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3.4-->
<p:presentation xmlns:r="http://schemas.openxmlformats.org/officeDocument/2006/relationships" xmlns:a="http://schemas.openxmlformats.org/drawingml/2006/main" xmlns:p="http://schemas.openxmlformats.org/presentationml/2006/main">
  <p:sldMasterIdLst>
    <p:sldMasterId id="2147483648" r:id="rId1"/>
    <p:sldMasterId id="2147483675" r:id="rId2"/>
  </p:sldMasterIdLst>
  <p:notesMasterIdLst>
    <p:notesMasterId r:id="rId3"/>
  </p:notesMasterIdLst>
  <p:sldIdLst>
    <p:sldId id="553" r:id="rId4"/>
    <p:sldId id="578" r:id="rId5"/>
    <p:sldId id="579" r:id="rId6"/>
    <p:sldId id="557" r:id="rId7"/>
    <p:sldId id="580" r:id="rId8"/>
    <p:sldId id="559" r:id="rId9"/>
    <p:sldId id="581" r:id="rId10"/>
    <p:sldId id="561" r:id="rId11"/>
    <p:sldId id="582" r:id="rId12"/>
    <p:sldId id="563" r:id="rId13"/>
    <p:sldId id="583" r:id="rId14"/>
    <p:sldId id="565" r:id="rId15"/>
    <p:sldId id="584" r:id="rId16"/>
    <p:sldId id="567" r:id="rId17"/>
    <p:sldId id="585" r:id="rId18"/>
    <p:sldId id="569" r:id="rId19"/>
    <p:sldId id="586" r:id="rId20"/>
    <p:sldId id="571" r:id="rId21"/>
    <p:sldId id="572" r:id="rId22"/>
    <p:sldId id="573" r:id="rId23"/>
    <p:sldId id="574" r:id="rId24"/>
    <p:sldId id="575" r:id="rId25"/>
    <p:sldId id="587" r:id="rId26"/>
    <p:sldId id="577" r:id="rId27"/>
    <p:sldId id="588" r:id="rId28"/>
    <p:sldId id="603" r:id="rId29"/>
    <p:sldId id="629" r:id="rId30"/>
  </p:sldIdLst>
  <p:sldSz cx="9144000" cy="5143500"/>
  <p:notesSz cx="6858000" cy="9144000"/>
  <p:custDataLst>
    <p:tags r:id="rId31"/>
  </p:custDataLst>
  <p:defaultTextStyle>
    <a:defPPr>
      <a:defRPr lang="en-US"/>
    </a:defPPr>
    <a:lvl1pPr marL="0" indent="0" algn="l" defTabSz="914400" rtl="0" eaLnBrk="1" hangingPunct="1">
      <a:buNone/>
      <a:defRPr sz="1800">
        <a:solidFill>
          <a:schemeClr val="tx1"/>
        </a:solidFill>
        <a:latin typeface="Calibri Light"/>
        <a:ea typeface="Calibri Light" panose="020f0302020204030204"/>
      </a:defRPr>
    </a:lvl1pPr>
    <a:lvl2pPr marL="457200" indent="0" algn="l" defTabSz="914400" rtl="0" eaLnBrk="1" hangingPunct="1">
      <a:buNone/>
      <a:defRPr sz="1800">
        <a:solidFill>
          <a:schemeClr val="tx1"/>
        </a:solidFill>
        <a:latin typeface="Calibri Light"/>
        <a:ea typeface="Calibri Light" panose="020f0302020204030204"/>
      </a:defRPr>
    </a:lvl2pPr>
    <a:lvl3pPr marL="914400" indent="0" algn="l" defTabSz="914400" rtl="0" eaLnBrk="1" hangingPunct="1">
      <a:buNone/>
      <a:defRPr sz="1800">
        <a:solidFill>
          <a:schemeClr val="tx1"/>
        </a:solidFill>
        <a:latin typeface="Calibri Light"/>
        <a:ea typeface="Calibri Light" panose="020f0302020204030204"/>
      </a:defRPr>
    </a:lvl3pPr>
    <a:lvl4pPr marL="1371600" indent="0" algn="l" defTabSz="914400" rtl="0" eaLnBrk="1" hangingPunct="1">
      <a:buNone/>
      <a:defRPr sz="1800">
        <a:solidFill>
          <a:schemeClr val="tx1"/>
        </a:solidFill>
        <a:latin typeface="Calibri Light"/>
        <a:ea typeface="Calibri Light" panose="020f0302020204030204"/>
      </a:defRPr>
    </a:lvl4pPr>
    <a:lvl5pPr marL="1828800" indent="0" algn="l" defTabSz="914400" rtl="0" eaLnBrk="1" hangingPunct="1">
      <a:buNone/>
      <a:defRPr sz="1800">
        <a:solidFill>
          <a:schemeClr val="tx1"/>
        </a:solidFill>
        <a:latin typeface="Calibri Light"/>
        <a:ea typeface="Calibri Light" panose="020f0302020204030204"/>
      </a:defRPr>
    </a:lvl5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700" autoAdjust="0"/>
  </p:normalViewPr>
  <p:slideViewPr>
    <p:cSldViewPr>
      <p:cViewPr>
        <p:scale>
          <a:sx n="77" d="100"/>
          <a:sy n="77" d="100"/>
        </p:scale>
        <p:origin x="0" y="0"/>
      </p:cViewPr>
      <p:guideLst/>
    </p:cSldViewPr>
  </p:slideViewPr>
  <p:notesViewPr>
    <p:cSldViewPr>
      <p:cViewPr varScale="1">
        <p:scale>
          <a:sx n="88" d="100"/>
          <a:sy n="88" d="100"/>
        </p:scale>
        <p:origin x="0" y="0"/>
      </p:cViewPr>
      <p:guideLst/>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slideMaster" Target="slideMasters/slideMaster2.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slide" Target="slides/slide19.xml" /><Relationship Id="rId23" Type="http://schemas.openxmlformats.org/officeDocument/2006/relationships/slide" Target="slides/slide20.xml" /><Relationship Id="rId24" Type="http://schemas.openxmlformats.org/officeDocument/2006/relationships/slide" Target="slides/slide21.xml" /><Relationship Id="rId25" Type="http://schemas.openxmlformats.org/officeDocument/2006/relationships/slide" Target="slides/slide22.xml" /><Relationship Id="rId26" Type="http://schemas.openxmlformats.org/officeDocument/2006/relationships/slide" Target="slides/slide23.xml" /><Relationship Id="rId27" Type="http://schemas.openxmlformats.org/officeDocument/2006/relationships/slide" Target="slides/slide24.xml" /><Relationship Id="rId28" Type="http://schemas.openxmlformats.org/officeDocument/2006/relationships/slide" Target="slides/slide25.xml" /><Relationship Id="rId29" Type="http://schemas.openxmlformats.org/officeDocument/2006/relationships/slide" Target="slides/slide26.xml" /><Relationship Id="rId3" Type="http://schemas.openxmlformats.org/officeDocument/2006/relationships/notesMaster" Target="notesMasters/notesMaster1.xml" /><Relationship Id="rId30" Type="http://schemas.openxmlformats.org/officeDocument/2006/relationships/slide" Target="slides/slide27.xml" /><Relationship Id="rId31" Type="http://schemas.openxmlformats.org/officeDocument/2006/relationships/tags" Target="tags/tag448.xml" /><Relationship Id="rId32" Type="http://schemas.openxmlformats.org/officeDocument/2006/relationships/presProps" Target="presProps.xml" /><Relationship Id="rId33" Type="http://schemas.openxmlformats.org/officeDocument/2006/relationships/viewProps" Target="viewProps.xml" /><Relationship Id="rId34" Type="http://schemas.openxmlformats.org/officeDocument/2006/relationships/theme" Target="theme/theme1.xml" /><Relationship Id="rId35" Type="http://schemas.openxmlformats.org/officeDocument/2006/relationships/tableStyles" Target="tableStyles.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notesMasters/_rels/notesMaster1.xml.rels>&#65279;<?xml version="1.0" encoding="utf-8" standalone="yes"?><Relationships xmlns="http://schemas.openxmlformats.org/package/2006/relationships"><Relationship Id="rId1" Type="http://schemas.openxmlformats.org/officeDocument/2006/relationships/tags" Target="../tags/tag143.xml" /><Relationship Id="rId2" Type="http://schemas.openxmlformats.org/officeDocument/2006/relationships/tags" Target="../tags/tag144.xml" /><Relationship Id="rId3" Type="http://schemas.openxmlformats.org/officeDocument/2006/relationships/tags" Target="../tags/tag145.xml" /><Relationship Id="rId4" Type="http://schemas.openxmlformats.org/officeDocument/2006/relationships/tags" Target="../tags/tag146.xml" /><Relationship Id="rId5" Type="http://schemas.openxmlformats.org/officeDocument/2006/relationships/tags" Target="../tags/tag147.xml" /><Relationship Id="rId6" Type="http://schemas.openxmlformats.org/officeDocument/2006/relationships/tags" Target="../tags/tag148.xml" /><Relationship Id="rId7" Type="http://schemas.openxmlformats.org/officeDocument/2006/relationships/tags" Target="../tags/tag149.xml" /><Relationship Id="rId8"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Pr>
        <a:solidFill>
          <a:schemeClr val="bg1"/>
        </a:solidFill>
        <a:effectLst/>
      </p:bgPr>
    </p:bg>
    <p:spTree>
      <p:nvGrpSpPr>
        <p:cNvPr id="1" name=""/>
        <p:cNvGrpSpPr/>
        <p:nvPr>
          <p:custDataLst>
            <p:tags r:id="rId1"/>
          </p:custDataLst>
        </p:nvPr>
      </p:nvGrpSpPr>
      <p:grpSpPr/>
      <p:sp>
        <p:nvSpPr>
          <p:cNvPr id="40962" name="Header Placeholder 1"/>
          <p:cNvSpPr>
            <a:spLocks noGrp="1"/>
          </p:cNvSpPr>
          <p:nvPr>
            <p:ph type="hdr" sz="quarter"/>
            <p:custDataLst>
              <p:tags r:id="rId2"/>
            </p:custDataLst>
          </p:nvPr>
        </p:nvSpPr>
        <p:spPr>
          <a:xfrm>
            <a:off x="0" y="0"/>
            <a:ext cx="2971800" cy="457200"/>
          </a:xfrm>
          <a:prstGeom prst="rect">
            <a:avLst/>
          </a:prstGeom>
          <a:noFill/>
          <a:ln cap="flat">
            <a:noFill/>
            <a:prstDash val="solid"/>
            <a:round/>
            <a:headEnd type="none" w="med" len="med"/>
            <a:tailEnd type="none" w="med" len="med"/>
          </a:ln>
        </p:spPr>
        <p:txBody>
          <a:bodyPr vert="horz" lIns="91440" tIns="45720" rIns="91440" bIns="45720"/>
          <a:lstStyle>
            <a:lvl1pPr marL="0" indent="0" algn="l" defTabSz="914400" rtl="0" eaLnBrk="1" hangingPunct="1">
              <a:buNone/>
              <a:defRPr lang="en-US" altLang="en-US" sz="1800">
                <a:solidFill>
                  <a:schemeClr val="tx1"/>
                </a:solidFill>
                <a:latin typeface="Calibri"/>
                <a:ea typeface="思源黑体 CN Regular"/>
              </a:defRPr>
            </a:lvl1pPr>
            <a:lvl2pPr marL="457200" indent="0" algn="l" defTabSz="914400" rtl="0" eaLnBrk="1" hangingPunct="1">
              <a:buNone/>
              <a:defRPr lang="en-US" altLang="en-US" sz="1800">
                <a:solidFill>
                  <a:schemeClr val="tx1"/>
                </a:solidFill>
                <a:latin typeface="Calibri"/>
                <a:ea typeface="思源黑体 CN Regular"/>
              </a:defRPr>
            </a:lvl2pPr>
            <a:lvl3pPr marL="914400" indent="0" algn="l" defTabSz="914400" rtl="0" eaLnBrk="1" hangingPunct="1">
              <a:buNone/>
              <a:defRPr lang="en-US" altLang="en-US" sz="1800">
                <a:solidFill>
                  <a:schemeClr val="tx1"/>
                </a:solidFill>
                <a:latin typeface="Calibri"/>
                <a:ea typeface="思源黑体 CN Regular"/>
              </a:defRPr>
            </a:lvl3pPr>
            <a:lvl4pPr marL="1371600" indent="0" algn="l" defTabSz="914400" rtl="0" eaLnBrk="1" hangingPunct="1">
              <a:buNone/>
              <a:defRPr lang="en-US" altLang="en-US" sz="1800">
                <a:solidFill>
                  <a:schemeClr val="tx1"/>
                </a:solidFill>
                <a:latin typeface="Calibri"/>
                <a:ea typeface="思源黑体 CN Regular"/>
              </a:defRPr>
            </a:lvl4pPr>
            <a:lvl5pPr marL="1828800" indent="0" algn="l" defTabSz="914400" rtl="0" eaLnBrk="1" hangingPunct="1">
              <a:buNone/>
              <a:defRPr lang="en-US" altLang="en-US" sz="1800">
                <a:solidFill>
                  <a:schemeClr val="tx1"/>
                </a:solidFill>
                <a:latin typeface="Calibri"/>
                <a:ea typeface="思源黑体 CN Regular"/>
              </a:defRPr>
            </a:lvl5pPr>
          </a:lstStyle>
          <a:p>
            <a:pPr lvl="0"/>
            <a:endParaRPr lang="en-US" sz="1200"/>
          </a:p>
        </p:txBody>
      </p:sp>
      <p:sp>
        <p:nvSpPr>
          <p:cNvPr id="40963" name="Date Placeholder 2"/>
          <p:cNvSpPr>
            <a:spLocks noGrp="1"/>
          </p:cNvSpPr>
          <p:nvPr>
            <p:ph type="dt" idx="2"/>
            <p:custDataLst>
              <p:tags r:id="rId3"/>
            </p:custDataLst>
          </p:nvPr>
        </p:nvSpPr>
        <p:spPr>
          <a:xfrm>
            <a:off x="3884613" y="0"/>
            <a:ext cx="2971800" cy="457200"/>
          </a:xfrm>
          <a:prstGeom prst="rect">
            <a:avLst/>
          </a:prstGeom>
          <a:noFill/>
          <a:ln cap="flat">
            <a:noFill/>
            <a:prstDash val="solid"/>
            <a:round/>
            <a:headEnd type="none" w="med" len="med"/>
            <a:tailEnd type="none" w="med" len="med"/>
          </a:ln>
        </p:spPr>
        <p:txBody>
          <a:bodyPr vert="horz" lIns="91440" tIns="45720" rIns="91440" bIns="45720"/>
          <a:lstStyle>
            <a:lvl1pPr marL="0" indent="0" algn="l" defTabSz="914400" rtl="0" eaLnBrk="1" hangingPunct="1">
              <a:buNone/>
              <a:defRPr lang="en-US" altLang="en-US" sz="1800">
                <a:solidFill>
                  <a:schemeClr val="tx1"/>
                </a:solidFill>
                <a:latin typeface="Calibri Light"/>
                <a:ea typeface="Calibri Light" panose="020f0302020204030204"/>
              </a:defRPr>
            </a:lvl1pPr>
            <a:lvl2pPr marL="457200" indent="0" algn="l" defTabSz="914400" rtl="0" eaLnBrk="1" hangingPunct="1">
              <a:buNone/>
              <a:defRPr lang="en-US" altLang="en-US" sz="1800">
                <a:solidFill>
                  <a:schemeClr val="tx1"/>
                </a:solidFill>
                <a:latin typeface="Calibri Light"/>
                <a:ea typeface="Calibri Light" panose="020f0302020204030204"/>
              </a:defRPr>
            </a:lvl2pPr>
            <a:lvl3pPr marL="914400" indent="0" algn="l" defTabSz="914400" rtl="0" eaLnBrk="1" hangingPunct="1">
              <a:buNone/>
              <a:defRPr lang="en-US" altLang="en-US" sz="1800">
                <a:solidFill>
                  <a:schemeClr val="tx1"/>
                </a:solidFill>
                <a:latin typeface="Calibri Light"/>
                <a:ea typeface="Calibri Light" panose="020f0302020204030204"/>
              </a:defRPr>
            </a:lvl3pPr>
            <a:lvl4pPr marL="1371600" indent="0" algn="l" defTabSz="914400" rtl="0" eaLnBrk="1" hangingPunct="1">
              <a:buNone/>
              <a:defRPr lang="en-US" altLang="en-US" sz="1800">
                <a:solidFill>
                  <a:schemeClr val="tx1"/>
                </a:solidFill>
                <a:latin typeface="Calibri Light"/>
                <a:ea typeface="Calibri Light" panose="020f0302020204030204"/>
              </a:defRPr>
            </a:lvl4pPr>
            <a:lvl5pPr marL="1828800" indent="0" algn="l" defTabSz="914400" rtl="0" eaLnBrk="1" hangingPunct="1">
              <a:buNone/>
              <a:defRPr lang="en-US" altLang="en-US" sz="1800">
                <a:solidFill>
                  <a:schemeClr val="tx1"/>
                </a:solidFill>
                <a:latin typeface="Calibri Light"/>
                <a:ea typeface="Calibri Light" panose="020f0302020204030204"/>
              </a:defRPr>
            </a:lvl5pPr>
          </a:lstStyle>
          <a:p>
            <a:pPr lvl="0" algn="r"/>
            <a:fld id="{22D377EA-0D11-469A-B901-6D7187B8F464}" type="datetime1">
              <a:rPr lang="en-US" sz="1200"/>
              <a:t/>
            </a:fld>
            <a:endParaRPr lang="en-US" sz="1200"/>
          </a:p>
        </p:txBody>
      </p:sp>
      <p:sp>
        <p:nvSpPr>
          <p:cNvPr id="40964" name="Slide Image Placeholder 3"/>
          <p:cNvSpPr>
            <a:spLocks noGrp="1" noRot="1" noChangeAspect="1"/>
          </p:cNvSpPr>
          <p:nvPr>
            <p:ph type="sldImg" idx="5"/>
            <p:custDataLst>
              <p:tags r:id="rId4"/>
            </p:custDataLst>
          </p:nvPr>
        </p:nvSpPr>
        <p:spPr>
          <a:xfrm>
            <a:off x="381000" y="685800"/>
            <a:ext cx="6096000" cy="3429000"/>
          </a:xfrm>
          <a:prstGeom prst="rect">
            <a:avLst/>
          </a:prstGeom>
          <a:noFill/>
          <a:ln w="12700">
            <a:solidFill>
              <a:srgbClr val="000000"/>
            </a:solidFill>
            <a:miter lim="800000"/>
          </a:ln>
        </p:spPr>
      </p:sp>
      <p:sp>
        <p:nvSpPr>
          <p:cNvPr id="40965" name="Notes Placeholder 4"/>
          <p:cNvSpPr>
            <a:spLocks noGrp="1"/>
          </p:cNvSpPr>
          <p:nvPr>
            <p:ph type="body" sz="quarter" idx="1"/>
            <p:custDataLst>
              <p:tags r:id="rId5"/>
            </p:custDataLst>
          </p:nvPr>
        </p:nvSpPr>
        <p:spPr>
          <a:xfrm>
            <a:off x="685800" y="4343400"/>
            <a:ext cx="5486400" cy="4114800"/>
          </a:xfrm>
          <a:prstGeom prst="rect">
            <a:avLst/>
          </a:prstGeom>
          <a:noFill/>
          <a:ln cap="flat">
            <a:noFill/>
            <a:prstDash val="solid"/>
            <a:round/>
            <a:headEnd type="none" w="med" len="med"/>
            <a:tailEnd type="none" w="med" len="med"/>
          </a:ln>
        </p:spPr>
        <p:txBody>
          <a:bodyPr vert="horz" lIns="91440" tIns="45720" rIns="91440" bIns="45720"/>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a:defRPr>
            </a:lvl5pPr>
          </a:lstStyle>
          <a:p>
            <a:pPr lvl="0"/>
            <a:r>
              <a:t>Click to edit Master text styles</a:t>
            </a:r>
          </a:p>
          <a:p>
            <a:pPr lvl="1"/>
            <a:r>
              <a:t>Second level</a:t>
            </a:r>
          </a:p>
          <a:p>
            <a:pPr lvl="2"/>
            <a:r>
              <a:t>Third level</a:t>
            </a:r>
          </a:p>
          <a:p>
            <a:pPr lvl="3"/>
            <a:r>
              <a:t>Fourth level</a:t>
            </a:r>
          </a:p>
          <a:p>
            <a:pPr lvl="4"/>
            <a:r>
              <a:t>Fifth level</a:t>
            </a:r>
          </a:p>
        </p:txBody>
      </p:sp>
      <p:sp>
        <p:nvSpPr>
          <p:cNvPr id="40966" name="Footer Placeholder 5"/>
          <p:cNvSpPr>
            <a:spLocks noGrp="1"/>
          </p:cNvSpPr>
          <p:nvPr>
            <p:ph type="ftr" sz="quarter" idx="3"/>
            <p:custDataLst>
              <p:tags r:id="rId6"/>
            </p:custDataLst>
          </p:nvPr>
        </p:nvSpPr>
        <p:spPr>
          <a:xfrm>
            <a:off x="0" y="8685213"/>
            <a:ext cx="2971800" cy="457200"/>
          </a:xfrm>
          <a:prstGeom prst="rect">
            <a:avLst/>
          </a:prstGeom>
          <a:noFill/>
          <a:ln cap="flat">
            <a:noFill/>
            <a:prstDash val="solid"/>
            <a:round/>
            <a:headEnd type="none" w="med" len="med"/>
            <a:tailEnd type="none" w="med" len="med"/>
          </a:ln>
        </p:spPr>
        <p:txBody>
          <a:bodyPr vert="horz" lIns="91440" tIns="45720" rIns="91440" bIns="45720" anchor="b" anchorCtr="0"/>
          <a:lstStyle>
            <a:lvl1pPr marL="0" indent="0" algn="l" defTabSz="914400" rtl="0" eaLnBrk="1" hangingPunct="1">
              <a:buNone/>
              <a:defRPr lang="en-US" altLang="en-US" sz="1800">
                <a:solidFill>
                  <a:schemeClr val="tx1"/>
                </a:solidFill>
                <a:latin typeface="Calibri Light"/>
                <a:ea typeface="Calibri Light" panose="020f0302020204030204"/>
              </a:defRPr>
            </a:lvl1pPr>
            <a:lvl2pPr marL="457200" indent="0" algn="l" defTabSz="914400" rtl="0" eaLnBrk="1" hangingPunct="1">
              <a:buNone/>
              <a:defRPr lang="en-US" altLang="en-US" sz="1800">
                <a:solidFill>
                  <a:schemeClr val="tx1"/>
                </a:solidFill>
                <a:latin typeface="Calibri Light"/>
                <a:ea typeface="Calibri Light" panose="020f0302020204030204"/>
              </a:defRPr>
            </a:lvl2pPr>
            <a:lvl3pPr marL="914400" indent="0" algn="l" defTabSz="914400" rtl="0" eaLnBrk="1" hangingPunct="1">
              <a:buNone/>
              <a:defRPr lang="en-US" altLang="en-US" sz="1800">
                <a:solidFill>
                  <a:schemeClr val="tx1"/>
                </a:solidFill>
                <a:latin typeface="Calibri Light"/>
                <a:ea typeface="Calibri Light" panose="020f0302020204030204"/>
              </a:defRPr>
            </a:lvl3pPr>
            <a:lvl4pPr marL="1371600" indent="0" algn="l" defTabSz="914400" rtl="0" eaLnBrk="1" hangingPunct="1">
              <a:buNone/>
              <a:defRPr lang="en-US" altLang="en-US" sz="1800">
                <a:solidFill>
                  <a:schemeClr val="tx1"/>
                </a:solidFill>
                <a:latin typeface="Calibri Light"/>
                <a:ea typeface="Calibri Light" panose="020f0302020204030204"/>
              </a:defRPr>
            </a:lvl4pPr>
            <a:lvl5pPr marL="1828800" indent="0" algn="l" defTabSz="914400" rtl="0" eaLnBrk="1" hangingPunct="1">
              <a:buNone/>
              <a:defRPr lang="en-US" altLang="en-US" sz="1800">
                <a:solidFill>
                  <a:schemeClr val="tx1"/>
                </a:solidFill>
                <a:latin typeface="Calibri Light"/>
                <a:ea typeface="Calibri Light" panose="020f0302020204030204"/>
              </a:defRPr>
            </a:lvl5pPr>
          </a:lstStyle>
          <a:p>
            <a:pPr lvl="0"/>
            <a:endParaRPr lang="en-US" sz="1200"/>
          </a:p>
        </p:txBody>
      </p:sp>
      <p:sp>
        <p:nvSpPr>
          <p:cNvPr id="40967" name="Slide Number Placeholder 6"/>
          <p:cNvSpPr>
            <a:spLocks noGrp="1"/>
          </p:cNvSpPr>
          <p:nvPr>
            <p:ph type="sldNum" sz="quarter" idx="4"/>
            <p:custDataLst>
              <p:tags r:id="rId7"/>
            </p:custDataLst>
          </p:nvPr>
        </p:nvSpPr>
        <p:spPr>
          <a:xfrm>
            <a:off x="3884613" y="8685213"/>
            <a:ext cx="2971800" cy="457200"/>
          </a:xfrm>
          <a:prstGeom prst="rect">
            <a:avLst/>
          </a:prstGeom>
          <a:noFill/>
          <a:ln w="9525" cap="flat" cmpd="sng" algn="ctr">
            <a:noFill/>
            <a:prstDash val="solid"/>
            <a:round/>
            <a:headEnd type="none" w="med" len="med"/>
            <a:tailEnd type="none" w="med" len="med"/>
          </a:ln>
        </p:spPr>
        <p:txBody>
          <a:bodyPr vert="horz" lIns="91440" tIns="45720" rIns="91440" bIns="45720" rtlCol="0" anchor="b"/>
          <a:lstStyle>
            <a:lvl1pPr algn="r">
              <a:defRPr sz="1200"/>
            </a:lvl1pPr>
          </a:lstStyle>
          <a:p>
            <a:pPr marL="0" marR="0" lvl="0" indent="0" algn="r" defTabSz="914400" rtl="0" eaLnBrk="0" fontAlgn="auto" latinLnBrk="0" hangingPunct="0">
              <a:lnSpc>
                <a:spcPct val="100000"/>
              </a:lnSpc>
              <a:spcBef>
                <a:spcPct val="0"/>
              </a:spcBef>
              <a:spcAft>
                <a:spcPct val="0"/>
              </a:spcAft>
              <a:buClrTx/>
              <a:buSzTx/>
              <a:buFontTx/>
              <a:buNone/>
            </a:pPr>
            <a:fld id="{B78F6036-E835-44CB-A25A-34C755DFD5D4}" type="slidenum">
              <a:rPr kumimoji="0" lang="en-US" sz="12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Calibri"/>
                <a:ea typeface="Arial"/>
                <a:cs typeface="Arial"/>
                <a:sym typeface="Wingdings" panose="05000000000000000000" pitchFamily="2" charset="2"/>
              </a:rPr>
              <a:t/>
            </a:fld>
            <a:endParaRPr kumimoji="0" lang="en-US" sz="1200" b="0" i="0" u="none" strike="noStrike" kern="1200" cap="none" spc="0" normalizeH="0" baseline="0" noProof="0">
              <a:uLnTx/>
              <a:uFillTx/>
            </a:endParaRPr>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 Id="rId3" Type="http://schemas.openxmlformats.org/officeDocument/2006/relationships/tags" Target="../tags/tag150.xml" /><Relationship Id="rId4" Type="http://schemas.openxmlformats.org/officeDocument/2006/relationships/tags" Target="../tags/tag151.xml" /><Relationship Id="rId5" Type="http://schemas.openxmlformats.org/officeDocument/2006/relationships/tags" Target="../tags/tag152.xml" /><Relationship Id="rId6" Type="http://schemas.openxmlformats.org/officeDocument/2006/relationships/tags" Target="../tags/tag153.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 Id="rId3" Type="http://schemas.openxmlformats.org/officeDocument/2006/relationships/tags" Target="../tags/tag348.xml" /><Relationship Id="rId4" Type="http://schemas.openxmlformats.org/officeDocument/2006/relationships/tags" Target="../tags/tag349.xml" /><Relationship Id="rId5" Type="http://schemas.openxmlformats.org/officeDocument/2006/relationships/tags" Target="../tags/tag350.xml" /><Relationship Id="rId6" Type="http://schemas.openxmlformats.org/officeDocument/2006/relationships/tags" Target="../tags/tag35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23.xml" /><Relationship Id="rId2" Type="http://schemas.openxmlformats.org/officeDocument/2006/relationships/notesMaster" Target="../notesMasters/notesMaster1.xml" /><Relationship Id="rId3" Type="http://schemas.openxmlformats.org/officeDocument/2006/relationships/tags" Target="../tags/tag383.xml" /><Relationship Id="rId4" Type="http://schemas.openxmlformats.org/officeDocument/2006/relationships/tags" Target="../tags/tag384.xml" /><Relationship Id="rId5" Type="http://schemas.openxmlformats.org/officeDocument/2006/relationships/tags" Target="../tags/tag385.xml" /><Relationship Id="rId6" Type="http://schemas.openxmlformats.org/officeDocument/2006/relationships/tags" Target="../tags/tag386.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25.xml" /><Relationship Id="rId2" Type="http://schemas.openxmlformats.org/officeDocument/2006/relationships/notesMaster" Target="../notesMasters/notesMaster1.xml" /><Relationship Id="rId3" Type="http://schemas.openxmlformats.org/officeDocument/2006/relationships/tags" Target="../tags/tag403.xml" /><Relationship Id="rId4" Type="http://schemas.openxmlformats.org/officeDocument/2006/relationships/tags" Target="../tags/tag404.xml" /><Relationship Id="rId5" Type="http://schemas.openxmlformats.org/officeDocument/2006/relationships/tags" Target="../tags/tag405.xml" /><Relationship Id="rId6" Type="http://schemas.openxmlformats.org/officeDocument/2006/relationships/tags" Target="../tags/tag406.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26.xml" /><Relationship Id="rId2" Type="http://schemas.openxmlformats.org/officeDocument/2006/relationships/notesMaster" Target="../notesMasters/notesMaster1.xml" /><Relationship Id="rId3" Type="http://schemas.openxmlformats.org/officeDocument/2006/relationships/tags" Target="../tags/tag427.xml" /><Relationship Id="rId4" Type="http://schemas.openxmlformats.org/officeDocument/2006/relationships/tags" Target="../tags/tag428.xml" /><Relationship Id="rId5" Type="http://schemas.openxmlformats.org/officeDocument/2006/relationships/tags" Target="../tags/tag429.xml" /><Relationship Id="rId6" Type="http://schemas.openxmlformats.org/officeDocument/2006/relationships/tags" Target="../tags/tag430.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27.xml" /><Relationship Id="rId2" Type="http://schemas.openxmlformats.org/officeDocument/2006/relationships/notesMaster" Target="../notesMasters/notesMaster1.xml" /><Relationship Id="rId3" Type="http://schemas.openxmlformats.org/officeDocument/2006/relationships/tags" Target="../tags/tag438.xml" /><Relationship Id="rId4" Type="http://schemas.openxmlformats.org/officeDocument/2006/relationships/tags" Target="../tags/tag439.xml" /><Relationship Id="rId5" Type="http://schemas.openxmlformats.org/officeDocument/2006/relationships/tags" Target="../tags/tag440.xml" /><Relationship Id="rId6" Type="http://schemas.openxmlformats.org/officeDocument/2006/relationships/tags" Target="../tags/tag44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 Id="rId3" Type="http://schemas.openxmlformats.org/officeDocument/2006/relationships/tags" Target="../tags/tag175.xml" /><Relationship Id="rId4" Type="http://schemas.openxmlformats.org/officeDocument/2006/relationships/tags" Target="../tags/tag176.xml" /><Relationship Id="rId5" Type="http://schemas.openxmlformats.org/officeDocument/2006/relationships/tags" Target="../tags/tag177.xml" /><Relationship Id="rId6" Type="http://schemas.openxmlformats.org/officeDocument/2006/relationships/tags" Target="../tags/tag178.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 Id="rId3" Type="http://schemas.openxmlformats.org/officeDocument/2006/relationships/tags" Target="../tags/tag214.xml" /><Relationship Id="rId4" Type="http://schemas.openxmlformats.org/officeDocument/2006/relationships/tags" Target="../tags/tag215.xml" /><Relationship Id="rId5" Type="http://schemas.openxmlformats.org/officeDocument/2006/relationships/tags" Target="../tags/tag216.xml" /><Relationship Id="rId6" Type="http://schemas.openxmlformats.org/officeDocument/2006/relationships/tags" Target="../tags/tag217.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 Id="rId3" Type="http://schemas.openxmlformats.org/officeDocument/2006/relationships/tags" Target="../tags/tag233.xml" /><Relationship Id="rId4" Type="http://schemas.openxmlformats.org/officeDocument/2006/relationships/tags" Target="../tags/tag234.xml" /><Relationship Id="rId5" Type="http://schemas.openxmlformats.org/officeDocument/2006/relationships/tags" Target="../tags/tag235.xml" /><Relationship Id="rId6" Type="http://schemas.openxmlformats.org/officeDocument/2006/relationships/tags" Target="../tags/tag236.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 Id="rId3" Type="http://schemas.openxmlformats.org/officeDocument/2006/relationships/tags" Target="../tags/tag252.xml" /><Relationship Id="rId4" Type="http://schemas.openxmlformats.org/officeDocument/2006/relationships/tags" Target="../tags/tag253.xml" /><Relationship Id="rId5" Type="http://schemas.openxmlformats.org/officeDocument/2006/relationships/tags" Target="../tags/tag254.xml" /><Relationship Id="rId6" Type="http://schemas.openxmlformats.org/officeDocument/2006/relationships/tags" Target="../tags/tag255.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 Id="rId3" Type="http://schemas.openxmlformats.org/officeDocument/2006/relationships/tags" Target="../tags/tag271.xml" /><Relationship Id="rId4" Type="http://schemas.openxmlformats.org/officeDocument/2006/relationships/tags" Target="../tags/tag272.xml" /><Relationship Id="rId5" Type="http://schemas.openxmlformats.org/officeDocument/2006/relationships/tags" Target="../tags/tag273.xml" /><Relationship Id="rId6" Type="http://schemas.openxmlformats.org/officeDocument/2006/relationships/tags" Target="../tags/tag274.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 Id="rId3" Type="http://schemas.openxmlformats.org/officeDocument/2006/relationships/tags" Target="../tags/tag291.xml" /><Relationship Id="rId4" Type="http://schemas.openxmlformats.org/officeDocument/2006/relationships/tags" Target="../tags/tag292.xml" /><Relationship Id="rId5" Type="http://schemas.openxmlformats.org/officeDocument/2006/relationships/tags" Target="../tags/tag293.xml" /><Relationship Id="rId6" Type="http://schemas.openxmlformats.org/officeDocument/2006/relationships/tags" Target="../tags/tag294.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 Id="rId3" Type="http://schemas.openxmlformats.org/officeDocument/2006/relationships/tags" Target="../tags/tag310.xml" /><Relationship Id="rId4" Type="http://schemas.openxmlformats.org/officeDocument/2006/relationships/tags" Target="../tags/tag311.xml" /><Relationship Id="rId5" Type="http://schemas.openxmlformats.org/officeDocument/2006/relationships/tags" Target="../tags/tag312.xml" /><Relationship Id="rId6" Type="http://schemas.openxmlformats.org/officeDocument/2006/relationships/tags" Target="../tags/tag313.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 Id="rId3" Type="http://schemas.openxmlformats.org/officeDocument/2006/relationships/tags" Target="../tags/tag329.xml" /><Relationship Id="rId4" Type="http://schemas.openxmlformats.org/officeDocument/2006/relationships/tags" Target="../tags/tag330.xml" /><Relationship Id="rId5" Type="http://schemas.openxmlformats.org/officeDocument/2006/relationships/tags" Target="../tags/tag331.xml" /><Relationship Id="rId6" Type="http://schemas.openxmlformats.org/officeDocument/2006/relationships/tags" Target="../tags/tag332.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custDataLst>
            <p:tags r:id="rId3"/>
          </p:custDataLst>
        </p:nvPr>
      </p:nvGrpSpPr>
      <p:grpSpPr>
        <a:xfrm>
          <a:off x="0" y="0"/>
          <a:ext cx="0" cy="0"/>
        </a:xfrm>
      </p:grpSpPr>
      <p:sp>
        <p:nvSpPr>
          <p:cNvPr id="41986" name="幻灯片图像占位符 1"/>
          <p:cNvSpPr>
            <a:spLocks noGrp="1" noRot="1" noChangeAspect="1"/>
          </p:cNvSpPr>
          <p:nvPr>
            <p:ph type="sldImg" idx="5"/>
            <p:custDataLst>
              <p:tags r:id="rId4"/>
            </p:custDataLst>
          </p:nvPr>
        </p:nvSpPr>
        <p:spPr>
          <a:xfrm>
            <a:off x="381000" y="685800"/>
            <a:ext cx="6096000" cy="3429000"/>
          </a:xfrm>
          <a:prstGeom prst="rect">
            <a:avLst/>
          </a:prstGeom>
          <a:noFill/>
          <a:ln w="12700" cap="flat">
            <a:solidFill>
              <a:srgbClr val="000000"/>
            </a:solidFill>
            <a:prstDash val="solid"/>
            <a:round/>
            <a:headEnd type="none" w="med" len="med"/>
            <a:tailEnd type="none" w="med" len="med"/>
          </a:ln>
        </p:spPr>
      </p:sp>
      <p:sp>
        <p:nvSpPr>
          <p:cNvPr id="41987" name="备注占位符 2"/>
          <p:cNvSpPr>
            <a:spLocks noGrp="1"/>
          </p:cNvSpPr>
          <p:nvPr>
            <p:ph type="body" idx="1"/>
            <p:custDataLst>
              <p:tags r:id="rId5"/>
            </p:custDataLst>
          </p:nvPr>
        </p:nvSpPr>
        <p:spPr>
          <a:xfrm>
            <a:off x="685800" y="4343400"/>
            <a:ext cx="5486400" cy="4114800"/>
          </a:xfrm>
          <a:prstGeom prst="rect">
            <a:avLst/>
          </a:prstGeom>
          <a:noFill/>
          <a:ln cap="flat">
            <a:noFill/>
            <a:prstDash val="solid"/>
            <a:round/>
            <a:headEnd type="none" w="med" len="med"/>
            <a:tailEnd type="none" w="med" len="med"/>
          </a:ln>
        </p:spPr>
        <p:txBody>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a:defRPr>
            </a:lvl5pPr>
          </a:lstStyle>
          <a:p/>
        </p:txBody>
      </p:sp>
      <p:sp>
        <p:nvSpPr>
          <p:cNvPr id="41988" name="灯片编号占位符 3"/>
          <p:cNvSpPr>
            <a:spLocks noGrp="1"/>
          </p:cNvSpPr>
          <p:nvPr>
            <p:ph type="sldNum"/>
            <p:custDataLst>
              <p:tags r:id="rId6"/>
            </p:custDataLst>
          </p:nvPr>
        </p:nvSpPr>
        <p:spPr>
          <a:xfrm>
            <a:off x="3884613" y="8685213"/>
            <a:ext cx="2971800" cy="457200"/>
          </a:xfrm>
          <a:prstGeom prst="rect">
            <a:avLst/>
          </a:prstGeom>
          <a:noFill/>
          <a:ln cap="flat">
            <a:noFill/>
            <a:prstDash val="solid"/>
            <a:round/>
            <a:headEnd type="none" w="med" len="med"/>
            <a:tailEnd type="none" w="med" len="med"/>
          </a:ln>
        </p:spPr>
        <p:txBody>
          <a:bodyPr/>
          <a:lstStyle>
            <a:lvl1pPr marL="0" indent="0" algn="l" defTabSz="914400" rtl="0" eaLnBrk="1" hangingPunct="1">
              <a:buNone/>
              <a:defRPr lang="en-US" altLang="en-US" sz="1800">
                <a:solidFill>
                  <a:schemeClr val="tx1"/>
                </a:solidFill>
                <a:latin typeface="Calibri Light"/>
                <a:ea typeface="Calibri Light" panose="020f0302020204030204"/>
              </a:defRPr>
            </a:lvl1pPr>
            <a:lvl2pPr marL="457200" indent="0" algn="l" defTabSz="914400" rtl="0" eaLnBrk="1" hangingPunct="1">
              <a:buNone/>
              <a:defRPr lang="en-US" altLang="en-US" sz="1800">
                <a:solidFill>
                  <a:schemeClr val="tx1"/>
                </a:solidFill>
                <a:latin typeface="Calibri Light"/>
                <a:ea typeface="Calibri Light" panose="020f0302020204030204"/>
              </a:defRPr>
            </a:lvl2pPr>
            <a:lvl3pPr marL="914400" indent="0" algn="l" defTabSz="914400" rtl="0" eaLnBrk="1" hangingPunct="1">
              <a:buNone/>
              <a:defRPr lang="en-US" altLang="en-US" sz="1800">
                <a:solidFill>
                  <a:schemeClr val="tx1"/>
                </a:solidFill>
                <a:latin typeface="Calibri Light"/>
                <a:ea typeface="Calibri Light" panose="020f0302020204030204"/>
              </a:defRPr>
            </a:lvl3pPr>
            <a:lvl4pPr marL="1371600" indent="0" algn="l" defTabSz="914400" rtl="0" eaLnBrk="1" hangingPunct="1">
              <a:buNone/>
              <a:defRPr lang="en-US" altLang="en-US" sz="1800">
                <a:solidFill>
                  <a:schemeClr val="tx1"/>
                </a:solidFill>
                <a:latin typeface="Calibri Light"/>
                <a:ea typeface="Calibri Light" panose="020f0302020204030204"/>
              </a:defRPr>
            </a:lvl4pPr>
            <a:lvl5pPr marL="1828800" indent="0" algn="l" defTabSz="914400" rtl="0" eaLnBrk="1" hangingPunct="1">
              <a:buNone/>
              <a:defRPr lang="en-US" altLang="en-US" sz="1800">
                <a:solidFill>
                  <a:schemeClr val="tx1"/>
                </a:solidFill>
                <a:latin typeface="Calibri Light"/>
                <a:ea typeface="Calibri Light" panose="020f0302020204030204"/>
              </a:defRPr>
            </a:lvl5pPr>
          </a:lstStyle>
          <a:p>
            <a:pPr lvl="0" algn="r"/>
            <a:fld id="{EC84EE52-5EFD-482D-B27C-99BB805B04D7}" type="slidenum">
              <a:rPr lang="zh-CN" altLang="en-US" sz="1200"/>
              <a:t>1</a:t>
            </a:fld>
            <a:endParaRPr lang="zh-CN"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custDataLst>
            <p:tags r:id="rId3"/>
          </p:custDataLst>
        </p:nvPr>
      </p:nvGrpSpPr>
      <p:grpSpPr>
        <a:xfrm>
          <a:off x="0" y="0"/>
          <a:ext cx="0" cy="0"/>
        </a:xfrm>
      </p:grpSpPr>
      <p:sp>
        <p:nvSpPr>
          <p:cNvPr id="51202" name="幻灯片图像占位符 1"/>
          <p:cNvSpPr>
            <a:spLocks noGrp="1" noRot="1" noChangeAspect="1"/>
          </p:cNvSpPr>
          <p:nvPr>
            <p:ph type="sldImg" idx="5"/>
            <p:custDataLst>
              <p:tags r:id="rId4"/>
            </p:custDataLst>
          </p:nvPr>
        </p:nvSpPr>
        <p:spPr>
          <a:xfrm>
            <a:off x="381000" y="685800"/>
            <a:ext cx="6096000" cy="3429000"/>
          </a:xfrm>
          <a:prstGeom prst="rect">
            <a:avLst/>
          </a:prstGeom>
          <a:noFill/>
          <a:ln w="12700" cap="flat">
            <a:solidFill>
              <a:srgbClr val="000000"/>
            </a:solidFill>
            <a:prstDash val="solid"/>
            <a:round/>
            <a:headEnd type="none" w="med" len="med"/>
            <a:tailEnd type="none" w="med" len="med"/>
          </a:ln>
        </p:spPr>
      </p:sp>
      <p:sp>
        <p:nvSpPr>
          <p:cNvPr id="51203" name="备注占位符 2"/>
          <p:cNvSpPr>
            <a:spLocks noGrp="1"/>
          </p:cNvSpPr>
          <p:nvPr>
            <p:ph type="body" idx="1"/>
            <p:custDataLst>
              <p:tags r:id="rId5"/>
            </p:custDataLst>
          </p:nvPr>
        </p:nvSpPr>
        <p:spPr>
          <a:xfrm>
            <a:off x="685800" y="4343400"/>
            <a:ext cx="5486400" cy="4114800"/>
          </a:xfrm>
          <a:prstGeom prst="rect">
            <a:avLst/>
          </a:prstGeom>
          <a:noFill/>
          <a:ln cap="flat">
            <a:noFill/>
            <a:prstDash val="solid"/>
            <a:round/>
            <a:headEnd type="none" w="med" len="med"/>
            <a:tailEnd type="none" w="med" len="med"/>
          </a:ln>
        </p:spPr>
        <p:txBody>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a:defRPr>
            </a:lvl5pPr>
          </a:lstStyle>
          <a:p/>
        </p:txBody>
      </p:sp>
      <p:sp>
        <p:nvSpPr>
          <p:cNvPr id="51204" name="灯片编号占位符 3"/>
          <p:cNvSpPr>
            <a:spLocks noGrp="1"/>
          </p:cNvSpPr>
          <p:nvPr>
            <p:ph type="sldNum"/>
            <p:custDataLst>
              <p:tags r:id="rId6"/>
            </p:custDataLst>
          </p:nvPr>
        </p:nvSpPr>
        <p:spPr>
          <a:xfrm>
            <a:off x="3884613" y="8685213"/>
            <a:ext cx="2971800" cy="457200"/>
          </a:xfrm>
          <a:prstGeom prst="rect">
            <a:avLst/>
          </a:prstGeom>
          <a:noFill/>
          <a:ln cap="flat">
            <a:noFill/>
            <a:prstDash val="solid"/>
            <a:round/>
            <a:headEnd type="none" w="med" len="med"/>
            <a:tailEnd type="none" w="med" len="med"/>
          </a:ln>
        </p:spPr>
        <p:txBody>
          <a:bodyPr/>
          <a:lstStyle>
            <a:lvl1pPr marL="0" indent="0" algn="l" defTabSz="914400" rtl="0" eaLnBrk="1" hangingPunct="1">
              <a:buNone/>
              <a:defRPr lang="en-US" altLang="en-US" sz="1800">
                <a:solidFill>
                  <a:schemeClr val="tx1"/>
                </a:solidFill>
                <a:latin typeface="Calibri Light"/>
                <a:ea typeface="Calibri Light" panose="020f0302020204030204"/>
              </a:defRPr>
            </a:lvl1pPr>
            <a:lvl2pPr marL="457200" indent="0" algn="l" defTabSz="914400" rtl="0" eaLnBrk="1" hangingPunct="1">
              <a:buNone/>
              <a:defRPr lang="en-US" altLang="en-US" sz="1800">
                <a:solidFill>
                  <a:schemeClr val="tx1"/>
                </a:solidFill>
                <a:latin typeface="Calibri Light"/>
                <a:ea typeface="Calibri Light" panose="020f0302020204030204"/>
              </a:defRPr>
            </a:lvl2pPr>
            <a:lvl3pPr marL="914400" indent="0" algn="l" defTabSz="914400" rtl="0" eaLnBrk="1" hangingPunct="1">
              <a:buNone/>
              <a:defRPr lang="en-US" altLang="en-US" sz="1800">
                <a:solidFill>
                  <a:schemeClr val="tx1"/>
                </a:solidFill>
                <a:latin typeface="Calibri Light"/>
                <a:ea typeface="Calibri Light" panose="020f0302020204030204"/>
              </a:defRPr>
            </a:lvl3pPr>
            <a:lvl4pPr marL="1371600" indent="0" algn="l" defTabSz="914400" rtl="0" eaLnBrk="1" hangingPunct="1">
              <a:buNone/>
              <a:defRPr lang="en-US" altLang="en-US" sz="1800">
                <a:solidFill>
                  <a:schemeClr val="tx1"/>
                </a:solidFill>
                <a:latin typeface="Calibri Light"/>
                <a:ea typeface="Calibri Light" panose="020f0302020204030204"/>
              </a:defRPr>
            </a:lvl4pPr>
            <a:lvl5pPr marL="1828800" indent="0" algn="l" defTabSz="914400" rtl="0" eaLnBrk="1" hangingPunct="1">
              <a:buNone/>
              <a:defRPr lang="en-US" altLang="en-US" sz="1800">
                <a:solidFill>
                  <a:schemeClr val="tx1"/>
                </a:solidFill>
                <a:latin typeface="Calibri Light"/>
                <a:ea typeface="Calibri Light" panose="020f0302020204030204"/>
              </a:defRPr>
            </a:lvl5pPr>
          </a:lstStyle>
          <a:p>
            <a:pPr lvl="0" algn="r"/>
            <a:fld id="{85A0B6D9-0337-4170-BA3D-49CE2A08D6AB}" type="slidenum">
              <a:rPr lang="zh-CN" altLang="en-US" sz="1200"/>
              <a:t>17</a:t>
            </a:fld>
            <a:endParaRPr lang="zh-CN"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custDataLst>
            <p:tags r:id="rId3"/>
          </p:custDataLst>
        </p:nvPr>
      </p:nvGrpSpPr>
      <p:grpSpPr>
        <a:xfrm>
          <a:off x="0" y="0"/>
          <a:ext cx="0" cy="0"/>
        </a:xfrm>
      </p:grpSpPr>
      <p:sp>
        <p:nvSpPr>
          <p:cNvPr id="52226" name="幻灯片图像占位符 1"/>
          <p:cNvSpPr>
            <a:spLocks noGrp="1" noRot="1" noChangeAspect="1"/>
          </p:cNvSpPr>
          <p:nvPr>
            <p:ph type="sldImg" idx="5"/>
            <p:custDataLst>
              <p:tags r:id="rId4"/>
            </p:custDataLst>
          </p:nvPr>
        </p:nvSpPr>
        <p:spPr>
          <a:xfrm>
            <a:off x="381000" y="685800"/>
            <a:ext cx="6096000" cy="3429000"/>
          </a:xfrm>
          <a:prstGeom prst="rect">
            <a:avLst/>
          </a:prstGeom>
          <a:noFill/>
          <a:ln w="12700" cap="flat">
            <a:solidFill>
              <a:srgbClr val="000000"/>
            </a:solidFill>
            <a:prstDash val="solid"/>
            <a:round/>
            <a:headEnd type="none" w="med" len="med"/>
            <a:tailEnd type="none" w="med" len="med"/>
          </a:ln>
        </p:spPr>
      </p:sp>
      <p:sp>
        <p:nvSpPr>
          <p:cNvPr id="52227" name="备注占位符 2"/>
          <p:cNvSpPr>
            <a:spLocks noGrp="1"/>
          </p:cNvSpPr>
          <p:nvPr>
            <p:ph type="body" idx="1"/>
            <p:custDataLst>
              <p:tags r:id="rId5"/>
            </p:custDataLst>
          </p:nvPr>
        </p:nvSpPr>
        <p:spPr>
          <a:xfrm>
            <a:off x="685800" y="4343400"/>
            <a:ext cx="5486400" cy="4114800"/>
          </a:xfrm>
          <a:prstGeom prst="rect">
            <a:avLst/>
          </a:prstGeom>
          <a:noFill/>
          <a:ln cap="flat">
            <a:noFill/>
            <a:prstDash val="solid"/>
            <a:round/>
            <a:headEnd type="none" w="med" len="med"/>
            <a:tailEnd type="none" w="med" len="med"/>
          </a:ln>
        </p:spPr>
        <p:txBody>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a:defRPr>
            </a:lvl5pPr>
          </a:lstStyle>
          <a:p/>
        </p:txBody>
      </p:sp>
      <p:sp>
        <p:nvSpPr>
          <p:cNvPr id="52228" name="灯片编号占位符 3"/>
          <p:cNvSpPr>
            <a:spLocks noGrp="1"/>
          </p:cNvSpPr>
          <p:nvPr>
            <p:ph type="sldNum"/>
            <p:custDataLst>
              <p:tags r:id="rId6"/>
            </p:custDataLst>
          </p:nvPr>
        </p:nvSpPr>
        <p:spPr>
          <a:xfrm>
            <a:off x="3884613" y="8685213"/>
            <a:ext cx="2971800" cy="457200"/>
          </a:xfrm>
          <a:prstGeom prst="rect">
            <a:avLst/>
          </a:prstGeom>
          <a:noFill/>
          <a:ln cap="flat">
            <a:noFill/>
            <a:prstDash val="solid"/>
            <a:round/>
            <a:headEnd type="none" w="med" len="med"/>
            <a:tailEnd type="none" w="med" len="med"/>
          </a:ln>
        </p:spPr>
        <p:txBody>
          <a:bodyPr/>
          <a:lstStyle>
            <a:lvl1pPr marL="0" indent="0" algn="l" defTabSz="914400" rtl="0" eaLnBrk="1" hangingPunct="1">
              <a:buNone/>
              <a:defRPr lang="en-US" altLang="en-US" sz="1800">
                <a:solidFill>
                  <a:schemeClr val="tx1"/>
                </a:solidFill>
                <a:latin typeface="Calibri Light"/>
                <a:ea typeface="Calibri Light" panose="020f0302020204030204"/>
              </a:defRPr>
            </a:lvl1pPr>
            <a:lvl2pPr marL="457200" indent="0" algn="l" defTabSz="914400" rtl="0" eaLnBrk="1" hangingPunct="1">
              <a:buNone/>
              <a:defRPr lang="en-US" altLang="en-US" sz="1800">
                <a:solidFill>
                  <a:schemeClr val="tx1"/>
                </a:solidFill>
                <a:latin typeface="Calibri Light"/>
                <a:ea typeface="Calibri Light" panose="020f0302020204030204"/>
              </a:defRPr>
            </a:lvl2pPr>
            <a:lvl3pPr marL="914400" indent="0" algn="l" defTabSz="914400" rtl="0" eaLnBrk="1" hangingPunct="1">
              <a:buNone/>
              <a:defRPr lang="en-US" altLang="en-US" sz="1800">
                <a:solidFill>
                  <a:schemeClr val="tx1"/>
                </a:solidFill>
                <a:latin typeface="Calibri Light"/>
                <a:ea typeface="Calibri Light" panose="020f0302020204030204"/>
              </a:defRPr>
            </a:lvl3pPr>
            <a:lvl4pPr marL="1371600" indent="0" algn="l" defTabSz="914400" rtl="0" eaLnBrk="1" hangingPunct="1">
              <a:buNone/>
              <a:defRPr lang="en-US" altLang="en-US" sz="1800">
                <a:solidFill>
                  <a:schemeClr val="tx1"/>
                </a:solidFill>
                <a:latin typeface="Calibri Light"/>
                <a:ea typeface="Calibri Light" panose="020f0302020204030204"/>
              </a:defRPr>
            </a:lvl4pPr>
            <a:lvl5pPr marL="1828800" indent="0" algn="l" defTabSz="914400" rtl="0" eaLnBrk="1" hangingPunct="1">
              <a:buNone/>
              <a:defRPr lang="en-US" altLang="en-US" sz="1800">
                <a:solidFill>
                  <a:schemeClr val="tx1"/>
                </a:solidFill>
                <a:latin typeface="Calibri Light"/>
                <a:ea typeface="Calibri Light" panose="020f0302020204030204"/>
              </a:defRPr>
            </a:lvl5pPr>
          </a:lstStyle>
          <a:p>
            <a:pPr lvl="0" algn="r"/>
            <a:fld id="{BF43168D-4433-4278-B0F6-99658801CD1D}" type="slidenum">
              <a:rPr lang="zh-CN" altLang="en-US" sz="1200"/>
              <a:t>23</a:t>
            </a:fld>
            <a:endParaRPr lang="zh-CN"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custDataLst>
            <p:tags r:id="rId3"/>
          </p:custDataLst>
        </p:nvPr>
      </p:nvGrpSpPr>
      <p:grpSpPr>
        <a:xfrm>
          <a:off x="0" y="0"/>
          <a:ext cx="0" cy="0"/>
        </a:xfrm>
      </p:grpSpPr>
      <p:sp>
        <p:nvSpPr>
          <p:cNvPr id="53250" name="幻灯片图像占位符 1"/>
          <p:cNvSpPr>
            <a:spLocks noGrp="1" noRot="1" noChangeAspect="1"/>
          </p:cNvSpPr>
          <p:nvPr>
            <p:ph type="sldImg" idx="5"/>
            <p:custDataLst>
              <p:tags r:id="rId4"/>
            </p:custDataLst>
          </p:nvPr>
        </p:nvSpPr>
        <p:spPr>
          <a:xfrm>
            <a:off x="381000" y="685800"/>
            <a:ext cx="6096000" cy="3429000"/>
          </a:xfrm>
          <a:prstGeom prst="rect">
            <a:avLst/>
          </a:prstGeom>
          <a:noFill/>
          <a:ln w="12700" cap="flat">
            <a:solidFill>
              <a:srgbClr val="000000"/>
            </a:solidFill>
            <a:prstDash val="solid"/>
            <a:round/>
            <a:headEnd type="none" w="med" len="med"/>
            <a:tailEnd type="none" w="med" len="med"/>
          </a:ln>
        </p:spPr>
      </p:sp>
      <p:sp>
        <p:nvSpPr>
          <p:cNvPr id="53251" name="备注占位符 2"/>
          <p:cNvSpPr>
            <a:spLocks noGrp="1"/>
          </p:cNvSpPr>
          <p:nvPr>
            <p:ph type="body" idx="1"/>
            <p:custDataLst>
              <p:tags r:id="rId5"/>
            </p:custDataLst>
          </p:nvPr>
        </p:nvSpPr>
        <p:spPr>
          <a:xfrm>
            <a:off x="685800" y="4343400"/>
            <a:ext cx="5486400" cy="4114800"/>
          </a:xfrm>
          <a:prstGeom prst="rect">
            <a:avLst/>
          </a:prstGeom>
          <a:noFill/>
          <a:ln cap="flat">
            <a:noFill/>
            <a:prstDash val="solid"/>
            <a:round/>
            <a:headEnd type="none" w="med" len="med"/>
            <a:tailEnd type="none" w="med" len="med"/>
          </a:ln>
        </p:spPr>
        <p:txBody>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a:defRPr>
            </a:lvl5pPr>
          </a:lstStyle>
          <a:p/>
        </p:txBody>
      </p:sp>
      <p:sp>
        <p:nvSpPr>
          <p:cNvPr id="53252" name="灯片编号占位符 3"/>
          <p:cNvSpPr>
            <a:spLocks noGrp="1"/>
          </p:cNvSpPr>
          <p:nvPr>
            <p:ph type="sldNum"/>
            <p:custDataLst>
              <p:tags r:id="rId6"/>
            </p:custDataLst>
          </p:nvPr>
        </p:nvSpPr>
        <p:spPr>
          <a:xfrm>
            <a:off x="3884613" y="8685213"/>
            <a:ext cx="2971800" cy="457200"/>
          </a:xfrm>
          <a:prstGeom prst="rect">
            <a:avLst/>
          </a:prstGeom>
          <a:noFill/>
          <a:ln cap="flat">
            <a:noFill/>
            <a:prstDash val="solid"/>
            <a:round/>
            <a:headEnd type="none" w="med" len="med"/>
            <a:tailEnd type="none" w="med" len="med"/>
          </a:ln>
        </p:spPr>
        <p:txBody>
          <a:bodyPr/>
          <a:lstStyle>
            <a:lvl1pPr marL="0" indent="0" algn="l" defTabSz="914400" rtl="0" eaLnBrk="1" hangingPunct="1">
              <a:buNone/>
              <a:defRPr lang="en-US" altLang="en-US" sz="1800">
                <a:solidFill>
                  <a:schemeClr val="tx1"/>
                </a:solidFill>
                <a:latin typeface="Calibri Light"/>
                <a:ea typeface="Calibri Light" panose="020f0302020204030204"/>
              </a:defRPr>
            </a:lvl1pPr>
            <a:lvl2pPr marL="457200" indent="0" algn="l" defTabSz="914400" rtl="0" eaLnBrk="1" hangingPunct="1">
              <a:buNone/>
              <a:defRPr lang="en-US" altLang="en-US" sz="1800">
                <a:solidFill>
                  <a:schemeClr val="tx1"/>
                </a:solidFill>
                <a:latin typeface="Calibri Light"/>
                <a:ea typeface="Calibri Light" panose="020f0302020204030204"/>
              </a:defRPr>
            </a:lvl2pPr>
            <a:lvl3pPr marL="914400" indent="0" algn="l" defTabSz="914400" rtl="0" eaLnBrk="1" hangingPunct="1">
              <a:buNone/>
              <a:defRPr lang="en-US" altLang="en-US" sz="1800">
                <a:solidFill>
                  <a:schemeClr val="tx1"/>
                </a:solidFill>
                <a:latin typeface="Calibri Light"/>
                <a:ea typeface="Calibri Light" panose="020f0302020204030204"/>
              </a:defRPr>
            </a:lvl3pPr>
            <a:lvl4pPr marL="1371600" indent="0" algn="l" defTabSz="914400" rtl="0" eaLnBrk="1" hangingPunct="1">
              <a:buNone/>
              <a:defRPr lang="en-US" altLang="en-US" sz="1800">
                <a:solidFill>
                  <a:schemeClr val="tx1"/>
                </a:solidFill>
                <a:latin typeface="Calibri Light"/>
                <a:ea typeface="Calibri Light" panose="020f0302020204030204"/>
              </a:defRPr>
            </a:lvl4pPr>
            <a:lvl5pPr marL="1828800" indent="0" algn="l" defTabSz="914400" rtl="0" eaLnBrk="1" hangingPunct="1">
              <a:buNone/>
              <a:defRPr lang="en-US" altLang="en-US" sz="1800">
                <a:solidFill>
                  <a:schemeClr val="tx1"/>
                </a:solidFill>
                <a:latin typeface="Calibri Light"/>
                <a:ea typeface="Calibri Light" panose="020f0302020204030204"/>
              </a:defRPr>
            </a:lvl5pPr>
          </a:lstStyle>
          <a:p>
            <a:pPr lvl="0" algn="r"/>
            <a:fld id="{16BDBB2A-71A5-426F-B37E-3FE2BCF5AC6C}" type="slidenum">
              <a:rPr lang="zh-CN" altLang="en-US" sz="1200"/>
              <a:t>25</a:t>
            </a:fld>
            <a:endParaRPr lang="zh-CN"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custDataLst>
            <p:tags r:id="rId3"/>
          </p:custDataLst>
        </p:nvPr>
      </p:nvGrpSpPr>
      <p:grpSpPr>
        <a:xfrm>
          <a:off x="0" y="0"/>
          <a:ext cx="0" cy="0"/>
        </a:xfrm>
      </p:grpSpPr>
      <p:sp>
        <p:nvSpPr>
          <p:cNvPr id="39937" name="幻灯片图像占位符 1"/>
          <p:cNvSpPr>
            <a:spLocks noGrp="1" noRot="1" noChangeAspect="1" noTextEdit="1"/>
          </p:cNvSpPr>
          <p:nvPr>
            <p:ph type="sldImg"/>
            <p:custDataLst>
              <p:tags r:id="rId4"/>
            </p:custDataLst>
          </p:nvPr>
        </p:nvSpPr>
        <p:spPr>
          <a:ln>
            <a:solidFill>
              <a:srgbClr val="000000"/>
            </a:solidFill>
            <a:miter/>
          </a:ln>
        </p:spPr>
      </p:sp>
      <p:sp>
        <p:nvSpPr>
          <p:cNvPr id="39938" name="备注占位符 2"/>
          <p:cNvSpPr>
            <a:spLocks noGrp="1"/>
          </p:cNvSpPr>
          <p:nvPr>
            <p:ph type="body" idx="1"/>
            <p:custDataLst>
              <p:tags r:id="rId5"/>
            </p:custDataLst>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custDataLst>
              <p:tags r:id="rId6"/>
            </p:custDataLst>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t>26</a:t>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custDataLst>
            <p:tags r:id="rId3"/>
          </p:custDataLst>
        </p:nvPr>
      </p:nvGrpSpPr>
      <p:grpSpPr>
        <a:xfrm>
          <a:off x="0" y="0"/>
          <a:ext cx="0" cy="0"/>
        </a:xfrm>
      </p:grpSpPr>
      <p:sp>
        <p:nvSpPr>
          <p:cNvPr id="39937" name="幻灯片图像占位符 1"/>
          <p:cNvSpPr>
            <a:spLocks noGrp="1" noRot="1" noChangeAspect="1" noTextEdit="1"/>
          </p:cNvSpPr>
          <p:nvPr>
            <p:ph type="sldImg"/>
            <p:custDataLst>
              <p:tags r:id="rId4"/>
            </p:custDataLst>
          </p:nvPr>
        </p:nvSpPr>
        <p:spPr>
          <a:ln>
            <a:solidFill>
              <a:srgbClr val="000000"/>
            </a:solidFill>
            <a:miter/>
          </a:ln>
        </p:spPr>
      </p:sp>
      <p:sp>
        <p:nvSpPr>
          <p:cNvPr id="39938" name="备注占位符 2"/>
          <p:cNvSpPr>
            <a:spLocks noGrp="1"/>
          </p:cNvSpPr>
          <p:nvPr>
            <p:ph type="body" idx="1"/>
            <p:custDataLst>
              <p:tags r:id="rId5"/>
            </p:custDataLst>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custDataLst>
              <p:tags r:id="rId6"/>
            </p:custDataLst>
          </p:nvPr>
        </p:nvSpPr>
        <p:spPr>
          <a:xfrm>
            <a:off x="2913460" y="6513910"/>
            <a:ext cx="2228850" cy="344090"/>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900">
                <a:solidFill>
                  <a:srgbClr val="000000"/>
                </a:solidFill>
                <a:latin typeface="Calibri"/>
                <a:ea typeface="宋体" panose="02010600030101010101" pitchFamily="2" charset="-122"/>
              </a:rPr>
              <a:t>27</a:t>
            </a:fld>
            <a:endParaRPr lang="zh-CN" altLang="en-US" sz="900">
              <a:solidFill>
                <a:srgbClr val="000000"/>
              </a:solidFill>
              <a:latin typeface="Calibri"/>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custDataLst>
            <p:tags r:id="rId3"/>
          </p:custDataLst>
        </p:nvPr>
      </p:nvGrpSpPr>
      <p:grpSpPr>
        <a:xfrm>
          <a:off x="0" y="0"/>
          <a:ext cx="0" cy="0"/>
        </a:xfrm>
      </p:grpSpPr>
      <p:sp>
        <p:nvSpPr>
          <p:cNvPr id="43010" name="幻灯片图像占位符 1"/>
          <p:cNvSpPr>
            <a:spLocks noGrp="1" noRot="1" noChangeAspect="1"/>
          </p:cNvSpPr>
          <p:nvPr>
            <p:ph type="sldImg" idx="5"/>
            <p:custDataLst>
              <p:tags r:id="rId4"/>
            </p:custDataLst>
          </p:nvPr>
        </p:nvSpPr>
        <p:spPr>
          <a:xfrm>
            <a:off x="381000" y="685800"/>
            <a:ext cx="6096000" cy="3429000"/>
          </a:xfrm>
          <a:prstGeom prst="rect">
            <a:avLst/>
          </a:prstGeom>
          <a:noFill/>
          <a:ln w="12700" cap="flat">
            <a:solidFill>
              <a:srgbClr val="000000"/>
            </a:solidFill>
            <a:prstDash val="solid"/>
            <a:round/>
            <a:headEnd type="none" w="med" len="med"/>
            <a:tailEnd type="none" w="med" len="med"/>
          </a:ln>
        </p:spPr>
      </p:sp>
      <p:sp>
        <p:nvSpPr>
          <p:cNvPr id="43011" name="备注占位符 2"/>
          <p:cNvSpPr>
            <a:spLocks noGrp="1"/>
          </p:cNvSpPr>
          <p:nvPr>
            <p:ph type="body" idx="1"/>
            <p:custDataLst>
              <p:tags r:id="rId5"/>
            </p:custDataLst>
          </p:nvPr>
        </p:nvSpPr>
        <p:spPr>
          <a:xfrm>
            <a:off x="685800" y="4343400"/>
            <a:ext cx="5486400" cy="4114800"/>
          </a:xfrm>
          <a:prstGeom prst="rect">
            <a:avLst/>
          </a:prstGeom>
          <a:noFill/>
          <a:ln cap="flat">
            <a:noFill/>
            <a:prstDash val="solid"/>
            <a:round/>
            <a:headEnd type="none" w="med" len="med"/>
            <a:tailEnd type="none" w="med" len="med"/>
          </a:ln>
        </p:spPr>
        <p:txBody>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a:defRPr>
            </a:lvl5pPr>
          </a:lstStyle>
          <a:p/>
        </p:txBody>
      </p:sp>
      <p:sp>
        <p:nvSpPr>
          <p:cNvPr id="43012" name="灯片编号占位符 3"/>
          <p:cNvSpPr>
            <a:spLocks noGrp="1"/>
          </p:cNvSpPr>
          <p:nvPr>
            <p:ph type="sldNum"/>
            <p:custDataLst>
              <p:tags r:id="rId6"/>
            </p:custDataLst>
          </p:nvPr>
        </p:nvSpPr>
        <p:spPr>
          <a:xfrm>
            <a:off x="3884613" y="8685213"/>
            <a:ext cx="2971800" cy="457200"/>
          </a:xfrm>
          <a:prstGeom prst="rect">
            <a:avLst/>
          </a:prstGeom>
          <a:noFill/>
          <a:ln cap="flat">
            <a:noFill/>
            <a:prstDash val="solid"/>
            <a:round/>
            <a:headEnd type="none" w="med" len="med"/>
            <a:tailEnd type="none" w="med" len="med"/>
          </a:ln>
        </p:spPr>
        <p:txBody>
          <a:bodyPr/>
          <a:lstStyle>
            <a:lvl1pPr marL="0" indent="0" algn="l" defTabSz="914400" rtl="0" eaLnBrk="1" hangingPunct="1">
              <a:buNone/>
              <a:defRPr lang="en-US" altLang="en-US" sz="1800">
                <a:solidFill>
                  <a:schemeClr val="tx1"/>
                </a:solidFill>
                <a:latin typeface="Calibri Light"/>
                <a:ea typeface="Calibri Light" panose="020f0302020204030204"/>
              </a:defRPr>
            </a:lvl1pPr>
            <a:lvl2pPr marL="457200" indent="0" algn="l" defTabSz="914400" rtl="0" eaLnBrk="1" hangingPunct="1">
              <a:buNone/>
              <a:defRPr lang="en-US" altLang="en-US" sz="1800">
                <a:solidFill>
                  <a:schemeClr val="tx1"/>
                </a:solidFill>
                <a:latin typeface="Calibri Light"/>
                <a:ea typeface="Calibri Light" panose="020f0302020204030204"/>
              </a:defRPr>
            </a:lvl2pPr>
            <a:lvl3pPr marL="914400" indent="0" algn="l" defTabSz="914400" rtl="0" eaLnBrk="1" hangingPunct="1">
              <a:buNone/>
              <a:defRPr lang="en-US" altLang="en-US" sz="1800">
                <a:solidFill>
                  <a:schemeClr val="tx1"/>
                </a:solidFill>
                <a:latin typeface="Calibri Light"/>
                <a:ea typeface="Calibri Light" panose="020f0302020204030204"/>
              </a:defRPr>
            </a:lvl3pPr>
            <a:lvl4pPr marL="1371600" indent="0" algn="l" defTabSz="914400" rtl="0" eaLnBrk="1" hangingPunct="1">
              <a:buNone/>
              <a:defRPr lang="en-US" altLang="en-US" sz="1800">
                <a:solidFill>
                  <a:schemeClr val="tx1"/>
                </a:solidFill>
                <a:latin typeface="Calibri Light"/>
                <a:ea typeface="Calibri Light" panose="020f0302020204030204"/>
              </a:defRPr>
            </a:lvl4pPr>
            <a:lvl5pPr marL="1828800" indent="0" algn="l" defTabSz="914400" rtl="0" eaLnBrk="1" hangingPunct="1">
              <a:buNone/>
              <a:defRPr lang="en-US" altLang="en-US" sz="1800">
                <a:solidFill>
                  <a:schemeClr val="tx1"/>
                </a:solidFill>
                <a:latin typeface="Calibri Light"/>
                <a:ea typeface="Calibri Light" panose="020f0302020204030204"/>
              </a:defRPr>
            </a:lvl5pPr>
          </a:lstStyle>
          <a:p>
            <a:pPr lvl="0" algn="r"/>
            <a:fld id="{0113DFC6-AEE1-4BFA-83C4-5C126257595D}" type="slidenum">
              <a:rPr lang="zh-CN" altLang="en-US" sz="1200"/>
              <a:t>2</a:t>
            </a:fld>
            <a:endParaRPr lang="zh-CN"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custDataLst>
            <p:tags r:id="rId3"/>
          </p:custDataLst>
        </p:nvPr>
      </p:nvGrpSpPr>
      <p:grpSpPr>
        <a:xfrm>
          <a:off x="0" y="0"/>
          <a:ext cx="0" cy="0"/>
        </a:xfrm>
      </p:grpSpPr>
      <p:sp>
        <p:nvSpPr>
          <p:cNvPr id="44034" name="幻灯片图像占位符 1"/>
          <p:cNvSpPr>
            <a:spLocks noGrp="1" noRot="1" noChangeAspect="1"/>
          </p:cNvSpPr>
          <p:nvPr>
            <p:ph type="sldImg" idx="5"/>
            <p:custDataLst>
              <p:tags r:id="rId4"/>
            </p:custDataLst>
          </p:nvPr>
        </p:nvSpPr>
        <p:spPr>
          <a:xfrm>
            <a:off x="381000" y="685800"/>
            <a:ext cx="6096000" cy="3429000"/>
          </a:xfrm>
          <a:prstGeom prst="rect">
            <a:avLst/>
          </a:prstGeom>
          <a:noFill/>
          <a:ln w="12700" cap="flat">
            <a:solidFill>
              <a:srgbClr val="000000"/>
            </a:solidFill>
            <a:prstDash val="solid"/>
            <a:round/>
            <a:headEnd type="none" w="med" len="med"/>
            <a:tailEnd type="none" w="med" len="med"/>
          </a:ln>
        </p:spPr>
      </p:sp>
      <p:sp>
        <p:nvSpPr>
          <p:cNvPr id="44035" name="备注占位符 2"/>
          <p:cNvSpPr>
            <a:spLocks noGrp="1"/>
          </p:cNvSpPr>
          <p:nvPr>
            <p:ph type="body" idx="1"/>
            <p:custDataLst>
              <p:tags r:id="rId5"/>
            </p:custDataLst>
          </p:nvPr>
        </p:nvSpPr>
        <p:spPr>
          <a:xfrm>
            <a:off x="685800" y="4343400"/>
            <a:ext cx="5486400" cy="4114800"/>
          </a:xfrm>
          <a:prstGeom prst="rect">
            <a:avLst/>
          </a:prstGeom>
          <a:noFill/>
          <a:ln cap="flat">
            <a:noFill/>
            <a:prstDash val="solid"/>
            <a:round/>
            <a:headEnd type="none" w="med" len="med"/>
            <a:tailEnd type="none" w="med" len="med"/>
          </a:ln>
        </p:spPr>
        <p:txBody>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a:defRPr>
            </a:lvl5pPr>
          </a:lstStyle>
          <a:p/>
        </p:txBody>
      </p:sp>
      <p:sp>
        <p:nvSpPr>
          <p:cNvPr id="44036" name="灯片编号占位符 3"/>
          <p:cNvSpPr>
            <a:spLocks noGrp="1"/>
          </p:cNvSpPr>
          <p:nvPr>
            <p:ph type="sldNum"/>
            <p:custDataLst>
              <p:tags r:id="rId6"/>
            </p:custDataLst>
          </p:nvPr>
        </p:nvSpPr>
        <p:spPr>
          <a:xfrm>
            <a:off x="3884613" y="8685213"/>
            <a:ext cx="2971800" cy="457200"/>
          </a:xfrm>
          <a:prstGeom prst="rect">
            <a:avLst/>
          </a:prstGeom>
          <a:noFill/>
          <a:ln cap="flat">
            <a:noFill/>
            <a:prstDash val="solid"/>
            <a:round/>
            <a:headEnd type="none" w="med" len="med"/>
            <a:tailEnd type="none" w="med" len="med"/>
          </a:ln>
        </p:spPr>
        <p:txBody>
          <a:bodyPr/>
          <a:lstStyle>
            <a:lvl1pPr marL="0" indent="0" algn="l" defTabSz="914400" rtl="0" eaLnBrk="1" hangingPunct="1">
              <a:buNone/>
              <a:defRPr lang="en-US" altLang="en-US" sz="1800">
                <a:solidFill>
                  <a:schemeClr val="tx1"/>
                </a:solidFill>
                <a:latin typeface="Calibri Light"/>
                <a:ea typeface="Calibri Light" panose="020f0302020204030204"/>
              </a:defRPr>
            </a:lvl1pPr>
            <a:lvl2pPr marL="457200" indent="0" algn="l" defTabSz="914400" rtl="0" eaLnBrk="1" hangingPunct="1">
              <a:buNone/>
              <a:defRPr lang="en-US" altLang="en-US" sz="1800">
                <a:solidFill>
                  <a:schemeClr val="tx1"/>
                </a:solidFill>
                <a:latin typeface="Calibri Light"/>
                <a:ea typeface="Calibri Light" panose="020f0302020204030204"/>
              </a:defRPr>
            </a:lvl2pPr>
            <a:lvl3pPr marL="914400" indent="0" algn="l" defTabSz="914400" rtl="0" eaLnBrk="1" hangingPunct="1">
              <a:buNone/>
              <a:defRPr lang="en-US" altLang="en-US" sz="1800">
                <a:solidFill>
                  <a:schemeClr val="tx1"/>
                </a:solidFill>
                <a:latin typeface="Calibri Light"/>
                <a:ea typeface="Calibri Light" panose="020f0302020204030204"/>
              </a:defRPr>
            </a:lvl3pPr>
            <a:lvl4pPr marL="1371600" indent="0" algn="l" defTabSz="914400" rtl="0" eaLnBrk="1" hangingPunct="1">
              <a:buNone/>
              <a:defRPr lang="en-US" altLang="en-US" sz="1800">
                <a:solidFill>
                  <a:schemeClr val="tx1"/>
                </a:solidFill>
                <a:latin typeface="Calibri Light"/>
                <a:ea typeface="Calibri Light" panose="020f0302020204030204"/>
              </a:defRPr>
            </a:lvl4pPr>
            <a:lvl5pPr marL="1828800" indent="0" algn="l" defTabSz="914400" rtl="0" eaLnBrk="1" hangingPunct="1">
              <a:buNone/>
              <a:defRPr lang="en-US" altLang="en-US" sz="1800">
                <a:solidFill>
                  <a:schemeClr val="tx1"/>
                </a:solidFill>
                <a:latin typeface="Calibri Light"/>
                <a:ea typeface="Calibri Light" panose="020f0302020204030204"/>
              </a:defRPr>
            </a:lvl5pPr>
          </a:lstStyle>
          <a:p>
            <a:pPr lvl="0" algn="r"/>
            <a:fld id="{A2C4749C-C06B-4DE6-8CDA-10BD095B03D7}" type="slidenum">
              <a:rPr lang="zh-CN" altLang="en-US" sz="1200"/>
              <a:t>3</a:t>
            </a:fld>
            <a:endParaRPr lang="zh-CN"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custDataLst>
            <p:tags r:id="rId3"/>
          </p:custDataLst>
        </p:nvPr>
      </p:nvGrpSpPr>
      <p:grpSpPr>
        <a:xfrm>
          <a:off x="0" y="0"/>
          <a:ext cx="0" cy="0"/>
        </a:xfrm>
      </p:grpSpPr>
      <p:sp>
        <p:nvSpPr>
          <p:cNvPr id="45058" name="幻灯片图像占位符 1"/>
          <p:cNvSpPr>
            <a:spLocks noGrp="1" noRot="1" noChangeAspect="1"/>
          </p:cNvSpPr>
          <p:nvPr>
            <p:ph type="sldImg" idx="5"/>
            <p:custDataLst>
              <p:tags r:id="rId4"/>
            </p:custDataLst>
          </p:nvPr>
        </p:nvSpPr>
        <p:spPr>
          <a:xfrm>
            <a:off x="381000" y="685800"/>
            <a:ext cx="6096000" cy="3429000"/>
          </a:xfrm>
          <a:prstGeom prst="rect">
            <a:avLst/>
          </a:prstGeom>
          <a:noFill/>
          <a:ln w="12700" cap="flat">
            <a:solidFill>
              <a:srgbClr val="000000"/>
            </a:solidFill>
            <a:prstDash val="solid"/>
            <a:round/>
            <a:headEnd type="none" w="med" len="med"/>
            <a:tailEnd type="none" w="med" len="med"/>
          </a:ln>
        </p:spPr>
      </p:sp>
      <p:sp>
        <p:nvSpPr>
          <p:cNvPr id="45059" name="备注占位符 2"/>
          <p:cNvSpPr>
            <a:spLocks noGrp="1"/>
          </p:cNvSpPr>
          <p:nvPr>
            <p:ph type="body" idx="1"/>
            <p:custDataLst>
              <p:tags r:id="rId5"/>
            </p:custDataLst>
          </p:nvPr>
        </p:nvSpPr>
        <p:spPr>
          <a:xfrm>
            <a:off x="685800" y="4343400"/>
            <a:ext cx="5486400" cy="4114800"/>
          </a:xfrm>
          <a:prstGeom prst="rect">
            <a:avLst/>
          </a:prstGeom>
          <a:noFill/>
          <a:ln cap="flat">
            <a:noFill/>
            <a:prstDash val="solid"/>
            <a:round/>
            <a:headEnd type="none" w="med" len="med"/>
            <a:tailEnd type="none" w="med" len="med"/>
          </a:ln>
        </p:spPr>
        <p:txBody>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a:defRPr>
            </a:lvl5pPr>
          </a:lstStyle>
          <a:p/>
        </p:txBody>
      </p:sp>
      <p:sp>
        <p:nvSpPr>
          <p:cNvPr id="45060" name="灯片编号占位符 3"/>
          <p:cNvSpPr>
            <a:spLocks noGrp="1"/>
          </p:cNvSpPr>
          <p:nvPr>
            <p:ph type="sldNum"/>
            <p:custDataLst>
              <p:tags r:id="rId6"/>
            </p:custDataLst>
          </p:nvPr>
        </p:nvSpPr>
        <p:spPr>
          <a:xfrm>
            <a:off x="3884613" y="8685213"/>
            <a:ext cx="2971800" cy="457200"/>
          </a:xfrm>
          <a:prstGeom prst="rect">
            <a:avLst/>
          </a:prstGeom>
          <a:noFill/>
          <a:ln cap="flat">
            <a:noFill/>
            <a:prstDash val="solid"/>
            <a:round/>
            <a:headEnd type="none" w="med" len="med"/>
            <a:tailEnd type="none" w="med" len="med"/>
          </a:ln>
        </p:spPr>
        <p:txBody>
          <a:bodyPr/>
          <a:lstStyle>
            <a:lvl1pPr marL="0" indent="0" algn="l" defTabSz="914400" rtl="0" eaLnBrk="1" hangingPunct="1">
              <a:buNone/>
              <a:defRPr lang="en-US" altLang="en-US" sz="1800">
                <a:solidFill>
                  <a:schemeClr val="tx1"/>
                </a:solidFill>
                <a:latin typeface="Calibri Light"/>
                <a:ea typeface="Calibri Light" panose="020f0302020204030204"/>
              </a:defRPr>
            </a:lvl1pPr>
            <a:lvl2pPr marL="457200" indent="0" algn="l" defTabSz="914400" rtl="0" eaLnBrk="1" hangingPunct="1">
              <a:buNone/>
              <a:defRPr lang="en-US" altLang="en-US" sz="1800">
                <a:solidFill>
                  <a:schemeClr val="tx1"/>
                </a:solidFill>
                <a:latin typeface="Calibri Light"/>
                <a:ea typeface="Calibri Light" panose="020f0302020204030204"/>
              </a:defRPr>
            </a:lvl2pPr>
            <a:lvl3pPr marL="914400" indent="0" algn="l" defTabSz="914400" rtl="0" eaLnBrk="1" hangingPunct="1">
              <a:buNone/>
              <a:defRPr lang="en-US" altLang="en-US" sz="1800">
                <a:solidFill>
                  <a:schemeClr val="tx1"/>
                </a:solidFill>
                <a:latin typeface="Calibri Light"/>
                <a:ea typeface="Calibri Light" panose="020f0302020204030204"/>
              </a:defRPr>
            </a:lvl3pPr>
            <a:lvl4pPr marL="1371600" indent="0" algn="l" defTabSz="914400" rtl="0" eaLnBrk="1" hangingPunct="1">
              <a:buNone/>
              <a:defRPr lang="en-US" altLang="en-US" sz="1800">
                <a:solidFill>
                  <a:schemeClr val="tx1"/>
                </a:solidFill>
                <a:latin typeface="Calibri Light"/>
                <a:ea typeface="Calibri Light" panose="020f0302020204030204"/>
              </a:defRPr>
            </a:lvl4pPr>
            <a:lvl5pPr marL="1828800" indent="0" algn="l" defTabSz="914400" rtl="0" eaLnBrk="1" hangingPunct="1">
              <a:buNone/>
              <a:defRPr lang="en-US" altLang="en-US" sz="1800">
                <a:solidFill>
                  <a:schemeClr val="tx1"/>
                </a:solidFill>
                <a:latin typeface="Calibri Light"/>
                <a:ea typeface="Calibri Light" panose="020f0302020204030204"/>
              </a:defRPr>
            </a:lvl5pPr>
          </a:lstStyle>
          <a:p>
            <a:pPr lvl="0" algn="r"/>
            <a:fld id="{6BBFF6E5-E886-46C8-B50B-D323F3955892}" type="slidenum">
              <a:rPr lang="zh-CN" altLang="en-US" sz="1200"/>
              <a:t>5</a:t>
            </a:fld>
            <a:endParaRPr lang="zh-CN"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custDataLst>
            <p:tags r:id="rId3"/>
          </p:custDataLst>
        </p:nvPr>
      </p:nvGrpSpPr>
      <p:grpSpPr>
        <a:xfrm>
          <a:off x="0" y="0"/>
          <a:ext cx="0" cy="0"/>
        </a:xfrm>
      </p:grpSpPr>
      <p:sp>
        <p:nvSpPr>
          <p:cNvPr id="46082" name="幻灯片图像占位符 1"/>
          <p:cNvSpPr>
            <a:spLocks noGrp="1" noRot="1" noChangeAspect="1"/>
          </p:cNvSpPr>
          <p:nvPr>
            <p:ph type="sldImg" idx="5"/>
            <p:custDataLst>
              <p:tags r:id="rId4"/>
            </p:custDataLst>
          </p:nvPr>
        </p:nvSpPr>
        <p:spPr>
          <a:xfrm>
            <a:off x="381000" y="685800"/>
            <a:ext cx="6096000" cy="3429000"/>
          </a:xfrm>
          <a:prstGeom prst="rect">
            <a:avLst/>
          </a:prstGeom>
          <a:noFill/>
          <a:ln w="12700" cap="flat">
            <a:solidFill>
              <a:srgbClr val="000000"/>
            </a:solidFill>
            <a:prstDash val="solid"/>
            <a:round/>
            <a:headEnd type="none" w="med" len="med"/>
            <a:tailEnd type="none" w="med" len="med"/>
          </a:ln>
        </p:spPr>
      </p:sp>
      <p:sp>
        <p:nvSpPr>
          <p:cNvPr id="46083" name="备注占位符 2"/>
          <p:cNvSpPr>
            <a:spLocks noGrp="1"/>
          </p:cNvSpPr>
          <p:nvPr>
            <p:ph type="body" idx="1"/>
            <p:custDataLst>
              <p:tags r:id="rId5"/>
            </p:custDataLst>
          </p:nvPr>
        </p:nvSpPr>
        <p:spPr>
          <a:xfrm>
            <a:off x="685800" y="4343400"/>
            <a:ext cx="5486400" cy="4114800"/>
          </a:xfrm>
          <a:prstGeom prst="rect">
            <a:avLst/>
          </a:prstGeom>
          <a:noFill/>
          <a:ln cap="flat">
            <a:noFill/>
            <a:prstDash val="solid"/>
            <a:round/>
            <a:headEnd type="none" w="med" len="med"/>
            <a:tailEnd type="none" w="med" len="med"/>
          </a:ln>
        </p:spPr>
        <p:txBody>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a:defRPr>
            </a:lvl5pPr>
          </a:lstStyle>
          <a:p/>
        </p:txBody>
      </p:sp>
      <p:sp>
        <p:nvSpPr>
          <p:cNvPr id="46084" name="灯片编号占位符 3"/>
          <p:cNvSpPr>
            <a:spLocks noGrp="1"/>
          </p:cNvSpPr>
          <p:nvPr>
            <p:ph type="sldNum"/>
            <p:custDataLst>
              <p:tags r:id="rId6"/>
            </p:custDataLst>
          </p:nvPr>
        </p:nvSpPr>
        <p:spPr>
          <a:xfrm>
            <a:off x="3884613" y="8685213"/>
            <a:ext cx="2971800" cy="457200"/>
          </a:xfrm>
          <a:prstGeom prst="rect">
            <a:avLst/>
          </a:prstGeom>
          <a:noFill/>
          <a:ln cap="flat">
            <a:noFill/>
            <a:prstDash val="solid"/>
            <a:round/>
            <a:headEnd type="none" w="med" len="med"/>
            <a:tailEnd type="none" w="med" len="med"/>
          </a:ln>
        </p:spPr>
        <p:txBody>
          <a:bodyPr/>
          <a:lstStyle>
            <a:lvl1pPr marL="0" indent="0" algn="l" defTabSz="914400" rtl="0" eaLnBrk="1" hangingPunct="1">
              <a:buNone/>
              <a:defRPr lang="en-US" altLang="en-US" sz="1800">
                <a:solidFill>
                  <a:schemeClr val="tx1"/>
                </a:solidFill>
                <a:latin typeface="Calibri Light"/>
                <a:ea typeface="Calibri Light" panose="020f0302020204030204"/>
              </a:defRPr>
            </a:lvl1pPr>
            <a:lvl2pPr marL="457200" indent="0" algn="l" defTabSz="914400" rtl="0" eaLnBrk="1" hangingPunct="1">
              <a:buNone/>
              <a:defRPr lang="en-US" altLang="en-US" sz="1800">
                <a:solidFill>
                  <a:schemeClr val="tx1"/>
                </a:solidFill>
                <a:latin typeface="Calibri Light"/>
                <a:ea typeface="Calibri Light" panose="020f0302020204030204"/>
              </a:defRPr>
            </a:lvl2pPr>
            <a:lvl3pPr marL="914400" indent="0" algn="l" defTabSz="914400" rtl="0" eaLnBrk="1" hangingPunct="1">
              <a:buNone/>
              <a:defRPr lang="en-US" altLang="en-US" sz="1800">
                <a:solidFill>
                  <a:schemeClr val="tx1"/>
                </a:solidFill>
                <a:latin typeface="Calibri Light"/>
                <a:ea typeface="Calibri Light" panose="020f0302020204030204"/>
              </a:defRPr>
            </a:lvl3pPr>
            <a:lvl4pPr marL="1371600" indent="0" algn="l" defTabSz="914400" rtl="0" eaLnBrk="1" hangingPunct="1">
              <a:buNone/>
              <a:defRPr lang="en-US" altLang="en-US" sz="1800">
                <a:solidFill>
                  <a:schemeClr val="tx1"/>
                </a:solidFill>
                <a:latin typeface="Calibri Light"/>
                <a:ea typeface="Calibri Light" panose="020f0302020204030204"/>
              </a:defRPr>
            </a:lvl4pPr>
            <a:lvl5pPr marL="1828800" indent="0" algn="l" defTabSz="914400" rtl="0" eaLnBrk="1" hangingPunct="1">
              <a:buNone/>
              <a:defRPr lang="en-US" altLang="en-US" sz="1800">
                <a:solidFill>
                  <a:schemeClr val="tx1"/>
                </a:solidFill>
                <a:latin typeface="Calibri Light"/>
                <a:ea typeface="Calibri Light" panose="020f0302020204030204"/>
              </a:defRPr>
            </a:lvl5pPr>
          </a:lstStyle>
          <a:p>
            <a:pPr lvl="0" algn="r"/>
            <a:fld id="{E91B9599-BF36-4AEA-A955-248BA314B631}" type="slidenum">
              <a:rPr lang="zh-CN" altLang="en-US" sz="1200"/>
              <a:t>7</a:t>
            </a:fld>
            <a:endParaRPr lang="zh-CN"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custDataLst>
            <p:tags r:id="rId3"/>
          </p:custDataLst>
        </p:nvPr>
      </p:nvGrpSpPr>
      <p:grpSpPr>
        <a:xfrm>
          <a:off x="0" y="0"/>
          <a:ext cx="0" cy="0"/>
        </a:xfrm>
      </p:grpSpPr>
      <p:sp>
        <p:nvSpPr>
          <p:cNvPr id="47106" name="幻灯片图像占位符 1"/>
          <p:cNvSpPr>
            <a:spLocks noGrp="1" noRot="1" noChangeAspect="1"/>
          </p:cNvSpPr>
          <p:nvPr>
            <p:ph type="sldImg" idx="5"/>
            <p:custDataLst>
              <p:tags r:id="rId4"/>
            </p:custDataLst>
          </p:nvPr>
        </p:nvSpPr>
        <p:spPr>
          <a:xfrm>
            <a:off x="381000" y="685800"/>
            <a:ext cx="6096000" cy="3429000"/>
          </a:xfrm>
          <a:prstGeom prst="rect">
            <a:avLst/>
          </a:prstGeom>
          <a:noFill/>
          <a:ln w="12700" cap="flat">
            <a:solidFill>
              <a:srgbClr val="000000"/>
            </a:solidFill>
            <a:prstDash val="solid"/>
            <a:round/>
            <a:headEnd type="none" w="med" len="med"/>
            <a:tailEnd type="none" w="med" len="med"/>
          </a:ln>
        </p:spPr>
      </p:sp>
      <p:sp>
        <p:nvSpPr>
          <p:cNvPr id="47107" name="备注占位符 2"/>
          <p:cNvSpPr>
            <a:spLocks noGrp="1"/>
          </p:cNvSpPr>
          <p:nvPr>
            <p:ph type="body" idx="1"/>
            <p:custDataLst>
              <p:tags r:id="rId5"/>
            </p:custDataLst>
          </p:nvPr>
        </p:nvSpPr>
        <p:spPr>
          <a:xfrm>
            <a:off x="685800" y="4343400"/>
            <a:ext cx="5486400" cy="4114800"/>
          </a:xfrm>
          <a:prstGeom prst="rect">
            <a:avLst/>
          </a:prstGeom>
          <a:noFill/>
          <a:ln cap="flat">
            <a:noFill/>
            <a:prstDash val="solid"/>
            <a:round/>
            <a:headEnd type="none" w="med" len="med"/>
            <a:tailEnd type="none" w="med" len="med"/>
          </a:ln>
        </p:spPr>
        <p:txBody>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a:defRPr>
            </a:lvl5pPr>
          </a:lstStyle>
          <a:p/>
        </p:txBody>
      </p:sp>
      <p:sp>
        <p:nvSpPr>
          <p:cNvPr id="47108" name="灯片编号占位符 3"/>
          <p:cNvSpPr>
            <a:spLocks noGrp="1"/>
          </p:cNvSpPr>
          <p:nvPr>
            <p:ph type="sldNum"/>
            <p:custDataLst>
              <p:tags r:id="rId6"/>
            </p:custDataLst>
          </p:nvPr>
        </p:nvSpPr>
        <p:spPr>
          <a:xfrm>
            <a:off x="3884613" y="8685213"/>
            <a:ext cx="2971800" cy="457200"/>
          </a:xfrm>
          <a:prstGeom prst="rect">
            <a:avLst/>
          </a:prstGeom>
          <a:noFill/>
          <a:ln cap="flat">
            <a:noFill/>
            <a:prstDash val="solid"/>
            <a:round/>
            <a:headEnd type="none" w="med" len="med"/>
            <a:tailEnd type="none" w="med" len="med"/>
          </a:ln>
        </p:spPr>
        <p:txBody>
          <a:bodyPr/>
          <a:lstStyle>
            <a:lvl1pPr marL="0" indent="0" algn="l" defTabSz="914400" rtl="0" eaLnBrk="1" hangingPunct="1">
              <a:buNone/>
              <a:defRPr lang="en-US" altLang="en-US" sz="1800">
                <a:solidFill>
                  <a:schemeClr val="tx1"/>
                </a:solidFill>
                <a:latin typeface="Calibri Light"/>
                <a:ea typeface="Calibri Light" panose="020f0302020204030204"/>
              </a:defRPr>
            </a:lvl1pPr>
            <a:lvl2pPr marL="457200" indent="0" algn="l" defTabSz="914400" rtl="0" eaLnBrk="1" hangingPunct="1">
              <a:buNone/>
              <a:defRPr lang="en-US" altLang="en-US" sz="1800">
                <a:solidFill>
                  <a:schemeClr val="tx1"/>
                </a:solidFill>
                <a:latin typeface="Calibri Light"/>
                <a:ea typeface="Calibri Light" panose="020f0302020204030204"/>
              </a:defRPr>
            </a:lvl2pPr>
            <a:lvl3pPr marL="914400" indent="0" algn="l" defTabSz="914400" rtl="0" eaLnBrk="1" hangingPunct="1">
              <a:buNone/>
              <a:defRPr lang="en-US" altLang="en-US" sz="1800">
                <a:solidFill>
                  <a:schemeClr val="tx1"/>
                </a:solidFill>
                <a:latin typeface="Calibri Light"/>
                <a:ea typeface="Calibri Light" panose="020f0302020204030204"/>
              </a:defRPr>
            </a:lvl3pPr>
            <a:lvl4pPr marL="1371600" indent="0" algn="l" defTabSz="914400" rtl="0" eaLnBrk="1" hangingPunct="1">
              <a:buNone/>
              <a:defRPr lang="en-US" altLang="en-US" sz="1800">
                <a:solidFill>
                  <a:schemeClr val="tx1"/>
                </a:solidFill>
                <a:latin typeface="Calibri Light"/>
                <a:ea typeface="Calibri Light" panose="020f0302020204030204"/>
              </a:defRPr>
            </a:lvl4pPr>
            <a:lvl5pPr marL="1828800" indent="0" algn="l" defTabSz="914400" rtl="0" eaLnBrk="1" hangingPunct="1">
              <a:buNone/>
              <a:defRPr lang="en-US" altLang="en-US" sz="1800">
                <a:solidFill>
                  <a:schemeClr val="tx1"/>
                </a:solidFill>
                <a:latin typeface="Calibri Light"/>
                <a:ea typeface="Calibri Light" panose="020f0302020204030204"/>
              </a:defRPr>
            </a:lvl5pPr>
          </a:lstStyle>
          <a:p>
            <a:pPr lvl="0" algn="r"/>
            <a:fld id="{A469B0D0-478B-4FF4-848F-C40CD0E7CAA0}" type="slidenum">
              <a:rPr lang="zh-CN" altLang="en-US" sz="1200"/>
              <a:t>9</a:t>
            </a:fld>
            <a:endParaRPr lang="zh-CN"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custDataLst>
            <p:tags r:id="rId3"/>
          </p:custDataLst>
        </p:nvPr>
      </p:nvGrpSpPr>
      <p:grpSpPr>
        <a:xfrm>
          <a:off x="0" y="0"/>
          <a:ext cx="0" cy="0"/>
        </a:xfrm>
      </p:grpSpPr>
      <p:sp>
        <p:nvSpPr>
          <p:cNvPr id="48130" name="幻灯片图像占位符 1"/>
          <p:cNvSpPr>
            <a:spLocks noGrp="1" noRot="1" noChangeAspect="1"/>
          </p:cNvSpPr>
          <p:nvPr>
            <p:ph type="sldImg" idx="5"/>
            <p:custDataLst>
              <p:tags r:id="rId4"/>
            </p:custDataLst>
          </p:nvPr>
        </p:nvSpPr>
        <p:spPr>
          <a:xfrm>
            <a:off x="381000" y="685800"/>
            <a:ext cx="6096000" cy="3429000"/>
          </a:xfrm>
          <a:prstGeom prst="rect">
            <a:avLst/>
          </a:prstGeom>
          <a:noFill/>
          <a:ln w="12700" cap="flat">
            <a:solidFill>
              <a:srgbClr val="000000"/>
            </a:solidFill>
            <a:prstDash val="solid"/>
            <a:round/>
            <a:headEnd type="none" w="med" len="med"/>
            <a:tailEnd type="none" w="med" len="med"/>
          </a:ln>
        </p:spPr>
      </p:sp>
      <p:sp>
        <p:nvSpPr>
          <p:cNvPr id="48131" name="备注占位符 2"/>
          <p:cNvSpPr>
            <a:spLocks noGrp="1"/>
          </p:cNvSpPr>
          <p:nvPr>
            <p:ph type="body" idx="1"/>
            <p:custDataLst>
              <p:tags r:id="rId5"/>
            </p:custDataLst>
          </p:nvPr>
        </p:nvSpPr>
        <p:spPr>
          <a:xfrm>
            <a:off x="685800" y="4343400"/>
            <a:ext cx="5486400" cy="4114800"/>
          </a:xfrm>
          <a:prstGeom prst="rect">
            <a:avLst/>
          </a:prstGeom>
          <a:noFill/>
          <a:ln cap="flat">
            <a:noFill/>
            <a:prstDash val="solid"/>
            <a:round/>
            <a:headEnd type="none" w="med" len="med"/>
            <a:tailEnd type="none" w="med" len="med"/>
          </a:ln>
        </p:spPr>
        <p:txBody>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a:defRPr>
            </a:lvl5pPr>
          </a:lstStyle>
          <a:p/>
        </p:txBody>
      </p:sp>
      <p:sp>
        <p:nvSpPr>
          <p:cNvPr id="48132" name="灯片编号占位符 3"/>
          <p:cNvSpPr>
            <a:spLocks noGrp="1"/>
          </p:cNvSpPr>
          <p:nvPr>
            <p:ph type="sldNum"/>
            <p:custDataLst>
              <p:tags r:id="rId6"/>
            </p:custDataLst>
          </p:nvPr>
        </p:nvSpPr>
        <p:spPr>
          <a:xfrm>
            <a:off x="3884613" y="8685213"/>
            <a:ext cx="2971800" cy="457200"/>
          </a:xfrm>
          <a:prstGeom prst="rect">
            <a:avLst/>
          </a:prstGeom>
          <a:noFill/>
          <a:ln cap="flat">
            <a:noFill/>
            <a:prstDash val="solid"/>
            <a:round/>
            <a:headEnd type="none" w="med" len="med"/>
            <a:tailEnd type="none" w="med" len="med"/>
          </a:ln>
        </p:spPr>
        <p:txBody>
          <a:bodyPr/>
          <a:lstStyle>
            <a:lvl1pPr marL="0" indent="0" algn="l" defTabSz="914400" rtl="0" eaLnBrk="1" hangingPunct="1">
              <a:buNone/>
              <a:defRPr lang="en-US" altLang="en-US" sz="1800">
                <a:solidFill>
                  <a:schemeClr val="tx1"/>
                </a:solidFill>
                <a:latin typeface="Calibri Light"/>
                <a:ea typeface="Calibri Light" panose="020f0302020204030204"/>
              </a:defRPr>
            </a:lvl1pPr>
            <a:lvl2pPr marL="457200" indent="0" algn="l" defTabSz="914400" rtl="0" eaLnBrk="1" hangingPunct="1">
              <a:buNone/>
              <a:defRPr lang="en-US" altLang="en-US" sz="1800">
                <a:solidFill>
                  <a:schemeClr val="tx1"/>
                </a:solidFill>
                <a:latin typeface="Calibri Light"/>
                <a:ea typeface="Calibri Light" panose="020f0302020204030204"/>
              </a:defRPr>
            </a:lvl2pPr>
            <a:lvl3pPr marL="914400" indent="0" algn="l" defTabSz="914400" rtl="0" eaLnBrk="1" hangingPunct="1">
              <a:buNone/>
              <a:defRPr lang="en-US" altLang="en-US" sz="1800">
                <a:solidFill>
                  <a:schemeClr val="tx1"/>
                </a:solidFill>
                <a:latin typeface="Calibri Light"/>
                <a:ea typeface="Calibri Light" panose="020f0302020204030204"/>
              </a:defRPr>
            </a:lvl3pPr>
            <a:lvl4pPr marL="1371600" indent="0" algn="l" defTabSz="914400" rtl="0" eaLnBrk="1" hangingPunct="1">
              <a:buNone/>
              <a:defRPr lang="en-US" altLang="en-US" sz="1800">
                <a:solidFill>
                  <a:schemeClr val="tx1"/>
                </a:solidFill>
                <a:latin typeface="Calibri Light"/>
                <a:ea typeface="Calibri Light" panose="020f0302020204030204"/>
              </a:defRPr>
            </a:lvl4pPr>
            <a:lvl5pPr marL="1828800" indent="0" algn="l" defTabSz="914400" rtl="0" eaLnBrk="1" hangingPunct="1">
              <a:buNone/>
              <a:defRPr lang="en-US" altLang="en-US" sz="1800">
                <a:solidFill>
                  <a:schemeClr val="tx1"/>
                </a:solidFill>
                <a:latin typeface="Calibri Light"/>
                <a:ea typeface="Calibri Light" panose="020f0302020204030204"/>
              </a:defRPr>
            </a:lvl5pPr>
          </a:lstStyle>
          <a:p>
            <a:pPr lvl="0" algn="r"/>
            <a:fld id="{E27AB3F6-6814-43D1-9C8F-DA6ECB006ACD}" type="slidenum">
              <a:rPr lang="zh-CN" altLang="en-US" sz="1200"/>
              <a:t>11</a:t>
            </a:fld>
            <a:endParaRPr lang="zh-CN"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custDataLst>
            <p:tags r:id="rId3"/>
          </p:custDataLst>
        </p:nvPr>
      </p:nvGrpSpPr>
      <p:grpSpPr>
        <a:xfrm>
          <a:off x="0" y="0"/>
          <a:ext cx="0" cy="0"/>
        </a:xfrm>
      </p:grpSpPr>
      <p:sp>
        <p:nvSpPr>
          <p:cNvPr id="49154" name="幻灯片图像占位符 1"/>
          <p:cNvSpPr>
            <a:spLocks noGrp="1" noRot="1" noChangeAspect="1"/>
          </p:cNvSpPr>
          <p:nvPr>
            <p:ph type="sldImg" idx="5"/>
            <p:custDataLst>
              <p:tags r:id="rId4"/>
            </p:custDataLst>
          </p:nvPr>
        </p:nvSpPr>
        <p:spPr>
          <a:xfrm>
            <a:off x="381000" y="685800"/>
            <a:ext cx="6096000" cy="3429000"/>
          </a:xfrm>
          <a:prstGeom prst="rect">
            <a:avLst/>
          </a:prstGeom>
          <a:noFill/>
          <a:ln w="12700" cap="flat">
            <a:solidFill>
              <a:srgbClr val="000000"/>
            </a:solidFill>
            <a:prstDash val="solid"/>
            <a:round/>
            <a:headEnd type="none" w="med" len="med"/>
            <a:tailEnd type="none" w="med" len="med"/>
          </a:ln>
        </p:spPr>
      </p:sp>
      <p:sp>
        <p:nvSpPr>
          <p:cNvPr id="49155" name="备注占位符 2"/>
          <p:cNvSpPr>
            <a:spLocks noGrp="1"/>
          </p:cNvSpPr>
          <p:nvPr>
            <p:ph type="body" idx="1"/>
            <p:custDataLst>
              <p:tags r:id="rId5"/>
            </p:custDataLst>
          </p:nvPr>
        </p:nvSpPr>
        <p:spPr>
          <a:xfrm>
            <a:off x="685800" y="4343400"/>
            <a:ext cx="5486400" cy="4114800"/>
          </a:xfrm>
          <a:prstGeom prst="rect">
            <a:avLst/>
          </a:prstGeom>
          <a:noFill/>
          <a:ln cap="flat">
            <a:noFill/>
            <a:prstDash val="solid"/>
            <a:round/>
            <a:headEnd type="none" w="med" len="med"/>
            <a:tailEnd type="none" w="med" len="med"/>
          </a:ln>
        </p:spPr>
        <p:txBody>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a:defRPr>
            </a:lvl5pPr>
          </a:lstStyle>
          <a:p/>
        </p:txBody>
      </p:sp>
      <p:sp>
        <p:nvSpPr>
          <p:cNvPr id="49156" name="灯片编号占位符 3"/>
          <p:cNvSpPr>
            <a:spLocks noGrp="1"/>
          </p:cNvSpPr>
          <p:nvPr>
            <p:ph type="sldNum"/>
            <p:custDataLst>
              <p:tags r:id="rId6"/>
            </p:custDataLst>
          </p:nvPr>
        </p:nvSpPr>
        <p:spPr>
          <a:xfrm>
            <a:off x="3884613" y="8685213"/>
            <a:ext cx="2971800" cy="457200"/>
          </a:xfrm>
          <a:prstGeom prst="rect">
            <a:avLst/>
          </a:prstGeom>
          <a:noFill/>
          <a:ln cap="flat">
            <a:noFill/>
            <a:prstDash val="solid"/>
            <a:round/>
            <a:headEnd type="none" w="med" len="med"/>
            <a:tailEnd type="none" w="med" len="med"/>
          </a:ln>
        </p:spPr>
        <p:txBody>
          <a:bodyPr/>
          <a:lstStyle>
            <a:lvl1pPr marL="0" indent="0" algn="l" defTabSz="914400" rtl="0" eaLnBrk="1" hangingPunct="1">
              <a:buNone/>
              <a:defRPr lang="en-US" altLang="en-US" sz="1800">
                <a:solidFill>
                  <a:schemeClr val="tx1"/>
                </a:solidFill>
                <a:latin typeface="Calibri Light"/>
                <a:ea typeface="Calibri Light" panose="020f0302020204030204"/>
              </a:defRPr>
            </a:lvl1pPr>
            <a:lvl2pPr marL="457200" indent="0" algn="l" defTabSz="914400" rtl="0" eaLnBrk="1" hangingPunct="1">
              <a:buNone/>
              <a:defRPr lang="en-US" altLang="en-US" sz="1800">
                <a:solidFill>
                  <a:schemeClr val="tx1"/>
                </a:solidFill>
                <a:latin typeface="Calibri Light"/>
                <a:ea typeface="Calibri Light" panose="020f0302020204030204"/>
              </a:defRPr>
            </a:lvl2pPr>
            <a:lvl3pPr marL="914400" indent="0" algn="l" defTabSz="914400" rtl="0" eaLnBrk="1" hangingPunct="1">
              <a:buNone/>
              <a:defRPr lang="en-US" altLang="en-US" sz="1800">
                <a:solidFill>
                  <a:schemeClr val="tx1"/>
                </a:solidFill>
                <a:latin typeface="Calibri Light"/>
                <a:ea typeface="Calibri Light" panose="020f0302020204030204"/>
              </a:defRPr>
            </a:lvl3pPr>
            <a:lvl4pPr marL="1371600" indent="0" algn="l" defTabSz="914400" rtl="0" eaLnBrk="1" hangingPunct="1">
              <a:buNone/>
              <a:defRPr lang="en-US" altLang="en-US" sz="1800">
                <a:solidFill>
                  <a:schemeClr val="tx1"/>
                </a:solidFill>
                <a:latin typeface="Calibri Light"/>
                <a:ea typeface="Calibri Light" panose="020f0302020204030204"/>
              </a:defRPr>
            </a:lvl4pPr>
            <a:lvl5pPr marL="1828800" indent="0" algn="l" defTabSz="914400" rtl="0" eaLnBrk="1" hangingPunct="1">
              <a:buNone/>
              <a:defRPr lang="en-US" altLang="en-US" sz="1800">
                <a:solidFill>
                  <a:schemeClr val="tx1"/>
                </a:solidFill>
                <a:latin typeface="Calibri Light"/>
                <a:ea typeface="Calibri Light" panose="020f0302020204030204"/>
              </a:defRPr>
            </a:lvl5pPr>
          </a:lstStyle>
          <a:p>
            <a:pPr lvl="0" algn="r"/>
            <a:fld id="{FF5DE5EC-DFCC-460E-AC6C-1EA9C94DB6A3}" type="slidenum">
              <a:rPr lang="zh-CN" altLang="en-US" sz="1200"/>
              <a:t>13</a:t>
            </a:fld>
            <a:endParaRPr lang="zh-CN"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custDataLst>
            <p:tags r:id="rId3"/>
          </p:custDataLst>
        </p:nvPr>
      </p:nvGrpSpPr>
      <p:grpSpPr>
        <a:xfrm>
          <a:off x="0" y="0"/>
          <a:ext cx="0" cy="0"/>
        </a:xfrm>
      </p:grpSpPr>
      <p:sp>
        <p:nvSpPr>
          <p:cNvPr id="50178" name="幻灯片图像占位符 1"/>
          <p:cNvSpPr>
            <a:spLocks noGrp="1" noRot="1" noChangeAspect="1"/>
          </p:cNvSpPr>
          <p:nvPr>
            <p:ph type="sldImg" idx="5"/>
            <p:custDataLst>
              <p:tags r:id="rId4"/>
            </p:custDataLst>
          </p:nvPr>
        </p:nvSpPr>
        <p:spPr>
          <a:xfrm>
            <a:off x="381000" y="685800"/>
            <a:ext cx="6096000" cy="3429000"/>
          </a:xfrm>
          <a:prstGeom prst="rect">
            <a:avLst/>
          </a:prstGeom>
          <a:noFill/>
          <a:ln w="12700" cap="flat">
            <a:solidFill>
              <a:srgbClr val="000000"/>
            </a:solidFill>
            <a:prstDash val="solid"/>
            <a:round/>
            <a:headEnd type="none" w="med" len="med"/>
            <a:tailEnd type="none" w="med" len="med"/>
          </a:ln>
        </p:spPr>
      </p:sp>
      <p:sp>
        <p:nvSpPr>
          <p:cNvPr id="50179" name="备注占位符 2"/>
          <p:cNvSpPr>
            <a:spLocks noGrp="1"/>
          </p:cNvSpPr>
          <p:nvPr>
            <p:ph type="body" idx="1"/>
            <p:custDataLst>
              <p:tags r:id="rId5"/>
            </p:custDataLst>
          </p:nvPr>
        </p:nvSpPr>
        <p:spPr>
          <a:xfrm>
            <a:off x="685800" y="4343400"/>
            <a:ext cx="5486400" cy="4114800"/>
          </a:xfrm>
          <a:prstGeom prst="rect">
            <a:avLst/>
          </a:prstGeom>
          <a:noFill/>
          <a:ln cap="flat">
            <a:noFill/>
            <a:prstDash val="solid"/>
            <a:round/>
            <a:headEnd type="none" w="med" len="med"/>
            <a:tailEnd type="none" w="med" len="med"/>
          </a:ln>
        </p:spPr>
        <p:txBody>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a:defRPr>
            </a:lvl5pPr>
          </a:lstStyle>
          <a:p/>
        </p:txBody>
      </p:sp>
      <p:sp>
        <p:nvSpPr>
          <p:cNvPr id="50180" name="灯片编号占位符 3"/>
          <p:cNvSpPr>
            <a:spLocks noGrp="1"/>
          </p:cNvSpPr>
          <p:nvPr>
            <p:ph type="sldNum"/>
            <p:custDataLst>
              <p:tags r:id="rId6"/>
            </p:custDataLst>
          </p:nvPr>
        </p:nvSpPr>
        <p:spPr>
          <a:xfrm>
            <a:off x="3884613" y="8685213"/>
            <a:ext cx="2971800" cy="457200"/>
          </a:xfrm>
          <a:prstGeom prst="rect">
            <a:avLst/>
          </a:prstGeom>
          <a:noFill/>
          <a:ln cap="flat">
            <a:noFill/>
            <a:prstDash val="solid"/>
            <a:round/>
            <a:headEnd type="none" w="med" len="med"/>
            <a:tailEnd type="none" w="med" len="med"/>
          </a:ln>
        </p:spPr>
        <p:txBody>
          <a:bodyPr/>
          <a:lstStyle>
            <a:lvl1pPr marL="0" indent="0" algn="l" defTabSz="914400" rtl="0" eaLnBrk="1" hangingPunct="1">
              <a:buNone/>
              <a:defRPr lang="en-US" altLang="en-US" sz="1800">
                <a:solidFill>
                  <a:schemeClr val="tx1"/>
                </a:solidFill>
                <a:latin typeface="Calibri Light"/>
                <a:ea typeface="Calibri Light" panose="020f0302020204030204"/>
              </a:defRPr>
            </a:lvl1pPr>
            <a:lvl2pPr marL="457200" indent="0" algn="l" defTabSz="914400" rtl="0" eaLnBrk="1" hangingPunct="1">
              <a:buNone/>
              <a:defRPr lang="en-US" altLang="en-US" sz="1800">
                <a:solidFill>
                  <a:schemeClr val="tx1"/>
                </a:solidFill>
                <a:latin typeface="Calibri Light"/>
                <a:ea typeface="Calibri Light" panose="020f0302020204030204"/>
              </a:defRPr>
            </a:lvl2pPr>
            <a:lvl3pPr marL="914400" indent="0" algn="l" defTabSz="914400" rtl="0" eaLnBrk="1" hangingPunct="1">
              <a:buNone/>
              <a:defRPr lang="en-US" altLang="en-US" sz="1800">
                <a:solidFill>
                  <a:schemeClr val="tx1"/>
                </a:solidFill>
                <a:latin typeface="Calibri Light"/>
                <a:ea typeface="Calibri Light" panose="020f0302020204030204"/>
              </a:defRPr>
            </a:lvl3pPr>
            <a:lvl4pPr marL="1371600" indent="0" algn="l" defTabSz="914400" rtl="0" eaLnBrk="1" hangingPunct="1">
              <a:buNone/>
              <a:defRPr lang="en-US" altLang="en-US" sz="1800">
                <a:solidFill>
                  <a:schemeClr val="tx1"/>
                </a:solidFill>
                <a:latin typeface="Calibri Light"/>
                <a:ea typeface="Calibri Light" panose="020f0302020204030204"/>
              </a:defRPr>
            </a:lvl4pPr>
            <a:lvl5pPr marL="1828800" indent="0" algn="l" defTabSz="914400" rtl="0" eaLnBrk="1" hangingPunct="1">
              <a:buNone/>
              <a:defRPr lang="en-US" altLang="en-US" sz="1800">
                <a:solidFill>
                  <a:schemeClr val="tx1"/>
                </a:solidFill>
                <a:latin typeface="Calibri Light"/>
                <a:ea typeface="Calibri Light" panose="020f0302020204030204"/>
              </a:defRPr>
            </a:lvl5pPr>
          </a:lstStyle>
          <a:p>
            <a:pPr lvl="0" algn="r"/>
            <a:fld id="{026B1A95-2868-470E-AFB9-36EAB037A5C0}" type="slidenum">
              <a:rPr lang="zh-CN" altLang="en-US" sz="1200"/>
              <a:t>15</a:t>
            </a:fld>
            <a:endParaRPr lang="zh-CN"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tags" Target="../tags/tag1.xml" /><Relationship Id="rId2" Type="http://schemas.openxmlformats.org/officeDocument/2006/relationships/image" Target="../media/image1.png" /><Relationship Id="rId3" Type="http://schemas.openxmlformats.org/officeDocument/2006/relationships/tags" Target="../tags/tag2.xml" /><Relationship Id="rId4"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tags" Target="../tags/tag43.xml" /><Relationship Id="rId2" Type="http://schemas.openxmlformats.org/officeDocument/2006/relationships/image" Target="../media/image1.png" /><Relationship Id="rId3" Type="http://schemas.openxmlformats.org/officeDocument/2006/relationships/tags" Target="../tags/tag44.xml" /><Relationship Id="rId4" Type="http://schemas.openxmlformats.org/officeDocument/2006/relationships/tags" Target="../tags/tag45.xml" /><Relationship Id="rId5" Type="http://schemas.openxmlformats.org/officeDocument/2006/relationships/tags" Target="../tags/tag46.xml" /><Relationship Id="rId6" Type="http://schemas.openxmlformats.org/officeDocument/2006/relationships/tags" Target="../tags/tag47.xml" /><Relationship Id="rId7"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tags" Target="../tags/tag48.xml" /><Relationship Id="rId2" Type="http://schemas.openxmlformats.org/officeDocument/2006/relationships/image" Target="../media/image1.png" /><Relationship Id="rId3" Type="http://schemas.openxmlformats.org/officeDocument/2006/relationships/tags" Target="../tags/tag49.xml" /><Relationship Id="rId4" Type="http://schemas.openxmlformats.org/officeDocument/2006/relationships/tags" Target="../tags/tag50.xml" /><Relationship Id="rId5"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tags" Target="../tags/tag51.xml" /><Relationship Id="rId2" Type="http://schemas.openxmlformats.org/officeDocument/2006/relationships/slideMaster" Target="../slideMasters/slideMaster1.xml" /></Relationships>
</file>

<file path=ppt/slideLayouts/_rels/slideLayout13.xml.rels>&#65279;<?xml version="1.0" encoding="utf-8" standalone="yes"?><Relationships xmlns="http://schemas.openxmlformats.org/package/2006/relationships"><Relationship Id="rId1" Type="http://schemas.openxmlformats.org/officeDocument/2006/relationships/tags" Target="../tags/tag52.xml" /><Relationship Id="rId2" Type="http://schemas.openxmlformats.org/officeDocument/2006/relationships/tags" Target="../tags/tag53.xml" /><Relationship Id="rId3" Type="http://schemas.openxmlformats.org/officeDocument/2006/relationships/tags" Target="../tags/tag54.xml" /><Relationship Id="rId4" Type="http://schemas.openxmlformats.org/officeDocument/2006/relationships/tags" Target="../tags/tag55.xml" /><Relationship Id="rId5" Type="http://schemas.openxmlformats.org/officeDocument/2006/relationships/slideMaster" Target="../slideMasters/slideMaster1.xml" /></Relationships>
</file>

<file path=ppt/slideLayouts/_rels/slideLayout14.xml.rels>&#65279;<?xml version="1.0" encoding="utf-8" standalone="yes"?><Relationships xmlns="http://schemas.openxmlformats.org/package/2006/relationships"><Relationship Id="rId1" Type="http://schemas.openxmlformats.org/officeDocument/2006/relationships/tags" Target="../tags/tag56.xml" /><Relationship Id="rId2" Type="http://schemas.openxmlformats.org/officeDocument/2006/relationships/tags" Target="../tags/tag57.xml" /><Relationship Id="rId3" Type="http://schemas.openxmlformats.org/officeDocument/2006/relationships/tags" Target="../tags/tag58.xml" /><Relationship Id="rId4" Type="http://schemas.openxmlformats.org/officeDocument/2006/relationships/tags" Target="../tags/tag59.xml" /><Relationship Id="rId5" Type="http://schemas.openxmlformats.org/officeDocument/2006/relationships/slideMaster" Target="../slideMasters/slideMaster1.xml" /></Relationships>
</file>

<file path=ppt/slideLayouts/_rels/slideLayout15.xml.rels>&#65279;<?xml version="1.0" encoding="utf-8" standalone="yes"?><Relationships xmlns="http://schemas.openxmlformats.org/package/2006/relationships"><Relationship Id="rId1" Type="http://schemas.openxmlformats.org/officeDocument/2006/relationships/tags" Target="../tags/tag60.xml" /><Relationship Id="rId2" Type="http://schemas.openxmlformats.org/officeDocument/2006/relationships/tags" Target="../tags/tag61.xml" /><Relationship Id="rId3" Type="http://schemas.openxmlformats.org/officeDocument/2006/relationships/tags" Target="../tags/tag62.xml" /><Relationship Id="rId4" Type="http://schemas.openxmlformats.org/officeDocument/2006/relationships/tags" Target="../tags/tag63.xml" /><Relationship Id="rId5" Type="http://schemas.openxmlformats.org/officeDocument/2006/relationships/slideMaster" Target="../slideMasters/slideMaster1.xml" /></Relationships>
</file>

<file path=ppt/slideLayouts/_rels/slideLayout16.xml.rels>&#65279;<?xml version="1.0" encoding="utf-8" standalone="yes"?><Relationships xmlns="http://schemas.openxmlformats.org/package/2006/relationships"><Relationship Id="rId1" Type="http://schemas.openxmlformats.org/officeDocument/2006/relationships/tags" Target="../tags/tag70.xml" /><Relationship Id="rId2" Type="http://schemas.openxmlformats.org/officeDocument/2006/relationships/tags" Target="../tags/tag71.xml" /><Relationship Id="rId3" Type="http://schemas.openxmlformats.org/officeDocument/2006/relationships/tags" Target="../tags/tag72.xml" /><Relationship Id="rId4" Type="http://schemas.openxmlformats.org/officeDocument/2006/relationships/tags" Target="../tags/tag73.xml" /><Relationship Id="rId5" Type="http://schemas.openxmlformats.org/officeDocument/2006/relationships/tags" Target="../tags/tag74.xml" /><Relationship Id="rId6" Type="http://schemas.openxmlformats.org/officeDocument/2006/relationships/tags" Target="../tags/tag75.xml" /><Relationship Id="rId7" Type="http://schemas.openxmlformats.org/officeDocument/2006/relationships/slideMaster" Target="../slideMasters/slideMaster2.xml" /></Relationships>
</file>

<file path=ppt/slideLayouts/_rels/slideLayout17.xml.rels>&#65279;<?xml version="1.0" encoding="utf-8" standalone="yes"?><Relationships xmlns="http://schemas.openxmlformats.org/package/2006/relationships"><Relationship Id="rId1" Type="http://schemas.openxmlformats.org/officeDocument/2006/relationships/tags" Target="../tags/tag76.xml" /><Relationship Id="rId2" Type="http://schemas.openxmlformats.org/officeDocument/2006/relationships/tags" Target="../tags/tag77.xml" /><Relationship Id="rId3" Type="http://schemas.openxmlformats.org/officeDocument/2006/relationships/tags" Target="../tags/tag78.xml" /><Relationship Id="rId4" Type="http://schemas.openxmlformats.org/officeDocument/2006/relationships/tags" Target="../tags/tag79.xml" /><Relationship Id="rId5" Type="http://schemas.openxmlformats.org/officeDocument/2006/relationships/tags" Target="../tags/tag80.xml" /><Relationship Id="rId6" Type="http://schemas.openxmlformats.org/officeDocument/2006/relationships/tags" Target="../tags/tag81.xml" /><Relationship Id="rId7" Type="http://schemas.openxmlformats.org/officeDocument/2006/relationships/slideMaster" Target="../slideMasters/slideMaster2.xml" /></Relationships>
</file>

<file path=ppt/slideLayouts/_rels/slideLayout18.xml.rels>&#65279;<?xml version="1.0" encoding="utf-8" standalone="yes"?><Relationships xmlns="http://schemas.openxmlformats.org/package/2006/relationships"><Relationship Id="rId1" Type="http://schemas.openxmlformats.org/officeDocument/2006/relationships/tags" Target="../tags/tag82.xml" /><Relationship Id="rId2" Type="http://schemas.openxmlformats.org/officeDocument/2006/relationships/tags" Target="../tags/tag83.xml" /><Relationship Id="rId3" Type="http://schemas.openxmlformats.org/officeDocument/2006/relationships/tags" Target="../tags/tag84.xml" /><Relationship Id="rId4" Type="http://schemas.openxmlformats.org/officeDocument/2006/relationships/tags" Target="../tags/tag85.xml" /><Relationship Id="rId5" Type="http://schemas.openxmlformats.org/officeDocument/2006/relationships/tags" Target="../tags/tag86.xml" /><Relationship Id="rId6" Type="http://schemas.openxmlformats.org/officeDocument/2006/relationships/tags" Target="../tags/tag87.xml" /><Relationship Id="rId7" Type="http://schemas.openxmlformats.org/officeDocument/2006/relationships/slideMaster" Target="../slideMasters/slideMaster2.xml" /></Relationships>
</file>

<file path=ppt/slideLayouts/_rels/slideLayout19.xml.rels>&#65279;<?xml version="1.0" encoding="utf-8" standalone="yes"?><Relationships xmlns="http://schemas.openxmlformats.org/package/2006/relationships"><Relationship Id="rId1" Type="http://schemas.openxmlformats.org/officeDocument/2006/relationships/tags" Target="../tags/tag88.xml" /><Relationship Id="rId2" Type="http://schemas.openxmlformats.org/officeDocument/2006/relationships/tags" Target="../tags/tag89.xml" /><Relationship Id="rId3" Type="http://schemas.openxmlformats.org/officeDocument/2006/relationships/tags" Target="../tags/tag90.xml" /><Relationship Id="rId4" Type="http://schemas.openxmlformats.org/officeDocument/2006/relationships/tags" Target="../tags/tag91.xml" /><Relationship Id="rId5" Type="http://schemas.openxmlformats.org/officeDocument/2006/relationships/tags" Target="../tags/tag92.xml" /><Relationship Id="rId6" Type="http://schemas.openxmlformats.org/officeDocument/2006/relationships/tags" Target="../tags/tag93.xml" /><Relationship Id="rId7" Type="http://schemas.openxmlformats.org/officeDocument/2006/relationships/tags" Target="../tags/tag94.xml" /><Relationship Id="rId8" Type="http://schemas.openxmlformats.org/officeDocument/2006/relationships/slideMaster" Target="../slideMasters/slideMaster2.xml" /></Relationships>
</file>

<file path=ppt/slideLayouts/_rels/slideLayout2.xml.rels>&#65279;<?xml version="1.0" encoding="utf-8" standalone="yes"?><Relationships xmlns="http://schemas.openxmlformats.org/package/2006/relationships"><Relationship Id="rId1" Type="http://schemas.openxmlformats.org/officeDocument/2006/relationships/tags" Target="../tags/tag3.xml" /><Relationship Id="rId2" Type="http://schemas.openxmlformats.org/officeDocument/2006/relationships/image" Target="../media/image1.png" /><Relationship Id="rId3" Type="http://schemas.openxmlformats.org/officeDocument/2006/relationships/tags" Target="../tags/tag4.xml" /><Relationship Id="rId4" Type="http://schemas.openxmlformats.org/officeDocument/2006/relationships/tags" Target="../tags/tag5.xml" /><Relationship Id="rId5" Type="http://schemas.openxmlformats.org/officeDocument/2006/relationships/tags" Target="../tags/tag6.xml" /><Relationship Id="rId6" Type="http://schemas.openxmlformats.org/officeDocument/2006/relationships/tags" Target="../tags/tag7.xml" /><Relationship Id="rId7"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tags" Target="../tags/tag95.xml" /><Relationship Id="rId10" Type="http://schemas.openxmlformats.org/officeDocument/2006/relationships/slideMaster" Target="../slideMasters/slideMaster2.xml" /><Relationship Id="rId2" Type="http://schemas.openxmlformats.org/officeDocument/2006/relationships/tags" Target="../tags/tag96.xml" /><Relationship Id="rId3" Type="http://schemas.openxmlformats.org/officeDocument/2006/relationships/tags" Target="../tags/tag97.xml" /><Relationship Id="rId4" Type="http://schemas.openxmlformats.org/officeDocument/2006/relationships/tags" Target="../tags/tag98.xml" /><Relationship Id="rId5" Type="http://schemas.openxmlformats.org/officeDocument/2006/relationships/tags" Target="../tags/tag99.xml" /><Relationship Id="rId6" Type="http://schemas.openxmlformats.org/officeDocument/2006/relationships/tags" Target="../tags/tag100.xml" /><Relationship Id="rId7" Type="http://schemas.openxmlformats.org/officeDocument/2006/relationships/tags" Target="../tags/tag101.xml" /><Relationship Id="rId8" Type="http://schemas.openxmlformats.org/officeDocument/2006/relationships/tags" Target="../tags/tag102.xml" /><Relationship Id="rId9" Type="http://schemas.openxmlformats.org/officeDocument/2006/relationships/tags" Target="../tags/tag103.xml" /></Relationships>
</file>

<file path=ppt/slideLayouts/_rels/slideLayout21.xml.rels>&#65279;<?xml version="1.0" encoding="utf-8" standalone="yes"?><Relationships xmlns="http://schemas.openxmlformats.org/package/2006/relationships"><Relationship Id="rId1" Type="http://schemas.openxmlformats.org/officeDocument/2006/relationships/tags" Target="../tags/tag104.xml" /><Relationship Id="rId2" Type="http://schemas.openxmlformats.org/officeDocument/2006/relationships/tags" Target="../tags/tag105.xml" /><Relationship Id="rId3" Type="http://schemas.openxmlformats.org/officeDocument/2006/relationships/tags" Target="../tags/tag106.xml" /><Relationship Id="rId4" Type="http://schemas.openxmlformats.org/officeDocument/2006/relationships/tags" Target="../tags/tag107.xml" /><Relationship Id="rId5" Type="http://schemas.openxmlformats.org/officeDocument/2006/relationships/tags" Target="../tags/tag108.xml" /><Relationship Id="rId6" Type="http://schemas.openxmlformats.org/officeDocument/2006/relationships/slideMaster" Target="../slideMasters/slideMaster2.xml" /></Relationships>
</file>

<file path=ppt/slideLayouts/_rels/slideLayout22.xml.rels>&#65279;<?xml version="1.0" encoding="utf-8" standalone="yes"?><Relationships xmlns="http://schemas.openxmlformats.org/package/2006/relationships"><Relationship Id="rId1" Type="http://schemas.openxmlformats.org/officeDocument/2006/relationships/tags" Target="../tags/tag109.xml" /><Relationship Id="rId2" Type="http://schemas.openxmlformats.org/officeDocument/2006/relationships/tags" Target="../tags/tag110.xml" /><Relationship Id="rId3" Type="http://schemas.openxmlformats.org/officeDocument/2006/relationships/tags" Target="../tags/tag111.xml" /><Relationship Id="rId4" Type="http://schemas.openxmlformats.org/officeDocument/2006/relationships/tags" Target="../tags/tag112.xml" /><Relationship Id="rId5" Type="http://schemas.openxmlformats.org/officeDocument/2006/relationships/slideMaster" Target="../slideMasters/slideMaster2.xml" /></Relationships>
</file>

<file path=ppt/slideLayouts/_rels/slideLayout23.xml.rels>&#65279;<?xml version="1.0" encoding="utf-8" standalone="yes"?><Relationships xmlns="http://schemas.openxmlformats.org/package/2006/relationships"><Relationship Id="rId1" Type="http://schemas.openxmlformats.org/officeDocument/2006/relationships/tags" Target="../tags/tag113.xml" /><Relationship Id="rId2" Type="http://schemas.openxmlformats.org/officeDocument/2006/relationships/tags" Target="../tags/tag114.xml" /><Relationship Id="rId3" Type="http://schemas.openxmlformats.org/officeDocument/2006/relationships/tags" Target="../tags/tag115.xml" /><Relationship Id="rId4" Type="http://schemas.openxmlformats.org/officeDocument/2006/relationships/tags" Target="../tags/tag116.xml" /><Relationship Id="rId5" Type="http://schemas.openxmlformats.org/officeDocument/2006/relationships/tags" Target="../tags/tag117.xml" /><Relationship Id="rId6" Type="http://schemas.openxmlformats.org/officeDocument/2006/relationships/tags" Target="../tags/tag118.xml" /><Relationship Id="rId7" Type="http://schemas.openxmlformats.org/officeDocument/2006/relationships/tags" Target="../tags/tag119.xml" /><Relationship Id="rId8" Type="http://schemas.openxmlformats.org/officeDocument/2006/relationships/slideMaster" Target="../slideMasters/slideMaster2.xml" /></Relationships>
</file>

<file path=ppt/slideLayouts/_rels/slideLayout24.xml.rels>&#65279;<?xml version="1.0" encoding="utf-8" standalone="yes"?><Relationships xmlns="http://schemas.openxmlformats.org/package/2006/relationships"><Relationship Id="rId1" Type="http://schemas.openxmlformats.org/officeDocument/2006/relationships/tags" Target="../tags/tag120.xml" /><Relationship Id="rId2" Type="http://schemas.openxmlformats.org/officeDocument/2006/relationships/tags" Target="../tags/tag121.xml" /><Relationship Id="rId3" Type="http://schemas.openxmlformats.org/officeDocument/2006/relationships/tags" Target="../tags/tag122.xml" /><Relationship Id="rId4" Type="http://schemas.openxmlformats.org/officeDocument/2006/relationships/tags" Target="../tags/tag123.xml" /><Relationship Id="rId5" Type="http://schemas.openxmlformats.org/officeDocument/2006/relationships/tags" Target="../tags/tag124.xml" /><Relationship Id="rId6" Type="http://schemas.openxmlformats.org/officeDocument/2006/relationships/tags" Target="../tags/tag125.xml" /><Relationship Id="rId7" Type="http://schemas.openxmlformats.org/officeDocument/2006/relationships/slideMaster" Target="../slideMasters/slideMaster2.xml" /></Relationships>
</file>

<file path=ppt/slideLayouts/_rels/slideLayout25.xml.rels>&#65279;<?xml version="1.0" encoding="utf-8" standalone="yes"?><Relationships xmlns="http://schemas.openxmlformats.org/package/2006/relationships"><Relationship Id="rId1" Type="http://schemas.openxmlformats.org/officeDocument/2006/relationships/tags" Target="../tags/tag126.xml" /><Relationship Id="rId2" Type="http://schemas.openxmlformats.org/officeDocument/2006/relationships/tags" Target="../tags/tag127.xml" /><Relationship Id="rId3" Type="http://schemas.openxmlformats.org/officeDocument/2006/relationships/tags" Target="../tags/tag128.xml" /><Relationship Id="rId4" Type="http://schemas.openxmlformats.org/officeDocument/2006/relationships/tags" Target="../tags/tag129.xml" /><Relationship Id="rId5" Type="http://schemas.openxmlformats.org/officeDocument/2006/relationships/tags" Target="../tags/tag130.xml" /><Relationship Id="rId6" Type="http://schemas.openxmlformats.org/officeDocument/2006/relationships/slideMaster" Target="../slideMasters/slideMaster2.xml" /></Relationships>
</file>

<file path=ppt/slideLayouts/_rels/slideLayout26.xml.rels>&#65279;<?xml version="1.0" encoding="utf-8" standalone="yes"?><Relationships xmlns="http://schemas.openxmlformats.org/package/2006/relationships"><Relationship Id="rId1" Type="http://schemas.openxmlformats.org/officeDocument/2006/relationships/tags" Target="../tags/tag131.xml" /><Relationship Id="rId2" Type="http://schemas.openxmlformats.org/officeDocument/2006/relationships/tags" Target="../tags/tag132.xml" /><Relationship Id="rId3" Type="http://schemas.openxmlformats.org/officeDocument/2006/relationships/tags" Target="../tags/tag133.xml" /><Relationship Id="rId4" Type="http://schemas.openxmlformats.org/officeDocument/2006/relationships/tags" Target="../tags/tag134.xml" /><Relationship Id="rId5" Type="http://schemas.openxmlformats.org/officeDocument/2006/relationships/tags" Target="../tags/tag135.xml" /><Relationship Id="rId6" Type="http://schemas.openxmlformats.org/officeDocument/2006/relationships/tags" Target="../tags/tag136.xml" /><Relationship Id="rId7" Type="http://schemas.openxmlformats.org/officeDocument/2006/relationships/slideMaster" Target="../slideMasters/slideMaster2.xml" /></Relationships>
</file>

<file path=ppt/slideLayouts/_rels/slideLayout3.xml.rels>&#65279;<?xml version="1.0" encoding="utf-8" standalone="yes"?><Relationships xmlns="http://schemas.openxmlformats.org/package/2006/relationships"><Relationship Id="rId1" Type="http://schemas.openxmlformats.org/officeDocument/2006/relationships/tags" Target="../tags/tag8.xml" /><Relationship Id="rId2" Type="http://schemas.openxmlformats.org/officeDocument/2006/relationships/image" Target="../media/image1.png" /><Relationship Id="rId3" Type="http://schemas.openxmlformats.org/officeDocument/2006/relationships/tags" Target="../tags/tag9.xml" /><Relationship Id="rId4" Type="http://schemas.openxmlformats.org/officeDocument/2006/relationships/tags" Target="../tags/tag10.xml" /><Relationship Id="rId5" Type="http://schemas.openxmlformats.org/officeDocument/2006/relationships/tags" Target="../tags/tag11.xml" /><Relationship Id="rId6" Type="http://schemas.openxmlformats.org/officeDocument/2006/relationships/tags" Target="../tags/tag12.xml" /><Relationship Id="rId7"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tags" Target="../tags/tag13.xml" /><Relationship Id="rId2" Type="http://schemas.openxmlformats.org/officeDocument/2006/relationships/image" Target="../media/image1.png" /><Relationship Id="rId3" Type="http://schemas.openxmlformats.org/officeDocument/2006/relationships/tags" Target="../tags/tag14.xml" /><Relationship Id="rId4" Type="http://schemas.openxmlformats.org/officeDocument/2006/relationships/tags" Target="../tags/tag15.xml" /><Relationship Id="rId5" Type="http://schemas.openxmlformats.org/officeDocument/2006/relationships/tags" Target="../tags/tag16.xml" /><Relationship Id="rId6" Type="http://schemas.openxmlformats.org/officeDocument/2006/relationships/tags" Target="../tags/tag17.xml" /><Relationship Id="rId7"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tags" Target="../tags/tag18.xml" /><Relationship Id="rId2" Type="http://schemas.openxmlformats.org/officeDocument/2006/relationships/image" Target="../media/image1.png" /><Relationship Id="rId3" Type="http://schemas.openxmlformats.org/officeDocument/2006/relationships/tags" Target="../tags/tag19.xml" /><Relationship Id="rId4" Type="http://schemas.openxmlformats.org/officeDocument/2006/relationships/tags" Target="../tags/tag20.xml" /><Relationship Id="rId5" Type="http://schemas.openxmlformats.org/officeDocument/2006/relationships/tags" Target="../tags/tag21.xml" /><Relationship Id="rId6" Type="http://schemas.openxmlformats.org/officeDocument/2006/relationships/tags" Target="../tags/tag22.xml" /><Relationship Id="rId7"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tags" Target="../tags/tag23.xml" /><Relationship Id="rId2" Type="http://schemas.openxmlformats.org/officeDocument/2006/relationships/image" Target="../media/image1.png" /><Relationship Id="rId3" Type="http://schemas.openxmlformats.org/officeDocument/2006/relationships/tags" Target="../tags/tag24.xml" /><Relationship Id="rId4" Type="http://schemas.openxmlformats.org/officeDocument/2006/relationships/tags" Target="../tags/tag25.xml" /><Relationship Id="rId5" Type="http://schemas.openxmlformats.org/officeDocument/2006/relationships/tags" Target="../tags/tag26.xml" /><Relationship Id="rId6" Type="http://schemas.openxmlformats.org/officeDocument/2006/relationships/tags" Target="../tags/tag27.xml" /><Relationship Id="rId7"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tags" Target="../tags/tag28.xml" /><Relationship Id="rId2" Type="http://schemas.openxmlformats.org/officeDocument/2006/relationships/image" Target="../media/image1.png" /><Relationship Id="rId3" Type="http://schemas.openxmlformats.org/officeDocument/2006/relationships/tags" Target="../tags/tag29.xml" /><Relationship Id="rId4" Type="http://schemas.openxmlformats.org/officeDocument/2006/relationships/tags" Target="../tags/tag30.xml" /><Relationship Id="rId5" Type="http://schemas.openxmlformats.org/officeDocument/2006/relationships/tags" Target="../tags/tag31.xml" /><Relationship Id="rId6" Type="http://schemas.openxmlformats.org/officeDocument/2006/relationships/tags" Target="../tags/tag32.xml" /><Relationship Id="rId7"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tags" Target="../tags/tag33.xml" /><Relationship Id="rId2" Type="http://schemas.openxmlformats.org/officeDocument/2006/relationships/image" Target="../media/image1.png" /><Relationship Id="rId3" Type="http://schemas.openxmlformats.org/officeDocument/2006/relationships/tags" Target="../tags/tag34.xml" /><Relationship Id="rId4" Type="http://schemas.openxmlformats.org/officeDocument/2006/relationships/tags" Target="../tags/tag35.xml" /><Relationship Id="rId5" Type="http://schemas.openxmlformats.org/officeDocument/2006/relationships/tags" Target="../tags/tag36.xml" /><Relationship Id="rId6" Type="http://schemas.openxmlformats.org/officeDocument/2006/relationships/tags" Target="../tags/tag37.xml" /><Relationship Id="rId7"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tags" Target="../tags/tag38.xml" /><Relationship Id="rId2" Type="http://schemas.openxmlformats.org/officeDocument/2006/relationships/image" Target="../media/image1.png" /><Relationship Id="rId3" Type="http://schemas.openxmlformats.org/officeDocument/2006/relationships/tags" Target="../tags/tag39.xml" /><Relationship Id="rId4" Type="http://schemas.openxmlformats.org/officeDocument/2006/relationships/tags" Target="../tags/tag40.xml" /><Relationship Id="rId5" Type="http://schemas.openxmlformats.org/officeDocument/2006/relationships/tags" Target="../tags/tag41.xml" /><Relationship Id="rId6" Type="http://schemas.openxmlformats.org/officeDocument/2006/relationships/tags" Target="../tags/tag42.xml" /><Relationship Id="rId7"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1_自定义版式">
    <p:bg>
      <p:bgPr>
        <a:solidFill>
          <a:schemeClr val="bg1"/>
        </a:solidFill>
        <a:effectLst/>
      </p:bgPr>
    </p:bg>
    <p:spTree>
      <p:nvGrpSpPr>
        <p:cNvPr id="1" name=""/>
        <p:cNvGrpSpPr/>
        <p:nvPr>
          <p:custDataLst>
            <p:tags r:id="rId1"/>
          </p:custDataLst>
        </p:nvPr>
      </p:nvGrpSpPr>
      <p:grpSpPr/>
      <p:pic>
        <p:nvPicPr>
          <p:cNvPr id="2050" name="图片 1"/>
          <p:cNvPicPr>
            <a:picLocks noChangeAspect="1"/>
          </p:cNvPicPr>
          <p:nvPr>
            <p:custDataLst>
              <p:tags r:id="rId3"/>
            </p:custDataLst>
          </p:nvPr>
        </p:nvPicPr>
        <p:blipFill>
          <a:blip r:embed="rId2"/>
          <a:stretch>
            <a:fillRect/>
          </a:stretch>
        </p:blipFill>
        <p:spPr>
          <a:xfrm>
            <a:off x="0" y="0"/>
            <a:ext cx="9144000" cy="5143500"/>
          </a:xfrm>
          <a:prstGeom prst="rect">
            <a:avLst/>
          </a:prstGeom>
          <a:noFill/>
          <a:ln cap="flat">
            <a:noFill/>
            <a:prstDash val="solid"/>
            <a:round/>
            <a:headEnd type="none" w="med" len="med"/>
            <a:tailEnd type="none" w="med" len="med"/>
          </a:ln>
        </p:spPr>
      </p:pic>
    </p:spTree>
  </p:cSld>
  <p:clrMapOvr>
    <a:masterClrMapping/>
  </p:clrMapOvr>
  <p:transition spd="slow"/>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10_节标题">
    <p:bg>
      <p:bgPr>
        <a:solidFill>
          <a:schemeClr val="accent1"/>
        </a:solidFill>
        <a:effectLst/>
      </p:bgPr>
    </p:bg>
    <p:spTree>
      <p:nvGrpSpPr>
        <p:cNvPr id="1" name=""/>
        <p:cNvGrpSpPr/>
        <p:nvPr>
          <p:custDataLst>
            <p:tags r:id="rId1"/>
          </p:custDataLst>
        </p:nvPr>
      </p:nvGrpSpPr>
      <p:grpSpPr/>
      <p:pic>
        <p:nvPicPr>
          <p:cNvPr id="11266" name="图片 32"/>
          <p:cNvPicPr>
            <a:picLocks noChangeAspect="1"/>
          </p:cNvPicPr>
          <p:nvPr>
            <p:custDataLst>
              <p:tags r:id="rId3"/>
            </p:custDataLst>
          </p:nvPr>
        </p:nvPicPr>
        <p:blipFill>
          <a:blip r:embed="rId2"/>
          <a:stretch>
            <a:fillRect/>
          </a:stretch>
        </p:blipFill>
        <p:spPr>
          <a:xfrm>
            <a:off x="0" y="0"/>
            <a:ext cx="9144000" cy="5143500"/>
          </a:xfrm>
          <a:prstGeom prst="rect">
            <a:avLst/>
          </a:prstGeom>
          <a:noFill/>
          <a:ln cap="flat">
            <a:noFill/>
            <a:prstDash val="solid"/>
            <a:round/>
            <a:headEnd type="none" w="med" len="med"/>
            <a:tailEnd type="none" w="med" len="med"/>
          </a:ln>
        </p:spPr>
      </p:pic>
      <p:sp>
        <p:nvSpPr>
          <p:cNvPr id="11267" name="文本框 6"/>
          <p:cNvSpPr txBox="1"/>
          <p:nvPr userDrawn="1">
            <p:custDataLst>
              <p:tags r:id="rId4"/>
            </p:custDataLst>
          </p:nvPr>
        </p:nvSpPr>
        <p:spPr>
          <a:xfrm>
            <a:off x="378735" y="438150"/>
            <a:ext cx="1005403" cy="338554"/>
          </a:xfrm>
          <a:prstGeom prst="rect">
            <a:avLst/>
          </a:prstGeom>
          <a:solidFill>
            <a:srgbClr val="7B0000">
              <a:alpha val="21000"/>
            </a:srgbClr>
          </a:solidFill>
          <a:ln w="9525" cap="flat" cmpd="sng" algn="ctr">
            <a:noFill/>
            <a:prstDash val="solid"/>
            <a:round/>
            <a:headEnd type="none" w="med" len="med"/>
            <a:tailEnd type="none" w="med" len="med"/>
          </a:ln>
        </p:spPr>
        <p:txBody>
          <a:bodyPr wrap="none" rtlCol="0">
            <a:spAutoFit/>
          </a:bodyPr>
          <a:lstStyle/>
          <a:p>
            <a:pPr marL="0" marR="0" lvl="0" indent="0" algn="l" defTabSz="914400" rtl="0" eaLnBrk="1" fontAlgn="auto" latinLnBrk="0" hangingPunct="1">
              <a:lnSpc>
                <a:spcPct val="100000"/>
              </a:lnSpc>
              <a:spcBef>
                <a:spcPct val="0"/>
              </a:spcBef>
              <a:spcAft>
                <a:spcPct val="0"/>
              </a:spcAft>
              <a:buClrTx/>
              <a:buSzTx/>
              <a:buFontTx/>
              <a:buNone/>
            </a:pPr>
            <a:r>
              <a:rPr kumimoji="0" lang="zh-CN" altLang="en-US" sz="1600" b="0" i="0" u="none" strike="noStrike" kern="1200" cap="none" spc="0" normalizeH="0" baseline="0" noProof="0">
                <a:ln w="9525" cap="flat" cmpd="sng" algn="ctr">
                  <a:noFill/>
                  <a:prstDash val="solid"/>
                  <a:round/>
                  <a:headEnd type="none" w="med" len="med"/>
                  <a:tailEnd type="none" w="med" len="med"/>
                </a:ln>
                <a:solidFill>
                  <a:srgbClr val="FCF6E9"/>
                </a:solidFill>
                <a:uLnTx/>
                <a:uFillTx/>
                <a:latin typeface="Calibri"/>
                <a:ea typeface="思源黑体 CN Regular"/>
                <a:cs typeface="Arial"/>
                <a:sym typeface="Wingdings" panose="05000000000000000000" pitchFamily="2" charset="2"/>
              </a:rPr>
              <a:t>校长寄语</a:t>
            </a:r>
            <a:endParaRPr kumimoji="0" lang="zh-CN" altLang="en-US" sz="1600" b="0" i="0" u="none" strike="noStrike" kern="1200" cap="none" spc="0" normalizeH="0" baseline="0" noProof="0">
              <a:ln w="9525" cap="flat" cmpd="sng" algn="ctr">
                <a:noFill/>
                <a:prstDash val="solid"/>
                <a:round/>
                <a:headEnd type="none" w="med" len="med"/>
                <a:tailEnd type="none" w="med" len="med"/>
              </a:ln>
              <a:solidFill>
                <a:srgbClr val="FCF6E9"/>
              </a:solidFill>
              <a:uLnTx/>
              <a:uFillTx/>
              <a:latin typeface="Calibri"/>
              <a:ea typeface="思源黑体 CN Regular"/>
              <a:cs typeface="Arial"/>
              <a:sym typeface="Wingdings" panose="05000000000000000000" pitchFamily="2" charset="2"/>
            </a:endParaRPr>
          </a:p>
        </p:txBody>
      </p:sp>
      <p:sp>
        <p:nvSpPr>
          <p:cNvPr id="11268" name="菱形 1"/>
          <p:cNvSpPr/>
          <p:nvPr>
            <p:custDataLst>
              <p:tags r:id="rId5"/>
            </p:custDataLst>
          </p:nvPr>
        </p:nvSpPr>
        <p:spPr>
          <a:xfrm>
            <a:off x="217488" y="476250"/>
            <a:ext cx="239712" cy="239713"/>
          </a:xfrm>
          <a:prstGeom prst="diamond">
            <a:avLst/>
          </a:prstGeom>
          <a:solidFill>
            <a:srgbClr val="FCF6E9"/>
          </a:solidFill>
          <a:ln w="12700" cap="flat">
            <a:noFill/>
            <a:prstDash val="solid"/>
            <a:miter lim="800000"/>
            <a:headEnd type="none" w="med" len="med"/>
            <a:tailEnd type="none" w="med" len="med"/>
          </a:ln>
        </p:spPr>
        <p:txBody>
          <a:bodyPr anchor="ctr" anchorCtr="0"/>
          <a:lstStyle>
            <a:lvl1pPr marL="0" indent="0" algn="l" defTabSz="914400" rtl="0" eaLnBrk="1" hangingPunct="1">
              <a:buNone/>
              <a:defRPr lang="en-US" altLang="en-US" sz="1800">
                <a:solidFill>
                  <a:schemeClr val="tx1"/>
                </a:solidFill>
                <a:latin typeface="Calibri Light"/>
                <a:ea typeface="Calibri Light" panose="020f0302020204030204"/>
              </a:defRPr>
            </a:lvl1pPr>
            <a:lvl2pPr marL="457200" indent="0" algn="l" defTabSz="914400" rtl="0" eaLnBrk="1" hangingPunct="1">
              <a:buNone/>
              <a:defRPr lang="en-US" altLang="en-US" sz="1800">
                <a:solidFill>
                  <a:schemeClr val="tx1"/>
                </a:solidFill>
                <a:latin typeface="Calibri Light"/>
                <a:ea typeface="Calibri Light" panose="020f0302020204030204"/>
              </a:defRPr>
            </a:lvl2pPr>
            <a:lvl3pPr marL="914400" indent="0" algn="l" defTabSz="914400" rtl="0" eaLnBrk="1" hangingPunct="1">
              <a:buNone/>
              <a:defRPr lang="en-US" altLang="en-US" sz="1800">
                <a:solidFill>
                  <a:schemeClr val="tx1"/>
                </a:solidFill>
                <a:latin typeface="Calibri Light"/>
                <a:ea typeface="Calibri Light" panose="020f0302020204030204"/>
              </a:defRPr>
            </a:lvl3pPr>
            <a:lvl4pPr marL="1371600" indent="0" algn="l" defTabSz="914400" rtl="0" eaLnBrk="1" hangingPunct="1">
              <a:buNone/>
              <a:defRPr lang="en-US" altLang="en-US" sz="1800">
                <a:solidFill>
                  <a:schemeClr val="tx1"/>
                </a:solidFill>
                <a:latin typeface="Calibri Light"/>
                <a:ea typeface="Calibri Light" panose="020f0302020204030204"/>
              </a:defRPr>
            </a:lvl4pPr>
            <a:lvl5pPr marL="1828800" indent="0" algn="l" defTabSz="914400" rtl="0" eaLnBrk="1" hangingPunct="1">
              <a:buNone/>
              <a:defRPr lang="en-US" altLang="en-US" sz="1800">
                <a:solidFill>
                  <a:schemeClr val="tx1"/>
                </a:solidFill>
                <a:latin typeface="Calibri Light"/>
                <a:ea typeface="Calibri Light" panose="020f0302020204030204"/>
              </a:defRPr>
            </a:lvl5pPr>
          </a:lstStyle>
          <a:p>
            <a:pPr lvl="0" algn="ctr"/>
            <a:endParaRPr lang="zh-CN" altLang="en-US"/>
          </a:p>
        </p:txBody>
      </p:sp>
      <p:sp>
        <p:nvSpPr>
          <p:cNvPr id="11269" name="矩形 2"/>
          <p:cNvSpPr/>
          <p:nvPr userDrawn="1">
            <p:custDataLst>
              <p:tags r:id="rId6"/>
            </p:custDataLst>
          </p:nvPr>
        </p:nvSpPr>
        <p:spPr>
          <a:xfrm>
            <a:off x="189914" y="780757"/>
            <a:ext cx="8769151" cy="4206240"/>
          </a:xfrm>
          <a:prstGeom prst="rect">
            <a:avLst/>
          </a:prstGeom>
          <a:solidFill>
            <a:srgbClr val="FCF6E9"/>
          </a:soli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Tree>
  </p:cSld>
  <p:clrMapOvr>
    <a:masterClrMapping/>
  </p:clrMapOvr>
  <p:transition spd="slow"/>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1_节标题">
    <p:bg>
      <p:bgPr>
        <a:solidFill>
          <a:schemeClr val="accent1"/>
        </a:solidFill>
        <a:effectLst/>
      </p:bgPr>
    </p:bg>
    <p:spTree>
      <p:nvGrpSpPr>
        <p:cNvPr id="1" name=""/>
        <p:cNvGrpSpPr/>
        <p:nvPr>
          <p:custDataLst>
            <p:tags r:id="rId1"/>
          </p:custDataLst>
        </p:nvPr>
      </p:nvGrpSpPr>
      <p:grpSpPr/>
      <p:pic>
        <p:nvPicPr>
          <p:cNvPr id="12290" name="图片 3"/>
          <p:cNvPicPr>
            <a:picLocks noChangeAspect="1"/>
          </p:cNvPicPr>
          <p:nvPr>
            <p:custDataLst>
              <p:tags r:id="rId3"/>
            </p:custDataLst>
          </p:nvPr>
        </p:nvPicPr>
        <p:blipFill>
          <a:blip r:embed="rId2"/>
          <a:stretch>
            <a:fillRect/>
          </a:stretch>
        </p:blipFill>
        <p:spPr>
          <a:xfrm>
            <a:off x="0" y="0"/>
            <a:ext cx="9144000" cy="5143500"/>
          </a:xfrm>
          <a:prstGeom prst="rect">
            <a:avLst/>
          </a:prstGeom>
          <a:noFill/>
          <a:ln cap="flat">
            <a:noFill/>
            <a:prstDash val="solid"/>
            <a:round/>
            <a:headEnd type="none" w="med" len="med"/>
            <a:tailEnd type="none" w="med" len="med"/>
          </a:ln>
        </p:spPr>
      </p:pic>
      <p:sp>
        <p:nvSpPr>
          <p:cNvPr id="12291" name="矩形 4"/>
          <p:cNvSpPr/>
          <p:nvPr userDrawn="1">
            <p:custDataLst>
              <p:tags r:id="rId4"/>
            </p:custDataLst>
          </p:nvPr>
        </p:nvSpPr>
        <p:spPr>
          <a:xfrm>
            <a:off x="189914" y="780757"/>
            <a:ext cx="8769151" cy="4206240"/>
          </a:xfrm>
          <a:prstGeom prst="rect">
            <a:avLst/>
          </a:prstGeom>
          <a:solidFill>
            <a:srgbClr val="FCF6E9"/>
          </a:soli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Tree>
  </p:cSld>
  <p:clrMapOvr>
    <a:masterClrMapping/>
  </p:clrMapOvr>
  <p:transition spd="slow"/>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7_节标题">
    <p:bg>
      <p:bgPr>
        <a:solidFill>
          <a:schemeClr val="bg1"/>
        </a:solidFill>
        <a:effectLst/>
      </p:bgPr>
    </p:bg>
    <p:spTree>
      <p:nvGrpSpPr>
        <p:cNvPr id="1" name=""/>
        <p:cNvGrpSpPr/>
        <p:nvPr>
          <p:custDataLst>
            <p:tags r:id="rId1"/>
          </p:custDataLst>
        </p:nvPr>
      </p:nvGrpSpPr>
      <p:grpSpPr/>
    </p:spTree>
  </p:cSld>
  <p:clrMapOvr>
    <a:masterClrMapping/>
  </p:clrMapOvr>
  <p:transition spd="slow"/>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标题幻灯片">
    <p:spTree>
      <p:nvGrpSpPr>
        <p:cNvPr id="1" name=""/>
        <p:cNvGrpSpPr/>
        <p:nvPr>
          <p:custDataLst>
            <p:tags r:id="rId1"/>
          </p:custDataLst>
        </p:nvPr>
      </p:nvGrpSpPr>
      <p:grpSpPr>
        <a:xfrm>
          <a:off x="0" y="0"/>
          <a:ext cx="0" cy="0"/>
        </a:xfrm>
      </p:grpSpPr>
      <p:sp>
        <p:nvSpPr>
          <p:cNvPr id="2" name="日期占位符 3"/>
          <p:cNvSpPr>
            <a:spLocks noGrp="1"/>
          </p:cNvSpPr>
          <p:nvPr>
            <p:ph type="dt" sz="half" idx="10"/>
            <p:custDataLst>
              <p:tags r:id="rId2"/>
            </p:custDataLst>
          </p:nvPr>
        </p:nvSpPr>
        <p:spPr>
          <a:xfrm>
            <a:off x="628650" y="4767263"/>
            <a:ext cx="2057400" cy="274637"/>
          </a:xfrm>
          <a:prstGeom prst="rect">
            <a:avLst/>
          </a:prstGeom>
          <a:noFill/>
          <a:ln cap="flat">
            <a:noFill/>
            <a:prstDash val="solid"/>
            <a:round/>
            <a:headEnd type="none" w="med" len="med"/>
            <a:tailEnd type="none" w="med" len="med"/>
          </a:ln>
        </p:spPr>
        <p:txBody>
          <a:bodyPr vert="horz" lIns="91440" tIns="45720" rIns="91440" bIns="45720" anchor="ctr" anchorCtr="0"/>
          <a:lstStyle>
            <a:lvl1pPr marL="0" indent="0" algn="l" defTabSz="914400" rtl="0" eaLnBrk="1" hangingPunct="1">
              <a:buNone/>
              <a:defRPr lang="en-US" altLang="en-US" sz="1800">
                <a:solidFill>
                  <a:schemeClr val="tx1"/>
                </a:solidFill>
                <a:latin typeface="Calibri Light"/>
                <a:ea typeface="Calibri Light" panose="020f0302020204030204"/>
              </a:defRPr>
            </a:lvl1pPr>
            <a:lvl2pPr marL="457200" indent="0" algn="l" defTabSz="914400" rtl="0" eaLnBrk="1" hangingPunct="1">
              <a:buNone/>
              <a:defRPr lang="en-US" altLang="en-US" sz="1800">
                <a:solidFill>
                  <a:schemeClr val="tx1"/>
                </a:solidFill>
                <a:latin typeface="Calibri Light"/>
                <a:ea typeface="Calibri Light" panose="020f0302020204030204"/>
              </a:defRPr>
            </a:lvl2pPr>
            <a:lvl3pPr marL="914400" indent="0" algn="l" defTabSz="914400" rtl="0" eaLnBrk="1" hangingPunct="1">
              <a:buNone/>
              <a:defRPr lang="en-US" altLang="en-US" sz="1800">
                <a:solidFill>
                  <a:schemeClr val="tx1"/>
                </a:solidFill>
                <a:latin typeface="Calibri Light"/>
                <a:ea typeface="Calibri Light" panose="020f0302020204030204"/>
              </a:defRPr>
            </a:lvl3pPr>
            <a:lvl4pPr marL="1371600" indent="0" algn="l" defTabSz="914400" rtl="0" eaLnBrk="1" hangingPunct="1">
              <a:buNone/>
              <a:defRPr lang="en-US" altLang="en-US" sz="1800">
                <a:solidFill>
                  <a:schemeClr val="tx1"/>
                </a:solidFill>
                <a:latin typeface="Calibri Light"/>
                <a:ea typeface="Calibri Light" panose="020f0302020204030204"/>
              </a:defRPr>
            </a:lvl4pPr>
            <a:lvl5pPr marL="1828800" indent="0" algn="l" defTabSz="914400" rtl="0" eaLnBrk="1" hangingPunct="1">
              <a:buNone/>
              <a:defRPr lang="en-US" altLang="en-US" sz="1800">
                <a:solidFill>
                  <a:schemeClr val="tx1"/>
                </a:solidFill>
                <a:latin typeface="Calibri Light"/>
                <a:ea typeface="Calibri Light" panose="020f0302020204030204"/>
              </a:defRPr>
            </a:lvl5pPr>
          </a:lstStyle>
          <a:p>
            <a:pPr lvl="0"/>
            <a:fld id="{44C8A3D2-5E2A-416D-B336-28199155FA1A}" type="datetime1">
              <a:rPr lang="zh-CN" altLang="en-US" sz="1200"/>
              <a:t/>
            </a:fld>
            <a:endParaRPr lang="zh-CN" altLang="en-US" sz="1200"/>
          </a:p>
        </p:txBody>
      </p:sp>
      <p:sp>
        <p:nvSpPr>
          <p:cNvPr id="3" name="页脚占位符 4"/>
          <p:cNvSpPr>
            <a:spLocks noGrp="1"/>
          </p:cNvSpPr>
          <p:nvPr>
            <p:ph type="ftr" sz="quarter" idx="11"/>
            <p:custDataLst>
              <p:tags r:id="rId3"/>
            </p:custDataLst>
          </p:nvPr>
        </p:nvSpPr>
        <p:spPr>
          <a:xfrm>
            <a:off x="3028950" y="4767263"/>
            <a:ext cx="3086100" cy="274637"/>
          </a:xfrm>
          <a:prstGeom prst="rect">
            <a:avLst/>
          </a:prstGeom>
          <a:noFill/>
          <a:ln cap="flat">
            <a:noFill/>
            <a:prstDash val="solid"/>
            <a:round/>
            <a:headEnd type="none" w="med" len="med"/>
            <a:tailEnd type="none" w="med" len="med"/>
          </a:ln>
        </p:spPr>
        <p:txBody>
          <a:bodyPr vert="horz" lIns="91440" tIns="45720" rIns="91440" bIns="45720" anchor="ctr" anchorCtr="0"/>
          <a:lstStyle>
            <a:lvl1pPr marL="0" indent="0" algn="l" defTabSz="914400" rtl="0" eaLnBrk="1" hangingPunct="1">
              <a:buNone/>
              <a:defRPr lang="en-US" altLang="en-US" sz="1800">
                <a:solidFill>
                  <a:schemeClr val="tx1"/>
                </a:solidFill>
                <a:latin typeface="Calibri Light"/>
                <a:ea typeface="Calibri Light" panose="020f0302020204030204"/>
              </a:defRPr>
            </a:lvl1pPr>
            <a:lvl2pPr marL="457200" indent="0" algn="l" defTabSz="914400" rtl="0" eaLnBrk="1" hangingPunct="1">
              <a:buNone/>
              <a:defRPr lang="en-US" altLang="en-US" sz="1800">
                <a:solidFill>
                  <a:schemeClr val="tx1"/>
                </a:solidFill>
                <a:latin typeface="Calibri Light"/>
                <a:ea typeface="Calibri Light" panose="020f0302020204030204"/>
              </a:defRPr>
            </a:lvl2pPr>
            <a:lvl3pPr marL="914400" indent="0" algn="l" defTabSz="914400" rtl="0" eaLnBrk="1" hangingPunct="1">
              <a:buNone/>
              <a:defRPr lang="en-US" altLang="en-US" sz="1800">
                <a:solidFill>
                  <a:schemeClr val="tx1"/>
                </a:solidFill>
                <a:latin typeface="Calibri Light"/>
                <a:ea typeface="Calibri Light" panose="020f0302020204030204"/>
              </a:defRPr>
            </a:lvl3pPr>
            <a:lvl4pPr marL="1371600" indent="0" algn="l" defTabSz="914400" rtl="0" eaLnBrk="1" hangingPunct="1">
              <a:buNone/>
              <a:defRPr lang="en-US" altLang="en-US" sz="1800">
                <a:solidFill>
                  <a:schemeClr val="tx1"/>
                </a:solidFill>
                <a:latin typeface="Calibri Light"/>
                <a:ea typeface="Calibri Light" panose="020f0302020204030204"/>
              </a:defRPr>
            </a:lvl4pPr>
            <a:lvl5pPr marL="1828800" indent="0" algn="l" defTabSz="914400" rtl="0" eaLnBrk="1" hangingPunct="1">
              <a:buNone/>
              <a:defRPr lang="en-US" altLang="en-US" sz="1800">
                <a:solidFill>
                  <a:schemeClr val="tx1"/>
                </a:solidFill>
                <a:latin typeface="Calibri Light"/>
                <a:ea typeface="Calibri Light" panose="020f0302020204030204"/>
              </a:defRPr>
            </a:lvl5pPr>
          </a:lstStyle>
          <a:p>
            <a:pPr lvl="0" algn="ctr"/>
            <a:endParaRPr lang="zh-CN" altLang="en-US" sz="1200"/>
          </a:p>
        </p:txBody>
      </p:sp>
      <p:sp>
        <p:nvSpPr>
          <p:cNvPr id="4" name="灯片编号占位符 5"/>
          <p:cNvSpPr>
            <a:spLocks noGrp="1"/>
          </p:cNvSpPr>
          <p:nvPr>
            <p:ph type="sldNum" sz="quarter" idx="12"/>
            <p:custDataLst>
              <p:tags r:id="rId4"/>
            </p:custDataLst>
          </p:nvPr>
        </p:nvSpPr>
        <p:spPr>
          <a:xfrm>
            <a:off x="6457950" y="4767263"/>
            <a:ext cx="2057400" cy="274637"/>
          </a:xfrm>
          <a:prstGeom prst="rect">
            <a:avLst/>
          </a:prstGeom>
          <a:noFill/>
          <a:ln w="9525" cap="flat" cmpd="sng" algn="ctr">
            <a:noFill/>
            <a:prstDash val="solid"/>
            <a:round/>
            <a:headEnd type="none" w="med" len="med"/>
            <a:tailEnd type="none" w="med" len="med"/>
          </a:ln>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ct val="0"/>
              </a:spcBef>
              <a:spcAft>
                <a:spcPct val="0"/>
              </a:spcAft>
              <a:buClrTx/>
              <a:buSzTx/>
              <a:buFontTx/>
              <a:buNone/>
            </a:pPr>
            <a:fld id="{BB6CB991-6BD3-42F2-8A94-1903E9425430}" type="slidenum">
              <a:rPr kumimoji="0" lang="zh-CN" altLang="en-US" sz="1200" b="0" i="0" u="none" strike="noStrike" kern="1200" cap="none" spc="0" normalizeH="0" baseline="0" noProof="0">
                <a:ln w="9525" cap="flat" cmpd="sng" algn="ctr">
                  <a:noFill/>
                  <a:prstDash val="solid"/>
                  <a:round/>
                  <a:headEnd type="none" w="med" len="med"/>
                  <a:tailEnd type="none" w="med" len="med"/>
                </a:ln>
                <a:solidFill>
                  <a:srgbClr val="898989"/>
                </a:solidFill>
                <a:uLnTx/>
                <a:uFillTx/>
                <a:latin typeface="Calibri"/>
                <a:ea typeface="思源黑体 CN Regular"/>
                <a:cs typeface="Arial"/>
                <a:sym typeface="Wingdings" panose="05000000000000000000" pitchFamily="2" charset="2"/>
              </a:rPr>
              <a:t/>
            </a:fld>
            <a:endParaRPr kumimoji="0" lang="zh-CN" altLang="en-US" sz="1200" b="0" i="0" u="none" strike="noStrike" kern="1200" cap="none" spc="0" normalizeH="0" baseline="0" noProof="0">
              <a:uLnTx/>
              <a:uFillTx/>
            </a:endParaRPr>
          </a:p>
        </p:txBody>
      </p:sp>
    </p:spTree>
  </p:cSld>
  <p:clrMapOvr>
    <a:masterClrMapping/>
  </p:clrMapOvr>
  <mc:AlternateContent>
    <mc:Choice xmlns:p14="http://schemas.microsoft.com/office/powerpoint/2010/main" Requires="p14">
      <p:transition spd="slow" p14:dur="1250">
        <p14:switch dir="r"/>
      </p:transition>
    </mc:Choice>
    <mc:Fallback>
      <p:transition spd="slow">
        <p:fade/>
      </p:transition>
    </mc:Fallback>
  </mc:AlternateContent>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_标题幻灯片">
    <p:spTree>
      <p:nvGrpSpPr>
        <p:cNvPr id="1" name=""/>
        <p:cNvGrpSpPr/>
        <p:nvPr>
          <p:custDataLst>
            <p:tags r:id="rId1"/>
          </p:custDataLst>
        </p:nvPr>
      </p:nvGrpSpPr>
      <p:grpSpPr>
        <a:xfrm>
          <a:off x="0" y="0"/>
          <a:ext cx="0" cy="0"/>
        </a:xfrm>
      </p:grpSpPr>
      <p:sp>
        <p:nvSpPr>
          <p:cNvPr id="2" name="日期占位符 3"/>
          <p:cNvSpPr>
            <a:spLocks noGrp="1"/>
          </p:cNvSpPr>
          <p:nvPr>
            <p:ph type="dt" sz="half" idx="10"/>
            <p:custDataLst>
              <p:tags r:id="rId2"/>
            </p:custDataLst>
          </p:nvPr>
        </p:nvSpPr>
        <p:spPr>
          <a:xfrm>
            <a:off x="628650" y="4767263"/>
            <a:ext cx="2057400" cy="274637"/>
          </a:xfrm>
          <a:prstGeom prst="rect">
            <a:avLst/>
          </a:prstGeom>
          <a:noFill/>
          <a:ln cap="flat">
            <a:noFill/>
            <a:prstDash val="solid"/>
            <a:round/>
            <a:headEnd type="none" w="med" len="med"/>
            <a:tailEnd type="none" w="med" len="med"/>
          </a:ln>
        </p:spPr>
        <p:txBody>
          <a:bodyPr vert="horz" lIns="91440" tIns="45720" rIns="91440" bIns="45720" anchor="ctr" anchorCtr="0"/>
          <a:lstStyle>
            <a:lvl1pPr marL="0" indent="0" algn="l" defTabSz="914400" rtl="0" eaLnBrk="1" hangingPunct="1">
              <a:buNone/>
              <a:defRPr lang="en-US" altLang="en-US" sz="1800">
                <a:solidFill>
                  <a:schemeClr val="tx1"/>
                </a:solidFill>
                <a:latin typeface="Calibri Light"/>
                <a:ea typeface="Calibri Light" panose="020f0302020204030204"/>
              </a:defRPr>
            </a:lvl1pPr>
            <a:lvl2pPr marL="457200" indent="0" algn="l" defTabSz="914400" rtl="0" eaLnBrk="1" hangingPunct="1">
              <a:buNone/>
              <a:defRPr lang="en-US" altLang="en-US" sz="1800">
                <a:solidFill>
                  <a:schemeClr val="tx1"/>
                </a:solidFill>
                <a:latin typeface="Calibri Light"/>
                <a:ea typeface="Calibri Light" panose="020f0302020204030204"/>
              </a:defRPr>
            </a:lvl2pPr>
            <a:lvl3pPr marL="914400" indent="0" algn="l" defTabSz="914400" rtl="0" eaLnBrk="1" hangingPunct="1">
              <a:buNone/>
              <a:defRPr lang="en-US" altLang="en-US" sz="1800">
                <a:solidFill>
                  <a:schemeClr val="tx1"/>
                </a:solidFill>
                <a:latin typeface="Calibri Light"/>
                <a:ea typeface="Calibri Light" panose="020f0302020204030204"/>
              </a:defRPr>
            </a:lvl3pPr>
            <a:lvl4pPr marL="1371600" indent="0" algn="l" defTabSz="914400" rtl="0" eaLnBrk="1" hangingPunct="1">
              <a:buNone/>
              <a:defRPr lang="en-US" altLang="en-US" sz="1800">
                <a:solidFill>
                  <a:schemeClr val="tx1"/>
                </a:solidFill>
                <a:latin typeface="Calibri Light"/>
                <a:ea typeface="Calibri Light" panose="020f0302020204030204"/>
              </a:defRPr>
            </a:lvl4pPr>
            <a:lvl5pPr marL="1828800" indent="0" algn="l" defTabSz="914400" rtl="0" eaLnBrk="1" hangingPunct="1">
              <a:buNone/>
              <a:defRPr lang="en-US" altLang="en-US" sz="1800">
                <a:solidFill>
                  <a:schemeClr val="tx1"/>
                </a:solidFill>
                <a:latin typeface="Calibri Light"/>
                <a:ea typeface="Calibri Light" panose="020f0302020204030204"/>
              </a:defRPr>
            </a:lvl5pPr>
          </a:lstStyle>
          <a:p>
            <a:pPr lvl="0"/>
            <a:fld id="{44C8A3D2-5E2A-416D-B336-28199155FA1A}" type="datetime1">
              <a:rPr lang="zh-CN" altLang="en-US" sz="1200"/>
              <a:t/>
            </a:fld>
            <a:endParaRPr lang="zh-CN" altLang="en-US" sz="1200"/>
          </a:p>
        </p:txBody>
      </p:sp>
      <p:sp>
        <p:nvSpPr>
          <p:cNvPr id="3" name="页脚占位符 4"/>
          <p:cNvSpPr>
            <a:spLocks noGrp="1"/>
          </p:cNvSpPr>
          <p:nvPr>
            <p:ph type="ftr" sz="quarter" idx="11"/>
            <p:custDataLst>
              <p:tags r:id="rId3"/>
            </p:custDataLst>
          </p:nvPr>
        </p:nvSpPr>
        <p:spPr>
          <a:xfrm>
            <a:off x="3028950" y="4767263"/>
            <a:ext cx="3086100" cy="274637"/>
          </a:xfrm>
          <a:prstGeom prst="rect">
            <a:avLst/>
          </a:prstGeom>
          <a:noFill/>
          <a:ln cap="flat">
            <a:noFill/>
            <a:prstDash val="solid"/>
            <a:round/>
            <a:headEnd type="none" w="med" len="med"/>
            <a:tailEnd type="none" w="med" len="med"/>
          </a:ln>
        </p:spPr>
        <p:txBody>
          <a:bodyPr vert="horz" lIns="91440" tIns="45720" rIns="91440" bIns="45720" anchor="ctr" anchorCtr="0"/>
          <a:lstStyle>
            <a:lvl1pPr marL="0" indent="0" algn="l" defTabSz="914400" rtl="0" eaLnBrk="1" hangingPunct="1">
              <a:buNone/>
              <a:defRPr lang="en-US" altLang="en-US" sz="1800">
                <a:solidFill>
                  <a:schemeClr val="tx1"/>
                </a:solidFill>
                <a:latin typeface="Calibri Light"/>
                <a:ea typeface="Calibri Light" panose="020f0302020204030204"/>
              </a:defRPr>
            </a:lvl1pPr>
            <a:lvl2pPr marL="457200" indent="0" algn="l" defTabSz="914400" rtl="0" eaLnBrk="1" hangingPunct="1">
              <a:buNone/>
              <a:defRPr lang="en-US" altLang="en-US" sz="1800">
                <a:solidFill>
                  <a:schemeClr val="tx1"/>
                </a:solidFill>
                <a:latin typeface="Calibri Light"/>
                <a:ea typeface="Calibri Light" panose="020f0302020204030204"/>
              </a:defRPr>
            </a:lvl2pPr>
            <a:lvl3pPr marL="914400" indent="0" algn="l" defTabSz="914400" rtl="0" eaLnBrk="1" hangingPunct="1">
              <a:buNone/>
              <a:defRPr lang="en-US" altLang="en-US" sz="1800">
                <a:solidFill>
                  <a:schemeClr val="tx1"/>
                </a:solidFill>
                <a:latin typeface="Calibri Light"/>
                <a:ea typeface="Calibri Light" panose="020f0302020204030204"/>
              </a:defRPr>
            </a:lvl3pPr>
            <a:lvl4pPr marL="1371600" indent="0" algn="l" defTabSz="914400" rtl="0" eaLnBrk="1" hangingPunct="1">
              <a:buNone/>
              <a:defRPr lang="en-US" altLang="en-US" sz="1800">
                <a:solidFill>
                  <a:schemeClr val="tx1"/>
                </a:solidFill>
                <a:latin typeface="Calibri Light"/>
                <a:ea typeface="Calibri Light" panose="020f0302020204030204"/>
              </a:defRPr>
            </a:lvl4pPr>
            <a:lvl5pPr marL="1828800" indent="0" algn="l" defTabSz="914400" rtl="0" eaLnBrk="1" hangingPunct="1">
              <a:buNone/>
              <a:defRPr lang="en-US" altLang="en-US" sz="1800">
                <a:solidFill>
                  <a:schemeClr val="tx1"/>
                </a:solidFill>
                <a:latin typeface="Calibri Light"/>
                <a:ea typeface="Calibri Light" panose="020f0302020204030204"/>
              </a:defRPr>
            </a:lvl5pPr>
          </a:lstStyle>
          <a:p>
            <a:pPr lvl="0" algn="ctr"/>
            <a:endParaRPr lang="zh-CN" altLang="en-US" sz="1200"/>
          </a:p>
        </p:txBody>
      </p:sp>
      <p:sp>
        <p:nvSpPr>
          <p:cNvPr id="4" name="灯片编号占位符 5"/>
          <p:cNvSpPr>
            <a:spLocks noGrp="1"/>
          </p:cNvSpPr>
          <p:nvPr>
            <p:ph type="sldNum" sz="quarter" idx="12"/>
            <p:custDataLst>
              <p:tags r:id="rId4"/>
            </p:custDataLst>
          </p:nvPr>
        </p:nvSpPr>
        <p:spPr>
          <a:xfrm>
            <a:off x="6457950" y="4767263"/>
            <a:ext cx="2057400" cy="274637"/>
          </a:xfrm>
          <a:prstGeom prst="rect">
            <a:avLst/>
          </a:prstGeom>
          <a:noFill/>
          <a:ln w="9525" cap="flat" cmpd="sng" algn="ctr">
            <a:noFill/>
            <a:prstDash val="solid"/>
            <a:round/>
            <a:headEnd type="none" w="med" len="med"/>
            <a:tailEnd type="none" w="med" len="med"/>
          </a:ln>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ct val="0"/>
              </a:spcBef>
              <a:spcAft>
                <a:spcPct val="0"/>
              </a:spcAft>
              <a:buClrTx/>
              <a:buSzTx/>
              <a:buFontTx/>
              <a:buNone/>
            </a:pPr>
            <a:fld id="{BB6CB991-6BD3-42F2-8A94-1903E9425430}" type="slidenum">
              <a:rPr kumimoji="0" lang="zh-CN" altLang="en-US" sz="1200" b="0" i="0" u="none" strike="noStrike" kern="1200" cap="none" spc="0" normalizeH="0" baseline="0" noProof="0">
                <a:ln w="9525" cap="flat" cmpd="sng" algn="ctr">
                  <a:noFill/>
                  <a:prstDash val="solid"/>
                  <a:round/>
                  <a:headEnd type="none" w="med" len="med"/>
                  <a:tailEnd type="none" w="med" len="med"/>
                </a:ln>
                <a:solidFill>
                  <a:srgbClr val="898989"/>
                </a:solidFill>
                <a:uLnTx/>
                <a:uFillTx/>
                <a:latin typeface="Calibri"/>
                <a:ea typeface="思源黑体 CN Regular"/>
                <a:cs typeface="Arial"/>
                <a:sym typeface="Wingdings" panose="05000000000000000000" pitchFamily="2" charset="2"/>
              </a:rPr>
              <a:t/>
            </a:fld>
            <a:endParaRPr kumimoji="0" lang="zh-CN" altLang="en-US" sz="1200" b="0" i="0" u="none" strike="noStrike" kern="1200" cap="none" spc="0" normalizeH="0" baseline="0" noProof="0">
              <a:uLnTx/>
              <a:uFillTx/>
            </a:endParaRPr>
          </a:p>
        </p:txBody>
      </p:sp>
    </p:spTree>
  </p:cSld>
  <p:clrMapOvr>
    <a:masterClrMapping/>
  </p:clrMapOvr>
  <mc:AlternateContent>
    <mc:Choice xmlns:p14="http://schemas.microsoft.com/office/powerpoint/2010/main" Requires="p14">
      <p:transition spd="slow" p14:dur="1250">
        <p14:switch dir="r"/>
      </p:transition>
    </mc:Choice>
    <mc:Fallback>
      <p:transition spd="slow">
        <p:fade/>
      </p:transition>
    </mc:Fallback>
  </mc:AlternateContent>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cSld name="空白">
    <p:spTree>
      <p:nvGrpSpPr>
        <p:cNvPr id="1" name=""/>
        <p:cNvGrpSpPr/>
        <p:nvPr>
          <p:custDataLst>
            <p:tags r:id="rId1"/>
          </p:custDataLst>
        </p:nvPr>
      </p:nvGrpSpPr>
      <p:grpSpPr>
        <a:xfrm>
          <a:off x="0" y="0"/>
          <a:ext cx="0" cy="0"/>
        </a:xfrm>
      </p:grpSpPr>
      <p:sp>
        <p:nvSpPr>
          <p:cNvPr id="2" name="Date Placeholder 1"/>
          <p:cNvSpPr>
            <a:spLocks noGrp="1"/>
          </p:cNvSpPr>
          <p:nvPr>
            <p:ph type="dt" sz="half" idx="10"/>
            <p:custDataLst>
              <p:tags r:id="rId2"/>
            </p:custDataLst>
          </p:nvPr>
        </p:nvSpPr>
        <p:spPr>
          <a:xfrm>
            <a:off x="628650" y="4767263"/>
            <a:ext cx="2057400" cy="273844"/>
          </a:xfrm>
          <a:prstGeom prst="rect">
            <a:avLst/>
          </a:prstGeom>
        </p:spPr>
        <p:txBody>
          <a:bodyPr lIns="121917" tIns="60958" rIns="121917" bIns="60958"/>
          <a:lstStyle/>
          <a:p>
            <a:fld id="{16E5758D-A3C3-4E88-8AC0-22500507BD7E}" type="datetimeFigureOut">
              <a:rPr lang="zh-CN" altLang="en-US" smtClean="0">
                <a:solidFill>
                  <a:prstClr val="black">
                    <a:tint val="75000"/>
                  </a:prstClr>
                </a:solidFill>
              </a:rPr>
              <a:t/>
            </a:fld>
            <a:endParaRPr lang="zh-CN" altLang="en-US">
              <a:solidFill>
                <a:prstClr val="black">
                  <a:tint val="75000"/>
                </a:prstClr>
              </a:solidFill>
            </a:endParaRPr>
          </a:p>
        </p:txBody>
      </p:sp>
      <p:sp>
        <p:nvSpPr>
          <p:cNvPr id="3" name="Footer Placeholder 2"/>
          <p:cNvSpPr>
            <a:spLocks noGrp="1"/>
          </p:cNvSpPr>
          <p:nvPr>
            <p:ph type="ftr" sz="quarter" idx="11"/>
            <p:custDataLst>
              <p:tags r:id="rId3"/>
            </p:custDataLst>
          </p:nvPr>
        </p:nvSpPr>
        <p:spPr>
          <a:xfrm>
            <a:off x="3028950" y="4767263"/>
            <a:ext cx="3086100" cy="273844"/>
          </a:xfrm>
          <a:prstGeom prst="rect">
            <a:avLst/>
          </a:prstGeom>
        </p:spPr>
        <p:txBody>
          <a:bodyPr lIns="121917" tIns="60958" rIns="121917" bIns="60958"/>
          <a:lstStyle/>
          <a:p>
            <a:endParaRPr lang="zh-CN" altLang="en-US">
              <a:solidFill>
                <a:prstClr val="black">
                  <a:tint val="75000"/>
                </a:prstClr>
              </a:solidFill>
            </a:endParaRPr>
          </a:p>
        </p:txBody>
      </p:sp>
      <p:sp>
        <p:nvSpPr>
          <p:cNvPr id="4" name="Slide Number Placeholder 3"/>
          <p:cNvSpPr>
            <a:spLocks noGrp="1"/>
          </p:cNvSpPr>
          <p:nvPr>
            <p:ph type="sldNum" sz="quarter" idx="12"/>
            <p:custDataLst>
              <p:tags r:id="rId4"/>
            </p:custDataLst>
          </p:nvPr>
        </p:nvSpPr>
        <p:spPr>
          <a:xfrm>
            <a:off x="6457950" y="4767263"/>
            <a:ext cx="2057400" cy="273844"/>
          </a:xfrm>
          <a:prstGeom prst="rect">
            <a:avLst/>
          </a:prstGeom>
        </p:spPr>
        <p:txBody>
          <a:bodyPr lIns="121917" tIns="60958" rIns="121917" bIns="60958"/>
          <a:lstStyle/>
          <a:p>
            <a:fld id="{AA4E786F-588D-4932-A7B2-AE3451FA4ACA}" type="slidenum">
              <a:rPr lang="zh-CN" altLang="en-US" smtClean="0">
                <a:solidFill>
                  <a:prstClr val="black">
                    <a:tint val="75000"/>
                  </a:prstClr>
                </a:solidFill>
              </a:rPr>
              <a:t/>
            </a:fld>
            <a:endParaRPr lang="zh-CN" altLang="en-US">
              <a:solidFill>
                <a:prstClr val="black">
                  <a:tint val="75000"/>
                </a:prstClr>
              </a:solidFill>
            </a:endParaRPr>
          </a:p>
        </p:txBody>
      </p:sp>
    </p:spTree>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custDataLst>
            <p:tags r:id="rId1"/>
          </p:custDataLst>
        </p:nvPr>
      </p:nvGrpSpPr>
      <p:grpSpPr>
        <a:xfrm>
          <a:off x="0" y="0"/>
          <a:ext cx="0" cy="0"/>
        </a:xfrm>
      </p:grpSpPr>
      <p:sp>
        <p:nvSpPr>
          <p:cNvPr id="2" name="标题 1"/>
          <p:cNvSpPr>
            <a:spLocks noGrp="1"/>
          </p:cNvSpPr>
          <p:nvPr>
            <p:ph type="ctrTitle"/>
            <p:custDataLst>
              <p:tags r:id="rId2"/>
            </p:custDataLst>
          </p:nvPr>
        </p:nvSpPr>
        <p:spPr>
          <a:xfrm>
            <a:off x="899100" y="685800"/>
            <a:ext cx="7349400" cy="1927800"/>
          </a:xfrm>
        </p:spPr>
        <p:txBody>
          <a:bodyPr lIns="90000" tIns="46800" rIns="90000" bIns="46800" anchor="b" anchorCtr="0">
            <a:normAutofit/>
          </a:bodyPr>
          <a:lstStyle>
            <a:lvl1pPr algn="ctr">
              <a:defRPr sz="4500"/>
            </a:lvl1pPr>
          </a:lstStyle>
          <a:p>
            <a:r>
              <a:rPr lang="zh-CN" altLang="en-US"/>
              <a:t>单击此处编辑母版标题样式</a:t>
            </a:r>
            <a:endParaRPr lang="zh-CN" altLang="en-US"/>
          </a:p>
        </p:txBody>
      </p:sp>
      <p:sp>
        <p:nvSpPr>
          <p:cNvPr id="3" name="副标题 2"/>
          <p:cNvSpPr>
            <a:spLocks noGrp="1"/>
          </p:cNvSpPr>
          <p:nvPr>
            <p:ph type="subTitle" idx="1"/>
            <p:custDataLst>
              <p:tags r:id="rId3"/>
            </p:custDataLst>
          </p:nvPr>
        </p:nvSpPr>
        <p:spPr>
          <a:xfrm>
            <a:off x="899100" y="2670300"/>
            <a:ext cx="7349400" cy="1104300"/>
          </a:xfrm>
        </p:spPr>
        <p:txBody>
          <a:bodyPr lIns="90000" tIns="46800" rIns="90000" bIns="46800">
            <a:normAutofit/>
          </a:bodyPr>
          <a:lstStyle>
            <a:lvl1pPr marL="0" indent="0" algn="ctr">
              <a:lnSpc>
                <a:spcPct val="110000"/>
              </a:lnSpc>
              <a:buNone/>
              <a:defRPr sz="1800" spc="15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zh-CN" altLang="en-US"/>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t/>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custDataLst>
            <p:tags r:id="rId1"/>
          </p:custDataLst>
        </p:nvPr>
      </p:nvGrpSpPr>
      <p:grpSpPr>
        <a:xfrm>
          <a:off x="0" y="0"/>
          <a:ext cx="0" cy="0"/>
        </a:xfrm>
      </p:grpSpPr>
      <p:sp>
        <p:nvSpPr>
          <p:cNvPr id="2" name="标题 1"/>
          <p:cNvSpPr>
            <a:spLocks noGrp="1"/>
          </p:cNvSpPr>
          <p:nvPr>
            <p:ph type="title"/>
            <p:custDataLst>
              <p:tags r:id="rId2"/>
            </p:custDataLst>
          </p:nvPr>
        </p:nvSpPr>
        <p:spPr>
          <a:xfrm>
            <a:off x="456300" y="456300"/>
            <a:ext cx="8226900" cy="5292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456300" y="1117800"/>
            <a:ext cx="8226900" cy="3569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custDataLst>
            <p:tags r:id="rId1"/>
          </p:custDataLst>
        </p:nvPr>
      </p:nvGrpSpPr>
      <p:grpSpPr>
        <a:xfrm>
          <a:off x="0" y="0"/>
          <a:ext cx="0" cy="0"/>
        </a:xfrm>
      </p:grpSpPr>
      <p:sp>
        <p:nvSpPr>
          <p:cNvPr id="2" name="标题 1"/>
          <p:cNvSpPr>
            <a:spLocks noGrp="1"/>
          </p:cNvSpPr>
          <p:nvPr>
            <p:ph type="title" hasCustomPrompt="1"/>
            <p:custDataLst>
              <p:tags r:id="rId2"/>
            </p:custDataLst>
          </p:nvPr>
        </p:nvSpPr>
        <p:spPr>
          <a:xfrm>
            <a:off x="1493100" y="2886300"/>
            <a:ext cx="5826600" cy="575100"/>
          </a:xfrm>
        </p:spPr>
        <p:txBody>
          <a:bodyPr lIns="90000" tIns="46800" rIns="90000" bIns="46800" anchor="b" anchorCtr="0">
            <a:normAutofit/>
          </a:bodyPr>
          <a:lstStyle>
            <a:lvl1pPr>
              <a:defRPr sz="3300"/>
            </a:lvl1pPr>
          </a:lstStyle>
          <a:p>
            <a:r>
              <a:rPr lang="zh-CN" altLang="en-US"/>
              <a:t>单击此处编辑标题</a:t>
            </a:r>
            <a:endParaRPr lang="zh-CN" altLang="en-US"/>
          </a:p>
        </p:txBody>
      </p:sp>
      <p:sp>
        <p:nvSpPr>
          <p:cNvPr id="3" name="文本占位符 2"/>
          <p:cNvSpPr>
            <a:spLocks noGrp="1"/>
          </p:cNvSpPr>
          <p:nvPr>
            <p:ph type="body" idx="1" hasCustomPrompt="1"/>
            <p:custDataLst>
              <p:tags r:id="rId3"/>
            </p:custDataLst>
          </p:nvPr>
        </p:nvSpPr>
        <p:spPr>
          <a:xfrm>
            <a:off x="1493100" y="3461400"/>
            <a:ext cx="5826600" cy="650700"/>
          </a:xfrm>
        </p:spPr>
        <p:txBody>
          <a:bodyPr lIns="90000" tIns="46800" rIns="90000" bIns="46800">
            <a:normAutofit/>
          </a:bodyPr>
          <a:lstStyle>
            <a:lvl1pPr marL="0" indent="0">
              <a:buNone/>
              <a:defRPr sz="1350">
                <a:solidFill>
                  <a:schemeClr val="tx1">
                    <a:lumMod val="65000"/>
                    <a:lumOff val="35000"/>
                  </a:schemeClr>
                </a:solidFill>
              </a:defRPr>
            </a:lvl1pPr>
            <a:lvl2pPr marL="342900" indent="0">
              <a:buNone/>
              <a:defRPr sz="1200">
                <a:solidFill>
                  <a:schemeClr val="tx1">
                    <a:tint val="75000"/>
                  </a:schemeClr>
                </a:solidFill>
              </a:defRPr>
            </a:lvl2pPr>
            <a:lvl3pPr marL="685800" indent="0">
              <a:buNone/>
              <a:defRPr sz="12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单击此处编辑文本</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custDataLst>
            <p:tags r:id="rId1"/>
          </p:custDataLst>
        </p:nvPr>
      </p:nvGrpSpPr>
      <p:grpSpPr>
        <a:xfrm>
          <a:off x="0" y="0"/>
          <a:ext cx="0" cy="0"/>
        </a:xfrm>
      </p:grpSpPr>
      <p:sp>
        <p:nvSpPr>
          <p:cNvPr id="2" name="标题 1"/>
          <p:cNvSpPr>
            <a:spLocks noGrp="1"/>
          </p:cNvSpPr>
          <p:nvPr>
            <p:ph type="title"/>
            <p:custDataLst>
              <p:tags r:id="rId2"/>
            </p:custDataLst>
          </p:nvPr>
        </p:nvSpPr>
        <p:spPr>
          <a:xfrm>
            <a:off x="456300" y="456300"/>
            <a:ext cx="8226900" cy="5292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456300" y="1125900"/>
            <a:ext cx="3882600" cy="35613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4808700" y="1125900"/>
            <a:ext cx="3882600" cy="3561300"/>
          </a:xfrm>
        </p:spPr>
        <p:txBody>
          <a:bodyPr lIns="90000" tIns="46800" rIns="90000" bIns="4680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t/>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节标题">
    <p:bg>
      <p:bgPr>
        <a:solidFill>
          <a:schemeClr val="accent1"/>
        </a:solidFill>
        <a:effectLst/>
      </p:bgPr>
    </p:bg>
    <p:spTree>
      <p:nvGrpSpPr>
        <p:cNvPr id="1" name=""/>
        <p:cNvGrpSpPr/>
        <p:nvPr>
          <p:custDataLst>
            <p:tags r:id="rId1"/>
          </p:custDataLst>
        </p:nvPr>
      </p:nvGrpSpPr>
      <p:grpSpPr/>
      <p:pic>
        <p:nvPicPr>
          <p:cNvPr id="3074" name="图片 32"/>
          <p:cNvPicPr>
            <a:picLocks noChangeAspect="1"/>
          </p:cNvPicPr>
          <p:nvPr>
            <p:custDataLst>
              <p:tags r:id="rId3"/>
            </p:custDataLst>
          </p:nvPr>
        </p:nvPicPr>
        <p:blipFill>
          <a:blip r:embed="rId2"/>
          <a:stretch>
            <a:fillRect/>
          </a:stretch>
        </p:blipFill>
        <p:spPr>
          <a:xfrm>
            <a:off x="0" y="0"/>
            <a:ext cx="9144000" cy="5143500"/>
          </a:xfrm>
          <a:prstGeom prst="rect">
            <a:avLst/>
          </a:prstGeom>
          <a:noFill/>
          <a:ln cap="flat">
            <a:noFill/>
            <a:prstDash val="solid"/>
            <a:round/>
            <a:headEnd type="none" w="med" len="med"/>
            <a:tailEnd type="none" w="med" len="med"/>
          </a:ln>
        </p:spPr>
      </p:pic>
      <p:sp>
        <p:nvSpPr>
          <p:cNvPr id="3075" name="文本框 6"/>
          <p:cNvSpPr txBox="1"/>
          <p:nvPr userDrawn="1">
            <p:custDataLst>
              <p:tags r:id="rId4"/>
            </p:custDataLst>
          </p:nvPr>
        </p:nvSpPr>
        <p:spPr>
          <a:xfrm>
            <a:off x="378735" y="438150"/>
            <a:ext cx="1005403" cy="338554"/>
          </a:xfrm>
          <a:prstGeom prst="rect">
            <a:avLst/>
          </a:prstGeom>
          <a:solidFill>
            <a:srgbClr val="7B0000">
              <a:alpha val="21000"/>
            </a:srgbClr>
          </a:solidFill>
          <a:ln w="9525" cap="flat" cmpd="sng" algn="ctr">
            <a:noFill/>
            <a:prstDash val="solid"/>
            <a:round/>
            <a:headEnd type="none" w="med" len="med"/>
            <a:tailEnd type="none" w="med" len="med"/>
          </a:ln>
        </p:spPr>
        <p:txBody>
          <a:bodyPr wrap="none" rtlCol="0">
            <a:spAutoFit/>
          </a:bodyPr>
          <a:lstStyle/>
          <a:p>
            <a:pPr marL="0" marR="0" lvl="0" indent="0" algn="l" defTabSz="914400" rtl="0" eaLnBrk="1" fontAlgn="auto" latinLnBrk="0" hangingPunct="1">
              <a:lnSpc>
                <a:spcPct val="100000"/>
              </a:lnSpc>
              <a:spcBef>
                <a:spcPct val="0"/>
              </a:spcBef>
              <a:spcAft>
                <a:spcPct val="0"/>
              </a:spcAft>
              <a:buClrTx/>
              <a:buSzTx/>
              <a:buFontTx/>
              <a:buNone/>
            </a:pPr>
            <a:r>
              <a:rPr kumimoji="0" lang="zh-CN" altLang="en-US" sz="1600" b="0" i="0" u="none" strike="noStrike" kern="1200" cap="none" spc="0" normalizeH="0" baseline="0" noProof="0">
                <a:ln w="9525" cap="flat" cmpd="sng" algn="ctr">
                  <a:noFill/>
                  <a:prstDash val="solid"/>
                  <a:round/>
                  <a:headEnd type="none" w="med" len="med"/>
                  <a:tailEnd type="none" w="med" len="med"/>
                </a:ln>
                <a:solidFill>
                  <a:srgbClr val="FCF6E9"/>
                </a:solidFill>
                <a:uLnTx/>
                <a:uFillTx/>
                <a:latin typeface="Calibri"/>
                <a:ea typeface="思源黑体 CN Regular"/>
                <a:cs typeface="Arial"/>
                <a:sym typeface="Wingdings" panose="05000000000000000000" pitchFamily="2" charset="2"/>
              </a:rPr>
              <a:t>奏唱国歌</a:t>
            </a:r>
            <a:endParaRPr kumimoji="0" lang="zh-CN" altLang="en-US" sz="1600" b="0" i="0" u="none" strike="noStrike" kern="1200" cap="none" spc="0" normalizeH="0" baseline="0" noProof="0">
              <a:ln w="9525" cap="flat" cmpd="sng" algn="ctr">
                <a:noFill/>
                <a:prstDash val="solid"/>
                <a:round/>
                <a:headEnd type="none" w="med" len="med"/>
                <a:tailEnd type="none" w="med" len="med"/>
              </a:ln>
              <a:solidFill>
                <a:srgbClr val="FCF6E9"/>
              </a:solidFill>
              <a:uLnTx/>
              <a:uFillTx/>
              <a:latin typeface="Calibri"/>
              <a:ea typeface="思源黑体 CN Regular"/>
              <a:cs typeface="Arial"/>
              <a:sym typeface="Wingdings" panose="05000000000000000000" pitchFamily="2" charset="2"/>
            </a:endParaRPr>
          </a:p>
        </p:txBody>
      </p:sp>
      <p:sp>
        <p:nvSpPr>
          <p:cNvPr id="3076" name="菱形 1"/>
          <p:cNvSpPr/>
          <p:nvPr>
            <p:custDataLst>
              <p:tags r:id="rId5"/>
            </p:custDataLst>
          </p:nvPr>
        </p:nvSpPr>
        <p:spPr>
          <a:xfrm>
            <a:off x="217488" y="476250"/>
            <a:ext cx="239712" cy="239713"/>
          </a:xfrm>
          <a:prstGeom prst="diamond">
            <a:avLst/>
          </a:prstGeom>
          <a:solidFill>
            <a:srgbClr val="FCF6E9"/>
          </a:solidFill>
          <a:ln w="12700" cap="flat">
            <a:noFill/>
            <a:prstDash val="solid"/>
            <a:miter lim="800000"/>
            <a:headEnd type="none" w="med" len="med"/>
            <a:tailEnd type="none" w="med" len="med"/>
          </a:ln>
        </p:spPr>
        <p:txBody>
          <a:bodyPr anchor="ctr" anchorCtr="0"/>
          <a:lstStyle>
            <a:lvl1pPr marL="0" indent="0" algn="l" defTabSz="914400" rtl="0" eaLnBrk="1" hangingPunct="1">
              <a:buNone/>
              <a:defRPr lang="en-US" altLang="en-US" sz="1800">
                <a:solidFill>
                  <a:schemeClr val="tx1"/>
                </a:solidFill>
                <a:latin typeface="Calibri Light"/>
                <a:ea typeface="Calibri Light" panose="020f0302020204030204"/>
              </a:defRPr>
            </a:lvl1pPr>
            <a:lvl2pPr marL="457200" indent="0" algn="l" defTabSz="914400" rtl="0" eaLnBrk="1" hangingPunct="1">
              <a:buNone/>
              <a:defRPr lang="en-US" altLang="en-US" sz="1800">
                <a:solidFill>
                  <a:schemeClr val="tx1"/>
                </a:solidFill>
                <a:latin typeface="Calibri Light"/>
                <a:ea typeface="Calibri Light" panose="020f0302020204030204"/>
              </a:defRPr>
            </a:lvl2pPr>
            <a:lvl3pPr marL="914400" indent="0" algn="l" defTabSz="914400" rtl="0" eaLnBrk="1" hangingPunct="1">
              <a:buNone/>
              <a:defRPr lang="en-US" altLang="en-US" sz="1800">
                <a:solidFill>
                  <a:schemeClr val="tx1"/>
                </a:solidFill>
                <a:latin typeface="Calibri Light"/>
                <a:ea typeface="Calibri Light" panose="020f0302020204030204"/>
              </a:defRPr>
            </a:lvl3pPr>
            <a:lvl4pPr marL="1371600" indent="0" algn="l" defTabSz="914400" rtl="0" eaLnBrk="1" hangingPunct="1">
              <a:buNone/>
              <a:defRPr lang="en-US" altLang="en-US" sz="1800">
                <a:solidFill>
                  <a:schemeClr val="tx1"/>
                </a:solidFill>
                <a:latin typeface="Calibri Light"/>
                <a:ea typeface="Calibri Light" panose="020f0302020204030204"/>
              </a:defRPr>
            </a:lvl4pPr>
            <a:lvl5pPr marL="1828800" indent="0" algn="l" defTabSz="914400" rtl="0" eaLnBrk="1" hangingPunct="1">
              <a:buNone/>
              <a:defRPr lang="en-US" altLang="en-US" sz="1800">
                <a:solidFill>
                  <a:schemeClr val="tx1"/>
                </a:solidFill>
                <a:latin typeface="Calibri Light"/>
                <a:ea typeface="Calibri Light" panose="020f0302020204030204"/>
              </a:defRPr>
            </a:lvl5pPr>
          </a:lstStyle>
          <a:p>
            <a:pPr lvl="0" algn="ctr"/>
            <a:endParaRPr lang="zh-CN" altLang="en-US"/>
          </a:p>
        </p:txBody>
      </p:sp>
      <p:sp>
        <p:nvSpPr>
          <p:cNvPr id="3077" name="矩形 2"/>
          <p:cNvSpPr/>
          <p:nvPr userDrawn="1">
            <p:custDataLst>
              <p:tags r:id="rId6"/>
            </p:custDataLst>
          </p:nvPr>
        </p:nvSpPr>
        <p:spPr>
          <a:xfrm>
            <a:off x="189914" y="780757"/>
            <a:ext cx="8769151" cy="4206240"/>
          </a:xfrm>
          <a:prstGeom prst="rect">
            <a:avLst/>
          </a:prstGeom>
          <a:solidFill>
            <a:srgbClr val="FCF6E9"/>
          </a:soli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Tree>
  </p:cSld>
  <p:clrMapOvr>
    <a:masterClrMapping/>
  </p:clrMapOvr>
  <p:transition spd="slow"/>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custDataLst>
            <p:tags r:id="rId1"/>
          </p:custDataLst>
        </p:nvPr>
      </p:nvGrpSpPr>
      <p:grpSpPr>
        <a:xfrm>
          <a:off x="0" y="0"/>
          <a:ext cx="0" cy="0"/>
        </a:xfrm>
      </p:grpSpPr>
      <p:sp>
        <p:nvSpPr>
          <p:cNvPr id="2" name="标题 1"/>
          <p:cNvSpPr>
            <a:spLocks noGrp="1"/>
          </p:cNvSpPr>
          <p:nvPr>
            <p:ph type="title"/>
            <p:custDataLst>
              <p:tags r:id="rId2"/>
            </p:custDataLst>
          </p:nvPr>
        </p:nvSpPr>
        <p:spPr>
          <a:xfrm>
            <a:off x="456300" y="456300"/>
            <a:ext cx="8226900" cy="5292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456300" y="1071900"/>
            <a:ext cx="4006800" cy="286200"/>
          </a:xfrm>
        </p:spPr>
        <p:txBody>
          <a:bodyPr lIns="101600" tIns="38100" rIns="76200" bIns="38100" anchor="t" anchorCtr="0">
            <a:normAutofit/>
          </a:bodyPr>
          <a:lstStyle>
            <a:lvl1pPr marL="0" indent="0">
              <a:lnSpc>
                <a:spcPct val="100000"/>
              </a:lnSpc>
              <a:buNone/>
              <a:defRPr sz="1500" b="1" spc="150">
                <a:solidFill>
                  <a:schemeClr val="tx1">
                    <a:lumMod val="75000"/>
                    <a:lumOff val="2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单击此处编辑文本</a:t>
            </a:r>
            <a:endParaRPr lang="zh-CN" altLang="en-US"/>
          </a:p>
        </p:txBody>
      </p:sp>
      <p:sp>
        <p:nvSpPr>
          <p:cNvPr id="4" name="内容占位符 3"/>
          <p:cNvSpPr>
            <a:spLocks noGrp="1"/>
          </p:cNvSpPr>
          <p:nvPr>
            <p:ph sz="half" idx="2"/>
            <p:custDataLst>
              <p:tags r:id="rId4"/>
            </p:custDataLst>
          </p:nvPr>
        </p:nvSpPr>
        <p:spPr>
          <a:xfrm>
            <a:off x="456300" y="1390500"/>
            <a:ext cx="4006800" cy="32967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4676813" y="1066297"/>
            <a:ext cx="4006800" cy="286200"/>
          </a:xfrm>
        </p:spPr>
        <p:txBody>
          <a:bodyPr vert="horz" lIns="101600" tIns="38100" rIns="76200" bIns="38100" rtlCol="0" anchor="t" anchorCtr="0">
            <a:normAutofit/>
          </a:bodyPr>
          <a:lstStyle>
            <a:lvl1pPr marL="0" indent="0">
              <a:lnSpc>
                <a:spcPct val="100000"/>
              </a:lnSpc>
              <a:buNone/>
              <a:defRPr sz="1500" b="1" spc="150">
                <a:solidFill>
                  <a:schemeClr val="tx1">
                    <a:lumMod val="75000"/>
                    <a:lumOff val="2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4676813" y="1390500"/>
            <a:ext cx="4006800" cy="32967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t/>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custDataLst>
            <p:tags r:id="rId1"/>
          </p:custDataLst>
        </p:nvPr>
      </p:nvGrpSpPr>
      <p:grpSpPr>
        <a:xfrm>
          <a:off x="0" y="0"/>
          <a:ext cx="0" cy="0"/>
        </a:xfrm>
      </p:grpSpPr>
      <p:sp>
        <p:nvSpPr>
          <p:cNvPr id="2" name="标题 1"/>
          <p:cNvSpPr>
            <a:spLocks noGrp="1"/>
          </p:cNvSpPr>
          <p:nvPr>
            <p:ph type="title"/>
            <p:custDataLst>
              <p:tags r:id="rId2"/>
            </p:custDataLst>
          </p:nvPr>
        </p:nvSpPr>
        <p:spPr>
          <a:xfrm>
            <a:off x="456300" y="456300"/>
            <a:ext cx="8226900" cy="5292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custDataLst>
            <p:tags r:id="rId1"/>
          </p:custDataLst>
        </p:nvPr>
      </p:nvGrpSpPr>
      <p:grpSpPr>
        <a:xfrm>
          <a:off x="0" y="0"/>
          <a: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t/>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图片与标题">
    <p:spTree>
      <p:nvGrpSpPr>
        <p:cNvPr id="1" name=""/>
        <p:cNvGrpSpPr/>
        <p:nvPr>
          <p:custDataLst>
            <p:tags r:id="rId1"/>
          </p:custDataLst>
        </p:nvPr>
      </p:nvGrpSpPr>
      <p:grpSpPr>
        <a:xfrm>
          <a:off x="0" y="0"/>
          <a:ext cx="0" cy="0"/>
        </a:xfrm>
      </p:grpSpPr>
      <p:sp>
        <p:nvSpPr>
          <p:cNvPr id="3" name="图片占位符 2"/>
          <p:cNvSpPr>
            <a:spLocks noGrp="1"/>
          </p:cNvSpPr>
          <p:nvPr>
            <p:ph type="pic" idx="1"/>
            <p:custDataLst>
              <p:tags r:id="rId2"/>
            </p:custDataLst>
          </p:nvPr>
        </p:nvSpPr>
        <p:spPr>
          <a:xfrm>
            <a:off x="456300" y="1166400"/>
            <a:ext cx="3924808" cy="3456000"/>
          </a:xfrm>
        </p:spPr>
        <p:txBody>
          <a:bodyPr vert="horz" lIns="90000" tIns="46800" rIns="90000" bIns="46800" rtlCol="0">
            <a:normAutofit/>
          </a:bodyPr>
          <a:lstStyle>
            <a:lvl1pPr>
              <a:buNone/>
              <a:defRPr sz="1200"/>
            </a:lvl1pPr>
          </a:lstStyle>
          <a:p>
            <a:pPr lvl="0"/>
            <a:endParaRPr lang="zh-CN" altLang="en-US"/>
          </a:p>
        </p:txBody>
      </p:sp>
      <p:sp>
        <p:nvSpPr>
          <p:cNvPr id="4" name="文本占位符 3"/>
          <p:cNvSpPr>
            <a:spLocks noGrp="1"/>
          </p:cNvSpPr>
          <p:nvPr>
            <p:ph type="body" sz="half" idx="2"/>
            <p:custDataLst>
              <p:tags r:id="rId3"/>
            </p:custDataLst>
          </p:nvPr>
        </p:nvSpPr>
        <p:spPr>
          <a:xfrm>
            <a:off x="4762800" y="1166400"/>
            <a:ext cx="3920400" cy="3456000"/>
          </a:xfrm>
        </p:spPr>
        <p:txBody>
          <a:bodyPr vert="horz" lIns="90000" tIns="46800" rIns="90000" bIns="46800" rtlCol="0">
            <a:normAutofit/>
          </a:bodyPr>
          <a:lstStyle>
            <a:lvl1pPr>
              <a:buNone/>
              <a:defRPr sz="12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t/>
            </a:fld>
            <a:endParaRPr lang="zh-CN" altLang="en-US"/>
          </a:p>
        </p:txBody>
      </p:sp>
      <p:sp>
        <p:nvSpPr>
          <p:cNvPr id="9" name="标题 8"/>
          <p:cNvSpPr>
            <a:spLocks noGrp="1"/>
          </p:cNvSpPr>
          <p:nvPr>
            <p:ph type="title"/>
            <p:custDataLst>
              <p:tags r:id="rId7"/>
            </p:custDataLst>
          </p:nvPr>
        </p:nvSpPr>
        <p:spPr>
          <a:xfrm>
            <a:off x="456300" y="456300"/>
            <a:ext cx="8226900" cy="529200"/>
          </a:xfrm>
        </p:spPr>
        <p:txBody>
          <a:bodyPr/>
          <a:lstStyle/>
          <a:p>
            <a:r>
              <a:rPr lang="zh-CN" altLang="en-US"/>
              <a:t>单击此处编辑母版标题样式</a:t>
            </a:r>
            <a:endParaRPr lang="zh-CN" altLang="en-US"/>
          </a:p>
        </p:txBody>
      </p:sp>
    </p:spTree>
  </p:cSld>
  <p:clrMapOvr>
    <a:masterClrMapping/>
  </p:clrMapOvr>
  <p:transition/>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custDataLst>
            <p:tags r:id="rId1"/>
          </p:custDataLst>
        </p:nvPr>
      </p:nvGrpSpPr>
      <p:grpSpPr>
        <a:xfrm>
          <a:off x="0" y="0"/>
          <a:ext cx="0" cy="0"/>
        </a:xfrm>
      </p:grpSpPr>
      <p:sp>
        <p:nvSpPr>
          <p:cNvPr id="2" name="竖排标题 1"/>
          <p:cNvSpPr>
            <a:spLocks noGrp="1"/>
          </p:cNvSpPr>
          <p:nvPr>
            <p:ph type="title" orient="vert" hasCustomPrompt="1"/>
            <p:custDataLst>
              <p:tags r:id="rId2"/>
            </p:custDataLst>
          </p:nvPr>
        </p:nvSpPr>
        <p:spPr>
          <a:xfrm>
            <a:off x="7676100" y="685800"/>
            <a:ext cx="783000" cy="3771900"/>
          </a:xfrm>
        </p:spPr>
        <p:txBody>
          <a:bodyPr vert="eaVert" lIns="90000" tIns="46800" rIns="90000" bIns="46800" rtlCol="0" anchor="ctr" anchorCtr="0">
            <a:normAutofit/>
          </a:bodyPr>
          <a:lstStyle>
            <a:lvl1pPr>
              <a:buNone/>
              <a:defRPr sz="21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685800" y="685800"/>
            <a:ext cx="6876900" cy="3771900"/>
          </a:xfrm>
        </p:spPr>
        <p:txBody>
          <a:bodyPr vert="eaVert" lIns="46800" tIns="46800" rIns="46800" bIns="46800"/>
          <a:lstStyle>
            <a:lvl1pPr marL="171450" indent="-171450">
              <a:spcAft>
                <a:spcPts val="750"/>
              </a:spcAft>
              <a:defRPr spc="225"/>
            </a:lvl1pPr>
            <a:lvl2pPr marL="514350" indent="-171450">
              <a:defRPr spc="225"/>
            </a:lvl2pPr>
            <a:lvl3pPr marL="857250" indent="-171450">
              <a:defRPr spc="225"/>
            </a:lvl3pPr>
            <a:lvl4pPr marL="1200150" indent="-171450">
              <a:defRPr spc="225"/>
            </a:lvl4pPr>
            <a:lvl5pPr marL="1543050" indent="-171450">
              <a:defRPr spc="225"/>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
    <p:spTree>
      <p:nvGrpSpPr>
        <p:cNvPr id="1" name=""/>
        <p:cNvGrpSpPr/>
        <p:nvPr>
          <p:custDataLst>
            <p:tags r:id="rId1"/>
          </p:custDataLst>
        </p:nvPr>
      </p:nvGrpSpPr>
      <p:grpSpPr>
        <a:xfrm>
          <a:off x="0" y="0"/>
          <a: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
            </a:fld>
            <a:endParaRPr lang="zh-CN" altLang="en-US"/>
          </a:p>
        </p:txBody>
      </p:sp>
      <p:sp>
        <p:nvSpPr>
          <p:cNvPr id="7" name="内容占位符 6"/>
          <p:cNvSpPr>
            <a:spLocks noGrp="1"/>
          </p:cNvSpPr>
          <p:nvPr>
            <p:ph sz="quarter" idx="13"/>
            <p:custDataLst>
              <p:tags r:id="rId5"/>
            </p:custDataLst>
          </p:nvPr>
        </p:nvSpPr>
        <p:spPr>
          <a:xfrm>
            <a:off x="456300" y="580500"/>
            <a:ext cx="8229600" cy="411210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timing/>
</p:sldLayout>
</file>

<file path=ppt/slideLayouts/slideLayout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末尾幻灯片">
    <p:spTree>
      <p:nvGrpSpPr>
        <p:cNvPr id="1" name=""/>
        <p:cNvGrpSpPr/>
        <p:nvPr>
          <p:custDataLst>
            <p:tags r:id="rId1"/>
          </p:custDataLst>
        </p:nvPr>
      </p:nvGrpSpPr>
      <p:grpSpPr>
        <a:xfrm>
          <a:off x="0" y="0"/>
          <a: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
            </a:fld>
            <a:endParaRPr lang="zh-CN" altLang="en-US"/>
          </a:p>
        </p:txBody>
      </p:sp>
      <p:sp>
        <p:nvSpPr>
          <p:cNvPr id="2" name="标题 1"/>
          <p:cNvSpPr>
            <a:spLocks noGrp="1"/>
          </p:cNvSpPr>
          <p:nvPr>
            <p:ph type="title" hasCustomPrompt="1"/>
            <p:custDataLst>
              <p:tags r:id="rId5"/>
            </p:custDataLst>
          </p:nvPr>
        </p:nvSpPr>
        <p:spPr>
          <a:xfrm>
            <a:off x="899100" y="1863000"/>
            <a:ext cx="7349400" cy="764100"/>
          </a:xfrm>
        </p:spPr>
        <p:txBody>
          <a:bodyPr vert="horz" lIns="90000" tIns="46800" rIns="90000" bIns="46800" rtlCol="0" anchor="t" anchorCtr="0">
            <a:normAutofit/>
          </a:bodyPr>
          <a:lstStyle>
            <a:lvl1pPr algn="ctr">
              <a:defRPr sz="45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899100" y="2670300"/>
            <a:ext cx="7349400" cy="353700"/>
          </a:xfrm>
        </p:spPr>
        <p:txBody>
          <a:bodyPr lIns="90000" tIns="46800" rIns="90000" bIns="46800">
            <a:normAutofit/>
          </a:bodyPr>
          <a:lstStyle>
            <a:lvl1pPr algn="ctr">
              <a:lnSpc>
                <a:spcPct val="110000"/>
              </a:lnSpc>
              <a:buNone/>
              <a:defRPr sz="1800" spc="150"/>
            </a:lvl1pPr>
          </a:lstStyle>
          <a:p>
            <a:pPr lvl="0"/>
            <a:r>
              <a:rPr lang="zh-CN" altLang="en-US"/>
              <a:t>单击此处编辑母版文本样式</a:t>
            </a:r>
            <a:endParaRPr lang="zh-CN" alt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2_节标题">
    <p:bg>
      <p:bgPr>
        <a:solidFill>
          <a:schemeClr val="accent1"/>
        </a:solidFill>
        <a:effectLst/>
      </p:bgPr>
    </p:bg>
    <p:spTree>
      <p:nvGrpSpPr>
        <p:cNvPr id="1" name=""/>
        <p:cNvGrpSpPr/>
        <p:nvPr>
          <p:custDataLst>
            <p:tags r:id="rId1"/>
          </p:custDataLst>
        </p:nvPr>
      </p:nvGrpSpPr>
      <p:grpSpPr/>
      <p:pic>
        <p:nvPicPr>
          <p:cNvPr id="4098" name="图片 32"/>
          <p:cNvPicPr>
            <a:picLocks noChangeAspect="1"/>
          </p:cNvPicPr>
          <p:nvPr>
            <p:custDataLst>
              <p:tags r:id="rId3"/>
            </p:custDataLst>
          </p:nvPr>
        </p:nvPicPr>
        <p:blipFill>
          <a:blip r:embed="rId2"/>
          <a:stretch>
            <a:fillRect/>
          </a:stretch>
        </p:blipFill>
        <p:spPr>
          <a:xfrm>
            <a:off x="0" y="0"/>
            <a:ext cx="9144000" cy="5143500"/>
          </a:xfrm>
          <a:prstGeom prst="rect">
            <a:avLst/>
          </a:prstGeom>
          <a:noFill/>
          <a:ln cap="flat">
            <a:noFill/>
            <a:prstDash val="solid"/>
            <a:round/>
            <a:headEnd type="none" w="med" len="med"/>
            <a:tailEnd type="none" w="med" len="med"/>
          </a:ln>
        </p:spPr>
      </p:pic>
      <p:sp>
        <p:nvSpPr>
          <p:cNvPr id="4099" name="文本框 6"/>
          <p:cNvSpPr txBox="1"/>
          <p:nvPr userDrawn="1">
            <p:custDataLst>
              <p:tags r:id="rId4"/>
            </p:custDataLst>
          </p:nvPr>
        </p:nvSpPr>
        <p:spPr>
          <a:xfrm>
            <a:off x="378735" y="438150"/>
            <a:ext cx="1005403" cy="338554"/>
          </a:xfrm>
          <a:prstGeom prst="rect">
            <a:avLst/>
          </a:prstGeom>
          <a:solidFill>
            <a:srgbClr val="7B0000">
              <a:alpha val="21000"/>
            </a:srgbClr>
          </a:solidFill>
          <a:ln w="9525" cap="flat" cmpd="sng" algn="ctr">
            <a:noFill/>
            <a:prstDash val="solid"/>
            <a:round/>
            <a:headEnd type="none" w="med" len="med"/>
            <a:tailEnd type="none" w="med" len="med"/>
          </a:ln>
        </p:spPr>
        <p:txBody>
          <a:bodyPr wrap="none" rtlCol="0">
            <a:spAutoFit/>
          </a:bodyPr>
          <a:lstStyle/>
          <a:p>
            <a:pPr marL="0" marR="0" lvl="0" indent="0" algn="l" defTabSz="914400" rtl="0" eaLnBrk="1" fontAlgn="auto" latinLnBrk="0" hangingPunct="1">
              <a:lnSpc>
                <a:spcPct val="100000"/>
              </a:lnSpc>
              <a:spcBef>
                <a:spcPct val="0"/>
              </a:spcBef>
              <a:spcAft>
                <a:spcPct val="0"/>
              </a:spcAft>
              <a:buClrTx/>
              <a:buSzTx/>
              <a:buFontTx/>
              <a:buNone/>
            </a:pPr>
            <a:r>
              <a:rPr kumimoji="0" lang="zh-CN" altLang="en-US" sz="1600" b="0" i="0" u="none" strike="noStrike" kern="1200" cap="none" spc="0" normalizeH="0" baseline="0" noProof="0">
                <a:ln w="9525" cap="flat" cmpd="sng" algn="ctr">
                  <a:noFill/>
                  <a:prstDash val="solid"/>
                  <a:round/>
                  <a:headEnd type="none" w="med" len="med"/>
                  <a:tailEnd type="none" w="med" len="med"/>
                </a:ln>
                <a:solidFill>
                  <a:srgbClr val="FCF6E9"/>
                </a:solidFill>
                <a:uLnTx/>
                <a:uFillTx/>
                <a:latin typeface="Calibri"/>
                <a:ea typeface="思源黑体 CN Regular"/>
                <a:cs typeface="Arial"/>
                <a:sym typeface="Wingdings" panose="05000000000000000000" pitchFamily="2" charset="2"/>
              </a:rPr>
              <a:t>校长讲话</a:t>
            </a:r>
            <a:endParaRPr kumimoji="0" lang="zh-CN" altLang="en-US" sz="1600" b="0" i="0" u="none" strike="noStrike" kern="1200" cap="none" spc="0" normalizeH="0" baseline="0" noProof="0">
              <a:ln w="9525" cap="flat" cmpd="sng" algn="ctr">
                <a:noFill/>
                <a:prstDash val="solid"/>
                <a:round/>
                <a:headEnd type="none" w="med" len="med"/>
                <a:tailEnd type="none" w="med" len="med"/>
              </a:ln>
              <a:solidFill>
                <a:srgbClr val="FCF6E9"/>
              </a:solidFill>
              <a:uLnTx/>
              <a:uFillTx/>
              <a:latin typeface="Calibri"/>
              <a:ea typeface="思源黑体 CN Regular"/>
              <a:cs typeface="Arial"/>
              <a:sym typeface="Wingdings" panose="05000000000000000000" pitchFamily="2" charset="2"/>
            </a:endParaRPr>
          </a:p>
        </p:txBody>
      </p:sp>
      <p:sp>
        <p:nvSpPr>
          <p:cNvPr id="4100" name="菱形 1"/>
          <p:cNvSpPr/>
          <p:nvPr>
            <p:custDataLst>
              <p:tags r:id="rId5"/>
            </p:custDataLst>
          </p:nvPr>
        </p:nvSpPr>
        <p:spPr>
          <a:xfrm>
            <a:off x="217488" y="476250"/>
            <a:ext cx="239712" cy="239713"/>
          </a:xfrm>
          <a:prstGeom prst="diamond">
            <a:avLst/>
          </a:prstGeom>
          <a:solidFill>
            <a:srgbClr val="FCF6E9"/>
          </a:solidFill>
          <a:ln w="12700" cap="flat">
            <a:noFill/>
            <a:prstDash val="solid"/>
            <a:miter lim="800000"/>
            <a:headEnd type="none" w="med" len="med"/>
            <a:tailEnd type="none" w="med" len="med"/>
          </a:ln>
        </p:spPr>
        <p:txBody>
          <a:bodyPr anchor="ctr" anchorCtr="0"/>
          <a:lstStyle>
            <a:lvl1pPr marL="0" indent="0" algn="l" defTabSz="914400" rtl="0" eaLnBrk="1" hangingPunct="1">
              <a:buNone/>
              <a:defRPr lang="en-US" altLang="en-US" sz="1800">
                <a:solidFill>
                  <a:schemeClr val="tx1"/>
                </a:solidFill>
                <a:latin typeface="Calibri Light"/>
                <a:ea typeface="Calibri Light" panose="020f0302020204030204"/>
              </a:defRPr>
            </a:lvl1pPr>
            <a:lvl2pPr marL="457200" indent="0" algn="l" defTabSz="914400" rtl="0" eaLnBrk="1" hangingPunct="1">
              <a:buNone/>
              <a:defRPr lang="en-US" altLang="en-US" sz="1800">
                <a:solidFill>
                  <a:schemeClr val="tx1"/>
                </a:solidFill>
                <a:latin typeface="Calibri Light"/>
                <a:ea typeface="Calibri Light" panose="020f0302020204030204"/>
              </a:defRPr>
            </a:lvl2pPr>
            <a:lvl3pPr marL="914400" indent="0" algn="l" defTabSz="914400" rtl="0" eaLnBrk="1" hangingPunct="1">
              <a:buNone/>
              <a:defRPr lang="en-US" altLang="en-US" sz="1800">
                <a:solidFill>
                  <a:schemeClr val="tx1"/>
                </a:solidFill>
                <a:latin typeface="Calibri Light"/>
                <a:ea typeface="Calibri Light" panose="020f0302020204030204"/>
              </a:defRPr>
            </a:lvl3pPr>
            <a:lvl4pPr marL="1371600" indent="0" algn="l" defTabSz="914400" rtl="0" eaLnBrk="1" hangingPunct="1">
              <a:buNone/>
              <a:defRPr lang="en-US" altLang="en-US" sz="1800">
                <a:solidFill>
                  <a:schemeClr val="tx1"/>
                </a:solidFill>
                <a:latin typeface="Calibri Light"/>
                <a:ea typeface="Calibri Light" panose="020f0302020204030204"/>
              </a:defRPr>
            </a:lvl4pPr>
            <a:lvl5pPr marL="1828800" indent="0" algn="l" defTabSz="914400" rtl="0" eaLnBrk="1" hangingPunct="1">
              <a:buNone/>
              <a:defRPr lang="en-US" altLang="en-US" sz="1800">
                <a:solidFill>
                  <a:schemeClr val="tx1"/>
                </a:solidFill>
                <a:latin typeface="Calibri Light"/>
                <a:ea typeface="Calibri Light" panose="020f0302020204030204"/>
              </a:defRPr>
            </a:lvl5pPr>
          </a:lstStyle>
          <a:p>
            <a:pPr lvl="0" algn="ctr"/>
            <a:endParaRPr lang="zh-CN" altLang="en-US"/>
          </a:p>
        </p:txBody>
      </p:sp>
      <p:sp>
        <p:nvSpPr>
          <p:cNvPr id="4101" name="矩形 2"/>
          <p:cNvSpPr/>
          <p:nvPr userDrawn="1">
            <p:custDataLst>
              <p:tags r:id="rId6"/>
            </p:custDataLst>
          </p:nvPr>
        </p:nvSpPr>
        <p:spPr>
          <a:xfrm>
            <a:off x="189914" y="780757"/>
            <a:ext cx="8769151" cy="4206240"/>
          </a:xfrm>
          <a:prstGeom prst="rect">
            <a:avLst/>
          </a:prstGeom>
          <a:solidFill>
            <a:srgbClr val="FCF6E9"/>
          </a:soli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Tree>
  </p:cSld>
  <p:clrMapOvr>
    <a:masterClrMapping/>
  </p:clrMapOvr>
  <p:transition spd="slow"/>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3_节标题">
    <p:bg>
      <p:bgPr>
        <a:solidFill>
          <a:schemeClr val="accent1"/>
        </a:solidFill>
        <a:effectLst/>
      </p:bgPr>
    </p:bg>
    <p:spTree>
      <p:nvGrpSpPr>
        <p:cNvPr id="1" name=""/>
        <p:cNvGrpSpPr/>
        <p:nvPr>
          <p:custDataLst>
            <p:tags r:id="rId1"/>
          </p:custDataLst>
        </p:nvPr>
      </p:nvGrpSpPr>
      <p:grpSpPr/>
      <p:pic>
        <p:nvPicPr>
          <p:cNvPr id="5122" name="图片 32"/>
          <p:cNvPicPr>
            <a:picLocks noChangeAspect="1"/>
          </p:cNvPicPr>
          <p:nvPr>
            <p:custDataLst>
              <p:tags r:id="rId3"/>
            </p:custDataLst>
          </p:nvPr>
        </p:nvPicPr>
        <p:blipFill>
          <a:blip r:embed="rId2"/>
          <a:stretch>
            <a:fillRect/>
          </a:stretch>
        </p:blipFill>
        <p:spPr>
          <a:xfrm>
            <a:off x="0" y="0"/>
            <a:ext cx="9144000" cy="5143500"/>
          </a:xfrm>
          <a:prstGeom prst="rect">
            <a:avLst/>
          </a:prstGeom>
          <a:noFill/>
          <a:ln cap="flat">
            <a:noFill/>
            <a:prstDash val="solid"/>
            <a:round/>
            <a:headEnd type="none" w="med" len="med"/>
            <a:tailEnd type="none" w="med" len="med"/>
          </a:ln>
        </p:spPr>
      </p:pic>
      <p:sp>
        <p:nvSpPr>
          <p:cNvPr id="5123" name="文本框 6"/>
          <p:cNvSpPr txBox="1"/>
          <p:nvPr userDrawn="1">
            <p:custDataLst>
              <p:tags r:id="rId4"/>
            </p:custDataLst>
          </p:nvPr>
        </p:nvSpPr>
        <p:spPr>
          <a:xfrm>
            <a:off x="378735" y="438150"/>
            <a:ext cx="1210588" cy="338554"/>
          </a:xfrm>
          <a:prstGeom prst="rect">
            <a:avLst/>
          </a:prstGeom>
          <a:solidFill>
            <a:srgbClr val="7B0000">
              <a:alpha val="21000"/>
            </a:srgbClr>
          </a:solidFill>
          <a:ln w="9525" cap="flat" cmpd="sng" algn="ctr">
            <a:noFill/>
            <a:prstDash val="solid"/>
            <a:round/>
            <a:headEnd type="none" w="med" len="med"/>
            <a:tailEnd type="none" w="med" len="med"/>
          </a:ln>
        </p:spPr>
        <p:txBody>
          <a:bodyPr wrap="none" rtlCol="0">
            <a:spAutoFit/>
          </a:bodyPr>
          <a:lstStyle/>
          <a:p>
            <a:pPr marL="0" marR="0" lvl="0" indent="0" algn="l" defTabSz="914400" rtl="0" eaLnBrk="1" fontAlgn="auto" latinLnBrk="0" hangingPunct="1">
              <a:lnSpc>
                <a:spcPct val="100000"/>
              </a:lnSpc>
              <a:spcBef>
                <a:spcPct val="0"/>
              </a:spcBef>
              <a:spcAft>
                <a:spcPct val="0"/>
              </a:spcAft>
              <a:buClrTx/>
              <a:buSzTx/>
              <a:buFontTx/>
              <a:buNone/>
            </a:pPr>
            <a:r>
              <a:rPr kumimoji="0" lang="zh-CN" altLang="en-US" sz="1600" b="0" i="0" u="none" strike="noStrike" kern="1200" cap="none" spc="0" normalizeH="0" baseline="0" noProof="0">
                <a:ln w="9525" cap="flat" cmpd="sng" algn="ctr">
                  <a:noFill/>
                  <a:prstDash val="solid"/>
                  <a:round/>
                  <a:headEnd type="none" w="med" len="med"/>
                  <a:tailEnd type="none" w="med" len="med"/>
                </a:ln>
                <a:solidFill>
                  <a:srgbClr val="FCF6E9"/>
                </a:solidFill>
                <a:uLnTx/>
                <a:uFillTx/>
                <a:latin typeface="Calibri"/>
                <a:ea typeface="思源黑体 CN Regular"/>
                <a:cs typeface="Arial"/>
                <a:sym typeface="Wingdings" panose="05000000000000000000" pitchFamily="2" charset="2"/>
              </a:rPr>
              <a:t>倒计时揭牌</a:t>
            </a:r>
            <a:endParaRPr kumimoji="0" lang="zh-CN" altLang="en-US" sz="1600" b="0" i="0" u="none" strike="noStrike" kern="1200" cap="none" spc="0" normalizeH="0" baseline="0" noProof="0">
              <a:ln w="9525" cap="flat" cmpd="sng" algn="ctr">
                <a:noFill/>
                <a:prstDash val="solid"/>
                <a:round/>
                <a:headEnd type="none" w="med" len="med"/>
                <a:tailEnd type="none" w="med" len="med"/>
              </a:ln>
              <a:solidFill>
                <a:srgbClr val="FCF6E9"/>
              </a:solidFill>
              <a:uLnTx/>
              <a:uFillTx/>
              <a:latin typeface="Calibri"/>
              <a:ea typeface="思源黑体 CN Regular"/>
              <a:cs typeface="Arial"/>
              <a:sym typeface="Wingdings" panose="05000000000000000000" pitchFamily="2" charset="2"/>
            </a:endParaRPr>
          </a:p>
        </p:txBody>
      </p:sp>
      <p:sp>
        <p:nvSpPr>
          <p:cNvPr id="5124" name="菱形 1"/>
          <p:cNvSpPr/>
          <p:nvPr>
            <p:custDataLst>
              <p:tags r:id="rId5"/>
            </p:custDataLst>
          </p:nvPr>
        </p:nvSpPr>
        <p:spPr>
          <a:xfrm>
            <a:off x="217488" y="476250"/>
            <a:ext cx="239712" cy="239713"/>
          </a:xfrm>
          <a:prstGeom prst="diamond">
            <a:avLst/>
          </a:prstGeom>
          <a:solidFill>
            <a:srgbClr val="FCF6E9"/>
          </a:solidFill>
          <a:ln w="12700" cap="flat">
            <a:noFill/>
            <a:prstDash val="solid"/>
            <a:miter lim="800000"/>
            <a:headEnd type="none" w="med" len="med"/>
            <a:tailEnd type="none" w="med" len="med"/>
          </a:ln>
        </p:spPr>
        <p:txBody>
          <a:bodyPr anchor="ctr" anchorCtr="0"/>
          <a:lstStyle>
            <a:lvl1pPr marL="0" indent="0" algn="l" defTabSz="914400" rtl="0" eaLnBrk="1" hangingPunct="1">
              <a:buNone/>
              <a:defRPr lang="en-US" altLang="en-US" sz="1800">
                <a:solidFill>
                  <a:schemeClr val="tx1"/>
                </a:solidFill>
                <a:latin typeface="Calibri Light"/>
                <a:ea typeface="Calibri Light" panose="020f0302020204030204"/>
              </a:defRPr>
            </a:lvl1pPr>
            <a:lvl2pPr marL="457200" indent="0" algn="l" defTabSz="914400" rtl="0" eaLnBrk="1" hangingPunct="1">
              <a:buNone/>
              <a:defRPr lang="en-US" altLang="en-US" sz="1800">
                <a:solidFill>
                  <a:schemeClr val="tx1"/>
                </a:solidFill>
                <a:latin typeface="Calibri Light"/>
                <a:ea typeface="Calibri Light" panose="020f0302020204030204"/>
              </a:defRPr>
            </a:lvl2pPr>
            <a:lvl3pPr marL="914400" indent="0" algn="l" defTabSz="914400" rtl="0" eaLnBrk="1" hangingPunct="1">
              <a:buNone/>
              <a:defRPr lang="en-US" altLang="en-US" sz="1800">
                <a:solidFill>
                  <a:schemeClr val="tx1"/>
                </a:solidFill>
                <a:latin typeface="Calibri Light"/>
                <a:ea typeface="Calibri Light" panose="020f0302020204030204"/>
              </a:defRPr>
            </a:lvl3pPr>
            <a:lvl4pPr marL="1371600" indent="0" algn="l" defTabSz="914400" rtl="0" eaLnBrk="1" hangingPunct="1">
              <a:buNone/>
              <a:defRPr lang="en-US" altLang="en-US" sz="1800">
                <a:solidFill>
                  <a:schemeClr val="tx1"/>
                </a:solidFill>
                <a:latin typeface="Calibri Light"/>
                <a:ea typeface="Calibri Light" panose="020f0302020204030204"/>
              </a:defRPr>
            </a:lvl4pPr>
            <a:lvl5pPr marL="1828800" indent="0" algn="l" defTabSz="914400" rtl="0" eaLnBrk="1" hangingPunct="1">
              <a:buNone/>
              <a:defRPr lang="en-US" altLang="en-US" sz="1800">
                <a:solidFill>
                  <a:schemeClr val="tx1"/>
                </a:solidFill>
                <a:latin typeface="Calibri Light"/>
                <a:ea typeface="Calibri Light" panose="020f0302020204030204"/>
              </a:defRPr>
            </a:lvl5pPr>
          </a:lstStyle>
          <a:p>
            <a:pPr lvl="0" algn="ctr"/>
            <a:endParaRPr lang="zh-CN" altLang="en-US"/>
          </a:p>
        </p:txBody>
      </p:sp>
      <p:sp>
        <p:nvSpPr>
          <p:cNvPr id="5125" name="矩形 2"/>
          <p:cNvSpPr/>
          <p:nvPr userDrawn="1">
            <p:custDataLst>
              <p:tags r:id="rId6"/>
            </p:custDataLst>
          </p:nvPr>
        </p:nvSpPr>
        <p:spPr>
          <a:xfrm>
            <a:off x="189914" y="780757"/>
            <a:ext cx="8769151" cy="4206240"/>
          </a:xfrm>
          <a:prstGeom prst="rect">
            <a:avLst/>
          </a:prstGeom>
          <a:solidFill>
            <a:srgbClr val="FCF6E9"/>
          </a:soli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Tree>
  </p:cSld>
  <p:clrMapOvr>
    <a:masterClrMapping/>
  </p:clrMapOvr>
  <p:transition spd="slow"/>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4_节标题">
    <p:bg>
      <p:bgPr>
        <a:solidFill>
          <a:schemeClr val="accent1"/>
        </a:solidFill>
        <a:effectLst/>
      </p:bgPr>
    </p:bg>
    <p:spTree>
      <p:nvGrpSpPr>
        <p:cNvPr id="1" name=""/>
        <p:cNvGrpSpPr/>
        <p:nvPr>
          <p:custDataLst>
            <p:tags r:id="rId1"/>
          </p:custDataLst>
        </p:nvPr>
      </p:nvGrpSpPr>
      <p:grpSpPr/>
      <p:pic>
        <p:nvPicPr>
          <p:cNvPr id="6146" name="图片 32"/>
          <p:cNvPicPr>
            <a:picLocks noChangeAspect="1"/>
          </p:cNvPicPr>
          <p:nvPr>
            <p:custDataLst>
              <p:tags r:id="rId3"/>
            </p:custDataLst>
          </p:nvPr>
        </p:nvPicPr>
        <p:blipFill>
          <a:blip r:embed="rId2"/>
          <a:stretch>
            <a:fillRect/>
          </a:stretch>
        </p:blipFill>
        <p:spPr>
          <a:xfrm>
            <a:off x="0" y="0"/>
            <a:ext cx="9144000" cy="5143500"/>
          </a:xfrm>
          <a:prstGeom prst="rect">
            <a:avLst/>
          </a:prstGeom>
          <a:noFill/>
          <a:ln cap="flat">
            <a:noFill/>
            <a:prstDash val="solid"/>
            <a:round/>
            <a:headEnd type="none" w="med" len="med"/>
            <a:tailEnd type="none" w="med" len="med"/>
          </a:ln>
        </p:spPr>
      </p:pic>
      <p:sp>
        <p:nvSpPr>
          <p:cNvPr id="6147" name="文本框 6"/>
          <p:cNvSpPr txBox="1"/>
          <p:nvPr userDrawn="1">
            <p:custDataLst>
              <p:tags r:id="rId4"/>
            </p:custDataLst>
          </p:nvPr>
        </p:nvSpPr>
        <p:spPr>
          <a:xfrm>
            <a:off x="378735" y="438150"/>
            <a:ext cx="1415772" cy="338554"/>
          </a:xfrm>
          <a:prstGeom prst="rect">
            <a:avLst/>
          </a:prstGeom>
          <a:solidFill>
            <a:srgbClr val="7B0000">
              <a:alpha val="21000"/>
            </a:srgbClr>
          </a:solidFill>
          <a:ln w="9525" cap="flat" cmpd="sng" algn="ctr">
            <a:noFill/>
            <a:prstDash val="solid"/>
            <a:round/>
            <a:headEnd type="none" w="med" len="med"/>
            <a:tailEnd type="none" w="med" len="med"/>
          </a:ln>
        </p:spPr>
        <p:txBody>
          <a:bodyPr wrap="none" rtlCol="0">
            <a:spAutoFit/>
          </a:bodyPr>
          <a:lstStyle/>
          <a:p>
            <a:pPr marL="0" marR="0" lvl="0" indent="0" algn="l" defTabSz="914400" rtl="0" eaLnBrk="1" fontAlgn="auto" latinLnBrk="0" hangingPunct="1">
              <a:lnSpc>
                <a:spcPct val="100000"/>
              </a:lnSpc>
              <a:spcBef>
                <a:spcPct val="0"/>
              </a:spcBef>
              <a:spcAft>
                <a:spcPct val="0"/>
              </a:spcAft>
              <a:buClrTx/>
              <a:buSzTx/>
              <a:buFontTx/>
              <a:buNone/>
            </a:pPr>
            <a:r>
              <a:rPr kumimoji="0" lang="zh-CN" altLang="en-US" sz="1600" b="0" i="0" u="none" strike="noStrike" kern="1200" cap="none" spc="0" normalizeH="0" baseline="0" noProof="0">
                <a:ln w="9525" cap="flat" cmpd="sng" algn="ctr">
                  <a:noFill/>
                  <a:prstDash val="solid"/>
                  <a:round/>
                  <a:headEnd type="none" w="med" len="med"/>
                  <a:tailEnd type="none" w="med" len="med"/>
                </a:ln>
                <a:solidFill>
                  <a:srgbClr val="FCF6E9"/>
                </a:solidFill>
                <a:uLnTx/>
                <a:uFillTx/>
                <a:latin typeface="Calibri"/>
                <a:ea typeface="思源黑体 CN Regular"/>
                <a:cs typeface="Arial"/>
                <a:sym typeface="Wingdings" panose="05000000000000000000" pitchFamily="2" charset="2"/>
              </a:rPr>
              <a:t>教师代表发言</a:t>
            </a:r>
            <a:endParaRPr kumimoji="0" lang="zh-CN" altLang="en-US" sz="1600" b="0" i="0" u="none" strike="noStrike" kern="1200" cap="none" spc="0" normalizeH="0" baseline="0" noProof="0">
              <a:ln w="9525" cap="flat" cmpd="sng" algn="ctr">
                <a:noFill/>
                <a:prstDash val="solid"/>
                <a:round/>
                <a:headEnd type="none" w="med" len="med"/>
                <a:tailEnd type="none" w="med" len="med"/>
              </a:ln>
              <a:solidFill>
                <a:srgbClr val="FCF6E9"/>
              </a:solidFill>
              <a:uLnTx/>
              <a:uFillTx/>
              <a:latin typeface="Calibri"/>
              <a:ea typeface="思源黑体 CN Regular"/>
              <a:cs typeface="Arial"/>
              <a:sym typeface="Wingdings" panose="05000000000000000000" pitchFamily="2" charset="2"/>
            </a:endParaRPr>
          </a:p>
        </p:txBody>
      </p:sp>
      <p:sp>
        <p:nvSpPr>
          <p:cNvPr id="6148" name="菱形 1"/>
          <p:cNvSpPr/>
          <p:nvPr>
            <p:custDataLst>
              <p:tags r:id="rId5"/>
            </p:custDataLst>
          </p:nvPr>
        </p:nvSpPr>
        <p:spPr>
          <a:xfrm>
            <a:off x="217488" y="476250"/>
            <a:ext cx="239712" cy="239713"/>
          </a:xfrm>
          <a:prstGeom prst="diamond">
            <a:avLst/>
          </a:prstGeom>
          <a:solidFill>
            <a:srgbClr val="FCF6E9"/>
          </a:solidFill>
          <a:ln w="12700" cap="flat">
            <a:noFill/>
            <a:prstDash val="solid"/>
            <a:miter lim="800000"/>
            <a:headEnd type="none" w="med" len="med"/>
            <a:tailEnd type="none" w="med" len="med"/>
          </a:ln>
        </p:spPr>
        <p:txBody>
          <a:bodyPr anchor="ctr" anchorCtr="0"/>
          <a:lstStyle>
            <a:lvl1pPr marL="0" indent="0" algn="l" defTabSz="914400" rtl="0" eaLnBrk="1" hangingPunct="1">
              <a:buNone/>
              <a:defRPr lang="en-US" altLang="en-US" sz="1800">
                <a:solidFill>
                  <a:schemeClr val="tx1"/>
                </a:solidFill>
                <a:latin typeface="Calibri Light"/>
                <a:ea typeface="Calibri Light" panose="020f0302020204030204"/>
              </a:defRPr>
            </a:lvl1pPr>
            <a:lvl2pPr marL="457200" indent="0" algn="l" defTabSz="914400" rtl="0" eaLnBrk="1" hangingPunct="1">
              <a:buNone/>
              <a:defRPr lang="en-US" altLang="en-US" sz="1800">
                <a:solidFill>
                  <a:schemeClr val="tx1"/>
                </a:solidFill>
                <a:latin typeface="Calibri Light"/>
                <a:ea typeface="Calibri Light" panose="020f0302020204030204"/>
              </a:defRPr>
            </a:lvl2pPr>
            <a:lvl3pPr marL="914400" indent="0" algn="l" defTabSz="914400" rtl="0" eaLnBrk="1" hangingPunct="1">
              <a:buNone/>
              <a:defRPr lang="en-US" altLang="en-US" sz="1800">
                <a:solidFill>
                  <a:schemeClr val="tx1"/>
                </a:solidFill>
                <a:latin typeface="Calibri Light"/>
                <a:ea typeface="Calibri Light" panose="020f0302020204030204"/>
              </a:defRPr>
            </a:lvl3pPr>
            <a:lvl4pPr marL="1371600" indent="0" algn="l" defTabSz="914400" rtl="0" eaLnBrk="1" hangingPunct="1">
              <a:buNone/>
              <a:defRPr lang="en-US" altLang="en-US" sz="1800">
                <a:solidFill>
                  <a:schemeClr val="tx1"/>
                </a:solidFill>
                <a:latin typeface="Calibri Light"/>
                <a:ea typeface="Calibri Light" panose="020f0302020204030204"/>
              </a:defRPr>
            </a:lvl4pPr>
            <a:lvl5pPr marL="1828800" indent="0" algn="l" defTabSz="914400" rtl="0" eaLnBrk="1" hangingPunct="1">
              <a:buNone/>
              <a:defRPr lang="en-US" altLang="en-US" sz="1800">
                <a:solidFill>
                  <a:schemeClr val="tx1"/>
                </a:solidFill>
                <a:latin typeface="Calibri Light"/>
                <a:ea typeface="Calibri Light" panose="020f0302020204030204"/>
              </a:defRPr>
            </a:lvl5pPr>
          </a:lstStyle>
          <a:p>
            <a:pPr lvl="0" algn="ctr"/>
            <a:endParaRPr lang="zh-CN" altLang="en-US"/>
          </a:p>
        </p:txBody>
      </p:sp>
      <p:sp>
        <p:nvSpPr>
          <p:cNvPr id="6149" name="矩形 2"/>
          <p:cNvSpPr/>
          <p:nvPr userDrawn="1">
            <p:custDataLst>
              <p:tags r:id="rId6"/>
            </p:custDataLst>
          </p:nvPr>
        </p:nvSpPr>
        <p:spPr>
          <a:xfrm>
            <a:off x="189914" y="780757"/>
            <a:ext cx="8769151" cy="4206240"/>
          </a:xfrm>
          <a:prstGeom prst="rect">
            <a:avLst/>
          </a:prstGeom>
          <a:solidFill>
            <a:srgbClr val="FCF6E9"/>
          </a:soli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Tree>
  </p:cSld>
  <p:clrMapOvr>
    <a:masterClrMapping/>
  </p:clrMapOvr>
  <p:transition spd="slow"/>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5_节标题">
    <p:bg>
      <p:bgPr>
        <a:solidFill>
          <a:schemeClr val="accent1"/>
        </a:solidFill>
        <a:effectLst/>
      </p:bgPr>
    </p:bg>
    <p:spTree>
      <p:nvGrpSpPr>
        <p:cNvPr id="1" name=""/>
        <p:cNvGrpSpPr/>
        <p:nvPr>
          <p:custDataLst>
            <p:tags r:id="rId1"/>
          </p:custDataLst>
        </p:nvPr>
      </p:nvGrpSpPr>
      <p:grpSpPr/>
      <p:pic>
        <p:nvPicPr>
          <p:cNvPr id="7170" name="图片 32"/>
          <p:cNvPicPr>
            <a:picLocks noChangeAspect="1"/>
          </p:cNvPicPr>
          <p:nvPr>
            <p:custDataLst>
              <p:tags r:id="rId3"/>
            </p:custDataLst>
          </p:nvPr>
        </p:nvPicPr>
        <p:blipFill>
          <a:blip r:embed="rId2"/>
          <a:stretch>
            <a:fillRect/>
          </a:stretch>
        </p:blipFill>
        <p:spPr>
          <a:xfrm>
            <a:off x="0" y="0"/>
            <a:ext cx="9144000" cy="5143500"/>
          </a:xfrm>
          <a:prstGeom prst="rect">
            <a:avLst/>
          </a:prstGeom>
          <a:noFill/>
          <a:ln cap="flat">
            <a:noFill/>
            <a:prstDash val="solid"/>
            <a:round/>
            <a:headEnd type="none" w="med" len="med"/>
            <a:tailEnd type="none" w="med" len="med"/>
          </a:ln>
        </p:spPr>
      </p:pic>
      <p:sp>
        <p:nvSpPr>
          <p:cNvPr id="7171" name="文本框 6"/>
          <p:cNvSpPr txBox="1"/>
          <p:nvPr userDrawn="1">
            <p:custDataLst>
              <p:tags r:id="rId4"/>
            </p:custDataLst>
          </p:nvPr>
        </p:nvSpPr>
        <p:spPr>
          <a:xfrm>
            <a:off x="378735" y="438150"/>
            <a:ext cx="1210588" cy="338554"/>
          </a:xfrm>
          <a:prstGeom prst="rect">
            <a:avLst/>
          </a:prstGeom>
          <a:solidFill>
            <a:srgbClr val="7B0000">
              <a:alpha val="21000"/>
            </a:srgbClr>
          </a:solidFill>
          <a:ln w="9525" cap="flat" cmpd="sng" algn="ctr">
            <a:noFill/>
            <a:prstDash val="solid"/>
            <a:round/>
            <a:headEnd type="none" w="med" len="med"/>
            <a:tailEnd type="none" w="med" len="med"/>
          </a:ln>
        </p:spPr>
        <p:txBody>
          <a:bodyPr wrap="none" rtlCol="0">
            <a:spAutoFit/>
          </a:bodyPr>
          <a:lstStyle/>
          <a:p>
            <a:pPr marL="0" marR="0" lvl="0" indent="0" algn="l" defTabSz="914400" rtl="0" eaLnBrk="1" fontAlgn="auto" latinLnBrk="0" hangingPunct="1">
              <a:lnSpc>
                <a:spcPct val="100000"/>
              </a:lnSpc>
              <a:spcBef>
                <a:spcPct val="0"/>
              </a:spcBef>
              <a:spcAft>
                <a:spcPct val="0"/>
              </a:spcAft>
              <a:buClrTx/>
              <a:buSzTx/>
              <a:buFontTx/>
              <a:buNone/>
            </a:pPr>
            <a:r>
              <a:rPr kumimoji="0" lang="zh-CN" altLang="en-US" sz="1600" b="0" i="0" u="none" strike="noStrike" kern="1200" cap="none" spc="0" normalizeH="0" baseline="0" noProof="0">
                <a:ln w="9525" cap="flat" cmpd="sng" algn="ctr">
                  <a:noFill/>
                  <a:prstDash val="solid"/>
                  <a:round/>
                  <a:headEnd type="none" w="med" len="med"/>
                  <a:tailEnd type="none" w="med" len="med"/>
                </a:ln>
                <a:solidFill>
                  <a:srgbClr val="FCF6E9"/>
                </a:solidFill>
                <a:uLnTx/>
                <a:uFillTx/>
                <a:latin typeface="Calibri"/>
                <a:ea typeface="思源黑体 CN Regular"/>
                <a:cs typeface="Arial"/>
                <a:sym typeface="Wingdings" panose="05000000000000000000" pitchFamily="2" charset="2"/>
              </a:rPr>
              <a:t>揭牌倒计时</a:t>
            </a:r>
            <a:endParaRPr kumimoji="0" lang="zh-CN" altLang="en-US" sz="1600" b="0" i="0" u="none" strike="noStrike" kern="1200" cap="none" spc="0" normalizeH="0" baseline="0" noProof="0">
              <a:ln w="9525" cap="flat" cmpd="sng" algn="ctr">
                <a:noFill/>
                <a:prstDash val="solid"/>
                <a:round/>
                <a:headEnd type="none" w="med" len="med"/>
                <a:tailEnd type="none" w="med" len="med"/>
              </a:ln>
              <a:solidFill>
                <a:srgbClr val="FCF6E9"/>
              </a:solidFill>
              <a:uLnTx/>
              <a:uFillTx/>
              <a:latin typeface="Calibri"/>
              <a:ea typeface="思源黑体 CN Regular"/>
              <a:cs typeface="Arial"/>
              <a:sym typeface="Wingdings" panose="05000000000000000000" pitchFamily="2" charset="2"/>
            </a:endParaRPr>
          </a:p>
        </p:txBody>
      </p:sp>
      <p:sp>
        <p:nvSpPr>
          <p:cNvPr id="7172" name="菱形 1"/>
          <p:cNvSpPr/>
          <p:nvPr>
            <p:custDataLst>
              <p:tags r:id="rId5"/>
            </p:custDataLst>
          </p:nvPr>
        </p:nvSpPr>
        <p:spPr>
          <a:xfrm>
            <a:off x="217488" y="476250"/>
            <a:ext cx="239712" cy="239713"/>
          </a:xfrm>
          <a:prstGeom prst="diamond">
            <a:avLst/>
          </a:prstGeom>
          <a:solidFill>
            <a:srgbClr val="FCF6E9"/>
          </a:solidFill>
          <a:ln w="12700" cap="flat">
            <a:noFill/>
            <a:prstDash val="solid"/>
            <a:miter lim="800000"/>
            <a:headEnd type="none" w="med" len="med"/>
            <a:tailEnd type="none" w="med" len="med"/>
          </a:ln>
        </p:spPr>
        <p:txBody>
          <a:bodyPr anchor="ctr" anchorCtr="0"/>
          <a:lstStyle>
            <a:lvl1pPr marL="0" indent="0" algn="l" defTabSz="914400" rtl="0" eaLnBrk="1" hangingPunct="1">
              <a:buNone/>
              <a:defRPr lang="en-US" altLang="en-US" sz="1800">
                <a:solidFill>
                  <a:schemeClr val="tx1"/>
                </a:solidFill>
                <a:latin typeface="Calibri Light"/>
                <a:ea typeface="Calibri Light" panose="020f0302020204030204"/>
              </a:defRPr>
            </a:lvl1pPr>
            <a:lvl2pPr marL="457200" indent="0" algn="l" defTabSz="914400" rtl="0" eaLnBrk="1" hangingPunct="1">
              <a:buNone/>
              <a:defRPr lang="en-US" altLang="en-US" sz="1800">
                <a:solidFill>
                  <a:schemeClr val="tx1"/>
                </a:solidFill>
                <a:latin typeface="Calibri Light"/>
                <a:ea typeface="Calibri Light" panose="020f0302020204030204"/>
              </a:defRPr>
            </a:lvl2pPr>
            <a:lvl3pPr marL="914400" indent="0" algn="l" defTabSz="914400" rtl="0" eaLnBrk="1" hangingPunct="1">
              <a:buNone/>
              <a:defRPr lang="en-US" altLang="en-US" sz="1800">
                <a:solidFill>
                  <a:schemeClr val="tx1"/>
                </a:solidFill>
                <a:latin typeface="Calibri Light"/>
                <a:ea typeface="Calibri Light" panose="020f0302020204030204"/>
              </a:defRPr>
            </a:lvl3pPr>
            <a:lvl4pPr marL="1371600" indent="0" algn="l" defTabSz="914400" rtl="0" eaLnBrk="1" hangingPunct="1">
              <a:buNone/>
              <a:defRPr lang="en-US" altLang="en-US" sz="1800">
                <a:solidFill>
                  <a:schemeClr val="tx1"/>
                </a:solidFill>
                <a:latin typeface="Calibri Light"/>
                <a:ea typeface="Calibri Light" panose="020f0302020204030204"/>
              </a:defRPr>
            </a:lvl4pPr>
            <a:lvl5pPr marL="1828800" indent="0" algn="l" defTabSz="914400" rtl="0" eaLnBrk="1" hangingPunct="1">
              <a:buNone/>
              <a:defRPr lang="en-US" altLang="en-US" sz="1800">
                <a:solidFill>
                  <a:schemeClr val="tx1"/>
                </a:solidFill>
                <a:latin typeface="Calibri Light"/>
                <a:ea typeface="Calibri Light" panose="020f0302020204030204"/>
              </a:defRPr>
            </a:lvl5pPr>
          </a:lstStyle>
          <a:p>
            <a:pPr lvl="0" algn="ctr"/>
            <a:endParaRPr lang="zh-CN" altLang="en-US"/>
          </a:p>
        </p:txBody>
      </p:sp>
      <p:sp>
        <p:nvSpPr>
          <p:cNvPr id="7173" name="矩形 2"/>
          <p:cNvSpPr/>
          <p:nvPr userDrawn="1">
            <p:custDataLst>
              <p:tags r:id="rId6"/>
            </p:custDataLst>
          </p:nvPr>
        </p:nvSpPr>
        <p:spPr>
          <a:xfrm>
            <a:off x="189914" y="780757"/>
            <a:ext cx="8769151" cy="4206240"/>
          </a:xfrm>
          <a:prstGeom prst="rect">
            <a:avLst/>
          </a:prstGeom>
          <a:solidFill>
            <a:srgbClr val="FCF6E9"/>
          </a:soli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Tree>
  </p:cSld>
  <p:clrMapOvr>
    <a:masterClrMapping/>
  </p:clrMapOvr>
  <p:transition spd="slow"/>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6_节标题">
    <p:bg>
      <p:bgPr>
        <a:solidFill>
          <a:schemeClr val="accent1"/>
        </a:solidFill>
        <a:effectLst/>
      </p:bgPr>
    </p:bg>
    <p:spTree>
      <p:nvGrpSpPr>
        <p:cNvPr id="1" name=""/>
        <p:cNvGrpSpPr/>
        <p:nvPr>
          <p:custDataLst>
            <p:tags r:id="rId1"/>
          </p:custDataLst>
        </p:nvPr>
      </p:nvGrpSpPr>
      <p:grpSpPr/>
      <p:pic>
        <p:nvPicPr>
          <p:cNvPr id="8194" name="图片 32"/>
          <p:cNvPicPr>
            <a:picLocks noChangeAspect="1"/>
          </p:cNvPicPr>
          <p:nvPr>
            <p:custDataLst>
              <p:tags r:id="rId3"/>
            </p:custDataLst>
          </p:nvPr>
        </p:nvPicPr>
        <p:blipFill>
          <a:blip r:embed="rId2"/>
          <a:stretch>
            <a:fillRect/>
          </a:stretch>
        </p:blipFill>
        <p:spPr>
          <a:xfrm>
            <a:off x="0" y="0"/>
            <a:ext cx="9144000" cy="5143500"/>
          </a:xfrm>
          <a:prstGeom prst="rect">
            <a:avLst/>
          </a:prstGeom>
          <a:noFill/>
          <a:ln cap="flat">
            <a:noFill/>
            <a:prstDash val="solid"/>
            <a:round/>
            <a:headEnd type="none" w="med" len="med"/>
            <a:tailEnd type="none" w="med" len="med"/>
          </a:ln>
        </p:spPr>
      </p:pic>
      <p:sp>
        <p:nvSpPr>
          <p:cNvPr id="8195" name="文本框 6"/>
          <p:cNvSpPr txBox="1"/>
          <p:nvPr userDrawn="1">
            <p:custDataLst>
              <p:tags r:id="rId4"/>
            </p:custDataLst>
          </p:nvPr>
        </p:nvSpPr>
        <p:spPr>
          <a:xfrm>
            <a:off x="378735" y="438150"/>
            <a:ext cx="1005403" cy="338554"/>
          </a:xfrm>
          <a:prstGeom prst="rect">
            <a:avLst/>
          </a:prstGeom>
          <a:solidFill>
            <a:srgbClr val="7B0000">
              <a:alpha val="21000"/>
            </a:srgbClr>
          </a:solidFill>
          <a:ln w="9525" cap="flat" cmpd="sng" algn="ctr">
            <a:noFill/>
            <a:prstDash val="solid"/>
            <a:round/>
            <a:headEnd type="none" w="med" len="med"/>
            <a:tailEnd type="none" w="med" len="med"/>
          </a:ln>
        </p:spPr>
        <p:txBody>
          <a:bodyPr wrap="none" rtlCol="0">
            <a:spAutoFit/>
          </a:bodyPr>
          <a:lstStyle/>
          <a:p>
            <a:pPr marL="0" marR="0" lvl="0" indent="0" algn="l" defTabSz="914400" rtl="0" eaLnBrk="1" fontAlgn="auto" latinLnBrk="0" hangingPunct="1">
              <a:lnSpc>
                <a:spcPct val="100000"/>
              </a:lnSpc>
              <a:spcBef>
                <a:spcPct val="0"/>
              </a:spcBef>
              <a:spcAft>
                <a:spcPct val="0"/>
              </a:spcAft>
              <a:buClrTx/>
              <a:buSzTx/>
              <a:buFontTx/>
              <a:buNone/>
            </a:pPr>
            <a:r>
              <a:rPr kumimoji="0" lang="zh-CN" altLang="en-US" sz="1600" b="0" i="0" u="none" strike="noStrike" kern="1200" cap="none" spc="0" normalizeH="0" baseline="0" noProof="0">
                <a:ln w="9525" cap="flat" cmpd="sng" algn="ctr">
                  <a:noFill/>
                  <a:prstDash val="solid"/>
                  <a:round/>
                  <a:headEnd type="none" w="med" len="med"/>
                  <a:tailEnd type="none" w="med" len="med"/>
                </a:ln>
                <a:solidFill>
                  <a:srgbClr val="FCF6E9"/>
                </a:solidFill>
                <a:uLnTx/>
                <a:uFillTx/>
                <a:latin typeface="Calibri"/>
                <a:ea typeface="思源黑体 CN Regular"/>
                <a:cs typeface="Arial"/>
                <a:sym typeface="Wingdings" panose="05000000000000000000" pitchFamily="2" charset="2"/>
              </a:rPr>
              <a:t>教师宣誓</a:t>
            </a:r>
            <a:endParaRPr kumimoji="0" lang="zh-CN" altLang="en-US" sz="1600" b="0" i="0" u="none" strike="noStrike" kern="1200" cap="none" spc="0" normalizeH="0" baseline="0" noProof="0">
              <a:ln w="9525" cap="flat" cmpd="sng" algn="ctr">
                <a:noFill/>
                <a:prstDash val="solid"/>
                <a:round/>
                <a:headEnd type="none" w="med" len="med"/>
                <a:tailEnd type="none" w="med" len="med"/>
              </a:ln>
              <a:solidFill>
                <a:srgbClr val="FCF6E9"/>
              </a:solidFill>
              <a:uLnTx/>
              <a:uFillTx/>
              <a:latin typeface="Calibri"/>
              <a:ea typeface="思源黑体 CN Regular"/>
              <a:cs typeface="Arial"/>
              <a:sym typeface="Wingdings" panose="05000000000000000000" pitchFamily="2" charset="2"/>
            </a:endParaRPr>
          </a:p>
        </p:txBody>
      </p:sp>
      <p:sp>
        <p:nvSpPr>
          <p:cNvPr id="8196" name="菱形 1"/>
          <p:cNvSpPr/>
          <p:nvPr>
            <p:custDataLst>
              <p:tags r:id="rId5"/>
            </p:custDataLst>
          </p:nvPr>
        </p:nvSpPr>
        <p:spPr>
          <a:xfrm>
            <a:off x="217488" y="476250"/>
            <a:ext cx="239712" cy="239713"/>
          </a:xfrm>
          <a:prstGeom prst="diamond">
            <a:avLst/>
          </a:prstGeom>
          <a:solidFill>
            <a:srgbClr val="FCF6E9"/>
          </a:solidFill>
          <a:ln w="12700" cap="flat">
            <a:noFill/>
            <a:prstDash val="solid"/>
            <a:miter lim="800000"/>
            <a:headEnd type="none" w="med" len="med"/>
            <a:tailEnd type="none" w="med" len="med"/>
          </a:ln>
        </p:spPr>
        <p:txBody>
          <a:bodyPr anchor="ctr" anchorCtr="0"/>
          <a:lstStyle>
            <a:lvl1pPr marL="0" indent="0" algn="l" defTabSz="914400" rtl="0" eaLnBrk="1" hangingPunct="1">
              <a:buNone/>
              <a:defRPr lang="en-US" altLang="en-US" sz="1800">
                <a:solidFill>
                  <a:schemeClr val="tx1"/>
                </a:solidFill>
                <a:latin typeface="Calibri Light"/>
                <a:ea typeface="Calibri Light" panose="020f0302020204030204"/>
              </a:defRPr>
            </a:lvl1pPr>
            <a:lvl2pPr marL="457200" indent="0" algn="l" defTabSz="914400" rtl="0" eaLnBrk="1" hangingPunct="1">
              <a:buNone/>
              <a:defRPr lang="en-US" altLang="en-US" sz="1800">
                <a:solidFill>
                  <a:schemeClr val="tx1"/>
                </a:solidFill>
                <a:latin typeface="Calibri Light"/>
                <a:ea typeface="Calibri Light" panose="020f0302020204030204"/>
              </a:defRPr>
            </a:lvl2pPr>
            <a:lvl3pPr marL="914400" indent="0" algn="l" defTabSz="914400" rtl="0" eaLnBrk="1" hangingPunct="1">
              <a:buNone/>
              <a:defRPr lang="en-US" altLang="en-US" sz="1800">
                <a:solidFill>
                  <a:schemeClr val="tx1"/>
                </a:solidFill>
                <a:latin typeface="Calibri Light"/>
                <a:ea typeface="Calibri Light" panose="020f0302020204030204"/>
              </a:defRPr>
            </a:lvl3pPr>
            <a:lvl4pPr marL="1371600" indent="0" algn="l" defTabSz="914400" rtl="0" eaLnBrk="1" hangingPunct="1">
              <a:buNone/>
              <a:defRPr lang="en-US" altLang="en-US" sz="1800">
                <a:solidFill>
                  <a:schemeClr val="tx1"/>
                </a:solidFill>
                <a:latin typeface="Calibri Light"/>
                <a:ea typeface="Calibri Light" panose="020f0302020204030204"/>
              </a:defRPr>
            </a:lvl4pPr>
            <a:lvl5pPr marL="1828800" indent="0" algn="l" defTabSz="914400" rtl="0" eaLnBrk="1" hangingPunct="1">
              <a:buNone/>
              <a:defRPr lang="en-US" altLang="en-US" sz="1800">
                <a:solidFill>
                  <a:schemeClr val="tx1"/>
                </a:solidFill>
                <a:latin typeface="Calibri Light"/>
                <a:ea typeface="Calibri Light" panose="020f0302020204030204"/>
              </a:defRPr>
            </a:lvl5pPr>
          </a:lstStyle>
          <a:p>
            <a:pPr lvl="0" algn="ctr"/>
            <a:endParaRPr lang="zh-CN" altLang="en-US"/>
          </a:p>
        </p:txBody>
      </p:sp>
      <p:sp>
        <p:nvSpPr>
          <p:cNvPr id="8197" name="矩形 2"/>
          <p:cNvSpPr/>
          <p:nvPr userDrawn="1">
            <p:custDataLst>
              <p:tags r:id="rId6"/>
            </p:custDataLst>
          </p:nvPr>
        </p:nvSpPr>
        <p:spPr>
          <a:xfrm>
            <a:off x="189914" y="780757"/>
            <a:ext cx="8769151" cy="4206240"/>
          </a:xfrm>
          <a:prstGeom prst="rect">
            <a:avLst/>
          </a:prstGeom>
          <a:solidFill>
            <a:srgbClr val="FCF6E9"/>
          </a:soli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Tree>
  </p:cSld>
  <p:clrMapOvr>
    <a:masterClrMapping/>
  </p:clrMapOvr>
  <p:transition spd="slow"/>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8_节标题">
    <p:bg>
      <p:bgPr>
        <a:solidFill>
          <a:schemeClr val="accent1"/>
        </a:solidFill>
        <a:effectLst/>
      </p:bgPr>
    </p:bg>
    <p:spTree>
      <p:nvGrpSpPr>
        <p:cNvPr id="1" name=""/>
        <p:cNvGrpSpPr/>
        <p:nvPr>
          <p:custDataLst>
            <p:tags r:id="rId1"/>
          </p:custDataLst>
        </p:nvPr>
      </p:nvGrpSpPr>
      <p:grpSpPr/>
      <p:pic>
        <p:nvPicPr>
          <p:cNvPr id="9218" name="图片 32"/>
          <p:cNvPicPr>
            <a:picLocks noChangeAspect="1"/>
          </p:cNvPicPr>
          <p:nvPr>
            <p:custDataLst>
              <p:tags r:id="rId3"/>
            </p:custDataLst>
          </p:nvPr>
        </p:nvPicPr>
        <p:blipFill>
          <a:blip r:embed="rId2"/>
          <a:stretch>
            <a:fillRect/>
          </a:stretch>
        </p:blipFill>
        <p:spPr>
          <a:xfrm>
            <a:off x="0" y="0"/>
            <a:ext cx="9144000" cy="5143500"/>
          </a:xfrm>
          <a:prstGeom prst="rect">
            <a:avLst/>
          </a:prstGeom>
          <a:noFill/>
          <a:ln cap="flat">
            <a:noFill/>
            <a:prstDash val="solid"/>
            <a:round/>
            <a:headEnd type="none" w="med" len="med"/>
            <a:tailEnd type="none" w="med" len="med"/>
          </a:ln>
        </p:spPr>
      </p:pic>
      <p:sp>
        <p:nvSpPr>
          <p:cNvPr id="9219" name="文本框 6"/>
          <p:cNvSpPr txBox="1"/>
          <p:nvPr userDrawn="1">
            <p:custDataLst>
              <p:tags r:id="rId4"/>
            </p:custDataLst>
          </p:nvPr>
        </p:nvSpPr>
        <p:spPr>
          <a:xfrm>
            <a:off x="378735" y="438150"/>
            <a:ext cx="1005403" cy="338554"/>
          </a:xfrm>
          <a:prstGeom prst="rect">
            <a:avLst/>
          </a:prstGeom>
          <a:solidFill>
            <a:srgbClr val="7B0000">
              <a:alpha val="21000"/>
            </a:srgbClr>
          </a:solidFill>
          <a:ln w="9525" cap="flat" cmpd="sng" algn="ctr">
            <a:noFill/>
            <a:prstDash val="solid"/>
            <a:round/>
            <a:headEnd type="none" w="med" len="med"/>
            <a:tailEnd type="none" w="med" len="med"/>
          </a:ln>
        </p:spPr>
        <p:txBody>
          <a:bodyPr wrap="none" rtlCol="0">
            <a:spAutoFit/>
          </a:bodyPr>
          <a:lstStyle/>
          <a:p>
            <a:pPr marL="0" marR="0" lvl="0" indent="0" algn="l" defTabSz="914400" rtl="0" eaLnBrk="1" fontAlgn="auto" latinLnBrk="0" hangingPunct="1">
              <a:lnSpc>
                <a:spcPct val="100000"/>
              </a:lnSpc>
              <a:spcBef>
                <a:spcPct val="0"/>
              </a:spcBef>
              <a:spcAft>
                <a:spcPct val="0"/>
              </a:spcAft>
              <a:buClrTx/>
              <a:buSzTx/>
              <a:buFontTx/>
              <a:buNone/>
            </a:pPr>
            <a:r>
              <a:rPr kumimoji="0" lang="zh-CN" altLang="en-US" sz="1600" b="0" i="0" u="none" strike="noStrike" kern="1200" cap="none" spc="0" normalizeH="0" baseline="0" noProof="0">
                <a:ln w="9525" cap="flat" cmpd="sng" algn="ctr">
                  <a:noFill/>
                  <a:prstDash val="solid"/>
                  <a:round/>
                  <a:headEnd type="none" w="med" len="med"/>
                  <a:tailEnd type="none" w="med" len="med"/>
                </a:ln>
                <a:solidFill>
                  <a:srgbClr val="FCF6E9"/>
                </a:solidFill>
                <a:uLnTx/>
                <a:uFillTx/>
                <a:latin typeface="Calibri"/>
                <a:ea typeface="思源黑体 CN Regular"/>
                <a:cs typeface="Arial"/>
                <a:sym typeface="Wingdings" panose="05000000000000000000" pitchFamily="2" charset="2"/>
              </a:rPr>
              <a:t>家长宣誓</a:t>
            </a:r>
            <a:endParaRPr kumimoji="0" lang="zh-CN" altLang="en-US" sz="1600" b="0" i="0" u="none" strike="noStrike" kern="1200" cap="none" spc="0" normalizeH="0" baseline="0" noProof="0">
              <a:ln w="9525" cap="flat" cmpd="sng" algn="ctr">
                <a:noFill/>
                <a:prstDash val="solid"/>
                <a:round/>
                <a:headEnd type="none" w="med" len="med"/>
                <a:tailEnd type="none" w="med" len="med"/>
              </a:ln>
              <a:solidFill>
                <a:srgbClr val="FCF6E9"/>
              </a:solidFill>
              <a:uLnTx/>
              <a:uFillTx/>
              <a:latin typeface="Calibri"/>
              <a:ea typeface="思源黑体 CN Regular"/>
              <a:cs typeface="Arial"/>
              <a:sym typeface="Wingdings" panose="05000000000000000000" pitchFamily="2" charset="2"/>
            </a:endParaRPr>
          </a:p>
        </p:txBody>
      </p:sp>
      <p:sp>
        <p:nvSpPr>
          <p:cNvPr id="9220" name="菱形 1"/>
          <p:cNvSpPr/>
          <p:nvPr>
            <p:custDataLst>
              <p:tags r:id="rId5"/>
            </p:custDataLst>
          </p:nvPr>
        </p:nvSpPr>
        <p:spPr>
          <a:xfrm>
            <a:off x="217488" y="476250"/>
            <a:ext cx="239712" cy="239713"/>
          </a:xfrm>
          <a:prstGeom prst="diamond">
            <a:avLst/>
          </a:prstGeom>
          <a:solidFill>
            <a:srgbClr val="FCF6E9"/>
          </a:solidFill>
          <a:ln w="12700" cap="flat">
            <a:noFill/>
            <a:prstDash val="solid"/>
            <a:miter lim="800000"/>
            <a:headEnd type="none" w="med" len="med"/>
            <a:tailEnd type="none" w="med" len="med"/>
          </a:ln>
        </p:spPr>
        <p:txBody>
          <a:bodyPr anchor="ctr" anchorCtr="0"/>
          <a:lstStyle>
            <a:lvl1pPr marL="0" indent="0" algn="l" defTabSz="914400" rtl="0" eaLnBrk="1" hangingPunct="1">
              <a:buNone/>
              <a:defRPr lang="en-US" altLang="en-US" sz="1800">
                <a:solidFill>
                  <a:schemeClr val="tx1"/>
                </a:solidFill>
                <a:latin typeface="Calibri Light"/>
                <a:ea typeface="Calibri Light" panose="020f0302020204030204"/>
              </a:defRPr>
            </a:lvl1pPr>
            <a:lvl2pPr marL="457200" indent="0" algn="l" defTabSz="914400" rtl="0" eaLnBrk="1" hangingPunct="1">
              <a:buNone/>
              <a:defRPr lang="en-US" altLang="en-US" sz="1800">
                <a:solidFill>
                  <a:schemeClr val="tx1"/>
                </a:solidFill>
                <a:latin typeface="Calibri Light"/>
                <a:ea typeface="Calibri Light" panose="020f0302020204030204"/>
              </a:defRPr>
            </a:lvl2pPr>
            <a:lvl3pPr marL="914400" indent="0" algn="l" defTabSz="914400" rtl="0" eaLnBrk="1" hangingPunct="1">
              <a:buNone/>
              <a:defRPr lang="en-US" altLang="en-US" sz="1800">
                <a:solidFill>
                  <a:schemeClr val="tx1"/>
                </a:solidFill>
                <a:latin typeface="Calibri Light"/>
                <a:ea typeface="Calibri Light" panose="020f0302020204030204"/>
              </a:defRPr>
            </a:lvl3pPr>
            <a:lvl4pPr marL="1371600" indent="0" algn="l" defTabSz="914400" rtl="0" eaLnBrk="1" hangingPunct="1">
              <a:buNone/>
              <a:defRPr lang="en-US" altLang="en-US" sz="1800">
                <a:solidFill>
                  <a:schemeClr val="tx1"/>
                </a:solidFill>
                <a:latin typeface="Calibri Light"/>
                <a:ea typeface="Calibri Light" panose="020f0302020204030204"/>
              </a:defRPr>
            </a:lvl4pPr>
            <a:lvl5pPr marL="1828800" indent="0" algn="l" defTabSz="914400" rtl="0" eaLnBrk="1" hangingPunct="1">
              <a:buNone/>
              <a:defRPr lang="en-US" altLang="en-US" sz="1800">
                <a:solidFill>
                  <a:schemeClr val="tx1"/>
                </a:solidFill>
                <a:latin typeface="Calibri Light"/>
                <a:ea typeface="Calibri Light" panose="020f0302020204030204"/>
              </a:defRPr>
            </a:lvl5pPr>
          </a:lstStyle>
          <a:p>
            <a:pPr lvl="0" algn="ctr"/>
            <a:endParaRPr lang="zh-CN" altLang="en-US"/>
          </a:p>
        </p:txBody>
      </p:sp>
      <p:sp>
        <p:nvSpPr>
          <p:cNvPr id="9221" name="矩形 2"/>
          <p:cNvSpPr/>
          <p:nvPr userDrawn="1">
            <p:custDataLst>
              <p:tags r:id="rId6"/>
            </p:custDataLst>
          </p:nvPr>
        </p:nvSpPr>
        <p:spPr>
          <a:xfrm>
            <a:off x="189914" y="780757"/>
            <a:ext cx="8769151" cy="4206240"/>
          </a:xfrm>
          <a:prstGeom prst="rect">
            <a:avLst/>
          </a:prstGeom>
          <a:solidFill>
            <a:srgbClr val="FCF6E9"/>
          </a:soli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Tree>
  </p:cSld>
  <p:clrMapOvr>
    <a:masterClrMapping/>
  </p:clrMapOvr>
  <p:transition spd="slow"/>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9_节标题">
    <p:bg>
      <p:bgPr>
        <a:solidFill>
          <a:schemeClr val="accent1"/>
        </a:solidFill>
        <a:effectLst/>
      </p:bgPr>
    </p:bg>
    <p:spTree>
      <p:nvGrpSpPr>
        <p:cNvPr id="1" name=""/>
        <p:cNvGrpSpPr/>
        <p:nvPr>
          <p:custDataLst>
            <p:tags r:id="rId1"/>
          </p:custDataLst>
        </p:nvPr>
      </p:nvGrpSpPr>
      <p:grpSpPr/>
      <p:pic>
        <p:nvPicPr>
          <p:cNvPr id="10242" name="图片 32"/>
          <p:cNvPicPr>
            <a:picLocks noChangeAspect="1"/>
          </p:cNvPicPr>
          <p:nvPr>
            <p:custDataLst>
              <p:tags r:id="rId3"/>
            </p:custDataLst>
          </p:nvPr>
        </p:nvPicPr>
        <p:blipFill>
          <a:blip r:embed="rId2"/>
          <a:stretch>
            <a:fillRect/>
          </a:stretch>
        </p:blipFill>
        <p:spPr>
          <a:xfrm>
            <a:off x="0" y="0"/>
            <a:ext cx="9144000" cy="5143500"/>
          </a:xfrm>
          <a:prstGeom prst="rect">
            <a:avLst/>
          </a:prstGeom>
          <a:noFill/>
          <a:ln cap="flat">
            <a:noFill/>
            <a:prstDash val="solid"/>
            <a:round/>
            <a:headEnd type="none" w="med" len="med"/>
            <a:tailEnd type="none" w="med" len="med"/>
          </a:ln>
        </p:spPr>
      </p:pic>
      <p:sp>
        <p:nvSpPr>
          <p:cNvPr id="10243" name="文本框 6"/>
          <p:cNvSpPr txBox="1"/>
          <p:nvPr userDrawn="1">
            <p:custDataLst>
              <p:tags r:id="rId4"/>
            </p:custDataLst>
          </p:nvPr>
        </p:nvSpPr>
        <p:spPr>
          <a:xfrm>
            <a:off x="378735" y="438150"/>
            <a:ext cx="1005403" cy="338554"/>
          </a:xfrm>
          <a:prstGeom prst="rect">
            <a:avLst/>
          </a:prstGeom>
          <a:solidFill>
            <a:srgbClr val="7B0000">
              <a:alpha val="21000"/>
            </a:srgbClr>
          </a:solidFill>
          <a:ln w="9525" cap="flat" cmpd="sng" algn="ctr">
            <a:noFill/>
            <a:prstDash val="solid"/>
            <a:round/>
            <a:headEnd type="none" w="med" len="med"/>
            <a:tailEnd type="none" w="med" len="med"/>
          </a:ln>
        </p:spPr>
        <p:txBody>
          <a:bodyPr wrap="none" rtlCol="0">
            <a:spAutoFit/>
          </a:bodyPr>
          <a:lstStyle/>
          <a:p>
            <a:pPr marL="0" marR="0" lvl="0" indent="0" algn="l" defTabSz="914400" rtl="0" eaLnBrk="1" fontAlgn="auto" latinLnBrk="0" hangingPunct="1">
              <a:lnSpc>
                <a:spcPct val="100000"/>
              </a:lnSpc>
              <a:spcBef>
                <a:spcPct val="0"/>
              </a:spcBef>
              <a:spcAft>
                <a:spcPct val="0"/>
              </a:spcAft>
              <a:buClrTx/>
              <a:buSzTx/>
              <a:buFontTx/>
              <a:buNone/>
            </a:pPr>
            <a:r>
              <a:rPr kumimoji="0" lang="zh-CN" altLang="en-US" sz="1600" b="0" i="0" u="none" strike="noStrike" kern="1200" cap="none" spc="0" normalizeH="0" baseline="0" noProof="0">
                <a:ln w="9525" cap="flat" cmpd="sng" algn="ctr">
                  <a:noFill/>
                  <a:prstDash val="solid"/>
                  <a:round/>
                  <a:headEnd type="none" w="med" len="med"/>
                  <a:tailEnd type="none" w="med" len="med"/>
                </a:ln>
                <a:solidFill>
                  <a:srgbClr val="FCF6E9"/>
                </a:solidFill>
                <a:uLnTx/>
                <a:uFillTx/>
                <a:latin typeface="Calibri"/>
                <a:ea typeface="思源黑体 CN Regular"/>
                <a:cs typeface="Arial"/>
                <a:sym typeface="Wingdings" panose="05000000000000000000" pitchFamily="2" charset="2"/>
              </a:rPr>
              <a:t>学生宣誓</a:t>
            </a:r>
            <a:endParaRPr kumimoji="0" lang="zh-CN" altLang="en-US" sz="1600" b="0" i="0" u="none" strike="noStrike" kern="1200" cap="none" spc="0" normalizeH="0" baseline="0" noProof="0">
              <a:ln w="9525" cap="flat" cmpd="sng" algn="ctr">
                <a:noFill/>
                <a:prstDash val="solid"/>
                <a:round/>
                <a:headEnd type="none" w="med" len="med"/>
                <a:tailEnd type="none" w="med" len="med"/>
              </a:ln>
              <a:solidFill>
                <a:srgbClr val="FCF6E9"/>
              </a:solidFill>
              <a:uLnTx/>
              <a:uFillTx/>
              <a:latin typeface="Calibri"/>
              <a:ea typeface="思源黑体 CN Regular"/>
              <a:cs typeface="Arial"/>
              <a:sym typeface="Wingdings" panose="05000000000000000000" pitchFamily="2" charset="2"/>
            </a:endParaRPr>
          </a:p>
        </p:txBody>
      </p:sp>
      <p:sp>
        <p:nvSpPr>
          <p:cNvPr id="10244" name="菱形 1"/>
          <p:cNvSpPr/>
          <p:nvPr>
            <p:custDataLst>
              <p:tags r:id="rId5"/>
            </p:custDataLst>
          </p:nvPr>
        </p:nvSpPr>
        <p:spPr>
          <a:xfrm>
            <a:off x="217488" y="476250"/>
            <a:ext cx="239712" cy="239713"/>
          </a:xfrm>
          <a:prstGeom prst="diamond">
            <a:avLst/>
          </a:prstGeom>
          <a:solidFill>
            <a:srgbClr val="FCF6E9"/>
          </a:solidFill>
          <a:ln w="12700" cap="flat">
            <a:noFill/>
            <a:prstDash val="solid"/>
            <a:miter lim="800000"/>
            <a:headEnd type="none" w="med" len="med"/>
            <a:tailEnd type="none" w="med" len="med"/>
          </a:ln>
        </p:spPr>
        <p:txBody>
          <a:bodyPr anchor="ctr" anchorCtr="0"/>
          <a:lstStyle>
            <a:lvl1pPr marL="0" indent="0" algn="l" defTabSz="914400" rtl="0" eaLnBrk="1" hangingPunct="1">
              <a:buNone/>
              <a:defRPr lang="en-US" altLang="en-US" sz="1800">
                <a:solidFill>
                  <a:schemeClr val="tx1"/>
                </a:solidFill>
                <a:latin typeface="Calibri Light"/>
                <a:ea typeface="Calibri Light" panose="020f0302020204030204"/>
              </a:defRPr>
            </a:lvl1pPr>
            <a:lvl2pPr marL="457200" indent="0" algn="l" defTabSz="914400" rtl="0" eaLnBrk="1" hangingPunct="1">
              <a:buNone/>
              <a:defRPr lang="en-US" altLang="en-US" sz="1800">
                <a:solidFill>
                  <a:schemeClr val="tx1"/>
                </a:solidFill>
                <a:latin typeface="Calibri Light"/>
                <a:ea typeface="Calibri Light" panose="020f0302020204030204"/>
              </a:defRPr>
            </a:lvl2pPr>
            <a:lvl3pPr marL="914400" indent="0" algn="l" defTabSz="914400" rtl="0" eaLnBrk="1" hangingPunct="1">
              <a:buNone/>
              <a:defRPr lang="en-US" altLang="en-US" sz="1800">
                <a:solidFill>
                  <a:schemeClr val="tx1"/>
                </a:solidFill>
                <a:latin typeface="Calibri Light"/>
                <a:ea typeface="Calibri Light" panose="020f0302020204030204"/>
              </a:defRPr>
            </a:lvl3pPr>
            <a:lvl4pPr marL="1371600" indent="0" algn="l" defTabSz="914400" rtl="0" eaLnBrk="1" hangingPunct="1">
              <a:buNone/>
              <a:defRPr lang="en-US" altLang="en-US" sz="1800">
                <a:solidFill>
                  <a:schemeClr val="tx1"/>
                </a:solidFill>
                <a:latin typeface="Calibri Light"/>
                <a:ea typeface="Calibri Light" panose="020f0302020204030204"/>
              </a:defRPr>
            </a:lvl4pPr>
            <a:lvl5pPr marL="1828800" indent="0" algn="l" defTabSz="914400" rtl="0" eaLnBrk="1" hangingPunct="1">
              <a:buNone/>
              <a:defRPr lang="en-US" altLang="en-US" sz="1800">
                <a:solidFill>
                  <a:schemeClr val="tx1"/>
                </a:solidFill>
                <a:latin typeface="Calibri Light"/>
                <a:ea typeface="Calibri Light" panose="020f0302020204030204"/>
              </a:defRPr>
            </a:lvl5pPr>
          </a:lstStyle>
          <a:p>
            <a:pPr lvl="0" algn="ctr"/>
            <a:endParaRPr lang="zh-CN" altLang="en-US"/>
          </a:p>
        </p:txBody>
      </p:sp>
      <p:sp>
        <p:nvSpPr>
          <p:cNvPr id="10245" name="矩形 2"/>
          <p:cNvSpPr/>
          <p:nvPr userDrawn="1">
            <p:custDataLst>
              <p:tags r:id="rId6"/>
            </p:custDataLst>
          </p:nvPr>
        </p:nvSpPr>
        <p:spPr>
          <a:xfrm>
            <a:off x="189914" y="780757"/>
            <a:ext cx="8769151" cy="4206240"/>
          </a:xfrm>
          <a:prstGeom prst="rect">
            <a:avLst/>
          </a:prstGeom>
          <a:solidFill>
            <a:srgbClr val="FCF6E9"/>
          </a:soli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Tree>
  </p:cSld>
  <p:clrMapOvr>
    <a:masterClrMapping/>
  </p:clrMapOvr>
  <p:transition spd="slow"/>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slideLayout" Target="../slideLayouts/slideLayout12.xml" /><Relationship Id="rId13" Type="http://schemas.openxmlformats.org/officeDocument/2006/relationships/slideLayout" Target="../slideLayouts/slideLayout13.xml" /><Relationship Id="rId14" Type="http://schemas.openxmlformats.org/officeDocument/2006/relationships/slideLayout" Target="../slideLayouts/slideLayout14.xml" /><Relationship Id="rId15" Type="http://schemas.openxmlformats.org/officeDocument/2006/relationships/slideLayout" Target="../slideLayouts/slideLayout15.xml" /><Relationship Id="rId16" Type="http://schemas.openxmlformats.org/officeDocument/2006/relationships/tags" Target="../tags/tag64.xml" /><Relationship Id="rId17" Type="http://schemas.openxmlformats.org/officeDocument/2006/relationships/tags" Target="../tags/tag65.xml" /><Relationship Id="rId18" Type="http://schemas.openxmlformats.org/officeDocument/2006/relationships/tags" Target="../tags/tag66.xml" /><Relationship Id="rId19" Type="http://schemas.openxmlformats.org/officeDocument/2006/relationships/tags" Target="../tags/tag67.xml" /><Relationship Id="rId2" Type="http://schemas.openxmlformats.org/officeDocument/2006/relationships/slideLayout" Target="../slideLayouts/slideLayout2.xml" /><Relationship Id="rId20" Type="http://schemas.openxmlformats.org/officeDocument/2006/relationships/tags" Target="../tags/tag68.xml" /><Relationship Id="rId21" Type="http://schemas.openxmlformats.org/officeDocument/2006/relationships/tags" Target="../tags/tag69.xml" /><Relationship Id="rId22" Type="http://schemas.openxmlformats.org/officeDocument/2006/relationships/theme" Target="../theme/theme1.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16.xml" /><Relationship Id="rId10" Type="http://schemas.openxmlformats.org/officeDocument/2006/relationships/slideLayout" Target="../slideLayouts/slideLayout25.xml" /><Relationship Id="rId11" Type="http://schemas.openxmlformats.org/officeDocument/2006/relationships/slideLayout" Target="../slideLayouts/slideLayout26.xml" /><Relationship Id="rId12" Type="http://schemas.openxmlformats.org/officeDocument/2006/relationships/tags" Target="../tags/tag137.xml" /><Relationship Id="rId13" Type="http://schemas.openxmlformats.org/officeDocument/2006/relationships/tags" Target="../tags/tag138.xml" /><Relationship Id="rId14" Type="http://schemas.openxmlformats.org/officeDocument/2006/relationships/tags" Target="../tags/tag139.xml" /><Relationship Id="rId15" Type="http://schemas.openxmlformats.org/officeDocument/2006/relationships/tags" Target="../tags/tag140.xml" /><Relationship Id="rId16" Type="http://schemas.openxmlformats.org/officeDocument/2006/relationships/tags" Target="../tags/tag141.xml" /><Relationship Id="rId17" Type="http://schemas.openxmlformats.org/officeDocument/2006/relationships/tags" Target="../tags/tag142.xml" /><Relationship Id="rId18" Type="http://schemas.openxmlformats.org/officeDocument/2006/relationships/theme" Target="../theme/theme2.xml" /><Relationship Id="rId2" Type="http://schemas.openxmlformats.org/officeDocument/2006/relationships/slideLayout" Target="../slideLayouts/slideLayout17.xml" /><Relationship Id="rId3" Type="http://schemas.openxmlformats.org/officeDocument/2006/relationships/slideLayout" Target="../slideLayouts/slideLayout18.xml" /><Relationship Id="rId4" Type="http://schemas.openxmlformats.org/officeDocument/2006/relationships/slideLayout" Target="../slideLayouts/slideLayout19.xml" /><Relationship Id="rId5" Type="http://schemas.openxmlformats.org/officeDocument/2006/relationships/slideLayout" Target="../slideLayouts/slideLayout20.xml" /><Relationship Id="rId6" Type="http://schemas.openxmlformats.org/officeDocument/2006/relationships/slideLayout" Target="../slideLayouts/slideLayout21.xml" /><Relationship Id="rId7" Type="http://schemas.openxmlformats.org/officeDocument/2006/relationships/slideLayout" Target="../slideLayouts/slideLayout22.xml" /><Relationship Id="rId8" Type="http://schemas.openxmlformats.org/officeDocument/2006/relationships/slideLayout" Target="../slideLayouts/slideLayout23.xml" /><Relationship Id="rId9" Type="http://schemas.openxmlformats.org/officeDocument/2006/relationships/slideLayout" Target="../slideLayouts/slideLayout24.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1"/>
        </a:solidFill>
        <a:effectLst/>
      </p:bgPr>
    </p:bg>
    <p:spTree>
      <p:nvGrpSpPr>
        <p:cNvPr id="1" name=""/>
        <p:cNvGrpSpPr/>
        <p:nvPr>
          <p:custDataLst>
            <p:tags r:id="rId16"/>
          </p:custDataLst>
        </p:nvPr>
      </p:nvGrpSpPr>
      <p:grpSpPr/>
      <p:sp>
        <p:nvSpPr>
          <p:cNvPr id="1026" name="标题占位符 1"/>
          <p:cNvSpPr>
            <a:spLocks noGrp="1"/>
          </p:cNvSpPr>
          <p:nvPr>
            <p:ph type="title"/>
            <p:custDataLst>
              <p:tags r:id="rId17"/>
            </p:custDataLst>
          </p:nvPr>
        </p:nvSpPr>
        <p:spPr>
          <a:xfrm>
            <a:off x="628650" y="274638"/>
            <a:ext cx="7886700" cy="993775"/>
          </a:xfrm>
          <a:prstGeom prst="rect">
            <a:avLst/>
          </a:prstGeom>
          <a:noFill/>
          <a:ln cap="flat">
            <a:noFill/>
            <a:prstDash val="solid"/>
            <a:round/>
            <a:headEnd type="none" w="med" len="med"/>
            <a:tailEnd type="none" w="med" len="med"/>
          </a:ln>
        </p:spPr>
        <p:txBody>
          <a:bodyPr vert="horz" lIns="91440" tIns="45720" rIns="91440" bIns="45720" anchor="ctr" anchorCtr="0"/>
          <a:lstStyle>
            <a:lvl1pPr algn="l" defTabSz="914400" rtl="0" eaLnBrk="1" hangingPunct="1">
              <a:lnSpc>
                <a:spcPct val="90000"/>
              </a:lnSpc>
              <a:spcBef>
                <a:spcPct val="0"/>
              </a:spcBef>
              <a:buNone/>
              <a:defRPr lang="en-US" altLang="en-US" sz="4400">
                <a:solidFill>
                  <a:schemeClr val="tx1"/>
                </a:solidFill>
                <a:latin typeface="Calibri Light"/>
                <a:ea typeface="思源黑体 CN Bold"/>
              </a:defRPr>
            </a:lvl1pPr>
          </a:lstStyle>
          <a:p>
            <a:pPr lvl="0"/>
            <a:r>
              <a:t>单击此处编辑母版标题样式</a:t>
            </a:r>
          </a:p>
        </p:txBody>
      </p:sp>
      <p:sp>
        <p:nvSpPr>
          <p:cNvPr id="1027" name="文本占位符 2"/>
          <p:cNvSpPr>
            <a:spLocks noGrp="1"/>
          </p:cNvSpPr>
          <p:nvPr>
            <p:ph type="body" idx="1"/>
            <p:custDataLst>
              <p:tags r:id="rId18"/>
            </p:custDataLst>
          </p:nvPr>
        </p:nvSpPr>
        <p:spPr>
          <a:xfrm>
            <a:off x="628650" y="1370013"/>
            <a:ext cx="7886700" cy="3262312"/>
          </a:xfrm>
          <a:prstGeom prst="rect">
            <a:avLst/>
          </a:prstGeom>
          <a:noFill/>
          <a:ln cap="flat">
            <a:noFill/>
            <a:prstDash val="solid"/>
            <a:round/>
            <a:headEnd type="none" w="med" len="med"/>
            <a:tailEnd type="none" w="med" len="med"/>
          </a:ln>
        </p:spPr>
        <p:txBody>
          <a:bodyPr vert="horz" lIns="91440" tIns="45720" rIns="91440" bIns="45720"/>
          <a:lstStyle>
            <a:lvl1pPr marL="228600" indent="-228600" algn="l" defTabSz="914400" rtl="0" eaLnBrk="1" hangingPunct="1">
              <a:lnSpc>
                <a:spcPct val="90000"/>
              </a:lnSpc>
              <a:spcBef>
                <a:spcPts val="1000"/>
              </a:spcBef>
              <a:buFont typeface="Arial" panose="020b0604020202020204" pitchFamily="34" charset="0"/>
              <a:buChar char="•"/>
              <a:defRPr lang="en-US" altLang="en-US" sz="2800">
                <a:solidFill>
                  <a:schemeClr val="tx1"/>
                </a:solidFill>
                <a:latin typeface="Calibri"/>
                <a:ea typeface="思源黑体 CN Regular"/>
              </a:defRPr>
            </a:lvl1pPr>
            <a:lvl2pPr marL="685800" indent="-228600" algn="l" defTabSz="914400" rtl="0" eaLnBrk="1" hangingPunct="1">
              <a:lnSpc>
                <a:spcPct val="90000"/>
              </a:lnSpc>
              <a:spcBef>
                <a:spcPts val="500"/>
              </a:spcBef>
              <a:buFont typeface="Arial" panose="020b0604020202020204" pitchFamily="34" charset="0"/>
              <a:buChar char="•"/>
              <a:defRPr lang="en-US" altLang="en-US" sz="2400">
                <a:solidFill>
                  <a:schemeClr val="tx1"/>
                </a:solidFill>
                <a:latin typeface="Calibri"/>
                <a:ea typeface="思源黑体 CN Regular"/>
              </a:defRPr>
            </a:lvl2pPr>
            <a:lvl3pPr marL="1143000" indent="-228600" algn="l" defTabSz="914400" rtl="0" eaLnBrk="1" hangingPunct="1">
              <a:lnSpc>
                <a:spcPct val="90000"/>
              </a:lnSpc>
              <a:spcBef>
                <a:spcPts val="500"/>
              </a:spcBef>
              <a:buFont typeface="Arial" panose="020b0604020202020204" pitchFamily="34" charset="0"/>
              <a:buChar char="•"/>
              <a:defRPr lang="en-US" altLang="en-US" sz="2000">
                <a:solidFill>
                  <a:schemeClr val="tx1"/>
                </a:solidFill>
                <a:latin typeface="Calibri"/>
                <a:ea typeface="思源黑体 CN Regular"/>
              </a:defRPr>
            </a:lvl3pPr>
            <a:lvl4pPr marL="1600200" indent="-228600" algn="l" defTabSz="914400" rtl="0" eaLnBrk="1" hangingPunct="1">
              <a:lnSpc>
                <a:spcPct val="90000"/>
              </a:lnSpc>
              <a:spcBef>
                <a:spcPts val="500"/>
              </a:spcBef>
              <a:buFont typeface="Arial" panose="020b0604020202020204" pitchFamily="34" charset="0"/>
              <a:buChar char="•"/>
              <a:defRPr lang="en-US" altLang="en-US" sz="1800">
                <a:solidFill>
                  <a:schemeClr val="tx1"/>
                </a:solidFill>
                <a:latin typeface="Calibri"/>
                <a:ea typeface="思源黑体 CN Regular"/>
              </a:defRPr>
            </a:lvl4pPr>
            <a:lvl5pPr marL="2057400" indent="-228600" algn="l" defTabSz="914400" rtl="0" eaLnBrk="1" hangingPunct="1">
              <a:lnSpc>
                <a:spcPct val="90000"/>
              </a:lnSpc>
              <a:spcBef>
                <a:spcPts val="500"/>
              </a:spcBef>
              <a:buFont typeface="Arial" panose="020b0604020202020204" pitchFamily="34" charset="0"/>
              <a:buChar char="•"/>
              <a:defRPr lang="en-US" altLang="en-US" sz="1800">
                <a:solidFill>
                  <a:schemeClr val="tx1"/>
                </a:solidFill>
                <a:latin typeface="Calibri"/>
                <a:ea typeface="思源黑体 CN Regular"/>
              </a:defRPr>
            </a:lvl5pPr>
          </a:lstStyle>
          <a:p>
            <a:pPr lvl="0"/>
            <a:r>
              <a:t>单击此处编辑母版文本样式</a:t>
            </a:r>
          </a:p>
          <a:p>
            <a:pPr lvl="1"/>
            <a:r>
              <a:t>第二级</a:t>
            </a:r>
          </a:p>
          <a:p>
            <a:pPr lvl="2"/>
            <a:r>
              <a:t>第三级</a:t>
            </a:r>
          </a:p>
          <a:p>
            <a:pPr lvl="3"/>
            <a:r>
              <a:t>第四级</a:t>
            </a:r>
          </a:p>
          <a:p>
            <a:pPr lvl="4"/>
            <a:r>
              <a:t>第五级</a:t>
            </a:r>
          </a:p>
        </p:txBody>
      </p:sp>
      <p:sp>
        <p:nvSpPr>
          <p:cNvPr id="1028" name="日期占位符 3"/>
          <p:cNvSpPr>
            <a:spLocks noGrp="1"/>
          </p:cNvSpPr>
          <p:nvPr>
            <p:ph type="dt" sz="half" idx="2"/>
            <p:custDataLst>
              <p:tags r:id="rId19"/>
            </p:custDataLst>
          </p:nvPr>
        </p:nvSpPr>
        <p:spPr>
          <a:xfrm>
            <a:off x="628650" y="4767263"/>
            <a:ext cx="2057400" cy="274637"/>
          </a:xfrm>
          <a:prstGeom prst="rect">
            <a:avLst/>
          </a:prstGeom>
          <a:noFill/>
          <a:ln cap="flat">
            <a:noFill/>
            <a:prstDash val="solid"/>
            <a:round/>
            <a:headEnd type="none" w="med" len="med"/>
            <a:tailEnd type="none" w="med" len="med"/>
          </a:ln>
        </p:spPr>
        <p:txBody>
          <a:bodyPr vert="horz" lIns="91440" tIns="45720" rIns="91440" bIns="45720" anchor="ctr" anchorCtr="0"/>
          <a:lstStyle>
            <a:lvl1pPr marL="0" indent="0" algn="l" defTabSz="914400" rtl="0" eaLnBrk="1" hangingPunct="1">
              <a:buNone/>
              <a:defRPr lang="en-US" altLang="en-US" sz="1800">
                <a:solidFill>
                  <a:schemeClr val="tx1"/>
                </a:solidFill>
                <a:latin typeface="Calibri Light"/>
                <a:ea typeface="Calibri Light" panose="020f0302020204030204"/>
              </a:defRPr>
            </a:lvl1pPr>
            <a:lvl2pPr marL="457200" indent="0" algn="l" defTabSz="914400" rtl="0" eaLnBrk="1" hangingPunct="1">
              <a:buNone/>
              <a:defRPr lang="en-US" altLang="en-US" sz="1800">
                <a:solidFill>
                  <a:schemeClr val="tx1"/>
                </a:solidFill>
                <a:latin typeface="Calibri Light"/>
                <a:ea typeface="Calibri Light" panose="020f0302020204030204"/>
              </a:defRPr>
            </a:lvl2pPr>
            <a:lvl3pPr marL="914400" indent="0" algn="l" defTabSz="914400" rtl="0" eaLnBrk="1" hangingPunct="1">
              <a:buNone/>
              <a:defRPr lang="en-US" altLang="en-US" sz="1800">
                <a:solidFill>
                  <a:schemeClr val="tx1"/>
                </a:solidFill>
                <a:latin typeface="Calibri Light"/>
                <a:ea typeface="Calibri Light" panose="020f0302020204030204"/>
              </a:defRPr>
            </a:lvl3pPr>
            <a:lvl4pPr marL="1371600" indent="0" algn="l" defTabSz="914400" rtl="0" eaLnBrk="1" hangingPunct="1">
              <a:buNone/>
              <a:defRPr lang="en-US" altLang="en-US" sz="1800">
                <a:solidFill>
                  <a:schemeClr val="tx1"/>
                </a:solidFill>
                <a:latin typeface="Calibri Light"/>
                <a:ea typeface="Calibri Light" panose="020f0302020204030204"/>
              </a:defRPr>
            </a:lvl4pPr>
            <a:lvl5pPr marL="1828800" indent="0" algn="l" defTabSz="914400" rtl="0" eaLnBrk="1" hangingPunct="1">
              <a:buNone/>
              <a:defRPr lang="en-US" altLang="en-US" sz="1800">
                <a:solidFill>
                  <a:schemeClr val="tx1"/>
                </a:solidFill>
                <a:latin typeface="Calibri Light"/>
                <a:ea typeface="Calibri Light" panose="020f0302020204030204"/>
              </a:defRPr>
            </a:lvl5pPr>
          </a:lstStyle>
          <a:p>
            <a:pPr lvl="0"/>
            <a:fld id="{44C8A3D2-5E2A-416D-B336-28199155FA1A}" type="datetime1">
              <a:rPr lang="zh-CN" altLang="en-US" sz="1200"/>
              <a:t/>
            </a:fld>
            <a:endParaRPr lang="zh-CN" altLang="en-US" sz="1200"/>
          </a:p>
        </p:txBody>
      </p:sp>
      <p:sp>
        <p:nvSpPr>
          <p:cNvPr id="1029" name="页脚占位符 4"/>
          <p:cNvSpPr>
            <a:spLocks noGrp="1"/>
          </p:cNvSpPr>
          <p:nvPr>
            <p:ph type="ftr" sz="quarter" idx="3"/>
            <p:custDataLst>
              <p:tags r:id="rId20"/>
            </p:custDataLst>
          </p:nvPr>
        </p:nvSpPr>
        <p:spPr>
          <a:xfrm>
            <a:off x="3028950" y="4767263"/>
            <a:ext cx="3086100" cy="274637"/>
          </a:xfrm>
          <a:prstGeom prst="rect">
            <a:avLst/>
          </a:prstGeom>
          <a:noFill/>
          <a:ln cap="flat">
            <a:noFill/>
            <a:prstDash val="solid"/>
            <a:round/>
            <a:headEnd type="none" w="med" len="med"/>
            <a:tailEnd type="none" w="med" len="med"/>
          </a:ln>
        </p:spPr>
        <p:txBody>
          <a:bodyPr vert="horz" lIns="91440" tIns="45720" rIns="91440" bIns="45720" anchor="ctr" anchorCtr="0"/>
          <a:lstStyle>
            <a:lvl1pPr marL="0" indent="0" algn="l" defTabSz="914400" rtl="0" eaLnBrk="1" hangingPunct="1">
              <a:buNone/>
              <a:defRPr lang="en-US" altLang="en-US" sz="1800">
                <a:solidFill>
                  <a:schemeClr val="tx1"/>
                </a:solidFill>
                <a:latin typeface="Calibri Light"/>
                <a:ea typeface="Calibri Light" panose="020f0302020204030204"/>
              </a:defRPr>
            </a:lvl1pPr>
            <a:lvl2pPr marL="457200" indent="0" algn="l" defTabSz="914400" rtl="0" eaLnBrk="1" hangingPunct="1">
              <a:buNone/>
              <a:defRPr lang="en-US" altLang="en-US" sz="1800">
                <a:solidFill>
                  <a:schemeClr val="tx1"/>
                </a:solidFill>
                <a:latin typeface="Calibri Light"/>
                <a:ea typeface="Calibri Light" panose="020f0302020204030204"/>
              </a:defRPr>
            </a:lvl2pPr>
            <a:lvl3pPr marL="914400" indent="0" algn="l" defTabSz="914400" rtl="0" eaLnBrk="1" hangingPunct="1">
              <a:buNone/>
              <a:defRPr lang="en-US" altLang="en-US" sz="1800">
                <a:solidFill>
                  <a:schemeClr val="tx1"/>
                </a:solidFill>
                <a:latin typeface="Calibri Light"/>
                <a:ea typeface="Calibri Light" panose="020f0302020204030204"/>
              </a:defRPr>
            </a:lvl3pPr>
            <a:lvl4pPr marL="1371600" indent="0" algn="l" defTabSz="914400" rtl="0" eaLnBrk="1" hangingPunct="1">
              <a:buNone/>
              <a:defRPr lang="en-US" altLang="en-US" sz="1800">
                <a:solidFill>
                  <a:schemeClr val="tx1"/>
                </a:solidFill>
                <a:latin typeface="Calibri Light"/>
                <a:ea typeface="Calibri Light" panose="020f0302020204030204"/>
              </a:defRPr>
            </a:lvl4pPr>
            <a:lvl5pPr marL="1828800" indent="0" algn="l" defTabSz="914400" rtl="0" eaLnBrk="1" hangingPunct="1">
              <a:buNone/>
              <a:defRPr lang="en-US" altLang="en-US" sz="1800">
                <a:solidFill>
                  <a:schemeClr val="tx1"/>
                </a:solidFill>
                <a:latin typeface="Calibri Light"/>
                <a:ea typeface="Calibri Light" panose="020f0302020204030204"/>
              </a:defRPr>
            </a:lvl5pPr>
          </a:lstStyle>
          <a:p>
            <a:pPr lvl="0" algn="ctr"/>
            <a:endParaRPr lang="zh-CN" altLang="en-US" sz="1200"/>
          </a:p>
        </p:txBody>
      </p:sp>
      <p:sp>
        <p:nvSpPr>
          <p:cNvPr id="1030" name="灯片编号占位符 5"/>
          <p:cNvSpPr>
            <a:spLocks noGrp="1"/>
          </p:cNvSpPr>
          <p:nvPr>
            <p:ph type="sldNum" sz="quarter" idx="4"/>
            <p:custDataLst>
              <p:tags r:id="rId21"/>
            </p:custDataLst>
          </p:nvPr>
        </p:nvSpPr>
        <p:spPr>
          <a:xfrm>
            <a:off x="6457950" y="4767263"/>
            <a:ext cx="2057400" cy="274637"/>
          </a:xfrm>
          <a:prstGeom prst="rect">
            <a:avLst/>
          </a:prstGeom>
          <a:noFill/>
          <a:ln w="9525" cap="flat" cmpd="sng" algn="ctr">
            <a:noFill/>
            <a:prstDash val="solid"/>
            <a:round/>
            <a:headEnd type="none" w="med" len="med"/>
            <a:tailEnd type="none" w="med" len="med"/>
          </a:ln>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ct val="0"/>
              </a:spcBef>
              <a:spcAft>
                <a:spcPct val="0"/>
              </a:spcAft>
              <a:buClrTx/>
              <a:buSzTx/>
              <a:buFontTx/>
              <a:buNone/>
            </a:pPr>
            <a:fld id="{BB6CB991-6BD3-42F2-8A94-1903E9425430}" type="slidenum">
              <a:rPr kumimoji="0" lang="zh-CN" altLang="en-US" sz="1200" b="0" i="0" u="none" strike="noStrike" kern="1200" cap="none" spc="0" normalizeH="0" baseline="0" noProof="0">
                <a:ln w="9525" cap="flat" cmpd="sng" algn="ctr">
                  <a:noFill/>
                  <a:prstDash val="solid"/>
                  <a:round/>
                  <a:headEnd type="none" w="med" len="med"/>
                  <a:tailEnd type="none" w="med" len="med"/>
                </a:ln>
                <a:solidFill>
                  <a:srgbClr val="898989"/>
                </a:solidFill>
                <a:uLnTx/>
                <a:uFillTx/>
                <a:latin typeface="Calibri"/>
                <a:ea typeface="思源黑体 CN Regular"/>
                <a:cs typeface="Arial"/>
                <a:sym typeface="Wingdings" panose="05000000000000000000" pitchFamily="2" charset="2"/>
              </a:rPr>
              <a:t/>
            </a:fld>
            <a:endParaRPr kumimoji="0" lang="zh-CN" altLang="en-US" sz="1200" b="0" i="0" u="none" strike="noStrike" kern="1200" cap="none" spc="0" normalizeH="0" baseline="0" noProof="0">
              <a:uLnTx/>
              <a:uFillTx/>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slow"/>
  <p:timing/>
  <p:txStyles>
    <p:titleStyle>
      <a:lvl1pPr algn="l" defTabSz="914400" rtl="0" eaLnBrk="1" hangingPunct="1">
        <a:lnSpc>
          <a:spcPct val="90000"/>
        </a:lnSpc>
        <a:spcBef>
          <a:spcPct val="0"/>
        </a:spcBef>
        <a:buNone/>
        <a:defRPr sz="4400">
          <a:solidFill>
            <a:schemeClr val="tx1"/>
          </a:solidFill>
          <a:latin typeface="Calibri Light"/>
          <a:ea typeface="思源黑体 CN Bold"/>
        </a:defRPr>
      </a:lvl1pPr>
    </p:titleStyle>
    <p:bodyStyle>
      <a:lvl1pPr marL="228600" indent="-228600" algn="l" defTabSz="914400" rtl="0" eaLnBrk="1" hangingPunct="1">
        <a:lnSpc>
          <a:spcPct val="90000"/>
        </a:lnSpc>
        <a:spcBef>
          <a:spcPts val="1000"/>
        </a:spcBef>
        <a:buFont typeface="Arial" panose="020b0604020202020204" pitchFamily="34" charset="0"/>
        <a:buChar char="•"/>
        <a:defRPr sz="2800">
          <a:solidFill>
            <a:schemeClr val="tx1"/>
          </a:solidFill>
          <a:latin typeface="Calibri"/>
          <a:ea typeface="思源黑体 CN Regular"/>
        </a:defRPr>
      </a:lvl1pPr>
      <a:lvl2pPr marL="685800" indent="-228600" algn="l" defTabSz="914400" rtl="0" eaLnBrk="1" hangingPunct="1">
        <a:lnSpc>
          <a:spcPct val="90000"/>
        </a:lnSpc>
        <a:spcBef>
          <a:spcPts val="500"/>
        </a:spcBef>
        <a:buFont typeface="Arial" panose="020b0604020202020204" pitchFamily="34" charset="0"/>
        <a:buChar char="•"/>
        <a:defRPr sz="2400">
          <a:solidFill>
            <a:schemeClr val="tx1"/>
          </a:solidFill>
          <a:latin typeface="Calibri"/>
          <a:ea typeface="思源黑体 CN Regular"/>
        </a:defRPr>
      </a:lvl2pPr>
      <a:lvl3pPr marL="1143000" indent="-228600" algn="l" defTabSz="914400" rtl="0" eaLnBrk="1" hangingPunct="1">
        <a:lnSpc>
          <a:spcPct val="90000"/>
        </a:lnSpc>
        <a:spcBef>
          <a:spcPts val="500"/>
        </a:spcBef>
        <a:buFont typeface="Arial" panose="020b0604020202020204" pitchFamily="34" charset="0"/>
        <a:buChar char="•"/>
        <a:defRPr sz="2000">
          <a:solidFill>
            <a:schemeClr val="tx1"/>
          </a:solidFill>
          <a:latin typeface="Calibri"/>
          <a:ea typeface="思源黑体 CN Regular"/>
        </a:defRPr>
      </a:lvl3pPr>
      <a:lvl4pPr marL="1600200" indent="-228600" algn="l" defTabSz="914400" rtl="0" eaLnBrk="1" hangingPunct="1">
        <a:lnSpc>
          <a:spcPct val="90000"/>
        </a:lnSpc>
        <a:spcBef>
          <a:spcPts val="500"/>
        </a:spcBef>
        <a:buFont typeface="Arial" panose="020b0604020202020204" pitchFamily="34" charset="0"/>
        <a:buChar char="•"/>
        <a:defRPr sz="1800">
          <a:solidFill>
            <a:schemeClr val="tx1"/>
          </a:solidFill>
          <a:latin typeface="Calibri"/>
          <a:ea typeface="思源黑体 CN Regular"/>
        </a:defRPr>
      </a:lvl4pPr>
      <a:lvl5pPr marL="2057400" indent="-228600" algn="l" defTabSz="914400" rtl="0" eaLnBrk="1" hangingPunct="1">
        <a:lnSpc>
          <a:spcPct val="90000"/>
        </a:lnSpc>
        <a:spcBef>
          <a:spcPts val="500"/>
        </a:spcBef>
        <a:buFont typeface="Arial" panose="020b0604020202020204" pitchFamily="34" charset="0"/>
        <a:buChar char="•"/>
        <a:defRPr sz="1800">
          <a:solidFill>
            <a:schemeClr val="tx1"/>
          </a:solidFill>
          <a:latin typeface="Calibri"/>
          <a:ea typeface="思源黑体 CN Regular"/>
        </a:defRPr>
      </a:lvl5pPr>
    </p:bodyStyle>
    <p:otherStyle>
      <a:lvl1pPr marL="0" indent="0" algn="l" defTabSz="914400" rtl="0" eaLnBrk="1" hangingPunct="1">
        <a:buNone/>
        <a:defRPr sz="1800">
          <a:solidFill>
            <a:schemeClr val="tx1"/>
          </a:solidFill>
          <a:latin typeface="Calibri"/>
          <a:ea typeface="思源黑体 CN Regular"/>
        </a:defRPr>
      </a:lvl1pPr>
      <a:lvl2pPr marL="457200" indent="0" algn="l" defTabSz="914400" rtl="0" eaLnBrk="1" hangingPunct="1">
        <a:buNone/>
        <a:defRPr sz="1800">
          <a:solidFill>
            <a:schemeClr val="tx1"/>
          </a:solidFill>
          <a:latin typeface="Calibri"/>
          <a:ea typeface="思源黑体 CN Regular"/>
        </a:defRPr>
      </a:lvl2pPr>
      <a:lvl3pPr marL="914400" indent="0" algn="l" defTabSz="914400" rtl="0" eaLnBrk="1" hangingPunct="1">
        <a:buNone/>
        <a:defRPr sz="1800">
          <a:solidFill>
            <a:schemeClr val="tx1"/>
          </a:solidFill>
          <a:latin typeface="Calibri"/>
          <a:ea typeface="思源黑体 CN Regular"/>
        </a:defRPr>
      </a:lvl3pPr>
      <a:lvl4pPr marL="1371600" indent="0" algn="l" defTabSz="914400" rtl="0" eaLnBrk="1" hangingPunct="1">
        <a:buNone/>
        <a:defRPr sz="1800">
          <a:solidFill>
            <a:schemeClr val="tx1"/>
          </a:solidFill>
          <a:latin typeface="Calibri"/>
          <a:ea typeface="思源黑体 CN Regular"/>
        </a:defRPr>
      </a:lvl4pPr>
      <a:lvl5pPr marL="1828800" indent="0" algn="l" defTabSz="914400" rtl="0" eaLnBrk="1" hangingPunct="1">
        <a:buNone/>
        <a:defRPr sz="1800">
          <a:solidFill>
            <a:schemeClr val="tx1"/>
          </a:solidFill>
          <a:latin typeface="Calibri"/>
          <a:ea typeface="思源黑体 CN Regular"/>
        </a:defRPr>
      </a:lvl5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2"/>
        </a:solidFill>
        <a:effectLst/>
      </p:bgPr>
    </p:bg>
    <p:spTree>
      <p:nvGrpSpPr>
        <p:cNvPr id="1" name=""/>
        <p:cNvGrpSpPr/>
        <p:nvPr>
          <p:custDataLst>
            <p:tags r:id="rId12"/>
          </p:custDataLst>
        </p:nvPr>
      </p:nvGrpSpPr>
      <p:grpSpPr>
        <a:xfrm>
          <a:off x="0" y="0"/>
          <a:ext cx="0" cy="0"/>
        </a:xfrm>
      </p:grpSpPr>
      <p:sp>
        <p:nvSpPr>
          <p:cNvPr id="4" name="日期占位符 3"/>
          <p:cNvSpPr>
            <a:spLocks noGrp="1"/>
          </p:cNvSpPr>
          <p:nvPr>
            <p:ph type="dt" sz="half" idx="2"/>
            <p:custDataLst>
              <p:tags r:id="rId13"/>
            </p:custDataLst>
          </p:nvPr>
        </p:nvSpPr>
        <p:spPr>
          <a:xfrm>
            <a:off x="459000" y="4735800"/>
            <a:ext cx="2025000" cy="237600"/>
          </a:xfrm>
          <a:prstGeom prst="rect">
            <a:avLst/>
          </a:prstGeom>
        </p:spPr>
        <p:txBody>
          <a:bodyPr vert="horz" lIns="91440" tIns="45720" rIns="91440" bIns="45720" rtlCol="0" anchor="ctr">
            <a:normAutofit/>
          </a:bodyPr>
          <a:lstStyle>
            <a:defPPr>
              <a:defRPr lang="zh-CN"/>
            </a:defPPr>
            <a:lvl1pPr marL="0" algn="l" defTabSz="685800" rtl="0" eaLnBrk="1" latinLnBrk="0" hangingPunct="1">
              <a:defRPr sz="750" kern="1200" baseline="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3"/>
            <p:custDataLst>
              <p:tags r:id="rId14"/>
            </p:custDataLst>
          </p:nvPr>
        </p:nvSpPr>
        <p:spPr>
          <a:xfrm>
            <a:off x="3087000" y="4735800"/>
            <a:ext cx="2970000" cy="237600"/>
          </a:xfrm>
          <a:prstGeom prst="rect">
            <a:avLst/>
          </a:prstGeom>
        </p:spPr>
        <p:txBody>
          <a:bodyPr vert="horz" lIns="91440" tIns="45720" rIns="91440" bIns="45720" rtlCol="0" anchor="ctr">
            <a:normAutofit/>
          </a:bodyPr>
          <a:lstStyle>
            <a:defPPr>
              <a:defRPr lang="zh-CN"/>
            </a:defPPr>
            <a:lvl1pPr marL="0" algn="ctr" defTabSz="685800" rtl="0" eaLnBrk="1" latinLnBrk="0" hangingPunct="1">
              <a:defRPr sz="750" kern="1200" baseline="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zh-CN" altLang="en-US"/>
          </a:p>
        </p:txBody>
      </p:sp>
      <p:sp>
        <p:nvSpPr>
          <p:cNvPr id="6" name="灯片编号占位符 5"/>
          <p:cNvSpPr>
            <a:spLocks noGrp="1"/>
          </p:cNvSpPr>
          <p:nvPr>
            <p:ph type="sldNum" sz="quarter" idx="4"/>
            <p:custDataLst>
              <p:tags r:id="rId15"/>
            </p:custDataLst>
          </p:nvPr>
        </p:nvSpPr>
        <p:spPr>
          <a:xfrm>
            <a:off x="6658200" y="4735800"/>
            <a:ext cx="2025000" cy="237600"/>
          </a:xfrm>
          <a:prstGeom prst="rect">
            <a:avLst/>
          </a:prstGeom>
        </p:spPr>
        <p:txBody>
          <a:bodyPr vert="horz" lIns="91440" tIns="45720" rIns="91440" bIns="45720" rtlCol="0" anchor="ctr">
            <a:normAutofit/>
          </a:bodyPr>
          <a:lstStyle>
            <a:defPPr>
              <a:defRPr lang="zh-CN"/>
            </a:defPPr>
            <a:lvl1pPr marL="0" algn="r" defTabSz="685800" rtl="0" eaLnBrk="1" latinLnBrk="0" hangingPunct="1">
              <a:defRPr sz="750" kern="1200" baseline="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49AE70B2-8BF9-45C0-BB95-33D1B9D3A854}" type="slidenum">
              <a:rPr lang="zh-CN" altLang="en-US" smtClean="0"/>
              <a:t>0</a:t>
            </a:fld>
            <a:endParaRPr lang="zh-CN" altLang="en-US"/>
          </a:p>
        </p:txBody>
      </p:sp>
      <p:sp>
        <p:nvSpPr>
          <p:cNvPr id="7" name="矩形 6"/>
          <p:cNvSpPr/>
          <p:nvPr userDrawn="1">
            <p:custDataLst>
              <p:tags r:id="rId16"/>
            </p:custDataLst>
          </p:nvPr>
        </p:nvSpPr>
        <p:spPr>
          <a:xfrm>
            <a:off x="0" y="476"/>
            <a:ext cx="9144952" cy="51425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zh-CN" altLang="en-US"/>
          </a:p>
        </p:txBody>
      </p:sp>
    </p:spTree>
    <p:custDataLst>
      <p:tags r:id="rId17"/>
    </p:custData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ransition/>
  <p:timing/>
  <p:txStyles>
    <p:titleStyle>
      <a:lvl1pPr algn="l" defTabSz="685800" rtl="0" eaLnBrk="1" fontAlgn="auto" latinLnBrk="0" hangingPunct="1">
        <a:lnSpc>
          <a:spcPct val="100000"/>
        </a:lnSpc>
        <a:spcBef>
          <a:spcPct val="0"/>
        </a:spcBef>
        <a:buNone/>
        <a:defRPr sz="2700" b="1" u="none" strike="noStrike" kern="1200" cap="none" spc="225" normalizeH="0" baseline="0">
          <a:solidFill>
            <a:schemeClr val="tx1">
              <a:lumMod val="85000"/>
              <a:lumOff val="15000"/>
            </a:schemeClr>
          </a:solidFill>
          <a:uFillTx/>
          <a:latin typeface="+mj-lt"/>
          <a:ea typeface="+mj-ea"/>
          <a:cs typeface="+mj-cs"/>
        </a:defRPr>
      </a:lvl1pPr>
    </p:titleStyle>
    <p:bodyStyle>
      <a:lvl1pPr marL="171450" indent="-171450" algn="l" defTabSz="685800" rtl="0" eaLnBrk="1" fontAlgn="auto" latinLnBrk="0" hangingPunct="1">
        <a:lnSpc>
          <a:spcPct val="130000"/>
        </a:lnSpc>
        <a:spcBef>
          <a:spcPct val="0"/>
        </a:spcBef>
        <a:spcAft>
          <a:spcPts val="750"/>
        </a:spcAft>
        <a:buFont typeface="Arial" panose="020b0604020202020204" pitchFamily="34" charset="0"/>
        <a:buChar char="●"/>
        <a:defRPr sz="1350" u="none" strike="noStrike" kern="1200" cap="none" spc="112" normalizeH="0" baseline="0">
          <a:solidFill>
            <a:schemeClr val="tx1">
              <a:lumMod val="65000"/>
              <a:lumOff val="35000"/>
            </a:schemeClr>
          </a:solidFill>
          <a:uFillTx/>
          <a:latin typeface="+mn-lt"/>
          <a:ea typeface="+mn-ea"/>
          <a:cs typeface="+mn-cs"/>
        </a:defRPr>
      </a:lvl1pPr>
      <a:lvl2pPr marL="514350" indent="-171450" algn="l" defTabSz="685800" rtl="0" eaLnBrk="1" fontAlgn="auto" latinLnBrk="0" hangingPunct="1">
        <a:lnSpc>
          <a:spcPct val="120000"/>
        </a:lnSpc>
        <a:spcBef>
          <a:spcPct val="0"/>
        </a:spcBef>
        <a:spcAft>
          <a:spcPts val="450"/>
        </a:spcAft>
        <a:buFont typeface="Arial" panose="020b0604020202020204" pitchFamily="34" charset="0"/>
        <a:buChar char="●"/>
        <a:tabLst>
          <a:tab pos="1207294"/>
        </a:tabLst>
        <a:defRPr sz="1200" u="none" strike="noStrike" kern="1200" cap="none" spc="112" normalizeH="0" baseline="0">
          <a:solidFill>
            <a:schemeClr val="tx1">
              <a:lumMod val="65000"/>
              <a:lumOff val="35000"/>
            </a:schemeClr>
          </a:solidFill>
          <a:uFillTx/>
          <a:latin typeface="+mn-lt"/>
          <a:ea typeface="+mn-ea"/>
          <a:cs typeface="+mn-cs"/>
        </a:defRPr>
      </a:lvl2pPr>
      <a:lvl3pPr marL="857250" indent="-171450" algn="l" defTabSz="685800" rtl="0" eaLnBrk="1" fontAlgn="auto" latinLnBrk="0" hangingPunct="1">
        <a:lnSpc>
          <a:spcPct val="120000"/>
        </a:lnSpc>
        <a:spcBef>
          <a:spcPct val="0"/>
        </a:spcBef>
        <a:spcAft>
          <a:spcPts val="450"/>
        </a:spcAft>
        <a:buFont typeface="Arial" panose="020b0604020202020204" pitchFamily="34" charset="0"/>
        <a:buChar char="●"/>
        <a:defRPr sz="1200" u="none" strike="noStrike" kern="1200" cap="none" spc="112" normalizeH="0" baseline="0">
          <a:solidFill>
            <a:schemeClr val="tx1">
              <a:lumMod val="65000"/>
              <a:lumOff val="35000"/>
            </a:schemeClr>
          </a:solidFill>
          <a:uFillTx/>
          <a:latin typeface="+mn-lt"/>
          <a:ea typeface="+mn-ea"/>
          <a:cs typeface="+mn-cs"/>
        </a:defRPr>
      </a:lvl3pPr>
      <a:lvl4pPr marL="1200150" indent="-171450" algn="l" defTabSz="685800" rtl="0" eaLnBrk="1" fontAlgn="auto" latinLnBrk="0" hangingPunct="1">
        <a:lnSpc>
          <a:spcPct val="120000"/>
        </a:lnSpc>
        <a:spcBef>
          <a:spcPct val="0"/>
        </a:spcBef>
        <a:spcAft>
          <a:spcPts val="225"/>
        </a:spcAft>
        <a:buFont typeface="Wingdings" panose="05000000000000000000" charset="0"/>
        <a:buChar char=""/>
        <a:defRPr sz="1050" u="none" strike="noStrike" kern="1200" cap="none" spc="112" normalizeH="0" baseline="0">
          <a:solidFill>
            <a:schemeClr val="tx1">
              <a:lumMod val="65000"/>
              <a:lumOff val="35000"/>
            </a:schemeClr>
          </a:solidFill>
          <a:uFillTx/>
          <a:latin typeface="+mn-lt"/>
          <a:ea typeface="+mn-ea"/>
          <a:cs typeface="+mn-cs"/>
        </a:defRPr>
      </a:lvl4pPr>
      <a:lvl5pPr marL="1543050" indent="-171450" algn="l" defTabSz="685800" rtl="0" eaLnBrk="1" fontAlgn="auto" latinLnBrk="0" hangingPunct="1">
        <a:lnSpc>
          <a:spcPct val="120000"/>
        </a:lnSpc>
        <a:spcBef>
          <a:spcPct val="0"/>
        </a:spcBef>
        <a:spcAft>
          <a:spcPts val="225"/>
        </a:spcAft>
        <a:buFont typeface="Arial" panose="020b0604020202020204" pitchFamily="34" charset="0"/>
        <a:buChar char="•"/>
        <a:defRPr sz="1050" u="none" strike="noStrike" kern="1200" cap="none" spc="112" normalizeH="0" baseline="0">
          <a:solidFill>
            <a:schemeClr val="tx1">
              <a:lumMod val="65000"/>
              <a:lumOff val="35000"/>
            </a:schemeClr>
          </a:solidFill>
          <a:uFillTx/>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tags" Target="../tags/tag158.xml" /><Relationship Id="rId11" Type="http://schemas.openxmlformats.org/officeDocument/2006/relationships/tags" Target="../tags/tag159.xml" /><Relationship Id="rId12" Type="http://schemas.openxmlformats.org/officeDocument/2006/relationships/tags" Target="../tags/tag160.xml" /><Relationship Id="rId13" Type="http://schemas.openxmlformats.org/officeDocument/2006/relationships/tags" Target="../tags/tag161.xml" /><Relationship Id="rId14" Type="http://schemas.openxmlformats.org/officeDocument/2006/relationships/tags" Target="../tags/tag162.xml" /><Relationship Id="rId15" Type="http://schemas.openxmlformats.org/officeDocument/2006/relationships/tags" Target="../tags/tag163.xml" /><Relationship Id="rId16" Type="http://schemas.openxmlformats.org/officeDocument/2006/relationships/tags" Target="../tags/tag164.xml" /><Relationship Id="rId17" Type="http://schemas.openxmlformats.org/officeDocument/2006/relationships/tags" Target="../tags/tag165.xml" /><Relationship Id="rId18" Type="http://schemas.openxmlformats.org/officeDocument/2006/relationships/tags" Target="../tags/tag166.xml" /><Relationship Id="rId19" Type="http://schemas.openxmlformats.org/officeDocument/2006/relationships/tags" Target="../tags/tag167.xml" /><Relationship Id="rId2" Type="http://schemas.openxmlformats.org/officeDocument/2006/relationships/notesSlide" Target="../notesSlides/notesSlide1.xml" /><Relationship Id="rId20" Type="http://schemas.openxmlformats.org/officeDocument/2006/relationships/tags" Target="../tags/tag168.xml" /><Relationship Id="rId21" Type="http://schemas.openxmlformats.org/officeDocument/2006/relationships/tags" Target="../tags/tag169.xml" /><Relationship Id="rId22" Type="http://schemas.openxmlformats.org/officeDocument/2006/relationships/tags" Target="../tags/tag170.xml" /><Relationship Id="rId23" Type="http://schemas.openxmlformats.org/officeDocument/2006/relationships/tags" Target="../tags/tag171.xml" /><Relationship Id="rId24" Type="http://schemas.openxmlformats.org/officeDocument/2006/relationships/image" Target="../media/image5.png" /><Relationship Id="rId25" Type="http://schemas.openxmlformats.org/officeDocument/2006/relationships/tags" Target="../tags/tag172.xml" /><Relationship Id="rId26" Type="http://schemas.openxmlformats.org/officeDocument/2006/relationships/image" Target="../media/image6.png" /><Relationship Id="rId27" Type="http://schemas.openxmlformats.org/officeDocument/2006/relationships/tags" Target="../tags/tag173.xml" /><Relationship Id="rId28" Type="http://schemas.openxmlformats.org/officeDocument/2006/relationships/image" Target="../media/image7.png" /><Relationship Id="rId29" Type="http://schemas.openxmlformats.org/officeDocument/2006/relationships/tags" Target="../tags/tag174.xml" /><Relationship Id="rId3" Type="http://schemas.openxmlformats.org/officeDocument/2006/relationships/tags" Target="../tags/tag154.xml" /><Relationship Id="rId30" Type="http://schemas.openxmlformats.org/officeDocument/2006/relationships/audio" Target="NULL" /><Relationship Id="rId4" Type="http://schemas.openxmlformats.org/officeDocument/2006/relationships/image" Target="../media/image2.png" /><Relationship Id="rId5" Type="http://schemas.openxmlformats.org/officeDocument/2006/relationships/tags" Target="../tags/tag155.xml" /><Relationship Id="rId6" Type="http://schemas.openxmlformats.org/officeDocument/2006/relationships/image" Target="../media/image3.png" /><Relationship Id="rId7" Type="http://schemas.openxmlformats.org/officeDocument/2006/relationships/tags" Target="../tags/tag156.xml" /><Relationship Id="rId8" Type="http://schemas.openxmlformats.org/officeDocument/2006/relationships/image" Target="../media/image4.png" /><Relationship Id="rId9" Type="http://schemas.openxmlformats.org/officeDocument/2006/relationships/tags" Target="../tags/tag157.xm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tags" Target="../tags/tag286.xml" /><Relationship Id="rId3" Type="http://schemas.openxmlformats.org/officeDocument/2006/relationships/tags" Target="../tags/tag287.xml" /><Relationship Id="rId4" Type="http://schemas.openxmlformats.org/officeDocument/2006/relationships/tags" Target="../tags/tag288.xml" /><Relationship Id="rId5" Type="http://schemas.openxmlformats.org/officeDocument/2006/relationships/image" Target="../media/image19.png" /><Relationship Id="rId6" Type="http://schemas.openxmlformats.org/officeDocument/2006/relationships/tags" Target="../tags/tag289.xml" /><Relationship Id="rId7" Type="http://schemas.openxmlformats.org/officeDocument/2006/relationships/image" Target="../media/image20.png" /><Relationship Id="rId8" Type="http://schemas.openxmlformats.org/officeDocument/2006/relationships/tags" Target="../tags/tag290.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tags" Target="../tags/tag299.xml" /><Relationship Id="rId11" Type="http://schemas.openxmlformats.org/officeDocument/2006/relationships/tags" Target="../tags/tag300.xml" /><Relationship Id="rId12" Type="http://schemas.openxmlformats.org/officeDocument/2006/relationships/tags" Target="../tags/tag301.xml" /><Relationship Id="rId13" Type="http://schemas.openxmlformats.org/officeDocument/2006/relationships/tags" Target="../tags/tag302.xml" /><Relationship Id="rId14" Type="http://schemas.openxmlformats.org/officeDocument/2006/relationships/image" Target="../media/image12.png" /><Relationship Id="rId15" Type="http://schemas.openxmlformats.org/officeDocument/2006/relationships/tags" Target="../tags/tag303.xml" /><Relationship Id="rId16" Type="http://schemas.openxmlformats.org/officeDocument/2006/relationships/image" Target="../media/image13.png" /><Relationship Id="rId17" Type="http://schemas.openxmlformats.org/officeDocument/2006/relationships/tags" Target="../tags/tag304.xml" /><Relationship Id="rId18" Type="http://schemas.openxmlformats.org/officeDocument/2006/relationships/tags" Target="../tags/tag305.xml" /><Relationship Id="rId2" Type="http://schemas.openxmlformats.org/officeDocument/2006/relationships/notesSlide" Target="../notesSlides/notesSlide7.xml" /><Relationship Id="rId3" Type="http://schemas.openxmlformats.org/officeDocument/2006/relationships/tags" Target="../tags/tag295.xml" /><Relationship Id="rId4" Type="http://schemas.openxmlformats.org/officeDocument/2006/relationships/tags" Target="../tags/tag296.xml" /><Relationship Id="rId5" Type="http://schemas.openxmlformats.org/officeDocument/2006/relationships/image" Target="../media/image11.png" /><Relationship Id="rId6" Type="http://schemas.openxmlformats.org/officeDocument/2006/relationships/tags" Target="../tags/tag297.xml" /><Relationship Id="rId7" Type="http://schemas.openxmlformats.org/officeDocument/2006/relationships/image" Target="../media/image8.png" /><Relationship Id="rId8" Type="http://schemas.openxmlformats.org/officeDocument/2006/relationships/tags" Target="../tags/tag298.xml" /><Relationship Id="rId9" Type="http://schemas.openxmlformats.org/officeDocument/2006/relationships/image" Target="../media/image3.pn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tags" Target="../tags/tag306.xml" /><Relationship Id="rId3" Type="http://schemas.openxmlformats.org/officeDocument/2006/relationships/tags" Target="../tags/tag307.xml" /><Relationship Id="rId4" Type="http://schemas.openxmlformats.org/officeDocument/2006/relationships/tags" Target="../tags/tag308.xml" /><Relationship Id="rId5" Type="http://schemas.openxmlformats.org/officeDocument/2006/relationships/image" Target="../media/image21.png" /><Relationship Id="rId6" Type="http://schemas.openxmlformats.org/officeDocument/2006/relationships/tags" Target="../tags/tag309.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tags" Target="../tags/tag318.xml" /><Relationship Id="rId11" Type="http://schemas.openxmlformats.org/officeDocument/2006/relationships/tags" Target="../tags/tag319.xml" /><Relationship Id="rId12" Type="http://schemas.openxmlformats.org/officeDocument/2006/relationships/tags" Target="../tags/tag320.xml" /><Relationship Id="rId13" Type="http://schemas.openxmlformats.org/officeDocument/2006/relationships/tags" Target="../tags/tag321.xml" /><Relationship Id="rId14" Type="http://schemas.openxmlformats.org/officeDocument/2006/relationships/image" Target="../media/image12.png" /><Relationship Id="rId15" Type="http://schemas.openxmlformats.org/officeDocument/2006/relationships/tags" Target="../tags/tag322.xml" /><Relationship Id="rId16" Type="http://schemas.openxmlformats.org/officeDocument/2006/relationships/image" Target="../media/image13.png" /><Relationship Id="rId17" Type="http://schemas.openxmlformats.org/officeDocument/2006/relationships/tags" Target="../tags/tag323.xml" /><Relationship Id="rId18" Type="http://schemas.openxmlformats.org/officeDocument/2006/relationships/tags" Target="../tags/tag324.xml" /><Relationship Id="rId2" Type="http://schemas.openxmlformats.org/officeDocument/2006/relationships/notesSlide" Target="../notesSlides/notesSlide8.xml" /><Relationship Id="rId3" Type="http://schemas.openxmlformats.org/officeDocument/2006/relationships/tags" Target="../tags/tag314.xml" /><Relationship Id="rId4" Type="http://schemas.openxmlformats.org/officeDocument/2006/relationships/tags" Target="../tags/tag315.xml" /><Relationship Id="rId5" Type="http://schemas.openxmlformats.org/officeDocument/2006/relationships/image" Target="../media/image11.png" /><Relationship Id="rId6" Type="http://schemas.openxmlformats.org/officeDocument/2006/relationships/tags" Target="../tags/tag316.xml" /><Relationship Id="rId7" Type="http://schemas.openxmlformats.org/officeDocument/2006/relationships/image" Target="../media/image8.png" /><Relationship Id="rId8" Type="http://schemas.openxmlformats.org/officeDocument/2006/relationships/tags" Target="../tags/tag317.xml" /><Relationship Id="rId9" Type="http://schemas.openxmlformats.org/officeDocument/2006/relationships/image" Target="../media/image3.pn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tags" Target="../tags/tag325.xml" /><Relationship Id="rId3" Type="http://schemas.openxmlformats.org/officeDocument/2006/relationships/tags" Target="../tags/tag326.xml" /><Relationship Id="rId4" Type="http://schemas.openxmlformats.org/officeDocument/2006/relationships/tags" Target="../tags/tag327.xml" /><Relationship Id="rId5" Type="http://schemas.openxmlformats.org/officeDocument/2006/relationships/image" Target="../media/image22.png" /><Relationship Id="rId6" Type="http://schemas.openxmlformats.org/officeDocument/2006/relationships/tags" Target="../tags/tag328.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tags" Target="../tags/tag337.xml" /><Relationship Id="rId11" Type="http://schemas.openxmlformats.org/officeDocument/2006/relationships/tags" Target="../tags/tag338.xml" /><Relationship Id="rId12" Type="http://schemas.openxmlformats.org/officeDocument/2006/relationships/tags" Target="../tags/tag339.xml" /><Relationship Id="rId13" Type="http://schemas.openxmlformats.org/officeDocument/2006/relationships/tags" Target="../tags/tag340.xml" /><Relationship Id="rId14" Type="http://schemas.openxmlformats.org/officeDocument/2006/relationships/image" Target="../media/image12.png" /><Relationship Id="rId15" Type="http://schemas.openxmlformats.org/officeDocument/2006/relationships/tags" Target="../tags/tag341.xml" /><Relationship Id="rId16" Type="http://schemas.openxmlformats.org/officeDocument/2006/relationships/image" Target="../media/image13.png" /><Relationship Id="rId17" Type="http://schemas.openxmlformats.org/officeDocument/2006/relationships/tags" Target="../tags/tag342.xml" /><Relationship Id="rId18" Type="http://schemas.openxmlformats.org/officeDocument/2006/relationships/tags" Target="../tags/tag343.xml" /><Relationship Id="rId2" Type="http://schemas.openxmlformats.org/officeDocument/2006/relationships/notesSlide" Target="../notesSlides/notesSlide9.xml" /><Relationship Id="rId3" Type="http://schemas.openxmlformats.org/officeDocument/2006/relationships/tags" Target="../tags/tag333.xml" /><Relationship Id="rId4" Type="http://schemas.openxmlformats.org/officeDocument/2006/relationships/tags" Target="../tags/tag334.xml" /><Relationship Id="rId5" Type="http://schemas.openxmlformats.org/officeDocument/2006/relationships/image" Target="../media/image11.png" /><Relationship Id="rId6" Type="http://schemas.openxmlformats.org/officeDocument/2006/relationships/tags" Target="../tags/tag335.xml" /><Relationship Id="rId7" Type="http://schemas.openxmlformats.org/officeDocument/2006/relationships/image" Target="../media/image8.png" /><Relationship Id="rId8" Type="http://schemas.openxmlformats.org/officeDocument/2006/relationships/tags" Target="../tags/tag336.xml" /><Relationship Id="rId9" Type="http://schemas.openxmlformats.org/officeDocument/2006/relationships/image" Target="../media/image3.pn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tags" Target="../tags/tag344.xml" /><Relationship Id="rId3" Type="http://schemas.openxmlformats.org/officeDocument/2006/relationships/tags" Target="../tags/tag345.xml" /><Relationship Id="rId4" Type="http://schemas.openxmlformats.org/officeDocument/2006/relationships/tags" Target="../tags/tag346.xml" /><Relationship Id="rId5" Type="http://schemas.openxmlformats.org/officeDocument/2006/relationships/image" Target="../media/image23.png" /><Relationship Id="rId6" Type="http://schemas.openxmlformats.org/officeDocument/2006/relationships/tags" Target="../tags/tag347.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tags" Target="../tags/tag356.xml" /><Relationship Id="rId11" Type="http://schemas.openxmlformats.org/officeDocument/2006/relationships/tags" Target="../tags/tag357.xml" /><Relationship Id="rId12" Type="http://schemas.openxmlformats.org/officeDocument/2006/relationships/tags" Target="../tags/tag358.xml" /><Relationship Id="rId13" Type="http://schemas.openxmlformats.org/officeDocument/2006/relationships/tags" Target="../tags/tag359.xml" /><Relationship Id="rId14" Type="http://schemas.openxmlformats.org/officeDocument/2006/relationships/image" Target="../media/image12.png" /><Relationship Id="rId15" Type="http://schemas.openxmlformats.org/officeDocument/2006/relationships/tags" Target="../tags/tag360.xml" /><Relationship Id="rId16" Type="http://schemas.openxmlformats.org/officeDocument/2006/relationships/image" Target="../media/image13.png" /><Relationship Id="rId17" Type="http://schemas.openxmlformats.org/officeDocument/2006/relationships/tags" Target="../tags/tag361.xml" /><Relationship Id="rId18" Type="http://schemas.openxmlformats.org/officeDocument/2006/relationships/tags" Target="../tags/tag362.xml" /><Relationship Id="rId2" Type="http://schemas.openxmlformats.org/officeDocument/2006/relationships/notesSlide" Target="../notesSlides/notesSlide10.xml" /><Relationship Id="rId3" Type="http://schemas.openxmlformats.org/officeDocument/2006/relationships/tags" Target="../tags/tag352.xml" /><Relationship Id="rId4" Type="http://schemas.openxmlformats.org/officeDocument/2006/relationships/tags" Target="../tags/tag353.xml" /><Relationship Id="rId5" Type="http://schemas.openxmlformats.org/officeDocument/2006/relationships/image" Target="../media/image11.png" /><Relationship Id="rId6" Type="http://schemas.openxmlformats.org/officeDocument/2006/relationships/tags" Target="../tags/tag354.xml" /><Relationship Id="rId7" Type="http://schemas.openxmlformats.org/officeDocument/2006/relationships/image" Target="../media/image8.png" /><Relationship Id="rId8" Type="http://schemas.openxmlformats.org/officeDocument/2006/relationships/tags" Target="../tags/tag355.xml" /><Relationship Id="rId9" Type="http://schemas.openxmlformats.org/officeDocument/2006/relationships/image" Target="../media/image3.png"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9.xml" /><Relationship Id="rId2" Type="http://schemas.openxmlformats.org/officeDocument/2006/relationships/tags" Target="../tags/tag363.xml" /><Relationship Id="rId3" Type="http://schemas.openxmlformats.org/officeDocument/2006/relationships/tags" Target="../tags/tag364.xml" /><Relationship Id="rId4" Type="http://schemas.openxmlformats.org/officeDocument/2006/relationships/tags" Target="../tags/tag365.xml" /><Relationship Id="rId5" Type="http://schemas.openxmlformats.org/officeDocument/2006/relationships/image" Target="../media/image24.png" /><Relationship Id="rId6" Type="http://schemas.openxmlformats.org/officeDocument/2006/relationships/tags" Target="../tags/tag366.x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9.xml" /><Relationship Id="rId2" Type="http://schemas.openxmlformats.org/officeDocument/2006/relationships/tags" Target="../tags/tag367.xml" /><Relationship Id="rId3" Type="http://schemas.openxmlformats.org/officeDocument/2006/relationships/tags" Target="../tags/tag368.xml" /><Relationship Id="rId4" Type="http://schemas.openxmlformats.org/officeDocument/2006/relationships/tags" Target="../tags/tag369.xml" /><Relationship Id="rId5" Type="http://schemas.openxmlformats.org/officeDocument/2006/relationships/image" Target="../media/image25.png" /><Relationship Id="rId6" Type="http://schemas.openxmlformats.org/officeDocument/2006/relationships/tags" Target="../tags/tag370.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tags" Target="../tags/tag184.xml" /><Relationship Id="rId11" Type="http://schemas.openxmlformats.org/officeDocument/2006/relationships/tags" Target="../tags/tag185.xml" /><Relationship Id="rId12" Type="http://schemas.openxmlformats.org/officeDocument/2006/relationships/tags" Target="../tags/tag186.xml" /><Relationship Id="rId13" Type="http://schemas.openxmlformats.org/officeDocument/2006/relationships/tags" Target="../tags/tag187.xml" /><Relationship Id="rId14" Type="http://schemas.openxmlformats.org/officeDocument/2006/relationships/tags" Target="../tags/tag188.xml" /><Relationship Id="rId15" Type="http://schemas.openxmlformats.org/officeDocument/2006/relationships/tags" Target="../tags/tag189.xml" /><Relationship Id="rId16" Type="http://schemas.openxmlformats.org/officeDocument/2006/relationships/tags" Target="../tags/tag190.xml" /><Relationship Id="rId17" Type="http://schemas.openxmlformats.org/officeDocument/2006/relationships/tags" Target="../tags/tag191.xml" /><Relationship Id="rId18" Type="http://schemas.openxmlformats.org/officeDocument/2006/relationships/tags" Target="../tags/tag192.xml" /><Relationship Id="rId19" Type="http://schemas.openxmlformats.org/officeDocument/2006/relationships/tags" Target="../tags/tag193.xml" /><Relationship Id="rId2" Type="http://schemas.openxmlformats.org/officeDocument/2006/relationships/notesSlide" Target="../notesSlides/notesSlide2.xml" /><Relationship Id="rId20" Type="http://schemas.openxmlformats.org/officeDocument/2006/relationships/tags" Target="../tags/tag194.xml" /><Relationship Id="rId21" Type="http://schemas.openxmlformats.org/officeDocument/2006/relationships/tags" Target="../tags/tag195.xml" /><Relationship Id="rId22" Type="http://schemas.openxmlformats.org/officeDocument/2006/relationships/tags" Target="../tags/tag196.xml" /><Relationship Id="rId23" Type="http://schemas.openxmlformats.org/officeDocument/2006/relationships/tags" Target="../tags/tag197.xml" /><Relationship Id="rId24" Type="http://schemas.openxmlformats.org/officeDocument/2006/relationships/tags" Target="../tags/tag198.xml" /><Relationship Id="rId25" Type="http://schemas.openxmlformats.org/officeDocument/2006/relationships/tags" Target="../tags/tag199.xml" /><Relationship Id="rId26" Type="http://schemas.openxmlformats.org/officeDocument/2006/relationships/tags" Target="../tags/tag200.xml" /><Relationship Id="rId27" Type="http://schemas.openxmlformats.org/officeDocument/2006/relationships/tags" Target="../tags/tag201.xml" /><Relationship Id="rId28" Type="http://schemas.openxmlformats.org/officeDocument/2006/relationships/tags" Target="../tags/tag202.xml" /><Relationship Id="rId29" Type="http://schemas.openxmlformats.org/officeDocument/2006/relationships/tags" Target="../tags/tag203.xml" /><Relationship Id="rId3" Type="http://schemas.openxmlformats.org/officeDocument/2006/relationships/tags" Target="../tags/tag179.xml" /><Relationship Id="rId30" Type="http://schemas.openxmlformats.org/officeDocument/2006/relationships/tags" Target="../tags/tag204.xml" /><Relationship Id="rId31" Type="http://schemas.openxmlformats.org/officeDocument/2006/relationships/tags" Target="../tags/tag205.xml" /><Relationship Id="rId32" Type="http://schemas.openxmlformats.org/officeDocument/2006/relationships/tags" Target="../tags/tag206.xml" /><Relationship Id="rId33" Type="http://schemas.openxmlformats.org/officeDocument/2006/relationships/tags" Target="../tags/tag207.xml" /><Relationship Id="rId34" Type="http://schemas.openxmlformats.org/officeDocument/2006/relationships/tags" Target="../tags/tag208.xml" /><Relationship Id="rId35" Type="http://schemas.openxmlformats.org/officeDocument/2006/relationships/tags" Target="../tags/tag209.xml" /><Relationship Id="rId36" Type="http://schemas.openxmlformats.org/officeDocument/2006/relationships/tags" Target="../tags/tag210.xml" /><Relationship Id="rId37" Type="http://schemas.openxmlformats.org/officeDocument/2006/relationships/image" Target="../media/image9.png" /><Relationship Id="rId38" Type="http://schemas.openxmlformats.org/officeDocument/2006/relationships/tags" Target="../tags/tag211.xml" /><Relationship Id="rId39" Type="http://schemas.openxmlformats.org/officeDocument/2006/relationships/tags" Target="../tags/tag212.xml" /><Relationship Id="rId4" Type="http://schemas.openxmlformats.org/officeDocument/2006/relationships/tags" Target="../tags/tag180.xml" /><Relationship Id="rId40" Type="http://schemas.openxmlformats.org/officeDocument/2006/relationships/image" Target="../media/image10.png" /><Relationship Id="rId41" Type="http://schemas.openxmlformats.org/officeDocument/2006/relationships/tags" Target="../tags/tag213.xml" /><Relationship Id="rId5" Type="http://schemas.openxmlformats.org/officeDocument/2006/relationships/image" Target="../media/image8.png" /><Relationship Id="rId6" Type="http://schemas.openxmlformats.org/officeDocument/2006/relationships/tags" Target="../tags/tag181.xml" /><Relationship Id="rId7" Type="http://schemas.openxmlformats.org/officeDocument/2006/relationships/image" Target="../media/image3.png" /><Relationship Id="rId8" Type="http://schemas.openxmlformats.org/officeDocument/2006/relationships/tags" Target="../tags/tag182.xml" /><Relationship Id="rId9" Type="http://schemas.openxmlformats.org/officeDocument/2006/relationships/tags" Target="../tags/tag183.xml"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9.xml" /><Relationship Id="rId2" Type="http://schemas.openxmlformats.org/officeDocument/2006/relationships/tags" Target="../tags/tag371.xml" /><Relationship Id="rId3" Type="http://schemas.openxmlformats.org/officeDocument/2006/relationships/tags" Target="../tags/tag372.xml" /><Relationship Id="rId4" Type="http://schemas.openxmlformats.org/officeDocument/2006/relationships/tags" Target="../tags/tag373.xml" /><Relationship Id="rId5" Type="http://schemas.openxmlformats.org/officeDocument/2006/relationships/image" Target="../media/image26.png" /><Relationship Id="rId6" Type="http://schemas.openxmlformats.org/officeDocument/2006/relationships/tags" Target="../tags/tag374.xm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9.xml" /><Relationship Id="rId2" Type="http://schemas.openxmlformats.org/officeDocument/2006/relationships/tags" Target="../tags/tag375.xml" /><Relationship Id="rId3" Type="http://schemas.openxmlformats.org/officeDocument/2006/relationships/tags" Target="../tags/tag376.xml" /><Relationship Id="rId4" Type="http://schemas.openxmlformats.org/officeDocument/2006/relationships/tags" Target="../tags/tag377.xml" /><Relationship Id="rId5" Type="http://schemas.openxmlformats.org/officeDocument/2006/relationships/image" Target="../media/image27.png" /><Relationship Id="rId6" Type="http://schemas.openxmlformats.org/officeDocument/2006/relationships/tags" Target="../tags/tag378.xml"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9.xml" /><Relationship Id="rId2" Type="http://schemas.openxmlformats.org/officeDocument/2006/relationships/tags" Target="../tags/tag379.xml" /><Relationship Id="rId3" Type="http://schemas.openxmlformats.org/officeDocument/2006/relationships/tags" Target="../tags/tag380.xml" /><Relationship Id="rId4" Type="http://schemas.openxmlformats.org/officeDocument/2006/relationships/tags" Target="../tags/tag381.xml" /><Relationship Id="rId5" Type="http://schemas.openxmlformats.org/officeDocument/2006/relationships/image" Target="../media/image28.png" /><Relationship Id="rId6" Type="http://schemas.openxmlformats.org/officeDocument/2006/relationships/tags" Target="../tags/tag382.xml"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tags" Target="../tags/tag391.xml" /><Relationship Id="rId11" Type="http://schemas.openxmlformats.org/officeDocument/2006/relationships/tags" Target="../tags/tag392.xml" /><Relationship Id="rId12" Type="http://schemas.openxmlformats.org/officeDocument/2006/relationships/tags" Target="../tags/tag393.xml" /><Relationship Id="rId13" Type="http://schemas.openxmlformats.org/officeDocument/2006/relationships/tags" Target="../tags/tag394.xml" /><Relationship Id="rId14" Type="http://schemas.openxmlformats.org/officeDocument/2006/relationships/image" Target="../media/image12.png" /><Relationship Id="rId15" Type="http://schemas.openxmlformats.org/officeDocument/2006/relationships/tags" Target="../tags/tag395.xml" /><Relationship Id="rId16" Type="http://schemas.openxmlformats.org/officeDocument/2006/relationships/image" Target="../media/image13.png" /><Relationship Id="rId17" Type="http://schemas.openxmlformats.org/officeDocument/2006/relationships/tags" Target="../tags/tag396.xml" /><Relationship Id="rId18" Type="http://schemas.openxmlformats.org/officeDocument/2006/relationships/tags" Target="../tags/tag397.xml" /><Relationship Id="rId2" Type="http://schemas.openxmlformats.org/officeDocument/2006/relationships/notesSlide" Target="../notesSlides/notesSlide11.xml" /><Relationship Id="rId3" Type="http://schemas.openxmlformats.org/officeDocument/2006/relationships/tags" Target="../tags/tag387.xml" /><Relationship Id="rId4" Type="http://schemas.openxmlformats.org/officeDocument/2006/relationships/tags" Target="../tags/tag388.xml" /><Relationship Id="rId5" Type="http://schemas.openxmlformats.org/officeDocument/2006/relationships/image" Target="../media/image11.png" /><Relationship Id="rId6" Type="http://schemas.openxmlformats.org/officeDocument/2006/relationships/tags" Target="../tags/tag389.xml" /><Relationship Id="rId7" Type="http://schemas.openxmlformats.org/officeDocument/2006/relationships/image" Target="../media/image8.png" /><Relationship Id="rId8" Type="http://schemas.openxmlformats.org/officeDocument/2006/relationships/tags" Target="../tags/tag390.xml" /><Relationship Id="rId9" Type="http://schemas.openxmlformats.org/officeDocument/2006/relationships/image" Target="../media/image3.png"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10.xml" /><Relationship Id="rId2" Type="http://schemas.openxmlformats.org/officeDocument/2006/relationships/tags" Target="../tags/tag398.xml" /><Relationship Id="rId3" Type="http://schemas.openxmlformats.org/officeDocument/2006/relationships/tags" Target="../tags/tag399.xml" /><Relationship Id="rId4" Type="http://schemas.openxmlformats.org/officeDocument/2006/relationships/image" Target="../media/image29.jpeg" /><Relationship Id="rId5" Type="http://schemas.openxmlformats.org/officeDocument/2006/relationships/tags" Target="../tags/tag400.xml" /><Relationship Id="rId6" Type="http://schemas.openxmlformats.org/officeDocument/2006/relationships/tags" Target="../tags/tag401.xml" /><Relationship Id="rId7" Type="http://schemas.openxmlformats.org/officeDocument/2006/relationships/image" Target="../media/image30.png" /><Relationship Id="rId8" Type="http://schemas.openxmlformats.org/officeDocument/2006/relationships/tags" Target="../tags/tag402.xml"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tags" Target="../tags/tag411.xml" /><Relationship Id="rId11" Type="http://schemas.openxmlformats.org/officeDocument/2006/relationships/tags" Target="../tags/tag412.xml" /><Relationship Id="rId12" Type="http://schemas.openxmlformats.org/officeDocument/2006/relationships/tags" Target="../tags/tag413.xml" /><Relationship Id="rId13" Type="http://schemas.openxmlformats.org/officeDocument/2006/relationships/tags" Target="../tags/tag414.xml" /><Relationship Id="rId14" Type="http://schemas.openxmlformats.org/officeDocument/2006/relationships/tags" Target="../tags/tag415.xml" /><Relationship Id="rId15" Type="http://schemas.openxmlformats.org/officeDocument/2006/relationships/tags" Target="../tags/tag416.xml" /><Relationship Id="rId16" Type="http://schemas.openxmlformats.org/officeDocument/2006/relationships/tags" Target="../tags/tag417.xml" /><Relationship Id="rId17" Type="http://schemas.openxmlformats.org/officeDocument/2006/relationships/tags" Target="../tags/tag418.xml" /><Relationship Id="rId18" Type="http://schemas.openxmlformats.org/officeDocument/2006/relationships/tags" Target="../tags/tag419.xml" /><Relationship Id="rId19" Type="http://schemas.openxmlformats.org/officeDocument/2006/relationships/tags" Target="../tags/tag420.xml" /><Relationship Id="rId2" Type="http://schemas.openxmlformats.org/officeDocument/2006/relationships/notesSlide" Target="../notesSlides/notesSlide12.xml" /><Relationship Id="rId20" Type="http://schemas.openxmlformats.org/officeDocument/2006/relationships/tags" Target="../tags/tag421.xml" /><Relationship Id="rId21" Type="http://schemas.openxmlformats.org/officeDocument/2006/relationships/tags" Target="../tags/tag422.xml" /><Relationship Id="rId22" Type="http://schemas.openxmlformats.org/officeDocument/2006/relationships/tags" Target="../tags/tag423.xml" /><Relationship Id="rId23" Type="http://schemas.openxmlformats.org/officeDocument/2006/relationships/tags" Target="../tags/tag424.xml" /><Relationship Id="rId24" Type="http://schemas.openxmlformats.org/officeDocument/2006/relationships/image" Target="../media/image5.png" /><Relationship Id="rId25" Type="http://schemas.openxmlformats.org/officeDocument/2006/relationships/tags" Target="../tags/tag425.xml" /><Relationship Id="rId26" Type="http://schemas.openxmlformats.org/officeDocument/2006/relationships/image" Target="../media/image6.png" /><Relationship Id="rId27" Type="http://schemas.openxmlformats.org/officeDocument/2006/relationships/tags" Target="../tags/tag426.xml" /><Relationship Id="rId3" Type="http://schemas.openxmlformats.org/officeDocument/2006/relationships/tags" Target="../tags/tag407.xml" /><Relationship Id="rId4" Type="http://schemas.openxmlformats.org/officeDocument/2006/relationships/image" Target="../media/image2.png" /><Relationship Id="rId5" Type="http://schemas.openxmlformats.org/officeDocument/2006/relationships/tags" Target="../tags/tag408.xml" /><Relationship Id="rId6" Type="http://schemas.openxmlformats.org/officeDocument/2006/relationships/image" Target="../media/image3.png" /><Relationship Id="rId7" Type="http://schemas.openxmlformats.org/officeDocument/2006/relationships/tags" Target="../tags/tag409.xml" /><Relationship Id="rId8" Type="http://schemas.openxmlformats.org/officeDocument/2006/relationships/image" Target="../media/image4.png" /><Relationship Id="rId9" Type="http://schemas.openxmlformats.org/officeDocument/2006/relationships/tags" Target="../tags/tag410.xml"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15.xml" /><Relationship Id="rId10" Type="http://schemas.openxmlformats.org/officeDocument/2006/relationships/hyperlink" Target="https://www.ppthui.com/hangye/" TargetMode="External" /><Relationship Id="rId11" Type="http://schemas.openxmlformats.org/officeDocument/2006/relationships/hyperlink" Target="https://www.ppthui.com/gongzuo/" TargetMode="External" /><Relationship Id="rId12" Type="http://schemas.openxmlformats.org/officeDocument/2006/relationships/hyperlink" Target="https://www.ppthui.com/jieri/" TargetMode="External" /><Relationship Id="rId13" Type="http://schemas.openxmlformats.org/officeDocument/2006/relationships/image" Target="../media/image31.png" /><Relationship Id="rId14" Type="http://schemas.openxmlformats.org/officeDocument/2006/relationships/tags" Target="../tags/tag437.xml" /><Relationship Id="rId2" Type="http://schemas.openxmlformats.org/officeDocument/2006/relationships/notesSlide" Target="../notesSlides/notesSlide13.xml" /><Relationship Id="rId3" Type="http://schemas.openxmlformats.org/officeDocument/2006/relationships/tags" Target="../tags/tag431.xml" /><Relationship Id="rId4" Type="http://schemas.openxmlformats.org/officeDocument/2006/relationships/tags" Target="../tags/tag432.xml" /><Relationship Id="rId5" Type="http://schemas.openxmlformats.org/officeDocument/2006/relationships/tags" Target="../tags/tag433.xml" /><Relationship Id="rId6" Type="http://schemas.openxmlformats.org/officeDocument/2006/relationships/tags" Target="../tags/tag434.xml" /><Relationship Id="rId7" Type="http://schemas.openxmlformats.org/officeDocument/2006/relationships/tags" Target="../tags/tag435.xml" /><Relationship Id="rId8" Type="http://schemas.openxmlformats.org/officeDocument/2006/relationships/tags" Target="../tags/tag436.xml" /><Relationship Id="rId9" Type="http://schemas.openxmlformats.org/officeDocument/2006/relationships/hyperlink" Target="https://www.ppthui.com/jingpin/" TargetMode="External"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22.xml" /><Relationship Id="rId10" Type="http://schemas.openxmlformats.org/officeDocument/2006/relationships/hyperlink" Target="https://www.ppthui.com/gongzuo/" TargetMode="External" /><Relationship Id="rId11" Type="http://schemas.openxmlformats.org/officeDocument/2006/relationships/hyperlink" Target="https://www.ppthui.com/jieri/" TargetMode="External" /><Relationship Id="rId12" Type="http://schemas.openxmlformats.org/officeDocument/2006/relationships/hyperlink" Target="http://www.ppthui.com/dangzheng/" TargetMode="External" /><Relationship Id="rId13" Type="http://schemas.openxmlformats.org/officeDocument/2006/relationships/hyperlink" Target="http://www.ppthui.com/jiaoyu/" TargetMode="External" /><Relationship Id="rId14" Type="http://schemas.openxmlformats.org/officeDocument/2006/relationships/image" Target="../media/image31.png" /><Relationship Id="rId15" Type="http://schemas.openxmlformats.org/officeDocument/2006/relationships/tags" Target="../tags/tag446.xml" /><Relationship Id="rId16" Type="http://schemas.openxmlformats.org/officeDocument/2006/relationships/tags" Target="../tags/tag447.xml" /><Relationship Id="rId17" Type="http://schemas.openxmlformats.org/officeDocument/2006/relationships/hyperlink" Target="https://www.ppthui.com/jianjie/" TargetMode="External" /><Relationship Id="rId18" Type="http://schemas.openxmlformats.org/officeDocument/2006/relationships/hyperlink" Target="https://www.ppthui.com/shangwu/" TargetMode="External" /><Relationship Id="rId19" Type="http://schemas.openxmlformats.org/officeDocument/2006/relationships/hyperlink" Target="https://www.ppthui.com/fengjing/" TargetMode="External" /><Relationship Id="rId2" Type="http://schemas.openxmlformats.org/officeDocument/2006/relationships/notesSlide" Target="../notesSlides/notesSlide14.xml" /><Relationship Id="rId20" Type="http://schemas.openxmlformats.org/officeDocument/2006/relationships/hyperlink" Target="https://www.ppthui.com/shishang/" TargetMode="External" /><Relationship Id="rId21" Type="http://schemas.openxmlformats.org/officeDocument/2006/relationships/hyperlink" Target="https://www.ppthui.com/gudian/" TargetMode="External" /><Relationship Id="rId22" Type="http://schemas.openxmlformats.org/officeDocument/2006/relationships/hyperlink" Target="https://www.ppthui.com/aiqing/" TargetMode="External" /><Relationship Id="rId23" Type="http://schemas.openxmlformats.org/officeDocument/2006/relationships/hyperlink" Target="https://www.ppthui.com/dongman/" TargetMode="External" /><Relationship Id="rId24" Type="http://schemas.openxmlformats.org/officeDocument/2006/relationships/hyperlink" Target="https://www.ppthui.com/sheji/" TargetMode="External" /><Relationship Id="rId25" Type="http://schemas.openxmlformats.org/officeDocument/2006/relationships/hyperlink" Target="https://www.ppthui.com/search/&#20027;&#39064;&#29677;&#20250;.html" TargetMode="External" /><Relationship Id="rId26" Type="http://schemas.openxmlformats.org/officeDocument/2006/relationships/hyperlink" Target="https://www.ppthui.com/search/&#32972;&#26223;&#22270;&#29255;.html" TargetMode="External" /><Relationship Id="rId27" Type="http://schemas.openxmlformats.org/officeDocument/2006/relationships/hyperlink" Target="https://www.ppthui.com/dangzheng/" TargetMode="External" /><Relationship Id="rId28" Type="http://schemas.openxmlformats.org/officeDocument/2006/relationships/hyperlink" Target="https://www.ppthui.com/keji/" TargetMode="External" /><Relationship Id="rId29" Type="http://schemas.openxmlformats.org/officeDocument/2006/relationships/hyperlink" Target="https://www.ppthui.com/gongye/" TargetMode="External" /><Relationship Id="rId3" Type="http://schemas.openxmlformats.org/officeDocument/2006/relationships/tags" Target="../tags/tag442.xml" /><Relationship Id="rId30" Type="http://schemas.openxmlformats.org/officeDocument/2006/relationships/hyperlink" Target="https://www.ppthui.com/yixue/" TargetMode="External" /><Relationship Id="rId31" Type="http://schemas.openxmlformats.org/officeDocument/2006/relationships/hyperlink" Target="https://www.ppthui.com/lvyou/" TargetMode="External" /><Relationship Id="rId32" Type="http://schemas.openxmlformats.org/officeDocument/2006/relationships/hyperlink" Target="https://www.ppthui.com/jinrong/" TargetMode="External" /><Relationship Id="rId33" Type="http://schemas.openxmlformats.org/officeDocument/2006/relationships/hyperlink" Target="https://www.ppthui.com/canyin/" TargetMode="External" /><Relationship Id="rId34" Type="http://schemas.openxmlformats.org/officeDocument/2006/relationships/hyperlink" Target="https://www.ppthui.com/jiaoyu/" TargetMode="External" /><Relationship Id="rId35" Type="http://schemas.openxmlformats.org/officeDocument/2006/relationships/hyperlink" Target="https://www.ppthui.com/search/&#25945;&#23398;&#35828;&#35838;.html" TargetMode="External" /><Relationship Id="rId36" Type="http://schemas.openxmlformats.org/officeDocument/2006/relationships/hyperlink" Target="https://www.ppthui.com/search/&#38144;&#21806;.html" TargetMode="External" /><Relationship Id="rId37" Type="http://schemas.openxmlformats.org/officeDocument/2006/relationships/hyperlink" Target="https://www.ppthui.com/huibao/" TargetMode="External" /><Relationship Id="rId38" Type="http://schemas.openxmlformats.org/officeDocument/2006/relationships/hyperlink" Target="https://www.ppthui.com/biye/" TargetMode="External" /><Relationship Id="rId39" Type="http://schemas.openxmlformats.org/officeDocument/2006/relationships/hyperlink" Target="https://www.ppthui.com/peixun/" TargetMode="External" /><Relationship Id="rId4" Type="http://schemas.openxmlformats.org/officeDocument/2006/relationships/tags" Target="../tags/tag443.xml" /><Relationship Id="rId40" Type="http://schemas.openxmlformats.org/officeDocument/2006/relationships/hyperlink" Target="https://www.ppthui.com/shuzhi/" TargetMode="External" /><Relationship Id="rId41" Type="http://schemas.openxmlformats.org/officeDocument/2006/relationships/hyperlink" Target="https://www.ppthui.com/fenxi/" TargetMode="External" /><Relationship Id="rId42" Type="http://schemas.openxmlformats.org/officeDocument/2006/relationships/hyperlink" Target="https://www.ppthui.com/jianli/" TargetMode="External" /><Relationship Id="rId43" Type="http://schemas.openxmlformats.org/officeDocument/2006/relationships/hyperlink" Target="https://www.ppthui.com/gongsi/" TargetMode="External" /><Relationship Id="rId44" Type="http://schemas.openxmlformats.org/officeDocument/2006/relationships/hyperlink" Target="https://www.ppthui.com/search/&#24037;&#20316;&#24635;&#32467;.html" TargetMode="External" /><Relationship Id="rId45" Type="http://schemas.openxmlformats.org/officeDocument/2006/relationships/hyperlink" Target="https://www.ppthui.com/search/&#22242;&#38431;.html" TargetMode="External" /><Relationship Id="rId5" Type="http://schemas.openxmlformats.org/officeDocument/2006/relationships/tags" Target="../tags/tag444.xml" /><Relationship Id="rId6" Type="http://schemas.openxmlformats.org/officeDocument/2006/relationships/tags" Target="../tags/tag445.xml" /><Relationship Id="rId7" Type="http://schemas.openxmlformats.org/officeDocument/2006/relationships/hyperlink" Target="https://www.ppthui.com" TargetMode="External" /><Relationship Id="rId8" Type="http://schemas.openxmlformats.org/officeDocument/2006/relationships/hyperlink" Target="https://www.ppthui.com/jingpin/" TargetMode="External" /><Relationship Id="rId9" Type="http://schemas.openxmlformats.org/officeDocument/2006/relationships/hyperlink" Target="https://www.ppthui.com/hangye/" TargetMode="Externa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tags" Target="../tags/tag222.xml" /><Relationship Id="rId11" Type="http://schemas.openxmlformats.org/officeDocument/2006/relationships/tags" Target="../tags/tag223.xml" /><Relationship Id="rId12" Type="http://schemas.openxmlformats.org/officeDocument/2006/relationships/tags" Target="../tags/tag224.xml" /><Relationship Id="rId13" Type="http://schemas.openxmlformats.org/officeDocument/2006/relationships/tags" Target="../tags/tag225.xml" /><Relationship Id="rId14" Type="http://schemas.openxmlformats.org/officeDocument/2006/relationships/image" Target="../media/image12.png" /><Relationship Id="rId15" Type="http://schemas.openxmlformats.org/officeDocument/2006/relationships/tags" Target="../tags/tag226.xml" /><Relationship Id="rId16" Type="http://schemas.openxmlformats.org/officeDocument/2006/relationships/image" Target="../media/image13.png" /><Relationship Id="rId17" Type="http://schemas.openxmlformats.org/officeDocument/2006/relationships/tags" Target="../tags/tag227.xml" /><Relationship Id="rId18" Type="http://schemas.openxmlformats.org/officeDocument/2006/relationships/tags" Target="../tags/tag228.xml" /><Relationship Id="rId2" Type="http://schemas.openxmlformats.org/officeDocument/2006/relationships/notesSlide" Target="../notesSlides/notesSlide3.xml" /><Relationship Id="rId3" Type="http://schemas.openxmlformats.org/officeDocument/2006/relationships/tags" Target="../tags/tag218.xml" /><Relationship Id="rId4" Type="http://schemas.openxmlformats.org/officeDocument/2006/relationships/tags" Target="../tags/tag219.xml" /><Relationship Id="rId5" Type="http://schemas.openxmlformats.org/officeDocument/2006/relationships/image" Target="../media/image11.png" /><Relationship Id="rId6" Type="http://schemas.openxmlformats.org/officeDocument/2006/relationships/tags" Target="../tags/tag220.xml" /><Relationship Id="rId7" Type="http://schemas.openxmlformats.org/officeDocument/2006/relationships/image" Target="../media/image8.png" /><Relationship Id="rId8" Type="http://schemas.openxmlformats.org/officeDocument/2006/relationships/tags" Target="../tags/tag221.xml" /><Relationship Id="rId9" Type="http://schemas.openxmlformats.org/officeDocument/2006/relationships/image" Target="../media/image3.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tags" Target="../tags/tag229.xml" /><Relationship Id="rId3" Type="http://schemas.openxmlformats.org/officeDocument/2006/relationships/tags" Target="../tags/tag230.xml" /><Relationship Id="rId4" Type="http://schemas.openxmlformats.org/officeDocument/2006/relationships/tags" Target="../tags/tag231.xml" /><Relationship Id="rId5" Type="http://schemas.openxmlformats.org/officeDocument/2006/relationships/image" Target="../media/image14.png" /><Relationship Id="rId6" Type="http://schemas.openxmlformats.org/officeDocument/2006/relationships/tags" Target="../tags/tag232.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tags" Target="../tags/tag241.xml" /><Relationship Id="rId11" Type="http://schemas.openxmlformats.org/officeDocument/2006/relationships/tags" Target="../tags/tag242.xml" /><Relationship Id="rId12" Type="http://schemas.openxmlformats.org/officeDocument/2006/relationships/tags" Target="../tags/tag243.xml" /><Relationship Id="rId13" Type="http://schemas.openxmlformats.org/officeDocument/2006/relationships/tags" Target="../tags/tag244.xml" /><Relationship Id="rId14" Type="http://schemas.openxmlformats.org/officeDocument/2006/relationships/image" Target="../media/image12.png" /><Relationship Id="rId15" Type="http://schemas.openxmlformats.org/officeDocument/2006/relationships/tags" Target="../tags/tag245.xml" /><Relationship Id="rId16" Type="http://schemas.openxmlformats.org/officeDocument/2006/relationships/image" Target="../media/image13.png" /><Relationship Id="rId17" Type="http://schemas.openxmlformats.org/officeDocument/2006/relationships/tags" Target="../tags/tag246.xml" /><Relationship Id="rId18" Type="http://schemas.openxmlformats.org/officeDocument/2006/relationships/tags" Target="../tags/tag247.xml" /><Relationship Id="rId2" Type="http://schemas.openxmlformats.org/officeDocument/2006/relationships/notesSlide" Target="../notesSlides/notesSlide4.xml" /><Relationship Id="rId3" Type="http://schemas.openxmlformats.org/officeDocument/2006/relationships/tags" Target="../tags/tag237.xml" /><Relationship Id="rId4" Type="http://schemas.openxmlformats.org/officeDocument/2006/relationships/tags" Target="../tags/tag238.xml" /><Relationship Id="rId5" Type="http://schemas.openxmlformats.org/officeDocument/2006/relationships/image" Target="../media/image11.png" /><Relationship Id="rId6" Type="http://schemas.openxmlformats.org/officeDocument/2006/relationships/tags" Target="../tags/tag239.xml" /><Relationship Id="rId7" Type="http://schemas.openxmlformats.org/officeDocument/2006/relationships/image" Target="../media/image8.png" /><Relationship Id="rId8" Type="http://schemas.openxmlformats.org/officeDocument/2006/relationships/tags" Target="../tags/tag240.xml" /><Relationship Id="rId9" Type="http://schemas.openxmlformats.org/officeDocument/2006/relationships/image" Target="../media/image3.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tags" Target="../tags/tag248.xml" /><Relationship Id="rId3" Type="http://schemas.openxmlformats.org/officeDocument/2006/relationships/tags" Target="../tags/tag249.xml" /><Relationship Id="rId4" Type="http://schemas.openxmlformats.org/officeDocument/2006/relationships/tags" Target="../tags/tag250.xml" /><Relationship Id="rId5" Type="http://schemas.openxmlformats.org/officeDocument/2006/relationships/image" Target="../media/image15.png" /><Relationship Id="rId6" Type="http://schemas.openxmlformats.org/officeDocument/2006/relationships/image" Target="../media/image16.png" /><Relationship Id="rId7" Type="http://schemas.openxmlformats.org/officeDocument/2006/relationships/tags" Target="../tags/tag251.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tags" Target="../tags/tag260.xml" /><Relationship Id="rId11" Type="http://schemas.openxmlformats.org/officeDocument/2006/relationships/tags" Target="../tags/tag261.xml" /><Relationship Id="rId12" Type="http://schemas.openxmlformats.org/officeDocument/2006/relationships/tags" Target="../tags/tag262.xml" /><Relationship Id="rId13" Type="http://schemas.openxmlformats.org/officeDocument/2006/relationships/tags" Target="../tags/tag263.xml" /><Relationship Id="rId14" Type="http://schemas.openxmlformats.org/officeDocument/2006/relationships/image" Target="../media/image12.png" /><Relationship Id="rId15" Type="http://schemas.openxmlformats.org/officeDocument/2006/relationships/tags" Target="../tags/tag264.xml" /><Relationship Id="rId16" Type="http://schemas.openxmlformats.org/officeDocument/2006/relationships/image" Target="../media/image13.png" /><Relationship Id="rId17" Type="http://schemas.openxmlformats.org/officeDocument/2006/relationships/tags" Target="../tags/tag265.xml" /><Relationship Id="rId18" Type="http://schemas.openxmlformats.org/officeDocument/2006/relationships/tags" Target="../tags/tag266.xml" /><Relationship Id="rId2" Type="http://schemas.openxmlformats.org/officeDocument/2006/relationships/notesSlide" Target="../notesSlides/notesSlide5.xml" /><Relationship Id="rId3" Type="http://schemas.openxmlformats.org/officeDocument/2006/relationships/tags" Target="../tags/tag256.xml" /><Relationship Id="rId4" Type="http://schemas.openxmlformats.org/officeDocument/2006/relationships/tags" Target="../tags/tag257.xml" /><Relationship Id="rId5" Type="http://schemas.openxmlformats.org/officeDocument/2006/relationships/image" Target="../media/image11.png" /><Relationship Id="rId6" Type="http://schemas.openxmlformats.org/officeDocument/2006/relationships/tags" Target="../tags/tag258.xml" /><Relationship Id="rId7" Type="http://schemas.openxmlformats.org/officeDocument/2006/relationships/image" Target="../media/image8.png" /><Relationship Id="rId8" Type="http://schemas.openxmlformats.org/officeDocument/2006/relationships/tags" Target="../tags/tag259.xml" /><Relationship Id="rId9" Type="http://schemas.openxmlformats.org/officeDocument/2006/relationships/image" Target="../media/image3.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tags" Target="../tags/tag267.xml" /><Relationship Id="rId3" Type="http://schemas.openxmlformats.org/officeDocument/2006/relationships/image" Target="../media/image17.png" /><Relationship Id="rId4" Type="http://schemas.openxmlformats.org/officeDocument/2006/relationships/tags" Target="../tags/tag268.xml" /><Relationship Id="rId5" Type="http://schemas.openxmlformats.org/officeDocument/2006/relationships/tags" Target="../tags/tag269.xml" /><Relationship Id="rId6" Type="http://schemas.openxmlformats.org/officeDocument/2006/relationships/image" Target="../media/image18.png" /><Relationship Id="rId7" Type="http://schemas.openxmlformats.org/officeDocument/2006/relationships/tags" Target="../tags/tag270.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tags" Target="../tags/tag279.xml" /><Relationship Id="rId11" Type="http://schemas.openxmlformats.org/officeDocument/2006/relationships/tags" Target="../tags/tag280.xml" /><Relationship Id="rId12" Type="http://schemas.openxmlformats.org/officeDocument/2006/relationships/tags" Target="../tags/tag281.xml" /><Relationship Id="rId13" Type="http://schemas.openxmlformats.org/officeDocument/2006/relationships/tags" Target="../tags/tag282.xml" /><Relationship Id="rId14" Type="http://schemas.openxmlformats.org/officeDocument/2006/relationships/image" Target="../media/image12.png" /><Relationship Id="rId15" Type="http://schemas.openxmlformats.org/officeDocument/2006/relationships/tags" Target="../tags/tag283.xml" /><Relationship Id="rId16" Type="http://schemas.openxmlformats.org/officeDocument/2006/relationships/image" Target="../media/image13.png" /><Relationship Id="rId17" Type="http://schemas.openxmlformats.org/officeDocument/2006/relationships/tags" Target="../tags/tag284.xml" /><Relationship Id="rId18" Type="http://schemas.openxmlformats.org/officeDocument/2006/relationships/tags" Target="../tags/tag285.xml" /><Relationship Id="rId2" Type="http://schemas.openxmlformats.org/officeDocument/2006/relationships/notesSlide" Target="../notesSlides/notesSlide6.xml" /><Relationship Id="rId3" Type="http://schemas.openxmlformats.org/officeDocument/2006/relationships/tags" Target="../tags/tag275.xml" /><Relationship Id="rId4" Type="http://schemas.openxmlformats.org/officeDocument/2006/relationships/tags" Target="../tags/tag276.xml" /><Relationship Id="rId5" Type="http://schemas.openxmlformats.org/officeDocument/2006/relationships/image" Target="../media/image11.png" /><Relationship Id="rId6" Type="http://schemas.openxmlformats.org/officeDocument/2006/relationships/tags" Target="../tags/tag277.xml" /><Relationship Id="rId7" Type="http://schemas.openxmlformats.org/officeDocument/2006/relationships/image" Target="../media/image8.png" /><Relationship Id="rId8" Type="http://schemas.openxmlformats.org/officeDocument/2006/relationships/tags" Target="../tags/tag278.xml" /><Relationship Id="rId9" Type="http://schemas.openxmlformats.org/officeDocument/2006/relationships/image" Target="../media/image3.png"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3"/>
          </p:custDataLst>
        </p:nvPr>
      </p:nvGrpSpPr>
      <p:grpSpPr>
        <a:xfrm>
          <a:off x="0" y="0"/>
          <a:ext cx="0" cy="0"/>
        </a:xfrm>
      </p:grpSpPr>
      <p:pic>
        <p:nvPicPr>
          <p:cNvPr id="14338" name="图片 25"/>
          <p:cNvPicPr>
            <a:picLocks noChangeAspect="1"/>
          </p:cNvPicPr>
          <p:nvPr>
            <p:custDataLst>
              <p:tags r:id="rId5"/>
            </p:custDataLst>
          </p:nvPr>
        </p:nvPicPr>
        <p:blipFill>
          <a:blip r:embed="rId4"/>
          <a:stretch>
            <a:fillRect/>
          </a:stretch>
        </p:blipFill>
        <p:spPr>
          <a:xfrm>
            <a:off x="2438400" y="3657600"/>
            <a:ext cx="4140200" cy="819150"/>
          </a:xfrm>
          <a:prstGeom prst="rect">
            <a:avLst/>
          </a:prstGeom>
          <a:noFill/>
          <a:ln cap="flat">
            <a:noFill/>
            <a:prstDash val="solid"/>
            <a:round/>
            <a:headEnd type="none" w="med" len="med"/>
            <a:tailEnd type="none" w="med" len="med"/>
          </a:ln>
        </p:spPr>
      </p:pic>
      <p:pic>
        <p:nvPicPr>
          <p:cNvPr id="14339" name="图片 26"/>
          <p:cNvPicPr>
            <a:picLocks noChangeAspect="1"/>
          </p:cNvPicPr>
          <p:nvPr>
            <p:custDataLst>
              <p:tags r:id="rId7"/>
            </p:custDataLst>
          </p:nvPr>
        </p:nvPicPr>
        <p:blipFill>
          <a:blip r:embed="rId6"/>
          <a:srcRect r="7692"/>
          <a:stretch>
            <a:fillRect/>
          </a:stretch>
        </p:blipFill>
        <p:spPr>
          <a:xfrm>
            <a:off x="0" y="3489325"/>
            <a:ext cx="9144000" cy="1646238"/>
          </a:xfrm>
          <a:prstGeom prst="rect">
            <a:avLst/>
          </a:prstGeom>
          <a:noFill/>
          <a:ln cap="flat">
            <a:noFill/>
            <a:prstDash val="solid"/>
            <a:round/>
            <a:headEnd type="none" w="med" len="med"/>
            <a:tailEnd type="none" w="med" len="med"/>
          </a:ln>
        </p:spPr>
      </p:pic>
      <p:pic>
        <p:nvPicPr>
          <p:cNvPr id="14340" name="图片 1"/>
          <p:cNvPicPr>
            <a:picLocks noChangeAspect="1"/>
          </p:cNvPicPr>
          <p:nvPr>
            <p:custDataLst>
              <p:tags r:id="rId9"/>
            </p:custDataLst>
          </p:nvPr>
        </p:nvPicPr>
        <p:blipFill>
          <a:blip r:embed="rId8"/>
          <a:stretch>
            <a:fillRect/>
          </a:stretch>
        </p:blipFill>
        <p:spPr>
          <a:xfrm>
            <a:off x="2209800" y="590550"/>
            <a:ext cx="4672013" cy="2190750"/>
          </a:xfrm>
          <a:prstGeom prst="rect">
            <a:avLst/>
          </a:prstGeom>
          <a:noFill/>
          <a:ln cap="flat">
            <a:noFill/>
            <a:prstDash val="solid"/>
            <a:round/>
            <a:headEnd type="none" w="med" len="med"/>
            <a:tailEnd type="none" w="med" len="med"/>
          </a:ln>
        </p:spPr>
      </p:pic>
      <p:sp>
        <p:nvSpPr>
          <p:cNvPr id="14341" name="矩形 28"/>
          <p:cNvSpPr/>
          <p:nvPr>
            <p:custDataLst>
              <p:tags r:id="rId10"/>
            </p:custDataLst>
          </p:nvPr>
        </p:nvSpPr>
        <p:spPr>
          <a:xfrm>
            <a:off x="3276600" y="3333750"/>
            <a:ext cx="2589065" cy="276999"/>
          </a:xfrm>
          <a:prstGeom prst="rect">
            <a:avLst/>
          </a:prstGeom>
          <a:noFill/>
          <a:ln w="9525" cap="flat" cmpd="sng" algn="ctr">
            <a:noFill/>
            <a:prstDash val="solid"/>
            <a:round/>
            <a:headEnd type="none" w="med" len="med"/>
            <a:tailEnd type="none" w="med" len="med"/>
          </a:ln>
        </p:spPr>
        <p:txBody>
          <a:bodyPr wrap="square">
            <a:spAutoFit/>
          </a:bodyPr>
          <a:lstStyle/>
          <a:p>
            <a:pPr marL="0" marR="0" lvl="0" indent="0" algn="ctr" defTabSz="914400" rtl="0" eaLnBrk="1" fontAlgn="auto" latinLnBrk="0" hangingPunct="1">
              <a:lnSpc>
                <a:spcPct val="100000"/>
              </a:lnSpc>
              <a:spcBef>
                <a:spcPct val="0"/>
              </a:spcBef>
              <a:spcAft>
                <a:spcPct val="0"/>
              </a:spcAft>
              <a:buClrTx/>
              <a:buSzTx/>
              <a:buFontTx/>
              <a:buNone/>
            </a:pPr>
            <a:r>
              <a:rPr kumimoji="0" lang="zh-CN" altLang="en-US" sz="1200" b="0" i="0" u="none" strike="noStrike" kern="1200" cap="none" spc="0" normalizeH="0" baseline="0" noProof="0">
                <a:ln w="9525" cap="flat" cmpd="sng" algn="ctr">
                  <a:noFill/>
                  <a:prstDash val="solid"/>
                  <a:round/>
                  <a:headEnd type="none" w="med" len="med"/>
                  <a:tailEnd type="none" w="med" len="med"/>
                </a:ln>
                <a:solidFill>
                  <a:srgbClr val="FFF2CC"/>
                </a:solidFill>
                <a:uLnTx/>
                <a:uFillTx/>
                <a:latin typeface="思源黑体 CN Regular"/>
                <a:ea typeface="思源黑体 CN Regular"/>
                <a:cs typeface="Arial"/>
                <a:sym typeface="Wingdings" panose="05000000000000000000" pitchFamily="2" charset="2"/>
              </a:rPr>
              <a:t>宣讲人：某某某   时间：</a:t>
            </a:r>
            <a:r>
              <a:rPr kumimoji="0" lang="en-US" altLang="zh-CN" sz="1200" b="0" i="0" u="none" strike="noStrike" kern="1200" cap="none" spc="0" normalizeH="0" baseline="0" noProof="0">
                <a:ln w="9525" cap="flat" cmpd="sng" algn="ctr">
                  <a:noFill/>
                  <a:prstDash val="solid"/>
                  <a:round/>
                  <a:headEnd type="none" w="med" len="med"/>
                  <a:tailEnd type="none" w="med" len="med"/>
                </a:ln>
                <a:solidFill>
                  <a:srgbClr val="FFF2CC"/>
                </a:solidFill>
                <a:uLnTx/>
                <a:uFillTx/>
                <a:latin typeface="思源黑体 CN Regular"/>
                <a:ea typeface="思源黑体 CN Regular"/>
                <a:cs typeface="Arial"/>
                <a:sym typeface="Wingdings" panose="05000000000000000000" pitchFamily="2" charset="2"/>
              </a:rPr>
              <a:t>20XX.XX</a:t>
            </a:r>
            <a:endParaRPr kumimoji="0" lang="zh-CN" altLang="en-US" sz="1200" b="0" i="0" u="none" strike="noStrike" kern="1200" cap="none" spc="0" normalizeH="0" baseline="0" noProof="0">
              <a:solidFill>
                <a:schemeClr val="accent2">
                  <a:lumMod val="20000"/>
                  <a:lumOff val="80000"/>
                </a:schemeClr>
              </a:solidFill>
              <a:uLnTx/>
              <a:uFillTx/>
              <a:latin typeface="+mn-ea"/>
            </a:endParaRPr>
          </a:p>
        </p:txBody>
      </p:sp>
      <p:grpSp>
        <p:nvGrpSpPr>
          <p:cNvPr id="14342" name="组合 7"/>
          <p:cNvGrpSpPr/>
          <p:nvPr>
            <p:custDataLst>
              <p:tags r:id="rId11"/>
            </p:custDataLst>
          </p:nvPr>
        </p:nvGrpSpPr>
        <p:grpSpPr>
          <a:xfrm>
            <a:off x="2698750" y="2860675"/>
            <a:ext cx="3930650" cy="320675"/>
            <a:chOff x="2636300" y="2844870"/>
            <a:chExt cx="3931194" cy="320997"/>
          </a:xfrm>
        </p:grpSpPr>
        <p:sp>
          <p:nvSpPr>
            <p:cNvPr id="14343" name="矩形 18"/>
            <p:cNvSpPr/>
            <p:nvPr>
              <p:custDataLst>
                <p:tags r:id="rId12"/>
              </p:custDataLst>
            </p:nvPr>
          </p:nvSpPr>
          <p:spPr>
            <a:xfrm flipH="1">
              <a:off x="2644353" y="2858090"/>
              <a:ext cx="3923141" cy="307777"/>
            </a:xfrm>
            <a:prstGeom prst="rect">
              <a:avLst/>
            </a:prstGeom>
            <a:noFill/>
            <a:ln w="9525" cap="flat" cmpd="sng" algn="ctr">
              <a:noFill/>
              <a:prstDash val="solid"/>
              <a:round/>
              <a:headEnd type="none" w="med" len="med"/>
              <a:tailEnd type="none" w="med" len="med"/>
            </a:ln>
          </p:spPr>
          <p:txBody>
            <a:bodyPr wrap="square">
              <a:spAutoFit/>
            </a:bodyPr>
            <a:lstStyle/>
            <a:p>
              <a:pPr marL="0" marR="0" lvl="0" indent="0" algn="ctr" defTabSz="914400" rtl="0" eaLnBrk="1" fontAlgn="auto" latinLnBrk="0" hangingPunct="1">
                <a:lnSpc>
                  <a:spcPct val="100000"/>
                </a:lnSpc>
                <a:spcBef>
                  <a:spcPct val="0"/>
                </a:spcBef>
                <a:spcAft>
                  <a:spcPct val="0"/>
                </a:spcAft>
                <a:buClrTx/>
                <a:buSzTx/>
                <a:buFontTx/>
                <a:buNone/>
              </a:pPr>
              <a:r>
                <a:rPr kumimoji="0" lang="zh-CN" altLang="en-US" sz="1400" b="0" i="0" u="none" strike="noStrike" kern="1200" cap="none" spc="1200" normalizeH="0" baseline="0" noProof="0">
                  <a:ln w="9525" cap="flat" cmpd="sng" algn="ctr">
                    <a:noFill/>
                    <a:prstDash val="solid"/>
                    <a:round/>
                    <a:headEnd type="none" w="med" len="med"/>
                    <a:tailEnd type="none" w="med" len="med"/>
                  </a:ln>
                  <a:solidFill>
                    <a:srgbClr val="FFF2CC"/>
                  </a:solidFill>
                  <a:uLnTx/>
                  <a:uFillTx/>
                  <a:latin typeface="思源黑体 CN Regular"/>
                  <a:ea typeface="思源黑体 CN Regular"/>
                  <a:cs typeface="Arial"/>
                  <a:sym typeface="Wingdings" panose="05000000000000000000" pitchFamily="2" charset="2"/>
                </a:rPr>
                <a:t>拼一载春秋</a:t>
              </a:r>
              <a:r>
                <a:rPr kumimoji="0" lang="en-US" altLang="zh-CN" sz="1400" b="0" i="0" u="none" strike="noStrike" kern="1200" cap="none" spc="1200" normalizeH="0" baseline="0" noProof="0">
                  <a:ln w="9525" cap="flat" cmpd="sng" algn="ctr">
                    <a:noFill/>
                    <a:prstDash val="solid"/>
                    <a:round/>
                    <a:headEnd type="none" w="med" len="med"/>
                    <a:tailEnd type="none" w="med" len="med"/>
                  </a:ln>
                  <a:solidFill>
                    <a:srgbClr val="FFF2CC"/>
                  </a:solidFill>
                  <a:uLnTx/>
                  <a:uFillTx/>
                  <a:latin typeface="思源黑体 CN Regular"/>
                  <a:ea typeface="思源黑体 CN Regular"/>
                  <a:cs typeface="Arial"/>
                  <a:sym typeface="Wingdings" panose="05000000000000000000" pitchFamily="2" charset="2"/>
                </a:rPr>
                <a:t>·</a:t>
              </a:r>
              <a:r>
                <a:rPr kumimoji="0" lang="zh-CN" altLang="en-US" sz="1400" b="0" i="0" u="none" strike="noStrike" kern="1200" cap="none" spc="1200" normalizeH="0" baseline="0" noProof="0">
                  <a:ln w="9525" cap="flat" cmpd="sng" algn="ctr">
                    <a:noFill/>
                    <a:prstDash val="solid"/>
                    <a:round/>
                    <a:headEnd type="none" w="med" len="med"/>
                    <a:tailEnd type="none" w="med" len="med"/>
                  </a:ln>
                  <a:solidFill>
                    <a:srgbClr val="FFF2CC"/>
                  </a:solidFill>
                  <a:uLnTx/>
                  <a:uFillTx/>
                  <a:latin typeface="思源黑体 CN Regular"/>
                  <a:ea typeface="思源黑体 CN Regular"/>
                  <a:cs typeface="Arial"/>
                  <a:sym typeface="Wingdings" panose="05000000000000000000" pitchFamily="2" charset="2"/>
                </a:rPr>
                <a:t>搏无悔人生</a:t>
              </a:r>
              <a:endParaRPr kumimoji="0" lang="zh-CN" altLang="en-US" sz="1400" b="0" i="0" u="none" strike="noStrike" kern="1200" cap="none" spc="1200" normalizeH="0" baseline="0" noProof="0">
                <a:solidFill>
                  <a:schemeClr val="accent2">
                    <a:lumMod val="20000"/>
                    <a:lumOff val="80000"/>
                  </a:schemeClr>
                </a:solidFill>
                <a:uLnTx/>
                <a:uFillTx/>
                <a:latin typeface="+mn-ea"/>
              </a:endParaRPr>
            </a:p>
          </p:txBody>
        </p:sp>
        <p:sp>
          <p:nvSpPr>
            <p:cNvPr id="14344" name="圆角矩形 2"/>
            <p:cNvSpPr/>
            <p:nvPr>
              <p:custDataLst>
                <p:tags r:id="rId13"/>
              </p:custDataLst>
            </p:nvPr>
          </p:nvSpPr>
          <p:spPr>
            <a:xfrm>
              <a:off x="2636300" y="2844870"/>
              <a:ext cx="3720668" cy="320296"/>
            </a:xfrm>
            <a:prstGeom prst="roundRect">
              <a:avLst>
                <a:gd name="adj" fmla="val 50000"/>
              </a:avLst>
            </a:prstGeom>
            <a:noFill/>
            <a:ln w="6350" cap="flat" cmpd="sng" algn="ctr">
              <a:solidFill>
                <a:srgbClr val="FFF2CC"/>
              </a:solid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grpSp>
      <p:grpSp>
        <p:nvGrpSpPr>
          <p:cNvPr id="14345" name="组合 5"/>
          <p:cNvGrpSpPr/>
          <p:nvPr>
            <p:custDataLst>
              <p:tags r:id="rId14"/>
            </p:custDataLst>
          </p:nvPr>
        </p:nvGrpSpPr>
        <p:grpSpPr>
          <a:xfrm>
            <a:off x="6370638" y="1501775"/>
            <a:ext cx="1020762" cy="993775"/>
            <a:chOff x="6267991" y="1381608"/>
            <a:chExt cx="1021553" cy="994327"/>
          </a:xfrm>
        </p:grpSpPr>
        <p:sp>
          <p:nvSpPr>
            <p:cNvPr id="14346" name="五角星 3"/>
            <p:cNvSpPr/>
            <p:nvPr>
              <p:custDataLst>
                <p:tags r:id="rId15"/>
              </p:custDataLst>
            </p:nvPr>
          </p:nvSpPr>
          <p:spPr>
            <a:xfrm rot="2220000">
              <a:off x="6267991" y="1872152"/>
              <a:ext cx="503783" cy="503783"/>
            </a:xfrm>
            <a:prstGeom prst="star5">
              <a:avLst>
                <a:gd name="adj" fmla="val 19098"/>
                <a:gd name="hf" fmla="val 105146"/>
                <a:gd name="vf" fmla="val 110557"/>
              </a:avLst>
            </a:prstGeom>
            <a:gradFill rotWithShape="1">
              <a:gsLst>
                <a:gs pos="0">
                  <a:srgbClr val="FCF6E9"/>
                </a:gs>
                <a:gs pos="100000">
                  <a:srgbClr val="E9B98B"/>
                </a:gs>
              </a:gsLst>
              <a:lin ang="0"/>
            </a:gradFill>
            <a:ln w="12700" cap="flat">
              <a:noFill/>
              <a:prstDash val="solid"/>
              <a:miter lim="800000"/>
              <a:headEnd type="none" w="med" len="med"/>
              <a:tailEnd type="none" w="med" len="med"/>
            </a:ln>
          </p:spPr>
          <p:txBody>
            <a:bodyPr anchor="ctr" anchorCtr="0"/>
            <a:lstStyle>
              <a:lvl1pPr marL="0" indent="0" algn="l" defTabSz="914400" rtl="0" eaLnBrk="1" hangingPunct="1">
                <a:buNone/>
                <a:defRPr lang="en-US" altLang="en-US" sz="1800">
                  <a:solidFill>
                    <a:schemeClr val="tx1"/>
                  </a:solidFill>
                  <a:latin typeface="Calibri Light"/>
                  <a:ea typeface="Calibri Light" panose="020f0302020204030204"/>
                </a:defRPr>
              </a:lvl1pPr>
              <a:lvl2pPr marL="457200" indent="0" algn="l" defTabSz="914400" rtl="0" eaLnBrk="1" hangingPunct="1">
                <a:buNone/>
                <a:defRPr lang="en-US" altLang="en-US" sz="1800">
                  <a:solidFill>
                    <a:schemeClr val="tx1"/>
                  </a:solidFill>
                  <a:latin typeface="Calibri Light"/>
                  <a:ea typeface="Calibri Light" panose="020f0302020204030204"/>
                </a:defRPr>
              </a:lvl2pPr>
              <a:lvl3pPr marL="914400" indent="0" algn="l" defTabSz="914400" rtl="0" eaLnBrk="1" hangingPunct="1">
                <a:buNone/>
                <a:defRPr lang="en-US" altLang="en-US" sz="1800">
                  <a:solidFill>
                    <a:schemeClr val="tx1"/>
                  </a:solidFill>
                  <a:latin typeface="Calibri Light"/>
                  <a:ea typeface="Calibri Light" panose="020f0302020204030204"/>
                </a:defRPr>
              </a:lvl3pPr>
              <a:lvl4pPr marL="1371600" indent="0" algn="l" defTabSz="914400" rtl="0" eaLnBrk="1" hangingPunct="1">
                <a:buNone/>
                <a:defRPr lang="en-US" altLang="en-US" sz="1800">
                  <a:solidFill>
                    <a:schemeClr val="tx1"/>
                  </a:solidFill>
                  <a:latin typeface="Calibri Light"/>
                  <a:ea typeface="Calibri Light" panose="020f0302020204030204"/>
                </a:defRPr>
              </a:lvl4pPr>
              <a:lvl5pPr marL="1828800" indent="0" algn="l" defTabSz="914400" rtl="0" eaLnBrk="1" hangingPunct="1">
                <a:buNone/>
                <a:defRPr lang="en-US" altLang="en-US" sz="1800">
                  <a:solidFill>
                    <a:schemeClr val="tx1"/>
                  </a:solidFill>
                  <a:latin typeface="Calibri Light"/>
                  <a:ea typeface="Calibri Light" panose="020f0302020204030204"/>
                </a:defRPr>
              </a:lvl5pPr>
            </a:lstStyle>
            <a:p>
              <a:pPr lvl="0" algn="ctr"/>
              <a:endParaRPr lang="zh-CN" altLang="en-US"/>
            </a:p>
          </p:txBody>
        </p:sp>
        <p:sp>
          <p:nvSpPr>
            <p:cNvPr id="14347" name="五角星 10"/>
            <p:cNvSpPr/>
            <p:nvPr>
              <p:custDataLst>
                <p:tags r:id="rId16"/>
              </p:custDataLst>
            </p:nvPr>
          </p:nvSpPr>
          <p:spPr>
            <a:xfrm rot="2220000">
              <a:off x="6801945" y="1794542"/>
              <a:ext cx="329764" cy="329764"/>
            </a:xfrm>
            <a:prstGeom prst="star5">
              <a:avLst>
                <a:gd name="adj" fmla="val 19098"/>
                <a:gd name="hf" fmla="val 105146"/>
                <a:gd name="vf" fmla="val 110557"/>
              </a:avLst>
            </a:prstGeom>
            <a:gradFill rotWithShape="1">
              <a:gsLst>
                <a:gs pos="0">
                  <a:srgbClr val="FCF6E9"/>
                </a:gs>
                <a:gs pos="100000">
                  <a:srgbClr val="E9B98B"/>
                </a:gs>
              </a:gsLst>
              <a:lin ang="0"/>
            </a:gradFill>
            <a:ln w="12700" cap="flat">
              <a:noFill/>
              <a:prstDash val="solid"/>
              <a:miter lim="800000"/>
              <a:headEnd type="none" w="med" len="med"/>
              <a:tailEnd type="none" w="med" len="med"/>
            </a:ln>
          </p:spPr>
          <p:txBody>
            <a:bodyPr anchor="ctr" anchorCtr="0"/>
            <a:lstStyle>
              <a:lvl1pPr marL="0" indent="0" algn="l" defTabSz="914400" rtl="0" eaLnBrk="1" hangingPunct="1">
                <a:buNone/>
                <a:defRPr lang="en-US" altLang="en-US" sz="1800">
                  <a:solidFill>
                    <a:schemeClr val="tx1"/>
                  </a:solidFill>
                  <a:latin typeface="Calibri Light"/>
                  <a:ea typeface="Calibri Light" panose="020f0302020204030204"/>
                </a:defRPr>
              </a:lvl1pPr>
              <a:lvl2pPr marL="457200" indent="0" algn="l" defTabSz="914400" rtl="0" eaLnBrk="1" hangingPunct="1">
                <a:buNone/>
                <a:defRPr lang="en-US" altLang="en-US" sz="1800">
                  <a:solidFill>
                    <a:schemeClr val="tx1"/>
                  </a:solidFill>
                  <a:latin typeface="Calibri Light"/>
                  <a:ea typeface="Calibri Light" panose="020f0302020204030204"/>
                </a:defRPr>
              </a:lvl2pPr>
              <a:lvl3pPr marL="914400" indent="0" algn="l" defTabSz="914400" rtl="0" eaLnBrk="1" hangingPunct="1">
                <a:buNone/>
                <a:defRPr lang="en-US" altLang="en-US" sz="1800">
                  <a:solidFill>
                    <a:schemeClr val="tx1"/>
                  </a:solidFill>
                  <a:latin typeface="Calibri Light"/>
                  <a:ea typeface="Calibri Light" panose="020f0302020204030204"/>
                </a:defRPr>
              </a:lvl3pPr>
              <a:lvl4pPr marL="1371600" indent="0" algn="l" defTabSz="914400" rtl="0" eaLnBrk="1" hangingPunct="1">
                <a:buNone/>
                <a:defRPr lang="en-US" altLang="en-US" sz="1800">
                  <a:solidFill>
                    <a:schemeClr val="tx1"/>
                  </a:solidFill>
                  <a:latin typeface="Calibri Light"/>
                  <a:ea typeface="Calibri Light" panose="020f0302020204030204"/>
                </a:defRPr>
              </a:lvl4pPr>
              <a:lvl5pPr marL="1828800" indent="0" algn="l" defTabSz="914400" rtl="0" eaLnBrk="1" hangingPunct="1">
                <a:buNone/>
                <a:defRPr lang="en-US" altLang="en-US" sz="1800">
                  <a:solidFill>
                    <a:schemeClr val="tx1"/>
                  </a:solidFill>
                  <a:latin typeface="Calibri Light"/>
                  <a:ea typeface="Calibri Light" panose="020f0302020204030204"/>
                </a:defRPr>
              </a:lvl5pPr>
            </a:lstStyle>
            <a:p>
              <a:pPr lvl="0" algn="ctr"/>
              <a:endParaRPr lang="zh-CN" altLang="en-US"/>
            </a:p>
          </p:txBody>
        </p:sp>
        <p:sp>
          <p:nvSpPr>
            <p:cNvPr id="14348" name="五角星 11"/>
            <p:cNvSpPr/>
            <p:nvPr>
              <p:custDataLst>
                <p:tags r:id="rId17"/>
              </p:custDataLst>
            </p:nvPr>
          </p:nvSpPr>
          <p:spPr>
            <a:xfrm rot="2220000">
              <a:off x="6619644" y="1489390"/>
              <a:ext cx="329764" cy="329764"/>
            </a:xfrm>
            <a:prstGeom prst="star5">
              <a:avLst>
                <a:gd name="adj" fmla="val 19098"/>
                <a:gd name="hf" fmla="val 105146"/>
                <a:gd name="vf" fmla="val 110557"/>
              </a:avLst>
            </a:prstGeom>
            <a:gradFill rotWithShape="1">
              <a:gsLst>
                <a:gs pos="0">
                  <a:srgbClr val="FCF6E9"/>
                </a:gs>
                <a:gs pos="100000">
                  <a:srgbClr val="E9B98B"/>
                </a:gs>
              </a:gsLst>
              <a:lin ang="0"/>
            </a:gradFill>
            <a:ln w="12700" cap="flat">
              <a:noFill/>
              <a:prstDash val="solid"/>
              <a:miter lim="800000"/>
              <a:headEnd type="none" w="med" len="med"/>
              <a:tailEnd type="none" w="med" len="med"/>
            </a:ln>
          </p:spPr>
          <p:txBody>
            <a:bodyPr anchor="ctr" anchorCtr="0"/>
            <a:lstStyle>
              <a:lvl1pPr marL="0" indent="0" algn="l" defTabSz="914400" rtl="0" eaLnBrk="1" hangingPunct="1">
                <a:buNone/>
                <a:defRPr lang="en-US" altLang="en-US" sz="1800">
                  <a:solidFill>
                    <a:schemeClr val="tx1"/>
                  </a:solidFill>
                  <a:latin typeface="Calibri Light"/>
                  <a:ea typeface="Calibri Light" panose="020f0302020204030204"/>
                </a:defRPr>
              </a:lvl1pPr>
              <a:lvl2pPr marL="457200" indent="0" algn="l" defTabSz="914400" rtl="0" eaLnBrk="1" hangingPunct="1">
                <a:buNone/>
                <a:defRPr lang="en-US" altLang="en-US" sz="1800">
                  <a:solidFill>
                    <a:schemeClr val="tx1"/>
                  </a:solidFill>
                  <a:latin typeface="Calibri Light"/>
                  <a:ea typeface="Calibri Light" panose="020f0302020204030204"/>
                </a:defRPr>
              </a:lvl2pPr>
              <a:lvl3pPr marL="914400" indent="0" algn="l" defTabSz="914400" rtl="0" eaLnBrk="1" hangingPunct="1">
                <a:buNone/>
                <a:defRPr lang="en-US" altLang="en-US" sz="1800">
                  <a:solidFill>
                    <a:schemeClr val="tx1"/>
                  </a:solidFill>
                  <a:latin typeface="Calibri Light"/>
                  <a:ea typeface="Calibri Light" panose="020f0302020204030204"/>
                </a:defRPr>
              </a:lvl3pPr>
              <a:lvl4pPr marL="1371600" indent="0" algn="l" defTabSz="914400" rtl="0" eaLnBrk="1" hangingPunct="1">
                <a:buNone/>
                <a:defRPr lang="en-US" altLang="en-US" sz="1800">
                  <a:solidFill>
                    <a:schemeClr val="tx1"/>
                  </a:solidFill>
                  <a:latin typeface="Calibri Light"/>
                  <a:ea typeface="Calibri Light" panose="020f0302020204030204"/>
                </a:defRPr>
              </a:lvl4pPr>
              <a:lvl5pPr marL="1828800" indent="0" algn="l" defTabSz="914400" rtl="0" eaLnBrk="1" hangingPunct="1">
                <a:buNone/>
                <a:defRPr lang="en-US" altLang="en-US" sz="1800">
                  <a:solidFill>
                    <a:schemeClr val="tx1"/>
                  </a:solidFill>
                  <a:latin typeface="Calibri Light"/>
                  <a:ea typeface="Calibri Light" panose="020f0302020204030204"/>
                </a:defRPr>
              </a:lvl5pPr>
            </a:lstStyle>
            <a:p>
              <a:pPr lvl="0" algn="ctr"/>
              <a:endParaRPr lang="zh-CN" altLang="en-US"/>
            </a:p>
          </p:txBody>
        </p:sp>
        <p:sp>
          <p:nvSpPr>
            <p:cNvPr id="14349" name="五角星 12"/>
            <p:cNvSpPr/>
            <p:nvPr>
              <p:custDataLst>
                <p:tags r:id="rId18"/>
              </p:custDataLst>
            </p:nvPr>
          </p:nvSpPr>
          <p:spPr>
            <a:xfrm rot="2220000">
              <a:off x="7020945" y="1381608"/>
              <a:ext cx="268599" cy="268599"/>
            </a:xfrm>
            <a:prstGeom prst="star5">
              <a:avLst>
                <a:gd name="adj" fmla="val 19098"/>
                <a:gd name="hf" fmla="val 105146"/>
                <a:gd name="vf" fmla="val 110557"/>
              </a:avLst>
            </a:prstGeom>
            <a:gradFill rotWithShape="1">
              <a:gsLst>
                <a:gs pos="0">
                  <a:srgbClr val="FCF6E9"/>
                </a:gs>
                <a:gs pos="100000">
                  <a:srgbClr val="E9B98B"/>
                </a:gs>
              </a:gsLst>
              <a:lin ang="0"/>
            </a:gradFill>
            <a:ln w="12700" cap="flat">
              <a:noFill/>
              <a:prstDash val="solid"/>
              <a:miter lim="800000"/>
              <a:headEnd type="none" w="med" len="med"/>
              <a:tailEnd type="none" w="med" len="med"/>
            </a:ln>
          </p:spPr>
          <p:txBody>
            <a:bodyPr anchor="ctr" anchorCtr="0"/>
            <a:lstStyle>
              <a:lvl1pPr marL="0" indent="0" algn="l" defTabSz="914400" rtl="0" eaLnBrk="1" hangingPunct="1">
                <a:buNone/>
                <a:defRPr lang="en-US" altLang="en-US" sz="1800">
                  <a:solidFill>
                    <a:schemeClr val="tx1"/>
                  </a:solidFill>
                  <a:latin typeface="Calibri Light"/>
                  <a:ea typeface="Calibri Light" panose="020f0302020204030204"/>
                </a:defRPr>
              </a:lvl1pPr>
              <a:lvl2pPr marL="457200" indent="0" algn="l" defTabSz="914400" rtl="0" eaLnBrk="1" hangingPunct="1">
                <a:buNone/>
                <a:defRPr lang="en-US" altLang="en-US" sz="1800">
                  <a:solidFill>
                    <a:schemeClr val="tx1"/>
                  </a:solidFill>
                  <a:latin typeface="Calibri Light"/>
                  <a:ea typeface="Calibri Light" panose="020f0302020204030204"/>
                </a:defRPr>
              </a:lvl2pPr>
              <a:lvl3pPr marL="914400" indent="0" algn="l" defTabSz="914400" rtl="0" eaLnBrk="1" hangingPunct="1">
                <a:buNone/>
                <a:defRPr lang="en-US" altLang="en-US" sz="1800">
                  <a:solidFill>
                    <a:schemeClr val="tx1"/>
                  </a:solidFill>
                  <a:latin typeface="Calibri Light"/>
                  <a:ea typeface="Calibri Light" panose="020f0302020204030204"/>
                </a:defRPr>
              </a:lvl3pPr>
              <a:lvl4pPr marL="1371600" indent="0" algn="l" defTabSz="914400" rtl="0" eaLnBrk="1" hangingPunct="1">
                <a:buNone/>
                <a:defRPr lang="en-US" altLang="en-US" sz="1800">
                  <a:solidFill>
                    <a:schemeClr val="tx1"/>
                  </a:solidFill>
                  <a:latin typeface="Calibri Light"/>
                  <a:ea typeface="Calibri Light" panose="020f0302020204030204"/>
                </a:defRPr>
              </a:lvl4pPr>
              <a:lvl5pPr marL="1828800" indent="0" algn="l" defTabSz="914400" rtl="0" eaLnBrk="1" hangingPunct="1">
                <a:buNone/>
                <a:defRPr lang="en-US" altLang="en-US" sz="1800">
                  <a:solidFill>
                    <a:schemeClr val="tx1"/>
                  </a:solidFill>
                  <a:latin typeface="Calibri Light"/>
                  <a:ea typeface="Calibri Light" panose="020f0302020204030204"/>
                </a:defRPr>
              </a:lvl5pPr>
            </a:lstStyle>
            <a:p>
              <a:pPr lvl="0" algn="ctr"/>
              <a:endParaRPr lang="zh-CN" altLang="en-US"/>
            </a:p>
          </p:txBody>
        </p:sp>
      </p:grpSp>
      <p:grpSp>
        <p:nvGrpSpPr>
          <p:cNvPr id="14350" name="组合 14"/>
          <p:cNvGrpSpPr/>
          <p:nvPr>
            <p:custDataLst>
              <p:tags r:id="rId19"/>
            </p:custDataLst>
          </p:nvPr>
        </p:nvGrpSpPr>
        <p:grpSpPr>
          <a:xfrm flipH="1">
            <a:off x="1690688" y="1501775"/>
            <a:ext cx="1020762" cy="993775"/>
            <a:chOff x="6267991" y="1381608"/>
            <a:chExt cx="1021553" cy="994327"/>
          </a:xfrm>
        </p:grpSpPr>
        <p:sp>
          <p:nvSpPr>
            <p:cNvPr id="14351" name="五角星 15"/>
            <p:cNvSpPr/>
            <p:nvPr>
              <p:custDataLst>
                <p:tags r:id="rId20"/>
              </p:custDataLst>
            </p:nvPr>
          </p:nvSpPr>
          <p:spPr>
            <a:xfrm rot="2220000">
              <a:off x="6267991" y="1872152"/>
              <a:ext cx="503783" cy="503783"/>
            </a:xfrm>
            <a:prstGeom prst="star5">
              <a:avLst>
                <a:gd name="adj" fmla="val 19098"/>
                <a:gd name="hf" fmla="val 105146"/>
                <a:gd name="vf" fmla="val 110557"/>
              </a:avLst>
            </a:prstGeom>
            <a:gradFill rotWithShape="1">
              <a:gsLst>
                <a:gs pos="0">
                  <a:srgbClr val="FCF6E9"/>
                </a:gs>
                <a:gs pos="100000">
                  <a:srgbClr val="E9B98B"/>
                </a:gs>
              </a:gsLst>
              <a:lin ang="0"/>
            </a:gradFill>
            <a:ln w="12700" cap="flat">
              <a:noFill/>
              <a:prstDash val="solid"/>
              <a:miter lim="800000"/>
              <a:headEnd type="none" w="med" len="med"/>
              <a:tailEnd type="none" w="med" len="med"/>
            </a:ln>
          </p:spPr>
          <p:txBody>
            <a:bodyPr anchor="ctr" anchorCtr="0"/>
            <a:lstStyle>
              <a:lvl1pPr marL="0" indent="0" algn="l" defTabSz="914400" rtl="0" eaLnBrk="1" hangingPunct="1">
                <a:buNone/>
                <a:defRPr lang="en-US" altLang="en-US" sz="1800">
                  <a:solidFill>
                    <a:schemeClr val="tx1"/>
                  </a:solidFill>
                  <a:latin typeface="Calibri Light"/>
                  <a:ea typeface="Calibri Light" panose="020f0302020204030204"/>
                </a:defRPr>
              </a:lvl1pPr>
              <a:lvl2pPr marL="457200" indent="0" algn="l" defTabSz="914400" rtl="0" eaLnBrk="1" hangingPunct="1">
                <a:buNone/>
                <a:defRPr lang="en-US" altLang="en-US" sz="1800">
                  <a:solidFill>
                    <a:schemeClr val="tx1"/>
                  </a:solidFill>
                  <a:latin typeface="Calibri Light"/>
                  <a:ea typeface="Calibri Light" panose="020f0302020204030204"/>
                </a:defRPr>
              </a:lvl2pPr>
              <a:lvl3pPr marL="914400" indent="0" algn="l" defTabSz="914400" rtl="0" eaLnBrk="1" hangingPunct="1">
                <a:buNone/>
                <a:defRPr lang="en-US" altLang="en-US" sz="1800">
                  <a:solidFill>
                    <a:schemeClr val="tx1"/>
                  </a:solidFill>
                  <a:latin typeface="Calibri Light"/>
                  <a:ea typeface="Calibri Light" panose="020f0302020204030204"/>
                </a:defRPr>
              </a:lvl3pPr>
              <a:lvl4pPr marL="1371600" indent="0" algn="l" defTabSz="914400" rtl="0" eaLnBrk="1" hangingPunct="1">
                <a:buNone/>
                <a:defRPr lang="en-US" altLang="en-US" sz="1800">
                  <a:solidFill>
                    <a:schemeClr val="tx1"/>
                  </a:solidFill>
                  <a:latin typeface="Calibri Light"/>
                  <a:ea typeface="Calibri Light" panose="020f0302020204030204"/>
                </a:defRPr>
              </a:lvl4pPr>
              <a:lvl5pPr marL="1828800" indent="0" algn="l" defTabSz="914400" rtl="0" eaLnBrk="1" hangingPunct="1">
                <a:buNone/>
                <a:defRPr lang="en-US" altLang="en-US" sz="1800">
                  <a:solidFill>
                    <a:schemeClr val="tx1"/>
                  </a:solidFill>
                  <a:latin typeface="Calibri Light"/>
                  <a:ea typeface="Calibri Light" panose="020f0302020204030204"/>
                </a:defRPr>
              </a:lvl5pPr>
            </a:lstStyle>
            <a:p>
              <a:pPr lvl="0" algn="ctr"/>
              <a:endParaRPr lang="zh-CN" altLang="en-US"/>
            </a:p>
          </p:txBody>
        </p:sp>
        <p:sp>
          <p:nvSpPr>
            <p:cNvPr id="14352" name="五角星 16"/>
            <p:cNvSpPr/>
            <p:nvPr>
              <p:custDataLst>
                <p:tags r:id="rId21"/>
              </p:custDataLst>
            </p:nvPr>
          </p:nvSpPr>
          <p:spPr>
            <a:xfrm rot="2220000">
              <a:off x="6801945" y="1794542"/>
              <a:ext cx="329764" cy="329764"/>
            </a:xfrm>
            <a:prstGeom prst="star5">
              <a:avLst>
                <a:gd name="adj" fmla="val 19098"/>
                <a:gd name="hf" fmla="val 105146"/>
                <a:gd name="vf" fmla="val 110557"/>
              </a:avLst>
            </a:prstGeom>
            <a:gradFill rotWithShape="1">
              <a:gsLst>
                <a:gs pos="0">
                  <a:srgbClr val="FCF6E9"/>
                </a:gs>
                <a:gs pos="100000">
                  <a:srgbClr val="E9B98B"/>
                </a:gs>
              </a:gsLst>
              <a:lin ang="0"/>
            </a:gradFill>
            <a:ln w="12700" cap="flat">
              <a:noFill/>
              <a:prstDash val="solid"/>
              <a:miter lim="800000"/>
              <a:headEnd type="none" w="med" len="med"/>
              <a:tailEnd type="none" w="med" len="med"/>
            </a:ln>
          </p:spPr>
          <p:txBody>
            <a:bodyPr anchor="ctr" anchorCtr="0"/>
            <a:lstStyle>
              <a:lvl1pPr marL="0" indent="0" algn="l" defTabSz="914400" rtl="0" eaLnBrk="1" hangingPunct="1">
                <a:buNone/>
                <a:defRPr lang="en-US" altLang="en-US" sz="1800">
                  <a:solidFill>
                    <a:schemeClr val="tx1"/>
                  </a:solidFill>
                  <a:latin typeface="Calibri Light"/>
                  <a:ea typeface="Calibri Light" panose="020f0302020204030204"/>
                </a:defRPr>
              </a:lvl1pPr>
              <a:lvl2pPr marL="457200" indent="0" algn="l" defTabSz="914400" rtl="0" eaLnBrk="1" hangingPunct="1">
                <a:buNone/>
                <a:defRPr lang="en-US" altLang="en-US" sz="1800">
                  <a:solidFill>
                    <a:schemeClr val="tx1"/>
                  </a:solidFill>
                  <a:latin typeface="Calibri Light"/>
                  <a:ea typeface="Calibri Light" panose="020f0302020204030204"/>
                </a:defRPr>
              </a:lvl2pPr>
              <a:lvl3pPr marL="914400" indent="0" algn="l" defTabSz="914400" rtl="0" eaLnBrk="1" hangingPunct="1">
                <a:buNone/>
                <a:defRPr lang="en-US" altLang="en-US" sz="1800">
                  <a:solidFill>
                    <a:schemeClr val="tx1"/>
                  </a:solidFill>
                  <a:latin typeface="Calibri Light"/>
                  <a:ea typeface="Calibri Light" panose="020f0302020204030204"/>
                </a:defRPr>
              </a:lvl3pPr>
              <a:lvl4pPr marL="1371600" indent="0" algn="l" defTabSz="914400" rtl="0" eaLnBrk="1" hangingPunct="1">
                <a:buNone/>
                <a:defRPr lang="en-US" altLang="en-US" sz="1800">
                  <a:solidFill>
                    <a:schemeClr val="tx1"/>
                  </a:solidFill>
                  <a:latin typeface="Calibri Light"/>
                  <a:ea typeface="Calibri Light" panose="020f0302020204030204"/>
                </a:defRPr>
              </a:lvl4pPr>
              <a:lvl5pPr marL="1828800" indent="0" algn="l" defTabSz="914400" rtl="0" eaLnBrk="1" hangingPunct="1">
                <a:buNone/>
                <a:defRPr lang="en-US" altLang="en-US" sz="1800">
                  <a:solidFill>
                    <a:schemeClr val="tx1"/>
                  </a:solidFill>
                  <a:latin typeface="Calibri Light"/>
                  <a:ea typeface="Calibri Light" panose="020f0302020204030204"/>
                </a:defRPr>
              </a:lvl5pPr>
            </a:lstStyle>
            <a:p>
              <a:pPr lvl="0" algn="ctr"/>
              <a:endParaRPr lang="zh-CN" altLang="en-US"/>
            </a:p>
          </p:txBody>
        </p:sp>
        <p:sp>
          <p:nvSpPr>
            <p:cNvPr id="14353" name="五角星 17"/>
            <p:cNvSpPr/>
            <p:nvPr>
              <p:custDataLst>
                <p:tags r:id="rId22"/>
              </p:custDataLst>
            </p:nvPr>
          </p:nvSpPr>
          <p:spPr>
            <a:xfrm rot="2220000">
              <a:off x="6619644" y="1489390"/>
              <a:ext cx="329764" cy="329764"/>
            </a:xfrm>
            <a:prstGeom prst="star5">
              <a:avLst>
                <a:gd name="adj" fmla="val 19098"/>
                <a:gd name="hf" fmla="val 105146"/>
                <a:gd name="vf" fmla="val 110557"/>
              </a:avLst>
            </a:prstGeom>
            <a:gradFill rotWithShape="1">
              <a:gsLst>
                <a:gs pos="0">
                  <a:srgbClr val="FCF6E9"/>
                </a:gs>
                <a:gs pos="100000">
                  <a:srgbClr val="E9B98B"/>
                </a:gs>
              </a:gsLst>
              <a:lin ang="0"/>
            </a:gradFill>
            <a:ln w="12700" cap="flat">
              <a:noFill/>
              <a:prstDash val="solid"/>
              <a:miter lim="800000"/>
              <a:headEnd type="none" w="med" len="med"/>
              <a:tailEnd type="none" w="med" len="med"/>
            </a:ln>
          </p:spPr>
          <p:txBody>
            <a:bodyPr anchor="ctr" anchorCtr="0"/>
            <a:lstStyle>
              <a:lvl1pPr marL="0" indent="0" algn="l" defTabSz="914400" rtl="0" eaLnBrk="1" hangingPunct="1">
                <a:buNone/>
                <a:defRPr lang="en-US" altLang="en-US" sz="1800">
                  <a:solidFill>
                    <a:schemeClr val="tx1"/>
                  </a:solidFill>
                  <a:latin typeface="Calibri Light"/>
                  <a:ea typeface="Calibri Light" panose="020f0302020204030204"/>
                </a:defRPr>
              </a:lvl1pPr>
              <a:lvl2pPr marL="457200" indent="0" algn="l" defTabSz="914400" rtl="0" eaLnBrk="1" hangingPunct="1">
                <a:buNone/>
                <a:defRPr lang="en-US" altLang="en-US" sz="1800">
                  <a:solidFill>
                    <a:schemeClr val="tx1"/>
                  </a:solidFill>
                  <a:latin typeface="Calibri Light"/>
                  <a:ea typeface="Calibri Light" panose="020f0302020204030204"/>
                </a:defRPr>
              </a:lvl2pPr>
              <a:lvl3pPr marL="914400" indent="0" algn="l" defTabSz="914400" rtl="0" eaLnBrk="1" hangingPunct="1">
                <a:buNone/>
                <a:defRPr lang="en-US" altLang="en-US" sz="1800">
                  <a:solidFill>
                    <a:schemeClr val="tx1"/>
                  </a:solidFill>
                  <a:latin typeface="Calibri Light"/>
                  <a:ea typeface="Calibri Light" panose="020f0302020204030204"/>
                </a:defRPr>
              </a:lvl3pPr>
              <a:lvl4pPr marL="1371600" indent="0" algn="l" defTabSz="914400" rtl="0" eaLnBrk="1" hangingPunct="1">
                <a:buNone/>
                <a:defRPr lang="en-US" altLang="en-US" sz="1800">
                  <a:solidFill>
                    <a:schemeClr val="tx1"/>
                  </a:solidFill>
                  <a:latin typeface="Calibri Light"/>
                  <a:ea typeface="Calibri Light" panose="020f0302020204030204"/>
                </a:defRPr>
              </a:lvl4pPr>
              <a:lvl5pPr marL="1828800" indent="0" algn="l" defTabSz="914400" rtl="0" eaLnBrk="1" hangingPunct="1">
                <a:buNone/>
                <a:defRPr lang="en-US" altLang="en-US" sz="1800">
                  <a:solidFill>
                    <a:schemeClr val="tx1"/>
                  </a:solidFill>
                  <a:latin typeface="Calibri Light"/>
                  <a:ea typeface="Calibri Light" panose="020f0302020204030204"/>
                </a:defRPr>
              </a:lvl5pPr>
            </a:lstStyle>
            <a:p>
              <a:pPr lvl="0" algn="ctr"/>
              <a:endParaRPr lang="zh-CN" altLang="en-US"/>
            </a:p>
          </p:txBody>
        </p:sp>
        <p:sp>
          <p:nvSpPr>
            <p:cNvPr id="14354" name="五角星 19"/>
            <p:cNvSpPr/>
            <p:nvPr>
              <p:custDataLst>
                <p:tags r:id="rId23"/>
              </p:custDataLst>
            </p:nvPr>
          </p:nvSpPr>
          <p:spPr>
            <a:xfrm rot="2220000">
              <a:off x="7020945" y="1381608"/>
              <a:ext cx="268599" cy="268599"/>
            </a:xfrm>
            <a:prstGeom prst="star5">
              <a:avLst>
                <a:gd name="adj" fmla="val 19098"/>
                <a:gd name="hf" fmla="val 105146"/>
                <a:gd name="vf" fmla="val 110557"/>
              </a:avLst>
            </a:prstGeom>
            <a:gradFill rotWithShape="1">
              <a:gsLst>
                <a:gs pos="0">
                  <a:srgbClr val="FCF6E9"/>
                </a:gs>
                <a:gs pos="100000">
                  <a:srgbClr val="E9B98B"/>
                </a:gs>
              </a:gsLst>
              <a:lin ang="0"/>
            </a:gradFill>
            <a:ln w="12700" cap="flat">
              <a:noFill/>
              <a:prstDash val="solid"/>
              <a:miter lim="800000"/>
              <a:headEnd type="none" w="med" len="med"/>
              <a:tailEnd type="none" w="med" len="med"/>
            </a:ln>
          </p:spPr>
          <p:txBody>
            <a:bodyPr anchor="ctr" anchorCtr="0"/>
            <a:lstStyle>
              <a:lvl1pPr marL="0" indent="0" algn="l" defTabSz="914400" rtl="0" eaLnBrk="1" hangingPunct="1">
                <a:buNone/>
                <a:defRPr lang="en-US" altLang="en-US" sz="1800">
                  <a:solidFill>
                    <a:schemeClr val="tx1"/>
                  </a:solidFill>
                  <a:latin typeface="Calibri Light"/>
                  <a:ea typeface="Calibri Light" panose="020f0302020204030204"/>
                </a:defRPr>
              </a:lvl1pPr>
              <a:lvl2pPr marL="457200" indent="0" algn="l" defTabSz="914400" rtl="0" eaLnBrk="1" hangingPunct="1">
                <a:buNone/>
                <a:defRPr lang="en-US" altLang="en-US" sz="1800">
                  <a:solidFill>
                    <a:schemeClr val="tx1"/>
                  </a:solidFill>
                  <a:latin typeface="Calibri Light"/>
                  <a:ea typeface="Calibri Light" panose="020f0302020204030204"/>
                </a:defRPr>
              </a:lvl2pPr>
              <a:lvl3pPr marL="914400" indent="0" algn="l" defTabSz="914400" rtl="0" eaLnBrk="1" hangingPunct="1">
                <a:buNone/>
                <a:defRPr lang="en-US" altLang="en-US" sz="1800">
                  <a:solidFill>
                    <a:schemeClr val="tx1"/>
                  </a:solidFill>
                  <a:latin typeface="Calibri Light"/>
                  <a:ea typeface="Calibri Light" panose="020f0302020204030204"/>
                </a:defRPr>
              </a:lvl3pPr>
              <a:lvl4pPr marL="1371600" indent="0" algn="l" defTabSz="914400" rtl="0" eaLnBrk="1" hangingPunct="1">
                <a:buNone/>
                <a:defRPr lang="en-US" altLang="en-US" sz="1800">
                  <a:solidFill>
                    <a:schemeClr val="tx1"/>
                  </a:solidFill>
                  <a:latin typeface="Calibri Light"/>
                  <a:ea typeface="Calibri Light" panose="020f0302020204030204"/>
                </a:defRPr>
              </a:lvl4pPr>
              <a:lvl5pPr marL="1828800" indent="0" algn="l" defTabSz="914400" rtl="0" eaLnBrk="1" hangingPunct="1">
                <a:buNone/>
                <a:defRPr lang="en-US" altLang="en-US" sz="1800">
                  <a:solidFill>
                    <a:schemeClr val="tx1"/>
                  </a:solidFill>
                  <a:latin typeface="Calibri Light"/>
                  <a:ea typeface="Calibri Light" panose="020f0302020204030204"/>
                </a:defRPr>
              </a:lvl5pPr>
            </a:lstStyle>
            <a:p>
              <a:pPr lvl="0" algn="ctr"/>
              <a:endParaRPr lang="zh-CN" altLang="en-US"/>
            </a:p>
          </p:txBody>
        </p:sp>
      </p:grpSp>
      <p:pic>
        <p:nvPicPr>
          <p:cNvPr id="14355" name="图片 21"/>
          <p:cNvPicPr>
            <a:picLocks noChangeAspect="1"/>
          </p:cNvPicPr>
          <p:nvPr>
            <p:custDataLst>
              <p:tags r:id="rId25"/>
            </p:custDataLst>
          </p:nvPr>
        </p:nvPicPr>
        <p:blipFill>
          <a:blip r:embed="rId24"/>
          <a:stretch>
            <a:fillRect/>
          </a:stretch>
        </p:blipFill>
        <p:spPr>
          <a:xfrm>
            <a:off x="304800" y="3035300"/>
            <a:ext cx="2117725" cy="2117725"/>
          </a:xfrm>
          <a:prstGeom prst="rect">
            <a:avLst/>
          </a:prstGeom>
          <a:noFill/>
          <a:ln cap="flat">
            <a:noFill/>
            <a:prstDash val="solid"/>
            <a:round/>
            <a:headEnd type="none" w="med" len="med"/>
            <a:tailEnd type="none" w="med" len="med"/>
          </a:ln>
        </p:spPr>
      </p:pic>
      <p:pic>
        <p:nvPicPr>
          <p:cNvPr id="14356" name="图片 24"/>
          <p:cNvPicPr>
            <a:picLocks noChangeAspect="1"/>
          </p:cNvPicPr>
          <p:nvPr>
            <p:custDataLst>
              <p:tags r:id="rId27"/>
            </p:custDataLst>
          </p:nvPr>
        </p:nvPicPr>
        <p:blipFill>
          <a:blip r:embed="rId26"/>
          <a:stretch>
            <a:fillRect/>
          </a:stretch>
        </p:blipFill>
        <p:spPr>
          <a:xfrm>
            <a:off x="6019800" y="2276475"/>
            <a:ext cx="2846388" cy="2876550"/>
          </a:xfrm>
          <a:prstGeom prst="rect">
            <a:avLst/>
          </a:prstGeom>
          <a:noFill/>
          <a:ln cap="flat">
            <a:noFill/>
            <a:prstDash val="solid"/>
            <a:round/>
            <a:headEnd type="none" w="med" len="med"/>
            <a:tailEnd type="none" w="med" len="med"/>
          </a:ln>
        </p:spPr>
      </p:pic>
      <p:pic>
        <p:nvPicPr>
          <p:cNvPr id="14357" name="5cc1787d69e5f870">
            <a:hlinkClick action="ppaction://media"/>
          </p:cNvPr>
          <p:cNvPicPr>
            <a:picLocks noChangeAspect="1"/>
          </p:cNvPicPr>
          <p:nvPr>
            <a:audioFile r:link="rId30"/>
            <p:custDataLst>
              <p:tags r:id="rId29"/>
            </p:custDataLst>
            <p:extLst/>
          </p:nvPr>
        </p:nvPicPr>
        <p:blipFill>
          <a:blip r:embed="rId28"/>
          <a:stretch>
            <a:fillRect/>
          </a:stretch>
        </p:blipFill>
        <p:spPr>
          <a:xfrm>
            <a:off x="309563" y="5554663"/>
            <a:ext cx="609600" cy="609600"/>
          </a:xfrm>
          <a:prstGeom prst="rect">
            <a:avLst/>
          </a:prstGeom>
          <a:noFill/>
          <a:ln cap="flat">
            <a:noFill/>
            <a:prstDash val="solid"/>
            <a:round/>
            <a:headEnd type="none" w="med" len="med"/>
            <a:tailEnd type="none" w="med" len="me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14357"/>
                                        </p:tgtEl>
                                      </p:cBhvr>
                                    </p:cmd>
                                  </p:childTnLst>
                                </p:cTn>
                              </p:par>
                            </p:childTnLst>
                          </p:cTn>
                        </p:par>
                      </p:childTnLst>
                    </p:cTn>
                  </p:par>
                  <p:par>
                    <p:cTn id="8" fill="hold" nodeType="clickPar">
                      <p:stCondLst>
                        <p:cond delay="indefinite"/>
                        <p:cond evt="onBegin" delay="0">
                          <p:tn val="7"/>
                        </p:cond>
                      </p:stCondLst>
                      <p:childTnLst>
                        <p:par>
                          <p:cTn id="9" fill="hold">
                            <p:stCondLst>
                              <p:cond delay="0"/>
                            </p:stCondLst>
                            <p:childTnLst>
                              <p:par>
                                <p:cTn id="10" presetID="2" presetClass="entr" presetSubtype="4" decel="60000" fill="hold" nodeType="clickEffect">
                                  <p:stCondLst>
                                    <p:cond delay="0"/>
                                  </p:stCondLst>
                                  <p:childTnLst>
                                    <p:set>
                                      <p:cBhvr>
                                        <p:cTn id="11" dur="1" fill="hold">
                                          <p:stCondLst>
                                            <p:cond delay="0"/>
                                          </p:stCondLst>
                                        </p:cTn>
                                        <p:tgtEl>
                                          <p:spTgt spid="14338"/>
                                        </p:tgtEl>
                                        <p:attrNameLst>
                                          <p:attrName>style.visibility</p:attrName>
                                        </p:attrNameLst>
                                      </p:cBhvr>
                                      <p:to>
                                        <p:strVal val="visible"/>
                                      </p:to>
                                    </p:set>
                                    <p:anim calcmode="lin" valueType="num">
                                      <p:cBhvr additive="base">
                                        <p:cTn id="12" dur="1000" fill="hold"/>
                                        <p:tgtEl>
                                          <p:spTgt spid="14338"/>
                                        </p:tgtEl>
                                        <p:attrNameLst>
                                          <p:attrName>ppt_x</p:attrName>
                                        </p:attrNameLst>
                                      </p:cBhvr>
                                      <p:tavLst>
                                        <p:tav tm="0">
                                          <p:val>
                                            <p:strVal val="#ppt_x"/>
                                          </p:val>
                                        </p:tav>
                                        <p:tav tm="100000">
                                          <p:val>
                                            <p:strVal val="#ppt_x"/>
                                          </p:val>
                                        </p:tav>
                                      </p:tavLst>
                                    </p:anim>
                                    <p:anim calcmode="lin" valueType="num">
                                      <p:cBhvr additive="base">
                                        <p:cTn id="13" dur="1000" fill="hold"/>
                                        <p:tgtEl>
                                          <p:spTgt spid="14338"/>
                                        </p:tgtEl>
                                        <p:attrNameLst>
                                          <p:attrName>ppt_y</p:attrName>
                                        </p:attrNameLst>
                                      </p:cBhvr>
                                      <p:tavLst>
                                        <p:tav tm="0">
                                          <p:val>
                                            <p:strVal val="1+#ppt_h/2"/>
                                          </p:val>
                                        </p:tav>
                                        <p:tav tm="100000">
                                          <p:val>
                                            <p:strVal val="#ppt_y"/>
                                          </p:val>
                                        </p:tav>
                                      </p:tavLst>
                                    </p:anim>
                                  </p:childTnLst>
                                </p:cTn>
                              </p:par>
                              <p:par>
                                <p:cTn id="14" presetID="2" presetClass="entr" presetSubtype="4" decel="60000" fill="hold" nodeType="withEffect">
                                  <p:stCondLst>
                                    <p:cond delay="0"/>
                                  </p:stCondLst>
                                  <p:childTnLst>
                                    <p:set>
                                      <p:cBhvr>
                                        <p:cTn id="15" dur="1" fill="hold">
                                          <p:stCondLst>
                                            <p:cond delay="0"/>
                                          </p:stCondLst>
                                        </p:cTn>
                                        <p:tgtEl>
                                          <p:spTgt spid="14339"/>
                                        </p:tgtEl>
                                        <p:attrNameLst>
                                          <p:attrName>style.visibility</p:attrName>
                                        </p:attrNameLst>
                                      </p:cBhvr>
                                      <p:to>
                                        <p:strVal val="visible"/>
                                      </p:to>
                                    </p:set>
                                    <p:anim calcmode="lin" valueType="num">
                                      <p:cBhvr additive="base">
                                        <p:cTn id="16" dur="1000" fill="hold"/>
                                        <p:tgtEl>
                                          <p:spTgt spid="14339"/>
                                        </p:tgtEl>
                                        <p:attrNameLst>
                                          <p:attrName>ppt_x</p:attrName>
                                        </p:attrNameLst>
                                      </p:cBhvr>
                                      <p:tavLst>
                                        <p:tav tm="0">
                                          <p:val>
                                            <p:strVal val="#ppt_x"/>
                                          </p:val>
                                        </p:tav>
                                        <p:tav tm="100000">
                                          <p:val>
                                            <p:strVal val="#ppt_x"/>
                                          </p:val>
                                        </p:tav>
                                      </p:tavLst>
                                    </p:anim>
                                    <p:anim calcmode="lin" valueType="num">
                                      <p:cBhvr additive="base">
                                        <p:cTn id="17" dur="1000" fill="hold"/>
                                        <p:tgtEl>
                                          <p:spTgt spid="14339"/>
                                        </p:tgtEl>
                                        <p:attrNameLst>
                                          <p:attrName>ppt_y</p:attrName>
                                        </p:attrNameLst>
                                      </p:cBhvr>
                                      <p:tavLst>
                                        <p:tav tm="0">
                                          <p:val>
                                            <p:strVal val="1+#ppt_h/2"/>
                                          </p:val>
                                        </p:tav>
                                        <p:tav tm="100000">
                                          <p:val>
                                            <p:strVal val="#ppt_y"/>
                                          </p:val>
                                        </p:tav>
                                      </p:tavLst>
                                    </p:anim>
                                  </p:childTnLst>
                                </p:cTn>
                              </p:par>
                            </p:childTnLst>
                          </p:cTn>
                        </p:par>
                      </p:childTnLst>
                    </p:cTn>
                  </p:par>
                  <p:par>
                    <p:cTn id="18" fill="hold" nodeType="clickPar">
                      <p:stCondLst>
                        <p:cond delay="indefinite"/>
                        <p:cond evt="onBegin" delay="0">
                          <p:tn val="17"/>
                        </p:cond>
                      </p:stCondLst>
                      <p:childTnLst>
                        <p:par>
                          <p:cTn id="19" fill="hold">
                            <p:stCondLst>
                              <p:cond delay="0"/>
                            </p:stCondLst>
                            <p:childTnLst>
                              <p:par>
                                <p:cTn id="20" presetID="2" presetClass="entr" presetSubtype="4" decel="60000" fill="hold" nodeType="clickEffect">
                                  <p:stCondLst>
                                    <p:cond delay="0"/>
                                  </p:stCondLst>
                                  <p:childTnLst>
                                    <p:set>
                                      <p:cBhvr>
                                        <p:cTn id="21" dur="1" fill="hold">
                                          <p:stCondLst>
                                            <p:cond delay="0"/>
                                          </p:stCondLst>
                                        </p:cTn>
                                        <p:tgtEl>
                                          <p:spTgt spid="14355"/>
                                        </p:tgtEl>
                                        <p:attrNameLst>
                                          <p:attrName>style.visibility</p:attrName>
                                        </p:attrNameLst>
                                      </p:cBhvr>
                                      <p:to>
                                        <p:strVal val="visible"/>
                                      </p:to>
                                    </p:set>
                                    <p:anim calcmode="lin" valueType="num">
                                      <p:cBhvr additive="base">
                                        <p:cTn id="22" dur="1000" fill="hold"/>
                                        <p:tgtEl>
                                          <p:spTgt spid="14355"/>
                                        </p:tgtEl>
                                        <p:attrNameLst>
                                          <p:attrName>ppt_x</p:attrName>
                                        </p:attrNameLst>
                                      </p:cBhvr>
                                      <p:tavLst>
                                        <p:tav tm="0">
                                          <p:val>
                                            <p:strVal val="#ppt_x"/>
                                          </p:val>
                                        </p:tav>
                                        <p:tav tm="100000">
                                          <p:val>
                                            <p:strVal val="#ppt_x"/>
                                          </p:val>
                                        </p:tav>
                                      </p:tavLst>
                                    </p:anim>
                                    <p:anim calcmode="lin" valueType="num">
                                      <p:cBhvr additive="base">
                                        <p:cTn id="23" dur="1000" fill="hold"/>
                                        <p:tgtEl>
                                          <p:spTgt spid="14355"/>
                                        </p:tgtEl>
                                        <p:attrNameLst>
                                          <p:attrName>ppt_y</p:attrName>
                                        </p:attrNameLst>
                                      </p:cBhvr>
                                      <p:tavLst>
                                        <p:tav tm="0">
                                          <p:val>
                                            <p:strVal val="1+#ppt_h/2"/>
                                          </p:val>
                                        </p:tav>
                                        <p:tav tm="100000">
                                          <p:val>
                                            <p:strVal val="#ppt_y"/>
                                          </p:val>
                                        </p:tav>
                                      </p:tavLst>
                                    </p:anim>
                                  </p:childTnLst>
                                </p:cTn>
                              </p:par>
                              <p:par>
                                <p:cTn id="24" presetID="2" presetClass="entr" presetSubtype="2" decel="60000" fill="hold" nodeType="withEffect">
                                  <p:stCondLst>
                                    <p:cond delay="0"/>
                                  </p:stCondLst>
                                  <p:childTnLst>
                                    <p:set>
                                      <p:cBhvr>
                                        <p:cTn id="25" dur="1" fill="hold">
                                          <p:stCondLst>
                                            <p:cond delay="0"/>
                                          </p:stCondLst>
                                        </p:cTn>
                                        <p:tgtEl>
                                          <p:spTgt spid="14356"/>
                                        </p:tgtEl>
                                        <p:attrNameLst>
                                          <p:attrName>style.visibility</p:attrName>
                                        </p:attrNameLst>
                                      </p:cBhvr>
                                      <p:to>
                                        <p:strVal val="visible"/>
                                      </p:to>
                                    </p:set>
                                    <p:anim calcmode="lin" valueType="num">
                                      <p:cBhvr additive="base">
                                        <p:cTn id="26" dur="1000" fill="hold"/>
                                        <p:tgtEl>
                                          <p:spTgt spid="14356"/>
                                        </p:tgtEl>
                                        <p:attrNameLst>
                                          <p:attrName>ppt_x</p:attrName>
                                        </p:attrNameLst>
                                      </p:cBhvr>
                                      <p:tavLst>
                                        <p:tav tm="0">
                                          <p:val>
                                            <p:strVal val="1+#ppt_w/2"/>
                                          </p:val>
                                        </p:tav>
                                        <p:tav tm="100000">
                                          <p:val>
                                            <p:strVal val="#ppt_x"/>
                                          </p:val>
                                        </p:tav>
                                      </p:tavLst>
                                    </p:anim>
                                    <p:anim calcmode="lin" valueType="num">
                                      <p:cBhvr additive="base">
                                        <p:cTn id="27" dur="1000" fill="hold"/>
                                        <p:tgtEl>
                                          <p:spTgt spid="14356"/>
                                        </p:tgtEl>
                                        <p:attrNameLst>
                                          <p:attrName>ppt_y</p:attrName>
                                        </p:attrNameLst>
                                      </p:cBhvr>
                                      <p:tavLst>
                                        <p:tav tm="0">
                                          <p:val>
                                            <p:strVal val="#ppt_y"/>
                                          </p:val>
                                        </p:tav>
                                        <p:tav tm="100000">
                                          <p:val>
                                            <p:strVal val="#ppt_y"/>
                                          </p:val>
                                        </p:tav>
                                      </p:tavLst>
                                    </p:anim>
                                  </p:childTnLst>
                                </p:cTn>
                              </p:par>
                            </p:childTnLst>
                          </p:cTn>
                        </p:par>
                      </p:childTnLst>
                    </p:cTn>
                  </p:par>
                  <p:par>
                    <p:cTn id="28" fill="hold" nodeType="clickPar">
                      <p:stCondLst>
                        <p:cond delay="indefinite"/>
                        <p:cond evt="onBegin" delay="0">
                          <p:tn val="27"/>
                        </p:cond>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14340"/>
                                        </p:tgtEl>
                                        <p:attrNameLst>
                                          <p:attrName>style.visibility</p:attrName>
                                        </p:attrNameLst>
                                      </p:cBhvr>
                                      <p:to>
                                        <p:strVal val="visible"/>
                                      </p:to>
                                    </p:set>
                                    <p:animEffect transition="in" filter="fade">
                                      <p:cBhvr>
                                        <p:cTn id="32" dur="1000"/>
                                        <p:tgtEl>
                                          <p:spTgt spid="14340"/>
                                        </p:tgtEl>
                                      </p:cBhvr>
                                    </p:animEffect>
                                    <p:anim calcmode="lin" valueType="num">
                                      <p:cBhvr>
                                        <p:cTn id="33" dur="1000" fill="hold"/>
                                        <p:tgtEl>
                                          <p:spTgt spid="14340"/>
                                        </p:tgtEl>
                                        <p:attrNameLst>
                                          <p:attrName>ppt_x</p:attrName>
                                        </p:attrNameLst>
                                      </p:cBhvr>
                                      <p:tavLst>
                                        <p:tav tm="0">
                                          <p:val>
                                            <p:strVal val="#ppt_x"/>
                                          </p:val>
                                        </p:tav>
                                        <p:tav tm="100000">
                                          <p:val>
                                            <p:strVal val="#ppt_x"/>
                                          </p:val>
                                        </p:tav>
                                      </p:tavLst>
                                    </p:anim>
                                    <p:anim calcmode="lin" valueType="num">
                                      <p:cBhvr>
                                        <p:cTn id="34" dur="1000" fill="hold"/>
                                        <p:tgtEl>
                                          <p:spTgt spid="14340"/>
                                        </p:tgtEl>
                                        <p:attrNameLst>
                                          <p:attrName>ppt_y</p:attrName>
                                        </p:attrNameLst>
                                      </p:cBhvr>
                                      <p:tavLst>
                                        <p:tav tm="0">
                                          <p:val>
                                            <p:strVal val="#ppt_y+.1"/>
                                          </p:val>
                                        </p:tav>
                                        <p:tav tm="100000">
                                          <p:val>
                                            <p:strVal val="#ppt_y"/>
                                          </p:val>
                                        </p:tav>
                                      </p:tavLst>
                                    </p:anim>
                                  </p:childTnLst>
                                </p:cTn>
                              </p:par>
                            </p:childTnLst>
                          </p:cTn>
                        </p:par>
                      </p:childTnLst>
                    </p:cTn>
                  </p:par>
                  <p:par>
                    <p:cTn id="35" fill="hold" nodeType="clickPar">
                      <p:stCondLst>
                        <p:cond delay="indefinite"/>
                        <p:cond evt="onBegin" delay="0">
                          <p:tn val="34"/>
                        </p:cond>
                      </p:stCondLst>
                      <p:childTnLst>
                        <p:par>
                          <p:cTn id="36" fill="hold">
                            <p:stCondLst>
                              <p:cond delay="0"/>
                            </p:stCondLst>
                            <p:childTnLst>
                              <p:par>
                                <p:cTn id="37" presetID="22" presetClass="entr" presetSubtype="2" fill="hold" nodeType="clickEffect">
                                  <p:stCondLst>
                                    <p:cond delay="0"/>
                                  </p:stCondLst>
                                  <p:childTnLst>
                                    <p:set>
                                      <p:cBhvr>
                                        <p:cTn id="38" dur="1" fill="hold">
                                          <p:stCondLst>
                                            <p:cond delay="0"/>
                                          </p:stCondLst>
                                        </p:cTn>
                                        <p:tgtEl>
                                          <p:spTgt spid="14350"/>
                                        </p:tgtEl>
                                        <p:attrNameLst>
                                          <p:attrName>style.visibility</p:attrName>
                                        </p:attrNameLst>
                                      </p:cBhvr>
                                      <p:to>
                                        <p:strVal val="visible"/>
                                      </p:to>
                                    </p:set>
                                    <p:animEffect transition="in" filter="wipe(right)">
                                      <p:cBhvr>
                                        <p:cTn id="39" dur="500"/>
                                        <p:tgtEl>
                                          <p:spTgt spid="14350"/>
                                        </p:tgtEl>
                                      </p:cBhvr>
                                    </p:animEffect>
                                  </p:childTnLst>
                                </p:cTn>
                              </p:par>
                              <p:par>
                                <p:cTn id="40" presetID="22" presetClass="entr" presetSubtype="8" fill="hold" nodeType="withEffect">
                                  <p:stCondLst>
                                    <p:cond delay="0"/>
                                  </p:stCondLst>
                                  <p:childTnLst>
                                    <p:set>
                                      <p:cBhvr>
                                        <p:cTn id="41" dur="1" fill="hold">
                                          <p:stCondLst>
                                            <p:cond delay="0"/>
                                          </p:stCondLst>
                                        </p:cTn>
                                        <p:tgtEl>
                                          <p:spTgt spid="14345"/>
                                        </p:tgtEl>
                                        <p:attrNameLst>
                                          <p:attrName>style.visibility</p:attrName>
                                        </p:attrNameLst>
                                      </p:cBhvr>
                                      <p:to>
                                        <p:strVal val="visible"/>
                                      </p:to>
                                    </p:set>
                                    <p:animEffect transition="in" filter="wipe(left)">
                                      <p:cBhvr>
                                        <p:cTn id="42" dur="500"/>
                                        <p:tgtEl>
                                          <p:spTgt spid="14345"/>
                                        </p:tgtEl>
                                      </p:cBhvr>
                                    </p:animEffect>
                                  </p:childTnLst>
                                </p:cTn>
                              </p:par>
                            </p:childTnLst>
                          </p:cTn>
                        </p:par>
                      </p:childTnLst>
                    </p:cTn>
                  </p:par>
                  <p:par>
                    <p:cTn id="43" fill="hold" nodeType="clickPar">
                      <p:stCondLst>
                        <p:cond delay="indefinite"/>
                        <p:cond evt="onBegin" delay="0">
                          <p:tn val="42"/>
                        </p:cond>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14342"/>
                                        </p:tgtEl>
                                        <p:attrNameLst>
                                          <p:attrName>style.visibility</p:attrName>
                                        </p:attrNameLst>
                                      </p:cBhvr>
                                      <p:to>
                                        <p:strVal val="visible"/>
                                      </p:to>
                                    </p:set>
                                    <p:animEffect transition="in" filter="barn(inVertical)">
                                      <p:cBhvr>
                                        <p:cTn id="47" dur="500"/>
                                        <p:tgtEl>
                                          <p:spTgt spid="14342"/>
                                        </p:tgtEl>
                                      </p:cBhvr>
                                    </p:animEffect>
                                  </p:childTnLst>
                                </p:cTn>
                              </p:par>
                            </p:childTnLst>
                          </p:cTn>
                        </p:par>
                      </p:childTnLst>
                    </p:cTn>
                  </p:par>
                  <p:par>
                    <p:cTn id="48" fill="hold" nodeType="clickPar">
                      <p:stCondLst>
                        <p:cond delay="indefinite"/>
                        <p:cond evt="onBegin" delay="0">
                          <p:tn val="47"/>
                        </p:cond>
                      </p:stCondLst>
                      <p:childTnLst>
                        <p:par>
                          <p:cTn id="49" fill="hold">
                            <p:stCondLst>
                              <p:cond delay="0"/>
                            </p:stCondLst>
                            <p:childTnLst>
                              <p:par>
                                <p:cTn id="50" presetID="53" presetClass="entr" presetSubtype="16" fill="hold" grpId="0" nodeType="clickEffect">
                                  <p:stCondLst>
                                    <p:cond delay="0"/>
                                  </p:stCondLst>
                                  <p:childTnLst>
                                    <p:set>
                                      <p:cBhvr>
                                        <p:cTn id="51" dur="1" fill="hold">
                                          <p:stCondLst>
                                            <p:cond delay="0"/>
                                          </p:stCondLst>
                                        </p:cTn>
                                        <p:tgtEl>
                                          <p:spTgt spid="14341"/>
                                        </p:tgtEl>
                                        <p:attrNameLst>
                                          <p:attrName>style.visibility</p:attrName>
                                        </p:attrNameLst>
                                      </p:cBhvr>
                                      <p:to>
                                        <p:strVal val="visible"/>
                                      </p:to>
                                    </p:set>
                                    <p:anim calcmode="lin" valueType="num">
                                      <p:cBhvr>
                                        <p:cTn id="52" dur="500" fill="hold"/>
                                        <p:tgtEl>
                                          <p:spTgt spid="14341"/>
                                        </p:tgtEl>
                                        <p:attrNameLst>
                                          <p:attrName>ppt_w</p:attrName>
                                        </p:attrNameLst>
                                      </p:cBhvr>
                                      <p:tavLst>
                                        <p:tav tm="0">
                                          <p:val>
                                            <p:fltVal val="0"/>
                                          </p:val>
                                        </p:tav>
                                        <p:tav tm="100000">
                                          <p:val>
                                            <p:strVal val="#ppt_w"/>
                                          </p:val>
                                        </p:tav>
                                      </p:tavLst>
                                    </p:anim>
                                    <p:anim calcmode="lin" valueType="num">
                                      <p:cBhvr>
                                        <p:cTn id="53" dur="500" fill="hold"/>
                                        <p:tgtEl>
                                          <p:spTgt spid="14341"/>
                                        </p:tgtEl>
                                        <p:attrNameLst>
                                          <p:attrName>ppt_h</p:attrName>
                                        </p:attrNameLst>
                                      </p:cBhvr>
                                      <p:tavLst>
                                        <p:tav tm="0">
                                          <p:val>
                                            <p:fltVal val="0"/>
                                          </p:val>
                                        </p:tav>
                                        <p:tav tm="100000">
                                          <p:val>
                                            <p:strVal val="#ppt_h"/>
                                          </p:val>
                                        </p:tav>
                                      </p:tavLst>
                                    </p:anim>
                                    <p:animEffect transition="in" filter="fade">
                                      <p:cBhvr>
                                        <p:cTn id="54" dur="500"/>
                                        <p:tgtEl>
                                          <p:spTgt spid="14341"/>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repeatCount="indefinite" fill="hold" display="0">
                  <p:stCondLst>
                    <p:cond delay="indefinite"/>
                  </p:stCondLst>
                  <p:endCondLst>
                    <p:cond evt="onPrev" delay="0">
                      <p:tgtEl>
                        <p:sldTgt/>
                      </p:tgtEl>
                    </p:cond>
                    <p:cond evt="onStopAudio" delay="0">
                      <p:tgtEl>
                        <p:sldTgt/>
                      </p:tgtEl>
                    </p:cond>
                  </p:endCondLst>
                </p:cTn>
                <p:tgtEl>
                  <p:spTgt spid="14357"/>
                </p:tgtEl>
              </p:cMediaNode>
            </p:audio>
          </p:childTnLst>
        </p:cTn>
      </p:par>
    </p:tnLst>
    <p:bldLst>
      <p:bldP spid="14341" grpId="0"/>
    </p:bldLst>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23554" name="1"/>
          <p:cNvSpPr/>
          <p:nvPr>
            <p:custDataLst>
              <p:tags r:id="rId3"/>
            </p:custDataLst>
          </p:nvPr>
        </p:nvSpPr>
        <p:spPr>
          <a:xfrm>
            <a:off x="2322195" y="1657350"/>
            <a:ext cx="2021205" cy="2516073"/>
          </a:xfrm>
          <a:prstGeom prst="rect">
            <a:avLst/>
          </a:prstGeom>
          <a:noFill/>
          <a:ln w="9525" cap="flat" cmpd="sng" algn="ctr">
            <a:noFill/>
            <a:prstDash val="solid"/>
            <a:round/>
            <a:headEnd type="none" w="med" len="med"/>
            <a:tailEnd type="none" w="med" len="med"/>
          </a:ln>
        </p:spPr>
        <p:txBody>
          <a:bodyPr wrap="square">
            <a:spAutoFit/>
          </a:bodyPr>
          <a:lstStyle/>
          <a:p>
            <a:pPr marL="0" marR="0" lvl="0" indent="0" algn="l" defTabSz="914400" rtl="0" eaLnBrk="1" fontAlgn="auto" latinLnBrk="0" hangingPunct="1">
              <a:lnSpc>
                <a:spcPct val="150000"/>
              </a:lnSpc>
              <a:spcBef>
                <a:spcPct val="0"/>
              </a:spcBef>
              <a:spcAft>
                <a:spcPct val="0"/>
              </a:spcAft>
              <a:buClrTx/>
              <a:buSzTx/>
              <a:buFontTx/>
              <a:buNone/>
            </a:pPr>
            <a:r>
              <a:rPr kumimoji="0" lang="en-US" altLang="zh-CN" sz="1900" b="0" i="0" u="none" strike="noStrike" kern="1200" cap="none" spc="0" normalizeH="0" baseline="0" noProof="0">
                <a:ln w="9525" cap="flat" cmpd="sng" algn="ctr">
                  <a:noFill/>
                  <a:prstDash val="solid"/>
                  <a:round/>
                  <a:headEnd type="none" w="med" len="med"/>
                  <a:tailEnd type="none" w="med" len="med"/>
                </a:ln>
                <a:solidFill>
                  <a:srgbClr val="DA0000"/>
                </a:solidFill>
                <a:uLnTx/>
                <a:uFillTx/>
                <a:latin typeface="思源黑体 CN Regular" panose="020b0500000000000000" pitchFamily="34" charset="-122"/>
                <a:ea typeface="思源黑体 CN Regular" panose="020b0500000000000000" pitchFamily="34" charset="-122"/>
                <a:cs typeface="思源宋体 CN Heavy" panose="02020900000000000000" charset="-122"/>
                <a:sym typeface="+mn-lt"/>
              </a:rPr>
              <a:t>XX</a:t>
            </a:r>
            <a:r>
              <a:rPr kumimoji="0" lang="zh-CN" altLang="en-US" sz="1900" b="0" i="0" u="none" strike="noStrike" kern="1200" cap="none" spc="0" normalizeH="0" baseline="0" noProof="0">
                <a:ln w="9525" cap="flat" cmpd="sng" algn="ctr">
                  <a:noFill/>
                  <a:prstDash val="solid"/>
                  <a:round/>
                  <a:headEnd type="none" w="med" len="med"/>
                  <a:tailEnd type="none" w="med" len="med"/>
                </a:ln>
                <a:solidFill>
                  <a:srgbClr val="DA0000"/>
                </a:solidFill>
                <a:uLnTx/>
                <a:uFillTx/>
                <a:latin typeface="思源黑体 CN Regular" panose="020b0500000000000000" pitchFamily="34" charset="-122"/>
                <a:ea typeface="思源黑体 CN Regular" panose="020b0500000000000000" pitchFamily="34" charset="-122"/>
                <a:cs typeface="思源宋体 CN Heavy" panose="02020900000000000000" charset="-122"/>
                <a:sym typeface="+mn-lt"/>
              </a:rPr>
              <a:t>教师代表</a:t>
            </a:r>
            <a:endParaRPr kumimoji="0" lang="zh-CN" altLang="en-US" sz="1900" b="0" i="0" u="none" strike="noStrike" kern="1200" cap="none" spc="0" normalizeH="0" baseline="0" noProof="0">
              <a:ln w="9525" cap="flat" cmpd="sng" algn="ctr">
                <a:noFill/>
                <a:prstDash val="solid"/>
                <a:round/>
                <a:headEnd type="none" w="med" len="med"/>
                <a:tailEnd type="none" w="med" len="med"/>
              </a:ln>
              <a:solidFill>
                <a:srgbClr val="DA0000"/>
              </a:solidFill>
              <a:uLnTx/>
              <a:uFillTx/>
              <a:latin typeface="思源黑体 CN Regular" panose="020b0500000000000000" pitchFamily="34" charset="-122"/>
              <a:ea typeface="思源黑体 CN Regular" panose="020b0500000000000000" pitchFamily="34" charset="-122"/>
              <a:cs typeface="思源宋体 CN Heavy" panose="02020900000000000000" charset="-122"/>
              <a:sym typeface="+mn-lt"/>
            </a:endParaRPr>
          </a:p>
          <a:p>
            <a:pPr marL="0" marR="0" lvl="0" indent="0" algn="l" defTabSz="914400" rtl="0" eaLnBrk="1" fontAlgn="auto" latinLnBrk="0" hangingPunct="1">
              <a:lnSpc>
                <a:spcPct val="150000"/>
              </a:lnSpc>
              <a:spcBef>
                <a:spcPct val="0"/>
              </a:spcBef>
              <a:spcAft>
                <a:spcPct val="0"/>
              </a:spcAft>
              <a:buClrTx/>
              <a:buSzTx/>
              <a:buFontTx/>
              <a:buNone/>
            </a:pPr>
            <a:r>
              <a:rPr kumimoji="0" lang="en-US" altLang="zh-CN" sz="1400" b="0" i="0" u="none" strike="noStrike" kern="1200" cap="none" spc="0" normalizeH="0" baseline="0" noProof="0">
                <a:ln w="9525" cap="flat" cmpd="sng" algn="ctr">
                  <a:noFill/>
                  <a:prstDash val="solid"/>
                  <a:round/>
                  <a:headEnd type="none" w="med" len="med"/>
                  <a:tailEnd type="none" w="med" len="med"/>
                </a:ln>
                <a:solidFill>
                  <a:srgbClr val="DA0000"/>
                </a:solidFill>
                <a:uLnTx/>
                <a:uFillTx/>
                <a:latin typeface="思源黑体 CN Regular" panose="020b0500000000000000" pitchFamily="34" charset="-122"/>
                <a:ea typeface="思源黑体 CN Regular" panose="020b0500000000000000" pitchFamily="34" charset="-122"/>
                <a:cs typeface="思源宋体 CN Heavy" panose="02020900000000000000" charset="-122"/>
                <a:sym typeface="+mn-lt"/>
              </a:rPr>
              <a:t>XXX</a:t>
            </a:r>
            <a:endParaRPr kumimoji="0" lang="zh-CN" altLang="en-US" sz="1400" b="0" i="0" u="none" strike="noStrike" kern="1200" cap="none" spc="0" normalizeH="0" baseline="0" noProof="0">
              <a:solidFill>
                <a:schemeClr val="accent1"/>
              </a:solidFill>
              <a:uLnTx/>
              <a:uFillTx/>
              <a:latin typeface="思源黑体 CN Regular" panose="020b0500000000000000" pitchFamily="34" charset="-122"/>
              <a:ea typeface="思源黑体 CN Regular" panose="020b0500000000000000" pitchFamily="34" charset="-122"/>
              <a:cs typeface="思源宋体 CN Heavy" panose="02020900000000000000" charset="-122"/>
              <a:sym typeface="+mn-lt"/>
            </a:endParaRPr>
          </a:p>
          <a:p>
            <a:pPr marL="0" marR="0" lvl="0" indent="0" algn="l" defTabSz="914400" rtl="0" eaLnBrk="1" fontAlgn="auto" latinLnBrk="0" hangingPunct="1">
              <a:lnSpc>
                <a:spcPct val="150000"/>
              </a:lnSpc>
              <a:spcBef>
                <a:spcPct val="0"/>
              </a:spcBef>
              <a:spcAft>
                <a:spcPct val="0"/>
              </a:spcAft>
              <a:buClrTx/>
              <a:buSzTx/>
              <a:buFontTx/>
              <a:buNone/>
            </a:pPr>
            <a:r>
              <a:rPr kumimoji="0" lang="en-US" sz="12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思源黑体 CN Regular" panose="020b0500000000000000" pitchFamily="34" charset="-122"/>
                <a:ea typeface="思源黑体 CN Regular" panose="020b0500000000000000" pitchFamily="34" charset="-122"/>
                <a:cs typeface="思源宋体 CN Heavy" panose="02020900000000000000" charset="-122"/>
                <a:sym typeface="+mn-ea"/>
              </a:rPr>
              <a:t>我们愿意做人梯，让你们踩着我们的肩膀向上攀登;我们愿意做铺路石，为你们的成功之路铺设坚实的路基;我们愿意做红烛，照亮你们如锦似霞的人生旅程!</a:t>
            </a:r>
            <a:endParaRPr kumimoji="0" lang="en-US" sz="12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思源黑体 CN Regular" panose="020b0500000000000000" pitchFamily="34" charset="-122"/>
              <a:ea typeface="思源黑体 CN Regular" panose="020b0500000000000000" pitchFamily="34" charset="-122"/>
              <a:cs typeface="思源宋体 CN Heavy" panose="02020900000000000000" charset="-122"/>
              <a:sym typeface="+mn-ea"/>
            </a:endParaRPr>
          </a:p>
        </p:txBody>
      </p:sp>
      <p:sp>
        <p:nvSpPr>
          <p:cNvPr id="23555" name="1"/>
          <p:cNvSpPr/>
          <p:nvPr>
            <p:custDataLst>
              <p:tags r:id="rId4"/>
            </p:custDataLst>
          </p:nvPr>
        </p:nvSpPr>
        <p:spPr>
          <a:xfrm>
            <a:off x="6249873" y="1657350"/>
            <a:ext cx="2119313" cy="2516073"/>
          </a:xfrm>
          <a:prstGeom prst="rect">
            <a:avLst/>
          </a:prstGeom>
          <a:noFill/>
          <a:ln w="9525" cap="flat" cmpd="sng" algn="ctr">
            <a:noFill/>
            <a:prstDash val="solid"/>
            <a:round/>
            <a:headEnd type="none" w="med" len="med"/>
            <a:tailEnd type="none" w="med" len="med"/>
          </a:ln>
        </p:spPr>
        <p:txBody>
          <a:bodyPr wrap="square">
            <a:spAutoFit/>
          </a:bodyPr>
          <a:lstStyle/>
          <a:p>
            <a:pPr marL="0" marR="0" lvl="0" indent="0" algn="l" defTabSz="914400" rtl="0" eaLnBrk="1" fontAlgn="auto" latinLnBrk="0" hangingPunct="1">
              <a:lnSpc>
                <a:spcPct val="150000"/>
              </a:lnSpc>
              <a:spcBef>
                <a:spcPct val="0"/>
              </a:spcBef>
              <a:spcAft>
                <a:spcPct val="0"/>
              </a:spcAft>
              <a:buClrTx/>
              <a:buSzTx/>
              <a:buFontTx/>
              <a:buNone/>
            </a:pPr>
            <a:r>
              <a:rPr kumimoji="0" lang="en-US" altLang="zh-CN" sz="1900" b="0" i="0" u="none" strike="noStrike" kern="1200" cap="none" spc="0" normalizeH="0" baseline="0" noProof="0">
                <a:ln w="9525" cap="flat" cmpd="sng" algn="ctr">
                  <a:noFill/>
                  <a:prstDash val="solid"/>
                  <a:round/>
                  <a:headEnd type="none" w="med" len="med"/>
                  <a:tailEnd type="none" w="med" len="med"/>
                </a:ln>
                <a:solidFill>
                  <a:srgbClr val="DA0000"/>
                </a:solidFill>
                <a:uLnTx/>
                <a:uFillTx/>
                <a:latin typeface="思源黑体 CN Regular" panose="020b0500000000000000" pitchFamily="34" charset="-122"/>
                <a:ea typeface="思源黑体 CN Regular" panose="020b0500000000000000" pitchFamily="34" charset="-122"/>
                <a:cs typeface="思源宋体 CN Heavy" panose="02020900000000000000" charset="-122"/>
                <a:sym typeface="+mn-lt"/>
              </a:rPr>
              <a:t>XX</a:t>
            </a:r>
            <a:r>
              <a:rPr kumimoji="0" lang="zh-CN" altLang="en-US" sz="1900" b="0" i="0" u="none" strike="noStrike" kern="1200" cap="none" spc="0" normalizeH="0" baseline="0" noProof="0">
                <a:ln w="9525" cap="flat" cmpd="sng" algn="ctr">
                  <a:noFill/>
                  <a:prstDash val="solid"/>
                  <a:round/>
                  <a:headEnd type="none" w="med" len="med"/>
                  <a:tailEnd type="none" w="med" len="med"/>
                </a:ln>
                <a:solidFill>
                  <a:srgbClr val="DA0000"/>
                </a:solidFill>
                <a:uLnTx/>
                <a:uFillTx/>
                <a:latin typeface="思源黑体 CN Regular" panose="020b0500000000000000" pitchFamily="34" charset="-122"/>
                <a:ea typeface="思源黑体 CN Regular" panose="020b0500000000000000" pitchFamily="34" charset="-122"/>
                <a:cs typeface="思源宋体 CN Heavy" panose="02020900000000000000" charset="-122"/>
                <a:sym typeface="+mn-lt"/>
              </a:rPr>
              <a:t>教师代表</a:t>
            </a:r>
            <a:endParaRPr kumimoji="0" lang="zh-CN" altLang="en-US" sz="1900" b="0" i="0" u="none" strike="noStrike" kern="1200" cap="none" spc="0" normalizeH="0" baseline="0" noProof="0">
              <a:ln w="9525" cap="flat" cmpd="sng" algn="ctr">
                <a:noFill/>
                <a:prstDash val="solid"/>
                <a:round/>
                <a:headEnd type="none" w="med" len="med"/>
                <a:tailEnd type="none" w="med" len="med"/>
              </a:ln>
              <a:solidFill>
                <a:srgbClr val="DA0000"/>
              </a:solidFill>
              <a:uLnTx/>
              <a:uFillTx/>
              <a:latin typeface="思源黑体 CN Regular" panose="020b0500000000000000" pitchFamily="34" charset="-122"/>
              <a:ea typeface="思源黑体 CN Regular" panose="020b0500000000000000" pitchFamily="34" charset="-122"/>
              <a:cs typeface="思源宋体 CN Heavy" panose="02020900000000000000" charset="-122"/>
              <a:sym typeface="+mn-lt"/>
            </a:endParaRPr>
          </a:p>
          <a:p>
            <a:pPr marL="0" marR="0" lvl="0" indent="0" algn="l" defTabSz="914400" rtl="0" eaLnBrk="1" fontAlgn="auto" latinLnBrk="0" hangingPunct="1">
              <a:lnSpc>
                <a:spcPct val="150000"/>
              </a:lnSpc>
              <a:spcBef>
                <a:spcPct val="0"/>
              </a:spcBef>
              <a:spcAft>
                <a:spcPct val="0"/>
              </a:spcAft>
              <a:buClrTx/>
              <a:buSzTx/>
              <a:buFontTx/>
              <a:buNone/>
            </a:pPr>
            <a:r>
              <a:rPr kumimoji="0" lang="en-US" altLang="zh-CN" sz="1400" b="0" i="0" u="none" strike="noStrike" kern="1200" cap="none" spc="0" normalizeH="0" baseline="0" noProof="0">
                <a:ln w="9525" cap="flat" cmpd="sng" algn="ctr">
                  <a:noFill/>
                  <a:prstDash val="solid"/>
                  <a:round/>
                  <a:headEnd type="none" w="med" len="med"/>
                  <a:tailEnd type="none" w="med" len="med"/>
                </a:ln>
                <a:solidFill>
                  <a:srgbClr val="DA0000"/>
                </a:solidFill>
                <a:uLnTx/>
                <a:uFillTx/>
                <a:latin typeface="思源黑体 CN Regular" panose="020b0500000000000000" pitchFamily="34" charset="-122"/>
                <a:ea typeface="思源黑体 CN Regular" panose="020b0500000000000000" pitchFamily="34" charset="-122"/>
                <a:cs typeface="思源宋体 CN Heavy" panose="02020900000000000000" charset="-122"/>
                <a:sym typeface="+mn-lt"/>
              </a:rPr>
              <a:t>XXX</a:t>
            </a:r>
            <a:endParaRPr kumimoji="0" lang="zh-CN" altLang="en-US" sz="1400" b="0" i="0" u="none" strike="noStrike" kern="1200" cap="none" spc="0" normalizeH="0" baseline="0" noProof="0">
              <a:solidFill>
                <a:schemeClr val="accent1"/>
              </a:solidFill>
              <a:uLnTx/>
              <a:uFillTx/>
              <a:latin typeface="思源黑体 CN Regular" panose="020b0500000000000000" pitchFamily="34" charset="-122"/>
              <a:ea typeface="思源黑体 CN Regular" panose="020b0500000000000000" pitchFamily="34" charset="-122"/>
              <a:cs typeface="思源宋体 CN Heavy" panose="02020900000000000000" charset="-122"/>
              <a:sym typeface="+mn-lt"/>
            </a:endParaRPr>
          </a:p>
          <a:p>
            <a:pPr marL="0" marR="0" lvl="0" indent="0" algn="l" defTabSz="914400" rtl="0" eaLnBrk="1" fontAlgn="auto" latinLnBrk="0" hangingPunct="1">
              <a:lnSpc>
                <a:spcPct val="150000"/>
              </a:lnSpc>
              <a:spcBef>
                <a:spcPct val="0"/>
              </a:spcBef>
              <a:spcAft>
                <a:spcPct val="0"/>
              </a:spcAft>
              <a:buClrTx/>
              <a:buSzTx/>
              <a:buFontTx/>
              <a:buNone/>
            </a:pPr>
            <a:r>
              <a:rPr kumimoji="0" lang="en-US" sz="12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思源黑体 CN Regular" panose="020b0500000000000000" pitchFamily="34" charset="-122"/>
                <a:ea typeface="思源黑体 CN Regular" panose="020b0500000000000000" pitchFamily="34" charset="-122"/>
                <a:cs typeface="思源宋体 CN Heavy" panose="02020900000000000000" charset="-122"/>
                <a:sym typeface="+mn-ea"/>
              </a:rPr>
              <a:t>我们愿意做人梯，让你们踩着我们的肩膀向上攀登;我们愿意做铺路石，为你们的成功之路铺设坚实的路基;我们愿意做红烛，照亮你们如锦似霞的人生旅程!</a:t>
            </a:r>
            <a:endParaRPr kumimoji="0" lang="en-US" sz="12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思源黑体 CN Regular" panose="020b0500000000000000" pitchFamily="34" charset="-122"/>
              <a:ea typeface="思源黑体 CN Regular" panose="020b0500000000000000" pitchFamily="34" charset="-122"/>
              <a:cs typeface="思源宋体 CN Heavy" panose="02020900000000000000" charset="-122"/>
              <a:sym typeface="+mn-ea"/>
            </a:endParaRPr>
          </a:p>
        </p:txBody>
      </p:sp>
      <p:pic>
        <p:nvPicPr>
          <p:cNvPr id="23556" name="图片 1"/>
          <p:cNvPicPr>
            <a:picLocks noChangeAspect="1"/>
          </p:cNvPicPr>
          <p:nvPr>
            <p:custDataLst>
              <p:tags r:id="rId6"/>
            </p:custDataLst>
          </p:nvPr>
        </p:nvPicPr>
        <p:blipFill>
          <a:blip r:embed="rId5"/>
          <a:stretch>
            <a:fillRect/>
          </a:stretch>
        </p:blipFill>
        <p:spPr>
          <a:xfrm>
            <a:off x="661988" y="1674813"/>
            <a:ext cx="1789112" cy="2420937"/>
          </a:xfrm>
          <a:prstGeom prst="rect">
            <a:avLst/>
          </a:prstGeom>
          <a:noFill/>
          <a:ln cap="flat">
            <a:noFill/>
            <a:prstDash val="solid"/>
            <a:round/>
            <a:headEnd type="none" w="med" len="med"/>
            <a:tailEnd type="none" w="med" len="med"/>
          </a:ln>
        </p:spPr>
      </p:pic>
      <p:pic>
        <p:nvPicPr>
          <p:cNvPr id="23557" name="图片 3"/>
          <p:cNvPicPr>
            <a:picLocks noChangeAspect="1"/>
          </p:cNvPicPr>
          <p:nvPr>
            <p:custDataLst>
              <p:tags r:id="rId8"/>
            </p:custDataLst>
          </p:nvPr>
        </p:nvPicPr>
        <p:blipFill>
          <a:blip r:embed="rId7"/>
          <a:stretch>
            <a:fillRect/>
          </a:stretch>
        </p:blipFill>
        <p:spPr>
          <a:xfrm>
            <a:off x="4572000" y="1906588"/>
            <a:ext cx="1693863" cy="2266950"/>
          </a:xfrm>
          <a:prstGeom prst="rect">
            <a:avLst/>
          </a:prstGeom>
          <a:noFill/>
          <a:ln cap="flat">
            <a:noFill/>
            <a:prstDash val="solid"/>
            <a:round/>
            <a:headEnd type="none" w="med" len="med"/>
            <a:tailEnd type="none" w="med" len="med"/>
          </a:ln>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4" fill="hold" grpId="2" nodeType="clickEffect">
                                  <p:stCondLst>
                                    <p:cond delay="0"/>
                                  </p:stCondLst>
                                  <p:childTnLst>
                                    <p:set>
                                      <p:cBhvr>
                                        <p:cTn id="6" dur="1" fill="hold">
                                          <p:stCondLst>
                                            <p:cond delay="0"/>
                                          </p:stCondLst>
                                        </p:cTn>
                                        <p:tgtEl>
                                          <p:spTgt spid="23554"/>
                                        </p:tgtEl>
                                        <p:attrNameLst>
                                          <p:attrName>style.visibility</p:attrName>
                                        </p:attrNameLst>
                                      </p:cBhvr>
                                      <p:to>
                                        <p:strVal val="visible"/>
                                      </p:to>
                                    </p:set>
                                    <p:anim calcmode="lin" valueType="num">
                                      <p:cBhvr additive="base">
                                        <p:cTn id="7" dur="500" fill="hold"/>
                                        <p:tgtEl>
                                          <p:spTgt spid="23554"/>
                                        </p:tgtEl>
                                        <p:attrNameLst>
                                          <p:attrName>ppt_x</p:attrName>
                                        </p:attrNameLst>
                                      </p:cBhvr>
                                      <p:tavLst>
                                        <p:tav tm="0">
                                          <p:val>
                                            <p:strVal val="#ppt_x"/>
                                          </p:val>
                                        </p:tav>
                                        <p:tav tm="100000">
                                          <p:val>
                                            <p:strVal val="#ppt_x"/>
                                          </p:val>
                                        </p:tav>
                                      </p:tavLst>
                                    </p:anim>
                                    <p:anim calcmode="lin" valueType="num">
                                      <p:cBhvr additive="base">
                                        <p:cTn id="8" dur="500" fill="hold"/>
                                        <p:tgtEl>
                                          <p:spTgt spid="2355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3556"/>
                                        </p:tgtEl>
                                        <p:attrNameLst>
                                          <p:attrName>style.visibility</p:attrName>
                                        </p:attrNameLst>
                                      </p:cBhvr>
                                      <p:to>
                                        <p:strVal val="visible"/>
                                      </p:to>
                                    </p:set>
                                    <p:anim calcmode="lin" valueType="num">
                                      <p:cBhvr additive="base">
                                        <p:cTn id="11" dur="500" fill="hold"/>
                                        <p:tgtEl>
                                          <p:spTgt spid="23556"/>
                                        </p:tgtEl>
                                        <p:attrNameLst>
                                          <p:attrName>ppt_x</p:attrName>
                                        </p:attrNameLst>
                                      </p:cBhvr>
                                      <p:tavLst>
                                        <p:tav tm="0">
                                          <p:val>
                                            <p:strVal val="#ppt_x"/>
                                          </p:val>
                                        </p:tav>
                                        <p:tav tm="100000">
                                          <p:val>
                                            <p:strVal val="#ppt_x"/>
                                          </p:val>
                                        </p:tav>
                                      </p:tavLst>
                                    </p:anim>
                                    <p:anim calcmode="lin" valueType="num">
                                      <p:cBhvr additive="base">
                                        <p:cTn id="12" dur="500" fill="hold"/>
                                        <p:tgtEl>
                                          <p:spTgt spid="23556"/>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p:stCondLst>
                              <p:cond delay="0"/>
                            </p:stCondLst>
                            <p:childTnLst>
                              <p:par>
                                <p:cTn id="15" presetID="2" presetClass="entr" presetSubtype="4" fill="hold" grpId="2" nodeType="clickEffect">
                                  <p:stCondLst>
                                    <p:cond delay="0"/>
                                  </p:stCondLst>
                                  <p:childTnLst>
                                    <p:set>
                                      <p:cBhvr>
                                        <p:cTn id="16" dur="1" fill="hold">
                                          <p:stCondLst>
                                            <p:cond delay="0"/>
                                          </p:stCondLst>
                                        </p:cTn>
                                        <p:tgtEl>
                                          <p:spTgt spid="23555"/>
                                        </p:tgtEl>
                                        <p:attrNameLst>
                                          <p:attrName>style.visibility</p:attrName>
                                        </p:attrNameLst>
                                      </p:cBhvr>
                                      <p:to>
                                        <p:strVal val="visible"/>
                                      </p:to>
                                    </p:set>
                                    <p:anim calcmode="lin" valueType="num">
                                      <p:cBhvr additive="base">
                                        <p:cTn id="17" dur="500" fill="hold"/>
                                        <p:tgtEl>
                                          <p:spTgt spid="23555"/>
                                        </p:tgtEl>
                                        <p:attrNameLst>
                                          <p:attrName>ppt_x</p:attrName>
                                        </p:attrNameLst>
                                      </p:cBhvr>
                                      <p:tavLst>
                                        <p:tav tm="0">
                                          <p:val>
                                            <p:strVal val="#ppt_x"/>
                                          </p:val>
                                        </p:tav>
                                        <p:tav tm="100000">
                                          <p:val>
                                            <p:strVal val="#ppt_x"/>
                                          </p:val>
                                        </p:tav>
                                      </p:tavLst>
                                    </p:anim>
                                    <p:anim calcmode="lin" valueType="num">
                                      <p:cBhvr additive="base">
                                        <p:cTn id="18" dur="500" fill="hold"/>
                                        <p:tgtEl>
                                          <p:spTgt spid="23555"/>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3557"/>
                                        </p:tgtEl>
                                        <p:attrNameLst>
                                          <p:attrName>style.visibility</p:attrName>
                                        </p:attrNameLst>
                                      </p:cBhvr>
                                      <p:to>
                                        <p:strVal val="visible"/>
                                      </p:to>
                                    </p:set>
                                    <p:anim calcmode="lin" valueType="num">
                                      <p:cBhvr additive="base">
                                        <p:cTn id="21" dur="500" fill="hold"/>
                                        <p:tgtEl>
                                          <p:spTgt spid="23557"/>
                                        </p:tgtEl>
                                        <p:attrNameLst>
                                          <p:attrName>ppt_x</p:attrName>
                                        </p:attrNameLst>
                                      </p:cBhvr>
                                      <p:tavLst>
                                        <p:tav tm="0">
                                          <p:val>
                                            <p:strVal val="#ppt_x"/>
                                          </p:val>
                                        </p:tav>
                                        <p:tav tm="100000">
                                          <p:val>
                                            <p:strVal val="#ppt_x"/>
                                          </p:val>
                                        </p:tav>
                                      </p:tavLst>
                                    </p:anim>
                                    <p:anim calcmode="lin" valueType="num">
                                      <p:cBhvr additive="base">
                                        <p:cTn id="22" dur="500" fill="hold"/>
                                        <p:tgtEl>
                                          <p:spTgt spid="235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2"/>
    </p:bldLst>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3"/>
          </p:custDataLst>
        </p:nvPr>
      </p:nvGrpSpPr>
      <p:grpSpPr>
        <a:xfrm>
          <a:off x="0" y="0"/>
          <a:ext cx="0" cy="0"/>
        </a:xfrm>
      </p:grpSpPr>
      <p:sp>
        <p:nvSpPr>
          <p:cNvPr id="24578" name="矩形 4"/>
          <p:cNvSpPr/>
          <p:nvPr>
            <p:custDataLst>
              <p:tags r:id="rId4"/>
            </p:custDataLst>
          </p:nvPr>
        </p:nvSpPr>
        <p:spPr>
          <a:xfrm>
            <a:off x="609600" y="590550"/>
            <a:ext cx="8001000" cy="3962400"/>
          </a:xfrm>
          <a:prstGeom prst="rect">
            <a:avLst/>
          </a:prstGeom>
          <a:solidFill>
            <a:srgbClr val="FCF6E9"/>
          </a:soli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pic>
        <p:nvPicPr>
          <p:cNvPr id="24579" name="图片 2"/>
          <p:cNvPicPr>
            <a:picLocks noChangeAspect="1"/>
          </p:cNvPicPr>
          <p:nvPr>
            <p:custDataLst>
              <p:tags r:id="rId6"/>
            </p:custDataLst>
          </p:nvPr>
        </p:nvPicPr>
        <p:blipFill>
          <a:blip r:embed="rId5"/>
          <a:stretch>
            <a:fillRect/>
          </a:stretch>
        </p:blipFill>
        <p:spPr>
          <a:xfrm flipH="1">
            <a:off x="5848350" y="1690688"/>
            <a:ext cx="2609850" cy="2716212"/>
          </a:xfrm>
          <a:prstGeom prst="rect">
            <a:avLst/>
          </a:prstGeom>
          <a:noFill/>
          <a:ln cap="flat">
            <a:noFill/>
            <a:prstDash val="solid"/>
            <a:round/>
            <a:headEnd type="none" w="med" len="med"/>
            <a:tailEnd type="none" w="med" len="med"/>
          </a:ln>
        </p:spPr>
      </p:pic>
      <p:pic>
        <p:nvPicPr>
          <p:cNvPr id="24580" name="图片 13"/>
          <p:cNvPicPr>
            <a:picLocks noChangeAspect="1"/>
          </p:cNvPicPr>
          <p:nvPr>
            <p:custDataLst>
              <p:tags r:id="rId8"/>
            </p:custDataLst>
          </p:nvPr>
        </p:nvPicPr>
        <p:blipFill>
          <a:blip r:embed="rId7"/>
          <a:stretch>
            <a:fillRect/>
          </a:stretch>
        </p:blipFill>
        <p:spPr>
          <a:xfrm>
            <a:off x="2262188" y="3867150"/>
            <a:ext cx="4976812" cy="700088"/>
          </a:xfrm>
          <a:prstGeom prst="rect">
            <a:avLst/>
          </a:prstGeom>
          <a:noFill/>
          <a:ln cap="flat">
            <a:noFill/>
            <a:prstDash val="solid"/>
            <a:round/>
            <a:headEnd type="none" w="med" len="med"/>
            <a:tailEnd type="none" w="med" len="med"/>
          </a:ln>
        </p:spPr>
      </p:pic>
      <p:pic>
        <p:nvPicPr>
          <p:cNvPr id="24581" name="图片 26"/>
          <p:cNvPicPr>
            <a:picLocks noChangeAspect="1"/>
          </p:cNvPicPr>
          <p:nvPr>
            <p:custDataLst>
              <p:tags r:id="rId10"/>
            </p:custDataLst>
          </p:nvPr>
        </p:nvPicPr>
        <p:blipFill>
          <a:blip r:embed="rId9"/>
          <a:srcRect r="7692"/>
          <a:stretch>
            <a:fillRect/>
          </a:stretch>
        </p:blipFill>
        <p:spPr>
          <a:xfrm>
            <a:off x="0" y="3489325"/>
            <a:ext cx="9144000" cy="1646238"/>
          </a:xfrm>
          <a:prstGeom prst="rect">
            <a:avLst/>
          </a:prstGeom>
          <a:noFill/>
          <a:ln cap="flat">
            <a:noFill/>
            <a:prstDash val="solid"/>
            <a:round/>
            <a:headEnd type="none" w="med" len="med"/>
            <a:tailEnd type="none" w="med" len="med"/>
          </a:ln>
        </p:spPr>
      </p:pic>
      <p:sp>
        <p:nvSpPr>
          <p:cNvPr id="24582" name="TextBox 48"/>
          <p:cNvSpPr txBox="1"/>
          <p:nvPr>
            <p:custDataLst>
              <p:tags r:id="rId11"/>
            </p:custDataLst>
          </p:nvPr>
        </p:nvSpPr>
        <p:spPr>
          <a:xfrm>
            <a:off x="1447800" y="2125120"/>
            <a:ext cx="4495800" cy="707886"/>
          </a:xfrm>
          <a:prstGeom prst="rect">
            <a:avLst/>
          </a:prstGeom>
          <a:noFill/>
          <a:ln w="9525" cap="flat" cmpd="sng" algn="ctr">
            <a:noFill/>
            <a:prstDash val="solid"/>
            <a:round/>
            <a:headEnd type="none" w="med" len="med"/>
            <a:tailEnd type="none" w="med" len="med"/>
          </a:ln>
        </p:spPr>
        <p:txBody>
          <a:bodyPr wrap="square" lIns="0" tIns="0" rIns="0" bIns="0" rtlCol="0">
            <a:spAutoFit/>
          </a:bodyPr>
          <a:lstStyle/>
          <a:p>
            <a:pPr marL="0" marR="0" lvl="0" indent="0" algn="l" defTabSz="685800" rtl="0" eaLnBrk="1" fontAlgn="auto" latinLnBrk="0" hangingPunct="1">
              <a:lnSpc>
                <a:spcPct val="100000"/>
              </a:lnSpc>
              <a:spcBef>
                <a:spcPct val="0"/>
              </a:spcBef>
              <a:spcAft>
                <a:spcPct val="0"/>
              </a:spcAft>
              <a:buClrTx/>
              <a:buSzTx/>
              <a:buFontTx/>
              <a:buNone/>
            </a:pPr>
            <a:r>
              <a:rPr kumimoji="0" lang="zh-CN" altLang="en-US" sz="4600" b="1" i="0" u="none" strike="noStrike" kern="1200" cap="none" spc="2100" normalizeH="0" baseline="0" noProof="0">
                <a:ln w="9525" cap="flat" cmpd="sng" algn="ctr">
                  <a:noFill/>
                  <a:prstDash val="solid"/>
                  <a:round/>
                  <a:headEnd type="none" w="med" len="med"/>
                  <a:tailEnd type="none" w="med" len="med"/>
                </a:ln>
                <a:solidFill>
                  <a:srgbClr val="DA0000"/>
                </a:solidFill>
                <a:uLnTx/>
                <a:uFillTx/>
                <a:latin typeface="思源黑体 CN Bold"/>
                <a:ea typeface="思源黑体 CN Bold"/>
                <a:cs typeface="思源黑体 CN Regular"/>
                <a:sym typeface="+mn-lt"/>
              </a:rPr>
              <a:t>揭牌倒计时</a:t>
            </a:r>
            <a:endParaRPr kumimoji="0" lang="zh-CN" altLang="en-US" sz="4600" b="1" i="0" u="none" strike="noStrike" kern="1200" cap="none" spc="2100" normalizeH="0" baseline="0" noProof="0">
              <a:ln w="9525" cap="flat" cmpd="sng" algn="ctr">
                <a:noFill/>
                <a:prstDash val="solid"/>
                <a:round/>
                <a:headEnd type="none" w="med" len="med"/>
                <a:tailEnd type="none" w="med" len="med"/>
              </a:ln>
              <a:solidFill>
                <a:srgbClr val="DA0000"/>
              </a:solidFill>
              <a:uLnTx/>
              <a:uFillTx/>
              <a:latin typeface="思源黑体 CN Bold"/>
              <a:ea typeface="思源黑体 CN Bold"/>
              <a:cs typeface="思源黑体 CN Regular"/>
              <a:sym typeface="+mn-lt"/>
            </a:endParaRPr>
          </a:p>
        </p:txBody>
      </p:sp>
      <p:sp>
        <p:nvSpPr>
          <p:cNvPr id="24583" name="TextBox 48"/>
          <p:cNvSpPr txBox="1"/>
          <p:nvPr>
            <p:custDataLst>
              <p:tags r:id="rId12"/>
            </p:custDataLst>
          </p:nvPr>
        </p:nvSpPr>
        <p:spPr>
          <a:xfrm>
            <a:off x="1447799" y="1428750"/>
            <a:ext cx="2667000" cy="615553"/>
          </a:xfrm>
          <a:prstGeom prst="rect">
            <a:avLst/>
          </a:prstGeom>
          <a:noFill/>
          <a:ln w="9525" cap="flat" cmpd="sng" algn="ctr">
            <a:noFill/>
            <a:prstDash val="solid"/>
            <a:round/>
            <a:headEnd type="none" w="med" len="med"/>
            <a:tailEnd type="none" w="med" len="med"/>
          </a:ln>
        </p:spPr>
        <p:txBody>
          <a:bodyPr wrap="square" lIns="0" tIns="0" rIns="0" bIns="0" rtlCol="0">
            <a:spAutoFit/>
          </a:bodyPr>
          <a:lstStyle/>
          <a:p>
            <a:pPr marL="0" marR="0" lvl="0" indent="0" algn="l" defTabSz="685800" rtl="0" eaLnBrk="1" fontAlgn="auto" latinLnBrk="0" hangingPunct="1">
              <a:lnSpc>
                <a:spcPct val="100000"/>
              </a:lnSpc>
              <a:spcBef>
                <a:spcPct val="0"/>
              </a:spcBef>
              <a:spcAft>
                <a:spcPct val="0"/>
              </a:spcAft>
              <a:buClrTx/>
              <a:buSzTx/>
              <a:buFontTx/>
              <a:buNone/>
            </a:pPr>
            <a:r>
              <a:rPr kumimoji="0" lang="zh-CN" altLang="en-US" sz="4000" b="0" i="0" u="none" strike="noStrike" kern="1200" cap="none" spc="600" normalizeH="0" baseline="0" noProof="0">
                <a:ln w="9525" cap="flat" cmpd="sng" algn="ctr">
                  <a:noFill/>
                  <a:prstDash val="solid"/>
                  <a:round/>
                  <a:headEnd type="none" w="med" len="med"/>
                  <a:tailEnd type="none" w="med" len="med"/>
                </a:ln>
                <a:solidFill>
                  <a:srgbClr val="DA0000"/>
                </a:solidFill>
                <a:uLnTx/>
                <a:uFillTx/>
                <a:latin typeface="思源黑体 CN Regular"/>
                <a:ea typeface="思源黑体 CN Regular"/>
                <a:cs typeface="思源黑体 CN Regular"/>
                <a:sym typeface="+mn-lt"/>
              </a:rPr>
              <a:t>第五部分</a:t>
            </a:r>
            <a:endParaRPr kumimoji="0" lang="en-US" altLang="zh-CN" sz="4000" b="0" i="0" u="none" strike="noStrike" kern="1200" cap="none" spc="600" normalizeH="0" baseline="0" noProof="0">
              <a:solidFill>
                <a:schemeClr val="accent1"/>
              </a:solidFill>
              <a:uLnTx/>
              <a:uFillTx/>
              <a:latin typeface="+mn-ea"/>
              <a:cs typeface="+mn-ea"/>
              <a:sym typeface="+mn-lt"/>
            </a:endParaRPr>
          </a:p>
        </p:txBody>
      </p:sp>
      <p:sp>
        <p:nvSpPr>
          <p:cNvPr id="24584" name="矩形 37"/>
          <p:cNvSpPr/>
          <p:nvPr>
            <p:custDataLst>
              <p:tags r:id="rId13"/>
            </p:custDataLst>
          </p:nvPr>
        </p:nvSpPr>
        <p:spPr>
          <a:xfrm>
            <a:off x="1371600" y="2841307"/>
            <a:ext cx="4190999" cy="492443"/>
          </a:xfrm>
          <a:prstGeom prst="rect">
            <a:avLst/>
          </a:prstGeom>
          <a:noFill/>
          <a:ln w="9525" cap="flat" cmpd="sng" algn="ctr">
            <a:noFill/>
            <a:prstDash val="solid"/>
            <a:round/>
            <a:headEnd type="none" w="med" len="med"/>
            <a:tailEnd type="none" w="med" len="med"/>
          </a:ln>
        </p:spPr>
        <p:txBody>
          <a:bodyPr wrap="square">
            <a:spAutoFit/>
          </a:bodyPr>
          <a:lstStyle/>
          <a:p>
            <a:pPr marL="0" marR="0" lvl="0" indent="0" algn="l" defTabSz="914400" rtl="0" eaLnBrk="1" fontAlgn="auto" latinLnBrk="0" hangingPunct="1">
              <a:lnSpc>
                <a:spcPct val="130000"/>
              </a:lnSpc>
              <a:spcBef>
                <a:spcPct val="0"/>
              </a:spcBef>
              <a:spcAft>
                <a:spcPct val="0"/>
              </a:spcAft>
              <a:buClrTx/>
              <a:buSzTx/>
              <a:buFontTx/>
              <a:buNone/>
            </a:pPr>
            <a:r>
              <a:rPr kumimoji="0" lang="en-US" altLang="zh-CN" sz="1000" b="0" i="0" u="none" strike="noStrike" kern="1200" cap="none" spc="0" normalizeH="0" baseline="0" noProof="0">
                <a:ln w="9525" cap="flat" cmpd="sng" algn="ctr">
                  <a:noFill/>
                  <a:prstDash val="solid"/>
                  <a:round/>
                  <a:headEnd type="none" w="med" len="med"/>
                  <a:tailEnd type="none" w="med" len="med"/>
                </a:ln>
                <a:solidFill>
                  <a:srgbClr val="DA0000"/>
                </a:solidFill>
                <a:uLnTx/>
                <a:uFillTx/>
                <a:latin typeface="思源黑体 CN Regular"/>
                <a:ea typeface="思源黑体 CN Regular"/>
                <a:cs typeface="Arial"/>
                <a:sym typeface="Wingdings" panose="05000000000000000000" pitchFamily="2" charset="2"/>
              </a:rPr>
              <a:t>performance in workplace execution comes from careful execution workplace execution comes from performance</a:t>
            </a:r>
            <a:endParaRPr kumimoji="0" lang="zh-CN" altLang="en-US" sz="1000" b="0" i="0" u="none" strike="noStrike" kern="1200" cap="none" spc="0" normalizeH="0" baseline="0" noProof="0">
              <a:solidFill>
                <a:schemeClr val="accent1"/>
              </a:solidFill>
              <a:uLnTx/>
              <a:uFillTx/>
              <a:latin typeface="+mn-ea"/>
            </a:endParaRPr>
          </a:p>
        </p:txBody>
      </p:sp>
      <p:pic>
        <p:nvPicPr>
          <p:cNvPr id="24585" name="图片 1"/>
          <p:cNvPicPr>
            <a:picLocks noChangeAspect="1"/>
          </p:cNvPicPr>
          <p:nvPr>
            <p:custDataLst>
              <p:tags r:id="rId15"/>
            </p:custDataLst>
          </p:nvPr>
        </p:nvPicPr>
        <p:blipFill>
          <a:blip r:embed="rId14"/>
          <a:stretch>
            <a:fillRect/>
          </a:stretch>
        </p:blipFill>
        <p:spPr>
          <a:xfrm>
            <a:off x="7391400" y="865188"/>
            <a:ext cx="852488" cy="642937"/>
          </a:xfrm>
          <a:prstGeom prst="rect">
            <a:avLst/>
          </a:prstGeom>
          <a:noFill/>
          <a:ln cap="flat">
            <a:noFill/>
            <a:prstDash val="solid"/>
            <a:round/>
            <a:headEnd type="none" w="med" len="med"/>
            <a:tailEnd type="none" w="med" len="med"/>
          </a:ln>
        </p:spPr>
      </p:pic>
      <p:pic>
        <p:nvPicPr>
          <p:cNvPr id="24586" name="图片 3"/>
          <p:cNvPicPr>
            <a:picLocks noChangeAspect="1"/>
          </p:cNvPicPr>
          <p:nvPr>
            <p:custDataLst>
              <p:tags r:id="rId17"/>
            </p:custDataLst>
          </p:nvPr>
        </p:nvPicPr>
        <p:blipFill>
          <a:blip r:embed="rId16"/>
          <a:stretch>
            <a:fillRect/>
          </a:stretch>
        </p:blipFill>
        <p:spPr>
          <a:xfrm flipH="1">
            <a:off x="1143000" y="3402013"/>
            <a:ext cx="2570163" cy="1379537"/>
          </a:xfrm>
          <a:prstGeom prst="rect">
            <a:avLst/>
          </a:prstGeom>
          <a:noFill/>
          <a:ln cap="flat">
            <a:noFill/>
            <a:prstDash val="solid"/>
            <a:round/>
            <a:headEnd type="none" w="med" len="med"/>
            <a:tailEnd type="none" w="med" len="med"/>
          </a:ln>
        </p:spPr>
      </p:pic>
      <p:pic>
        <p:nvPicPr>
          <p:cNvPr id="24587" name="图片 82"/>
          <p:cNvPicPr>
            <a:picLocks noChangeAspect="1"/>
          </p:cNvPicPr>
          <p:nvPr>
            <p:custDataLst>
              <p:tags r:id="rId18"/>
            </p:custDataLst>
          </p:nvPr>
        </p:nvPicPr>
        <p:blipFill>
          <a:blip r:embed="rId9"/>
          <a:srcRect r="7692"/>
          <a:stretch>
            <a:fillRect/>
          </a:stretch>
        </p:blipFill>
        <p:spPr>
          <a:xfrm>
            <a:off x="0" y="4230688"/>
            <a:ext cx="9144000" cy="930275"/>
          </a:xfrm>
          <a:prstGeom prst="rect">
            <a:avLst/>
          </a:prstGeom>
          <a:noFill/>
          <a:ln cap="flat">
            <a:noFill/>
            <a:prstDash val="solid"/>
            <a:round/>
            <a:headEnd type="none" w="med" len="med"/>
            <a:tailEnd type="none" w="med" len="med"/>
          </a:ln>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580"/>
                                        </p:tgtEl>
                                        <p:attrNameLst>
                                          <p:attrName>style.visibility</p:attrName>
                                        </p:attrNameLst>
                                      </p:cBhvr>
                                      <p:to>
                                        <p:strVal val="visible"/>
                                      </p:to>
                                    </p:set>
                                    <p:anim calcmode="lin" valueType="num">
                                      <p:cBhvr additive="base">
                                        <p:cTn id="7" dur="500" fill="hold"/>
                                        <p:tgtEl>
                                          <p:spTgt spid="24580"/>
                                        </p:tgtEl>
                                        <p:attrNameLst>
                                          <p:attrName>ppt_x</p:attrName>
                                        </p:attrNameLst>
                                      </p:cBhvr>
                                      <p:tavLst>
                                        <p:tav tm="0">
                                          <p:val>
                                            <p:strVal val="#ppt_x"/>
                                          </p:val>
                                        </p:tav>
                                        <p:tav tm="100000">
                                          <p:val>
                                            <p:strVal val="#ppt_x"/>
                                          </p:val>
                                        </p:tav>
                                      </p:tavLst>
                                    </p:anim>
                                    <p:anim calcmode="lin" valueType="num">
                                      <p:cBhvr additive="base">
                                        <p:cTn id="8" dur="500" fill="hold"/>
                                        <p:tgtEl>
                                          <p:spTgt spid="2458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4581"/>
                                        </p:tgtEl>
                                        <p:attrNameLst>
                                          <p:attrName>style.visibility</p:attrName>
                                        </p:attrNameLst>
                                      </p:cBhvr>
                                      <p:to>
                                        <p:strVal val="visible"/>
                                      </p:to>
                                    </p:set>
                                    <p:anim calcmode="lin" valueType="num">
                                      <p:cBhvr additive="base">
                                        <p:cTn id="11" dur="500" fill="hold"/>
                                        <p:tgtEl>
                                          <p:spTgt spid="24581"/>
                                        </p:tgtEl>
                                        <p:attrNameLst>
                                          <p:attrName>ppt_x</p:attrName>
                                        </p:attrNameLst>
                                      </p:cBhvr>
                                      <p:tavLst>
                                        <p:tav tm="0">
                                          <p:val>
                                            <p:strVal val="#ppt_x"/>
                                          </p:val>
                                        </p:tav>
                                        <p:tav tm="100000">
                                          <p:val>
                                            <p:strVal val="#ppt_x"/>
                                          </p:val>
                                        </p:tav>
                                      </p:tavLst>
                                    </p:anim>
                                    <p:anim calcmode="lin" valueType="num">
                                      <p:cBhvr additive="base">
                                        <p:cTn id="12" dur="500" fill="hold"/>
                                        <p:tgtEl>
                                          <p:spTgt spid="2458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4587"/>
                                        </p:tgtEl>
                                        <p:attrNameLst>
                                          <p:attrName>style.visibility</p:attrName>
                                        </p:attrNameLst>
                                      </p:cBhvr>
                                      <p:to>
                                        <p:strVal val="visible"/>
                                      </p:to>
                                    </p:set>
                                    <p:anim calcmode="lin" valueType="num">
                                      <p:cBhvr additive="base">
                                        <p:cTn id="15" dur="500" fill="hold"/>
                                        <p:tgtEl>
                                          <p:spTgt spid="24587"/>
                                        </p:tgtEl>
                                        <p:attrNameLst>
                                          <p:attrName>ppt_x</p:attrName>
                                        </p:attrNameLst>
                                      </p:cBhvr>
                                      <p:tavLst>
                                        <p:tav tm="0">
                                          <p:val>
                                            <p:strVal val="#ppt_x"/>
                                          </p:val>
                                        </p:tav>
                                        <p:tav tm="100000">
                                          <p:val>
                                            <p:strVal val="#ppt_x"/>
                                          </p:val>
                                        </p:tav>
                                      </p:tavLst>
                                    </p:anim>
                                    <p:anim calcmode="lin" valueType="num">
                                      <p:cBhvr additive="base">
                                        <p:cTn id="16" dur="500" fill="hold"/>
                                        <p:tgtEl>
                                          <p:spTgt spid="24587"/>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24578"/>
                                        </p:tgtEl>
                                        <p:attrNameLst>
                                          <p:attrName>style.visibility</p:attrName>
                                        </p:attrNameLst>
                                      </p:cBhvr>
                                      <p:to>
                                        <p:strVal val="visible"/>
                                      </p:to>
                                    </p:set>
                                    <p:animEffect transition="in" filter="barn(inVertical)">
                                      <p:cBhvr>
                                        <p:cTn id="21" dur="500"/>
                                        <p:tgtEl>
                                          <p:spTgt spid="24578"/>
                                        </p:tgtEl>
                                      </p:cBhvr>
                                    </p:animEffect>
                                  </p:childTnLst>
                                </p:cTn>
                              </p:par>
                            </p:childTnLst>
                          </p:cTn>
                        </p:par>
                      </p:childTnLst>
                    </p:cTn>
                  </p:par>
                  <p:par>
                    <p:cTn id="22" fill="hold" nodeType="clickPar">
                      <p:stCondLst>
                        <p:cond delay="indefinite"/>
                      </p:stCondLst>
                      <p:childTnLst>
                        <p:par>
                          <p:cTn id="23" fill="hold">
                            <p:stCondLst>
                              <p:cond delay="0"/>
                            </p:stCondLst>
                            <p:childTnLst>
                              <p:par>
                                <p:cTn id="24" presetID="2" presetClass="entr" presetSubtype="8" fill="hold" nodeType="clickEffect">
                                  <p:stCondLst>
                                    <p:cond delay="0"/>
                                  </p:stCondLst>
                                  <p:childTnLst>
                                    <p:set>
                                      <p:cBhvr>
                                        <p:cTn id="25" dur="1" fill="hold">
                                          <p:stCondLst>
                                            <p:cond delay="0"/>
                                          </p:stCondLst>
                                        </p:cTn>
                                        <p:tgtEl>
                                          <p:spTgt spid="24586"/>
                                        </p:tgtEl>
                                        <p:attrNameLst>
                                          <p:attrName>style.visibility</p:attrName>
                                        </p:attrNameLst>
                                      </p:cBhvr>
                                      <p:to>
                                        <p:strVal val="visible"/>
                                      </p:to>
                                    </p:set>
                                    <p:anim calcmode="lin" valueType="num">
                                      <p:cBhvr additive="base">
                                        <p:cTn id="26" dur="500" fill="hold"/>
                                        <p:tgtEl>
                                          <p:spTgt spid="24586"/>
                                        </p:tgtEl>
                                        <p:attrNameLst>
                                          <p:attrName>ppt_x</p:attrName>
                                        </p:attrNameLst>
                                      </p:cBhvr>
                                      <p:tavLst>
                                        <p:tav tm="0">
                                          <p:val>
                                            <p:strVal val="0-#ppt_w/2"/>
                                          </p:val>
                                        </p:tav>
                                        <p:tav tm="100000">
                                          <p:val>
                                            <p:strVal val="#ppt_x"/>
                                          </p:val>
                                        </p:tav>
                                      </p:tavLst>
                                    </p:anim>
                                    <p:anim calcmode="lin" valueType="num">
                                      <p:cBhvr additive="base">
                                        <p:cTn id="27" dur="500" fill="hold"/>
                                        <p:tgtEl>
                                          <p:spTgt spid="24586"/>
                                        </p:tgtEl>
                                        <p:attrNameLst>
                                          <p:attrName>ppt_y</p:attrName>
                                        </p:attrNameLst>
                                      </p:cBhvr>
                                      <p:tavLst>
                                        <p:tav tm="0">
                                          <p:val>
                                            <p:strVal val="#ppt_y"/>
                                          </p:val>
                                        </p:tav>
                                        <p:tav tm="100000">
                                          <p:val>
                                            <p:strVal val="#ppt_y"/>
                                          </p:val>
                                        </p:tav>
                                      </p:tavLst>
                                    </p:anim>
                                  </p:childTnLst>
                                </p:cTn>
                              </p:par>
                              <p:par>
                                <p:cTn id="28" presetID="2" presetClass="entr" presetSubtype="2" fill="hold" nodeType="withEffect">
                                  <p:stCondLst>
                                    <p:cond delay="0"/>
                                  </p:stCondLst>
                                  <p:childTnLst>
                                    <p:set>
                                      <p:cBhvr>
                                        <p:cTn id="29" dur="1" fill="hold">
                                          <p:stCondLst>
                                            <p:cond delay="0"/>
                                          </p:stCondLst>
                                        </p:cTn>
                                        <p:tgtEl>
                                          <p:spTgt spid="24579"/>
                                        </p:tgtEl>
                                        <p:attrNameLst>
                                          <p:attrName>style.visibility</p:attrName>
                                        </p:attrNameLst>
                                      </p:cBhvr>
                                      <p:to>
                                        <p:strVal val="visible"/>
                                      </p:to>
                                    </p:set>
                                    <p:anim calcmode="lin" valueType="num">
                                      <p:cBhvr additive="base">
                                        <p:cTn id="30" dur="500" fill="hold"/>
                                        <p:tgtEl>
                                          <p:spTgt spid="24579"/>
                                        </p:tgtEl>
                                        <p:attrNameLst>
                                          <p:attrName>ppt_x</p:attrName>
                                        </p:attrNameLst>
                                      </p:cBhvr>
                                      <p:tavLst>
                                        <p:tav tm="0">
                                          <p:val>
                                            <p:strVal val="1+#ppt_w/2"/>
                                          </p:val>
                                        </p:tav>
                                        <p:tav tm="100000">
                                          <p:val>
                                            <p:strVal val="#ppt_x"/>
                                          </p:val>
                                        </p:tav>
                                      </p:tavLst>
                                    </p:anim>
                                    <p:anim calcmode="lin" valueType="num">
                                      <p:cBhvr additive="base">
                                        <p:cTn id="31" dur="500" fill="hold"/>
                                        <p:tgtEl>
                                          <p:spTgt spid="24579"/>
                                        </p:tgtEl>
                                        <p:attrNameLst>
                                          <p:attrName>ppt_y</p:attrName>
                                        </p:attrNameLst>
                                      </p:cBhvr>
                                      <p:tavLst>
                                        <p:tav tm="0">
                                          <p:val>
                                            <p:strVal val="#ppt_y"/>
                                          </p:val>
                                        </p:tav>
                                        <p:tav tm="100000">
                                          <p:val>
                                            <p:strVal val="#ppt_y"/>
                                          </p:val>
                                        </p:tav>
                                      </p:tavLst>
                                    </p:anim>
                                  </p:childTnLst>
                                </p:cTn>
                              </p:par>
                              <p:par>
                                <p:cTn id="32" presetID="2" presetClass="entr" presetSubtype="3" fill="hold" nodeType="withEffect">
                                  <p:stCondLst>
                                    <p:cond delay="0"/>
                                  </p:stCondLst>
                                  <p:childTnLst>
                                    <p:set>
                                      <p:cBhvr>
                                        <p:cTn id="33" dur="1" fill="hold">
                                          <p:stCondLst>
                                            <p:cond delay="0"/>
                                          </p:stCondLst>
                                        </p:cTn>
                                        <p:tgtEl>
                                          <p:spTgt spid="24585"/>
                                        </p:tgtEl>
                                        <p:attrNameLst>
                                          <p:attrName>style.visibility</p:attrName>
                                        </p:attrNameLst>
                                      </p:cBhvr>
                                      <p:to>
                                        <p:strVal val="visible"/>
                                      </p:to>
                                    </p:set>
                                    <p:anim calcmode="lin" valueType="num">
                                      <p:cBhvr additive="base">
                                        <p:cTn id="34" dur="500" fill="hold"/>
                                        <p:tgtEl>
                                          <p:spTgt spid="24585"/>
                                        </p:tgtEl>
                                        <p:attrNameLst>
                                          <p:attrName>ppt_x</p:attrName>
                                        </p:attrNameLst>
                                      </p:cBhvr>
                                      <p:tavLst>
                                        <p:tav tm="0">
                                          <p:val>
                                            <p:strVal val="1+#ppt_w/2"/>
                                          </p:val>
                                        </p:tav>
                                        <p:tav tm="100000">
                                          <p:val>
                                            <p:strVal val="#ppt_x"/>
                                          </p:val>
                                        </p:tav>
                                      </p:tavLst>
                                    </p:anim>
                                    <p:anim calcmode="lin" valueType="num">
                                      <p:cBhvr additive="base">
                                        <p:cTn id="35" dur="500" fill="hold"/>
                                        <p:tgtEl>
                                          <p:spTgt spid="24585"/>
                                        </p:tgtEl>
                                        <p:attrNameLst>
                                          <p:attrName>ppt_y</p:attrName>
                                        </p:attrNameLst>
                                      </p:cBhvr>
                                      <p:tavLst>
                                        <p:tav tm="0">
                                          <p:val>
                                            <p:strVal val="0-#ppt_h/2"/>
                                          </p:val>
                                        </p:tav>
                                        <p:tav tm="100000">
                                          <p:val>
                                            <p:strVal val="#ppt_y"/>
                                          </p:val>
                                        </p:tav>
                                      </p:tavLst>
                                    </p:anim>
                                  </p:childTnLst>
                                </p:cTn>
                              </p:par>
                            </p:childTnLst>
                          </p:cTn>
                        </p:par>
                        <p:par>
                          <p:cTn id="36" fill="hold" nodeType="afterGroup">
                            <p:stCondLst>
                              <p:cond delay="500"/>
                            </p:stCondLst>
                            <p:childTnLst>
                              <p:par>
                                <p:cTn id="37" presetID="53" presetClass="entr" presetSubtype="16" fill="hold" grpId="0" nodeType="afterEffect">
                                  <p:stCondLst>
                                    <p:cond delay="0"/>
                                  </p:stCondLst>
                                  <p:childTnLst>
                                    <p:set>
                                      <p:cBhvr>
                                        <p:cTn id="38" dur="1" fill="hold">
                                          <p:stCondLst>
                                            <p:cond delay="0"/>
                                          </p:stCondLst>
                                        </p:cTn>
                                        <p:tgtEl>
                                          <p:spTgt spid="24583"/>
                                        </p:tgtEl>
                                        <p:attrNameLst>
                                          <p:attrName>style.visibility</p:attrName>
                                        </p:attrNameLst>
                                      </p:cBhvr>
                                      <p:to>
                                        <p:strVal val="visible"/>
                                      </p:to>
                                    </p:set>
                                    <p:anim calcmode="lin" valueType="num">
                                      <p:cBhvr>
                                        <p:cTn id="39" dur="500" fill="hold"/>
                                        <p:tgtEl>
                                          <p:spTgt spid="24583"/>
                                        </p:tgtEl>
                                        <p:attrNameLst>
                                          <p:attrName>ppt_w</p:attrName>
                                        </p:attrNameLst>
                                      </p:cBhvr>
                                      <p:tavLst>
                                        <p:tav tm="0">
                                          <p:val>
                                            <p:fltVal val="0"/>
                                          </p:val>
                                        </p:tav>
                                        <p:tav tm="100000">
                                          <p:val>
                                            <p:strVal val="#ppt_w"/>
                                          </p:val>
                                        </p:tav>
                                      </p:tavLst>
                                    </p:anim>
                                    <p:anim calcmode="lin" valueType="num">
                                      <p:cBhvr>
                                        <p:cTn id="40" dur="500" fill="hold"/>
                                        <p:tgtEl>
                                          <p:spTgt spid="24583"/>
                                        </p:tgtEl>
                                        <p:attrNameLst>
                                          <p:attrName>ppt_h</p:attrName>
                                        </p:attrNameLst>
                                      </p:cBhvr>
                                      <p:tavLst>
                                        <p:tav tm="0">
                                          <p:val>
                                            <p:fltVal val="0"/>
                                          </p:val>
                                        </p:tav>
                                        <p:tav tm="100000">
                                          <p:val>
                                            <p:strVal val="#ppt_h"/>
                                          </p:val>
                                        </p:tav>
                                      </p:tavLst>
                                    </p:anim>
                                    <p:animEffect transition="in" filter="fade">
                                      <p:cBhvr>
                                        <p:cTn id="41" dur="500"/>
                                        <p:tgtEl>
                                          <p:spTgt spid="24583"/>
                                        </p:tgtEl>
                                      </p:cBhvr>
                                    </p:animEffect>
                                  </p:childTnLst>
                                </p:cTn>
                              </p:par>
                            </p:childTnLst>
                          </p:cTn>
                        </p:par>
                        <p:par>
                          <p:cTn id="42" fill="hold" nodeType="afterGroup">
                            <p:stCondLst>
                              <p:cond delay="1000"/>
                            </p:stCondLst>
                            <p:childTnLst>
                              <p:par>
                                <p:cTn id="43" presetID="22" presetClass="entr" presetSubtype="8" fill="hold" grpId="0" nodeType="afterEffect">
                                  <p:stCondLst>
                                    <p:cond delay="0"/>
                                  </p:stCondLst>
                                  <p:childTnLst>
                                    <p:set>
                                      <p:cBhvr>
                                        <p:cTn id="44" dur="1" fill="hold">
                                          <p:stCondLst>
                                            <p:cond delay="0"/>
                                          </p:stCondLst>
                                        </p:cTn>
                                        <p:tgtEl>
                                          <p:spTgt spid="24582"/>
                                        </p:tgtEl>
                                        <p:attrNameLst>
                                          <p:attrName>style.visibility</p:attrName>
                                        </p:attrNameLst>
                                      </p:cBhvr>
                                      <p:to>
                                        <p:strVal val="visible"/>
                                      </p:to>
                                    </p:set>
                                    <p:animEffect transition="in" filter="wipe(left)">
                                      <p:cBhvr>
                                        <p:cTn id="45" dur="500"/>
                                        <p:tgtEl>
                                          <p:spTgt spid="24582"/>
                                        </p:tgtEl>
                                      </p:cBhvr>
                                    </p:animEffect>
                                  </p:childTnLst>
                                </p:cTn>
                              </p:par>
                            </p:childTnLst>
                          </p:cTn>
                        </p:par>
                      </p:childTnLst>
                    </p:cTn>
                  </p:par>
                  <p:par>
                    <p:cTn id="46" fill="hold" nodeType="clickPar">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24584"/>
                                        </p:tgtEl>
                                        <p:attrNameLst>
                                          <p:attrName>style.visibility</p:attrName>
                                        </p:attrNameLst>
                                      </p:cBhvr>
                                      <p:to>
                                        <p:strVal val="visible"/>
                                      </p:to>
                                    </p:set>
                                    <p:anim calcmode="lin" valueType="num">
                                      <p:cBhvr>
                                        <p:cTn id="50" dur="500" fill="hold"/>
                                        <p:tgtEl>
                                          <p:spTgt spid="24584"/>
                                        </p:tgtEl>
                                        <p:attrNameLst>
                                          <p:attrName>ppt_w</p:attrName>
                                        </p:attrNameLst>
                                      </p:cBhvr>
                                      <p:tavLst>
                                        <p:tav tm="0">
                                          <p:val>
                                            <p:fltVal val="0"/>
                                          </p:val>
                                        </p:tav>
                                        <p:tav tm="100000">
                                          <p:val>
                                            <p:strVal val="#ppt_w"/>
                                          </p:val>
                                        </p:tav>
                                      </p:tavLst>
                                    </p:anim>
                                    <p:anim calcmode="lin" valueType="num">
                                      <p:cBhvr>
                                        <p:cTn id="51" dur="500" fill="hold"/>
                                        <p:tgtEl>
                                          <p:spTgt spid="24584"/>
                                        </p:tgtEl>
                                        <p:attrNameLst>
                                          <p:attrName>ppt_h</p:attrName>
                                        </p:attrNameLst>
                                      </p:cBhvr>
                                      <p:tavLst>
                                        <p:tav tm="0">
                                          <p:val>
                                            <p:fltVal val="0"/>
                                          </p:val>
                                        </p:tav>
                                        <p:tav tm="100000">
                                          <p:val>
                                            <p:strVal val="#ppt_h"/>
                                          </p:val>
                                        </p:tav>
                                      </p:tavLst>
                                    </p:anim>
                                    <p:animEffect transition="in" filter="fade">
                                      <p:cBhvr>
                                        <p:cTn id="52" dur="500"/>
                                        <p:tgtEl>
                                          <p:spTgt spid="245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p:bldLst>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25602" name="1"/>
          <p:cNvSpPr/>
          <p:nvPr>
            <p:custDataLst>
              <p:tags r:id="rId3"/>
            </p:custDataLst>
          </p:nvPr>
        </p:nvSpPr>
        <p:spPr>
          <a:xfrm>
            <a:off x="936784" y="1581150"/>
            <a:ext cx="4930616" cy="1338828"/>
          </a:xfrm>
          <a:prstGeom prst="rect">
            <a:avLst/>
          </a:prstGeom>
          <a:noFill/>
          <a:ln w="9525" cap="flat" cmpd="sng" algn="ctr">
            <a:noFill/>
            <a:prstDash val="solid"/>
            <a:round/>
            <a:headEnd type="none" w="med" len="med"/>
            <a:tailEnd type="none" w="med" len="med"/>
          </a:ln>
        </p:spPr>
        <p:txBody>
          <a:bodyPr wrap="square">
            <a:spAutoFit/>
          </a:bodyPr>
          <a:lstStyle/>
          <a:p>
            <a:pPr marL="0" marR="0" lvl="0" indent="0" algn="l" defTabSz="914400" rtl="0" eaLnBrk="1" fontAlgn="auto" latinLnBrk="0" hangingPunct="1">
              <a:lnSpc>
                <a:spcPct val="150000"/>
              </a:lnSpc>
              <a:spcBef>
                <a:spcPct val="0"/>
              </a:spcBef>
              <a:spcAft>
                <a:spcPct val="0"/>
              </a:spcAft>
              <a:buClrTx/>
              <a:buSzTx/>
              <a:buFontTx/>
              <a:buNone/>
            </a:pPr>
            <a:r>
              <a:rPr kumimoji="0" lang="en-US" altLang="zh-CN" sz="1800" b="0" i="0" u="none" strike="noStrike" kern="1200" cap="none" spc="0" normalizeH="0" baseline="0" noProof="0">
                <a:ln w="9525" cap="flat" cmpd="sng" algn="ctr">
                  <a:noFill/>
                  <a:prstDash val="solid"/>
                  <a:round/>
                  <a:headEnd type="none" w="med" len="med"/>
                  <a:tailEnd type="none" w="med" len="med"/>
                </a:ln>
                <a:solidFill>
                  <a:srgbClr val="DA0000"/>
                </a:solidFill>
                <a:uLnTx/>
                <a:uFillTx/>
                <a:latin typeface="思源黑体 CN Regular" panose="020b0500000000000000" pitchFamily="34" charset="-122"/>
                <a:ea typeface="思源黑体 CN Regular" panose="020b0500000000000000" pitchFamily="34" charset="-122"/>
                <a:cs typeface="思源宋体 CN Heavy" panose="02020900000000000000" charset="-122"/>
                <a:sym typeface="+mn-lt"/>
              </a:rPr>
              <a:t>XX</a:t>
            </a:r>
            <a:r>
              <a:rPr kumimoji="0" lang="zh-CN" altLang="en-US" sz="1800" b="0" i="0" u="none" strike="noStrike" kern="1200" cap="none" spc="0" normalizeH="0" baseline="0" noProof="0">
                <a:ln w="9525" cap="flat" cmpd="sng" algn="ctr">
                  <a:noFill/>
                  <a:prstDash val="solid"/>
                  <a:round/>
                  <a:headEnd type="none" w="med" len="med"/>
                  <a:tailEnd type="none" w="med" len="med"/>
                </a:ln>
                <a:solidFill>
                  <a:srgbClr val="DA0000"/>
                </a:solidFill>
                <a:uLnTx/>
                <a:uFillTx/>
                <a:latin typeface="思源黑体 CN Regular" panose="020b0500000000000000" pitchFamily="34" charset="-122"/>
                <a:ea typeface="思源黑体 CN Regular" panose="020b0500000000000000" pitchFamily="34" charset="-122"/>
                <a:cs typeface="思源宋体 CN Heavy" panose="02020900000000000000" charset="-122"/>
                <a:sym typeface="+mn-lt"/>
              </a:rPr>
              <a:t>学生代表</a:t>
            </a:r>
            <a:endParaRPr kumimoji="0" lang="zh-CN" altLang="en-US" sz="2800" b="0" i="0" u="none" strike="noStrike" kern="1200" cap="none" spc="0" normalizeH="0" baseline="0" noProof="0">
              <a:solidFill>
                <a:schemeClr val="accent1"/>
              </a:solidFill>
              <a:uLnTx/>
              <a:uFillTx/>
              <a:latin typeface="思源黑体 CN Regular" panose="020b0500000000000000" pitchFamily="34" charset="-122"/>
              <a:ea typeface="思源黑体 CN Regular" panose="020b0500000000000000" pitchFamily="34" charset="-122"/>
              <a:cs typeface="思源宋体 CN Heavy" panose="02020900000000000000" charset="-122"/>
              <a:sym typeface="+mn-lt"/>
            </a:endParaRPr>
          </a:p>
          <a:p>
            <a:pPr marL="0" marR="0" lvl="0" indent="0" algn="l" defTabSz="914400" rtl="0" eaLnBrk="1" fontAlgn="auto" latinLnBrk="0" hangingPunct="1">
              <a:lnSpc>
                <a:spcPct val="150000"/>
              </a:lnSpc>
              <a:spcBef>
                <a:spcPct val="0"/>
              </a:spcBef>
              <a:spcAft>
                <a:spcPct val="0"/>
              </a:spcAft>
              <a:buClrTx/>
              <a:buSzTx/>
              <a:buFontTx/>
              <a:buNone/>
            </a:pPr>
            <a:r>
              <a:rPr kumimoji="0" lang="en-US" sz="12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思源黑体 CN Regular" panose="020b0500000000000000" pitchFamily="34" charset="-122"/>
                <a:ea typeface="思源黑体 CN Regular" panose="020b0500000000000000" pitchFamily="34" charset="-122"/>
                <a:cs typeface="思源宋体 CN Heavy" panose="02020900000000000000" charset="-122"/>
                <a:sym typeface="+mn-ea"/>
              </a:rPr>
              <a:t>珍惜100天，让飞翔的梦在六月张开翅膀；奋斗100天，让雄心智慧在六月发出光芒；拼搏100天，让父母恩师在六月畅想期望；我们有决心苦战百天，逐鹿考场；我们有信心笑傲六月，决胜中考。</a:t>
            </a:r>
            <a:endParaRPr kumimoji="0" lang="en-US" sz="12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思源黑体 CN Regular" panose="020b0500000000000000" pitchFamily="34" charset="-122"/>
              <a:ea typeface="思源黑体 CN Regular" panose="020b0500000000000000" pitchFamily="34" charset="-122"/>
              <a:cs typeface="思源宋体 CN Heavy" panose="02020900000000000000" charset="-122"/>
              <a:sym typeface="+mn-ea"/>
            </a:endParaRPr>
          </a:p>
        </p:txBody>
      </p:sp>
      <p:sp>
        <p:nvSpPr>
          <p:cNvPr id="25603" name="1"/>
          <p:cNvSpPr/>
          <p:nvPr>
            <p:custDataLst>
              <p:tags r:id="rId4"/>
            </p:custDataLst>
          </p:nvPr>
        </p:nvSpPr>
        <p:spPr>
          <a:xfrm>
            <a:off x="970122" y="3028950"/>
            <a:ext cx="4973478" cy="1338828"/>
          </a:xfrm>
          <a:prstGeom prst="rect">
            <a:avLst/>
          </a:prstGeom>
          <a:noFill/>
          <a:ln w="9525" cap="flat" cmpd="sng" algn="ctr">
            <a:noFill/>
            <a:prstDash val="solid"/>
            <a:round/>
            <a:headEnd type="none" w="med" len="med"/>
            <a:tailEnd type="none" w="med" len="med"/>
          </a:ln>
        </p:spPr>
        <p:txBody>
          <a:bodyPr wrap="square">
            <a:spAutoFit/>
          </a:bodyPr>
          <a:lstStyle/>
          <a:p>
            <a:pPr marL="0" marR="0" lvl="0" indent="0" algn="l" defTabSz="914400" rtl="0" eaLnBrk="1" fontAlgn="auto" latinLnBrk="0" hangingPunct="1">
              <a:lnSpc>
                <a:spcPct val="150000"/>
              </a:lnSpc>
              <a:spcBef>
                <a:spcPct val="0"/>
              </a:spcBef>
              <a:spcAft>
                <a:spcPct val="0"/>
              </a:spcAft>
              <a:buClrTx/>
              <a:buSzTx/>
              <a:buFontTx/>
              <a:buNone/>
            </a:pPr>
            <a:r>
              <a:rPr kumimoji="0" lang="en-US" altLang="zh-CN" sz="1800" b="0" i="0" u="none" strike="noStrike" kern="1200" cap="none" spc="0" normalizeH="0" baseline="0" noProof="0">
                <a:ln w="9525" cap="flat" cmpd="sng" algn="ctr">
                  <a:noFill/>
                  <a:prstDash val="solid"/>
                  <a:round/>
                  <a:headEnd type="none" w="med" len="med"/>
                  <a:tailEnd type="none" w="med" len="med"/>
                </a:ln>
                <a:solidFill>
                  <a:srgbClr val="DA0000"/>
                </a:solidFill>
                <a:uLnTx/>
                <a:uFillTx/>
                <a:latin typeface="思源黑体 CN Regular" panose="020b0500000000000000" pitchFamily="34" charset="-122"/>
                <a:ea typeface="思源黑体 CN Regular" panose="020b0500000000000000" pitchFamily="34" charset="-122"/>
                <a:cs typeface="思源宋体 CN Heavy" panose="02020900000000000000" charset="-122"/>
                <a:sym typeface="+mn-lt"/>
              </a:rPr>
              <a:t>XX</a:t>
            </a:r>
            <a:r>
              <a:rPr kumimoji="0" lang="zh-CN" altLang="en-US" sz="1800" b="0" i="0" u="none" strike="noStrike" kern="1200" cap="none" spc="0" normalizeH="0" baseline="0" noProof="0">
                <a:ln w="9525" cap="flat" cmpd="sng" algn="ctr">
                  <a:noFill/>
                  <a:prstDash val="solid"/>
                  <a:round/>
                  <a:headEnd type="none" w="med" len="med"/>
                  <a:tailEnd type="none" w="med" len="med"/>
                </a:ln>
                <a:solidFill>
                  <a:srgbClr val="DA0000"/>
                </a:solidFill>
                <a:uLnTx/>
                <a:uFillTx/>
                <a:latin typeface="思源黑体 CN Regular" panose="020b0500000000000000" pitchFamily="34" charset="-122"/>
                <a:ea typeface="思源黑体 CN Regular" panose="020b0500000000000000" pitchFamily="34" charset="-122"/>
                <a:cs typeface="思源宋体 CN Heavy" panose="02020900000000000000" charset="-122"/>
                <a:sym typeface="+mn-lt"/>
              </a:rPr>
              <a:t>学生代表</a:t>
            </a:r>
            <a:endParaRPr kumimoji="0" lang="zh-CN" altLang="en-US" sz="2800" b="0" i="0" u="none" strike="noStrike" kern="1200" cap="none" spc="0" normalizeH="0" baseline="0" noProof="0">
              <a:solidFill>
                <a:schemeClr val="accent1"/>
              </a:solidFill>
              <a:uLnTx/>
              <a:uFillTx/>
              <a:latin typeface="思源黑体 CN Regular" panose="020b0500000000000000" pitchFamily="34" charset="-122"/>
              <a:ea typeface="思源黑体 CN Regular" panose="020b0500000000000000" pitchFamily="34" charset="-122"/>
              <a:cs typeface="思源宋体 CN Heavy" panose="02020900000000000000" charset="-122"/>
              <a:sym typeface="+mn-lt"/>
            </a:endParaRPr>
          </a:p>
          <a:p>
            <a:pPr marL="0" marR="0" lvl="0" indent="0" algn="l" defTabSz="914400" rtl="0" eaLnBrk="1" fontAlgn="auto" latinLnBrk="0" hangingPunct="1">
              <a:lnSpc>
                <a:spcPct val="150000"/>
              </a:lnSpc>
              <a:spcBef>
                <a:spcPct val="0"/>
              </a:spcBef>
              <a:spcAft>
                <a:spcPct val="0"/>
              </a:spcAft>
              <a:buClrTx/>
              <a:buSzTx/>
              <a:buFontTx/>
              <a:buNone/>
            </a:pPr>
            <a:r>
              <a:rPr kumimoji="0" lang="en-US" sz="12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思源黑体 CN Regular" panose="020b0500000000000000" pitchFamily="34" charset="-122"/>
                <a:ea typeface="思源黑体 CN Regular" panose="020b0500000000000000" pitchFamily="34" charset="-122"/>
                <a:cs typeface="思源宋体 CN Heavy" panose="02020900000000000000" charset="-122"/>
                <a:sym typeface="+mn-ea"/>
              </a:rPr>
              <a:t>珍惜100天，让飞翔的梦在六月张开翅膀；奋斗100天，让雄心智慧在六月发出光芒；拼搏100天，让父母恩师在六月畅想期望；我们有决心苦战百天，逐鹿考场；我们有信心笑傲六月，决胜中考。</a:t>
            </a:r>
            <a:endParaRPr kumimoji="0" lang="en-US" sz="12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思源黑体 CN Regular" panose="020b0500000000000000" pitchFamily="34" charset="-122"/>
              <a:ea typeface="思源黑体 CN Regular" panose="020b0500000000000000" pitchFamily="34" charset="-122"/>
              <a:cs typeface="思源宋体 CN Heavy" panose="02020900000000000000" charset="-122"/>
              <a:sym typeface="+mn-ea"/>
            </a:endParaRPr>
          </a:p>
        </p:txBody>
      </p:sp>
      <p:pic>
        <p:nvPicPr>
          <p:cNvPr id="25604" name="图片 1"/>
          <p:cNvPicPr>
            <a:picLocks noChangeAspect="1"/>
          </p:cNvPicPr>
          <p:nvPr>
            <p:custDataLst>
              <p:tags r:id="rId6"/>
            </p:custDataLst>
          </p:nvPr>
        </p:nvPicPr>
        <p:blipFill>
          <a:blip r:embed="rId5"/>
          <a:stretch>
            <a:fillRect/>
          </a:stretch>
        </p:blipFill>
        <p:spPr>
          <a:xfrm>
            <a:off x="5921375" y="1851025"/>
            <a:ext cx="2676525" cy="2355850"/>
          </a:xfrm>
          <a:prstGeom prst="rect">
            <a:avLst/>
          </a:prstGeom>
          <a:noFill/>
          <a:ln cap="flat">
            <a:noFill/>
            <a:prstDash val="solid"/>
            <a:round/>
            <a:headEnd type="none" w="med" len="med"/>
            <a:tailEnd type="none" w="med" len="med"/>
          </a:ln>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53" presetClass="entr" presetSubtype="16" fill="hold" grpId="2" nodeType="clickEffect">
                                  <p:stCondLst>
                                    <p:cond delay="0"/>
                                  </p:stCondLst>
                                  <p:childTnLst>
                                    <p:set>
                                      <p:cBhvr>
                                        <p:cTn id="6" dur="1" fill="hold">
                                          <p:stCondLst>
                                            <p:cond delay="0"/>
                                          </p:stCondLst>
                                        </p:cTn>
                                        <p:tgtEl>
                                          <p:spTgt spid="25602"/>
                                        </p:tgtEl>
                                        <p:attrNameLst>
                                          <p:attrName>style.visibility</p:attrName>
                                        </p:attrNameLst>
                                      </p:cBhvr>
                                      <p:to>
                                        <p:strVal val="visible"/>
                                      </p:to>
                                    </p:set>
                                    <p:anim calcmode="lin" valueType="num">
                                      <p:cBhvr>
                                        <p:cTn id="7" dur="500" fill="hold"/>
                                        <p:tgtEl>
                                          <p:spTgt spid="25602"/>
                                        </p:tgtEl>
                                        <p:attrNameLst>
                                          <p:attrName>ppt_w</p:attrName>
                                        </p:attrNameLst>
                                      </p:cBhvr>
                                      <p:tavLst>
                                        <p:tav tm="0">
                                          <p:val>
                                            <p:fltVal val="0"/>
                                          </p:val>
                                        </p:tav>
                                        <p:tav tm="100000">
                                          <p:val>
                                            <p:strVal val="#ppt_w"/>
                                          </p:val>
                                        </p:tav>
                                      </p:tavLst>
                                    </p:anim>
                                    <p:anim calcmode="lin" valueType="num">
                                      <p:cBhvr>
                                        <p:cTn id="8" dur="500" fill="hold"/>
                                        <p:tgtEl>
                                          <p:spTgt spid="25602"/>
                                        </p:tgtEl>
                                        <p:attrNameLst>
                                          <p:attrName>ppt_h</p:attrName>
                                        </p:attrNameLst>
                                      </p:cBhvr>
                                      <p:tavLst>
                                        <p:tav tm="0">
                                          <p:val>
                                            <p:fltVal val="0"/>
                                          </p:val>
                                        </p:tav>
                                        <p:tav tm="100000">
                                          <p:val>
                                            <p:strVal val="#ppt_h"/>
                                          </p:val>
                                        </p:tav>
                                      </p:tavLst>
                                    </p:anim>
                                    <p:animEffect transition="in" filter="fade">
                                      <p:cBhvr>
                                        <p:cTn id="9" dur="500"/>
                                        <p:tgtEl>
                                          <p:spTgt spid="25602"/>
                                        </p:tgtEl>
                                      </p:cBhvr>
                                    </p:animEffect>
                                  </p:childTnLst>
                                </p:cTn>
                              </p:par>
                              <p:par>
                                <p:cTn id="10" presetID="53" presetClass="entr" presetSubtype="16" fill="hold" grpId="2" nodeType="withEffect">
                                  <p:stCondLst>
                                    <p:cond delay="0"/>
                                  </p:stCondLst>
                                  <p:childTnLst>
                                    <p:set>
                                      <p:cBhvr>
                                        <p:cTn id="11" dur="1" fill="hold">
                                          <p:stCondLst>
                                            <p:cond delay="0"/>
                                          </p:stCondLst>
                                        </p:cTn>
                                        <p:tgtEl>
                                          <p:spTgt spid="25603"/>
                                        </p:tgtEl>
                                        <p:attrNameLst>
                                          <p:attrName>style.visibility</p:attrName>
                                        </p:attrNameLst>
                                      </p:cBhvr>
                                      <p:to>
                                        <p:strVal val="visible"/>
                                      </p:to>
                                    </p:set>
                                    <p:anim calcmode="lin" valueType="num">
                                      <p:cBhvr>
                                        <p:cTn id="12" dur="500" fill="hold"/>
                                        <p:tgtEl>
                                          <p:spTgt spid="25603"/>
                                        </p:tgtEl>
                                        <p:attrNameLst>
                                          <p:attrName>ppt_w</p:attrName>
                                        </p:attrNameLst>
                                      </p:cBhvr>
                                      <p:tavLst>
                                        <p:tav tm="0">
                                          <p:val>
                                            <p:fltVal val="0"/>
                                          </p:val>
                                        </p:tav>
                                        <p:tav tm="100000">
                                          <p:val>
                                            <p:strVal val="#ppt_w"/>
                                          </p:val>
                                        </p:tav>
                                      </p:tavLst>
                                    </p:anim>
                                    <p:anim calcmode="lin" valueType="num">
                                      <p:cBhvr>
                                        <p:cTn id="13" dur="500" fill="hold"/>
                                        <p:tgtEl>
                                          <p:spTgt spid="25603"/>
                                        </p:tgtEl>
                                        <p:attrNameLst>
                                          <p:attrName>ppt_h</p:attrName>
                                        </p:attrNameLst>
                                      </p:cBhvr>
                                      <p:tavLst>
                                        <p:tav tm="0">
                                          <p:val>
                                            <p:fltVal val="0"/>
                                          </p:val>
                                        </p:tav>
                                        <p:tav tm="100000">
                                          <p:val>
                                            <p:strVal val="#ppt_h"/>
                                          </p:val>
                                        </p:tav>
                                      </p:tavLst>
                                    </p:anim>
                                    <p:animEffect transition="in" filter="fade">
                                      <p:cBhvr>
                                        <p:cTn id="14" dur="500"/>
                                        <p:tgtEl>
                                          <p:spTgt spid="25603"/>
                                        </p:tgtEl>
                                      </p:cBhvr>
                                    </p:animEffect>
                                  </p:childTnLst>
                                </p:cTn>
                              </p:par>
                            </p:childTnLst>
                          </p:cTn>
                        </p:par>
                      </p:childTnLst>
                    </p:cTn>
                  </p:par>
                  <p:par>
                    <p:cTn id="15" fill="hold" nodeType="clickPar">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5604"/>
                                        </p:tgtEl>
                                        <p:attrNameLst>
                                          <p:attrName>style.visibility</p:attrName>
                                        </p:attrNameLst>
                                      </p:cBhvr>
                                      <p:to>
                                        <p:strVal val="visible"/>
                                      </p:to>
                                    </p:set>
                                    <p:anim calcmode="lin" valueType="num">
                                      <p:cBhvr additive="base">
                                        <p:cTn id="19" dur="500" fill="hold"/>
                                        <p:tgtEl>
                                          <p:spTgt spid="25604"/>
                                        </p:tgtEl>
                                        <p:attrNameLst>
                                          <p:attrName>ppt_x</p:attrName>
                                        </p:attrNameLst>
                                      </p:cBhvr>
                                      <p:tavLst>
                                        <p:tav tm="0">
                                          <p:val>
                                            <p:strVal val="#ppt_x"/>
                                          </p:val>
                                        </p:tav>
                                        <p:tav tm="100000">
                                          <p:val>
                                            <p:strVal val="#ppt_x"/>
                                          </p:val>
                                        </p:tav>
                                      </p:tavLst>
                                    </p:anim>
                                    <p:anim calcmode="lin" valueType="num">
                                      <p:cBhvr additive="base">
                                        <p:cTn id="20" dur="500" fill="hold"/>
                                        <p:tgtEl>
                                          <p:spTgt spid="2560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2"/>
    </p:bldLst>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3"/>
          </p:custDataLst>
        </p:nvPr>
      </p:nvGrpSpPr>
      <p:grpSpPr>
        <a:xfrm>
          <a:off x="0" y="0"/>
          <a:ext cx="0" cy="0"/>
        </a:xfrm>
      </p:grpSpPr>
      <p:sp>
        <p:nvSpPr>
          <p:cNvPr id="26626" name="矩形 4"/>
          <p:cNvSpPr/>
          <p:nvPr>
            <p:custDataLst>
              <p:tags r:id="rId4"/>
            </p:custDataLst>
          </p:nvPr>
        </p:nvSpPr>
        <p:spPr>
          <a:xfrm>
            <a:off x="609600" y="590550"/>
            <a:ext cx="8001000" cy="3962400"/>
          </a:xfrm>
          <a:prstGeom prst="rect">
            <a:avLst/>
          </a:prstGeom>
          <a:solidFill>
            <a:srgbClr val="FCF6E9"/>
          </a:soli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pic>
        <p:nvPicPr>
          <p:cNvPr id="26627" name="图片 2"/>
          <p:cNvPicPr>
            <a:picLocks noChangeAspect="1"/>
          </p:cNvPicPr>
          <p:nvPr>
            <p:custDataLst>
              <p:tags r:id="rId6"/>
            </p:custDataLst>
          </p:nvPr>
        </p:nvPicPr>
        <p:blipFill>
          <a:blip r:embed="rId5"/>
          <a:stretch>
            <a:fillRect/>
          </a:stretch>
        </p:blipFill>
        <p:spPr>
          <a:xfrm flipH="1">
            <a:off x="5848350" y="1690688"/>
            <a:ext cx="2609850" cy="2716212"/>
          </a:xfrm>
          <a:prstGeom prst="rect">
            <a:avLst/>
          </a:prstGeom>
          <a:noFill/>
          <a:ln cap="flat">
            <a:noFill/>
            <a:prstDash val="solid"/>
            <a:round/>
            <a:headEnd type="none" w="med" len="med"/>
            <a:tailEnd type="none" w="med" len="med"/>
          </a:ln>
        </p:spPr>
      </p:pic>
      <p:pic>
        <p:nvPicPr>
          <p:cNvPr id="26628" name="图片 13"/>
          <p:cNvPicPr>
            <a:picLocks noChangeAspect="1"/>
          </p:cNvPicPr>
          <p:nvPr>
            <p:custDataLst>
              <p:tags r:id="rId8"/>
            </p:custDataLst>
          </p:nvPr>
        </p:nvPicPr>
        <p:blipFill>
          <a:blip r:embed="rId7"/>
          <a:stretch>
            <a:fillRect/>
          </a:stretch>
        </p:blipFill>
        <p:spPr>
          <a:xfrm>
            <a:off x="2262188" y="3867150"/>
            <a:ext cx="4976812" cy="700088"/>
          </a:xfrm>
          <a:prstGeom prst="rect">
            <a:avLst/>
          </a:prstGeom>
          <a:noFill/>
          <a:ln cap="flat">
            <a:noFill/>
            <a:prstDash val="solid"/>
            <a:round/>
            <a:headEnd type="none" w="med" len="med"/>
            <a:tailEnd type="none" w="med" len="med"/>
          </a:ln>
        </p:spPr>
      </p:pic>
      <p:pic>
        <p:nvPicPr>
          <p:cNvPr id="26629" name="图片 26"/>
          <p:cNvPicPr>
            <a:picLocks noChangeAspect="1"/>
          </p:cNvPicPr>
          <p:nvPr>
            <p:custDataLst>
              <p:tags r:id="rId10"/>
            </p:custDataLst>
          </p:nvPr>
        </p:nvPicPr>
        <p:blipFill>
          <a:blip r:embed="rId9"/>
          <a:srcRect r="7692"/>
          <a:stretch>
            <a:fillRect/>
          </a:stretch>
        </p:blipFill>
        <p:spPr>
          <a:xfrm>
            <a:off x="0" y="3489325"/>
            <a:ext cx="9144000" cy="1646238"/>
          </a:xfrm>
          <a:prstGeom prst="rect">
            <a:avLst/>
          </a:prstGeom>
          <a:noFill/>
          <a:ln cap="flat">
            <a:noFill/>
            <a:prstDash val="solid"/>
            <a:round/>
            <a:headEnd type="none" w="med" len="med"/>
            <a:tailEnd type="none" w="med" len="med"/>
          </a:ln>
        </p:spPr>
      </p:pic>
      <p:sp>
        <p:nvSpPr>
          <p:cNvPr id="26630" name="TextBox 48"/>
          <p:cNvSpPr txBox="1"/>
          <p:nvPr>
            <p:custDataLst>
              <p:tags r:id="rId11"/>
            </p:custDataLst>
          </p:nvPr>
        </p:nvSpPr>
        <p:spPr>
          <a:xfrm>
            <a:off x="1447800" y="2125120"/>
            <a:ext cx="4495800" cy="707886"/>
          </a:xfrm>
          <a:prstGeom prst="rect">
            <a:avLst/>
          </a:prstGeom>
          <a:noFill/>
          <a:ln w="9525" cap="flat" cmpd="sng" algn="ctr">
            <a:noFill/>
            <a:prstDash val="solid"/>
            <a:round/>
            <a:headEnd type="none" w="med" len="med"/>
            <a:tailEnd type="none" w="med" len="med"/>
          </a:ln>
        </p:spPr>
        <p:txBody>
          <a:bodyPr wrap="square" lIns="0" tIns="0" rIns="0" bIns="0" rtlCol="0">
            <a:spAutoFit/>
          </a:bodyPr>
          <a:lstStyle/>
          <a:p>
            <a:pPr marL="0" marR="0" lvl="0" indent="0" algn="l" defTabSz="685800" rtl="0" eaLnBrk="1" fontAlgn="auto" latinLnBrk="0" hangingPunct="1">
              <a:lnSpc>
                <a:spcPct val="100000"/>
              </a:lnSpc>
              <a:spcBef>
                <a:spcPct val="0"/>
              </a:spcBef>
              <a:spcAft>
                <a:spcPct val="0"/>
              </a:spcAft>
              <a:buClrTx/>
              <a:buSzTx/>
              <a:buFontTx/>
              <a:buNone/>
            </a:pPr>
            <a:r>
              <a:rPr kumimoji="0" lang="zh-CN" altLang="en-US" sz="4600" b="1" i="0" u="none" strike="noStrike" kern="1200" cap="none" spc="4000" normalizeH="0" baseline="0" noProof="0">
                <a:ln w="9525" cap="flat" cmpd="sng" algn="ctr">
                  <a:noFill/>
                  <a:prstDash val="solid"/>
                  <a:round/>
                  <a:headEnd type="none" w="med" len="med"/>
                  <a:tailEnd type="none" w="med" len="med"/>
                </a:ln>
                <a:solidFill>
                  <a:srgbClr val="DA0000"/>
                </a:solidFill>
                <a:uLnTx/>
                <a:uFillTx/>
                <a:latin typeface="思源黑体 CN Bold"/>
                <a:ea typeface="思源黑体 CN Bold"/>
                <a:cs typeface="思源黑体 CN Regular"/>
                <a:sym typeface="+mn-lt"/>
              </a:rPr>
              <a:t>教师宣誓</a:t>
            </a:r>
            <a:endParaRPr kumimoji="0" lang="zh-CN" altLang="en-US" sz="4600" b="1" i="0" u="none" strike="noStrike" kern="1200" cap="none" spc="4000" normalizeH="0" baseline="0" noProof="0">
              <a:ln w="9525" cap="flat" cmpd="sng" algn="ctr">
                <a:noFill/>
                <a:prstDash val="solid"/>
                <a:round/>
                <a:headEnd type="none" w="med" len="med"/>
                <a:tailEnd type="none" w="med" len="med"/>
              </a:ln>
              <a:solidFill>
                <a:srgbClr val="DA0000"/>
              </a:solidFill>
              <a:uLnTx/>
              <a:uFillTx/>
              <a:latin typeface="思源黑体 CN Bold"/>
              <a:ea typeface="思源黑体 CN Bold"/>
              <a:cs typeface="思源黑体 CN Regular"/>
              <a:sym typeface="+mn-lt"/>
            </a:endParaRPr>
          </a:p>
        </p:txBody>
      </p:sp>
      <p:sp>
        <p:nvSpPr>
          <p:cNvPr id="26631" name="TextBox 48"/>
          <p:cNvSpPr txBox="1"/>
          <p:nvPr>
            <p:custDataLst>
              <p:tags r:id="rId12"/>
            </p:custDataLst>
          </p:nvPr>
        </p:nvSpPr>
        <p:spPr>
          <a:xfrm>
            <a:off x="1447799" y="1428750"/>
            <a:ext cx="2667000" cy="615553"/>
          </a:xfrm>
          <a:prstGeom prst="rect">
            <a:avLst/>
          </a:prstGeom>
          <a:noFill/>
          <a:ln w="9525" cap="flat" cmpd="sng" algn="ctr">
            <a:noFill/>
            <a:prstDash val="solid"/>
            <a:round/>
            <a:headEnd type="none" w="med" len="med"/>
            <a:tailEnd type="none" w="med" len="med"/>
          </a:ln>
        </p:spPr>
        <p:txBody>
          <a:bodyPr wrap="square" lIns="0" tIns="0" rIns="0" bIns="0" rtlCol="0">
            <a:spAutoFit/>
          </a:bodyPr>
          <a:lstStyle/>
          <a:p>
            <a:pPr marL="0" marR="0" lvl="0" indent="0" algn="l" defTabSz="685800" rtl="0" eaLnBrk="1" fontAlgn="auto" latinLnBrk="0" hangingPunct="1">
              <a:lnSpc>
                <a:spcPct val="100000"/>
              </a:lnSpc>
              <a:spcBef>
                <a:spcPct val="0"/>
              </a:spcBef>
              <a:spcAft>
                <a:spcPct val="0"/>
              </a:spcAft>
              <a:buClrTx/>
              <a:buSzTx/>
              <a:buFontTx/>
              <a:buNone/>
            </a:pPr>
            <a:r>
              <a:rPr kumimoji="0" lang="zh-CN" altLang="en-US" sz="4000" b="0" i="0" u="none" strike="noStrike" kern="1200" cap="none" spc="600" normalizeH="0" baseline="0" noProof="0">
                <a:ln w="9525" cap="flat" cmpd="sng" algn="ctr">
                  <a:noFill/>
                  <a:prstDash val="solid"/>
                  <a:round/>
                  <a:headEnd type="none" w="med" len="med"/>
                  <a:tailEnd type="none" w="med" len="med"/>
                </a:ln>
                <a:solidFill>
                  <a:srgbClr val="DA0000"/>
                </a:solidFill>
                <a:uLnTx/>
                <a:uFillTx/>
                <a:latin typeface="思源黑体 CN Regular"/>
                <a:ea typeface="思源黑体 CN Regular"/>
                <a:cs typeface="思源黑体 CN Regular"/>
                <a:sym typeface="+mn-lt"/>
              </a:rPr>
              <a:t>第六部分</a:t>
            </a:r>
            <a:endParaRPr kumimoji="0" lang="en-US" altLang="zh-CN" sz="4000" b="0" i="0" u="none" strike="noStrike" kern="1200" cap="none" spc="600" normalizeH="0" baseline="0" noProof="0">
              <a:solidFill>
                <a:schemeClr val="accent1"/>
              </a:solidFill>
              <a:uLnTx/>
              <a:uFillTx/>
              <a:latin typeface="+mn-ea"/>
              <a:cs typeface="+mn-ea"/>
              <a:sym typeface="+mn-lt"/>
            </a:endParaRPr>
          </a:p>
        </p:txBody>
      </p:sp>
      <p:sp>
        <p:nvSpPr>
          <p:cNvPr id="26632" name="矩形 37"/>
          <p:cNvSpPr/>
          <p:nvPr>
            <p:custDataLst>
              <p:tags r:id="rId13"/>
            </p:custDataLst>
          </p:nvPr>
        </p:nvSpPr>
        <p:spPr>
          <a:xfrm>
            <a:off x="1371600" y="2841307"/>
            <a:ext cx="4190999" cy="492443"/>
          </a:xfrm>
          <a:prstGeom prst="rect">
            <a:avLst/>
          </a:prstGeom>
          <a:noFill/>
          <a:ln w="9525" cap="flat" cmpd="sng" algn="ctr">
            <a:noFill/>
            <a:prstDash val="solid"/>
            <a:round/>
            <a:headEnd type="none" w="med" len="med"/>
            <a:tailEnd type="none" w="med" len="med"/>
          </a:ln>
        </p:spPr>
        <p:txBody>
          <a:bodyPr wrap="square">
            <a:spAutoFit/>
          </a:bodyPr>
          <a:lstStyle/>
          <a:p>
            <a:pPr marL="0" marR="0" lvl="0" indent="0" algn="l" defTabSz="914400" rtl="0" eaLnBrk="1" fontAlgn="auto" latinLnBrk="0" hangingPunct="1">
              <a:lnSpc>
                <a:spcPct val="130000"/>
              </a:lnSpc>
              <a:spcBef>
                <a:spcPct val="0"/>
              </a:spcBef>
              <a:spcAft>
                <a:spcPct val="0"/>
              </a:spcAft>
              <a:buClrTx/>
              <a:buSzTx/>
              <a:buFontTx/>
              <a:buNone/>
            </a:pPr>
            <a:r>
              <a:rPr kumimoji="0" lang="en-US" altLang="zh-CN" sz="1000" b="0" i="0" u="none" strike="noStrike" kern="1200" cap="none" spc="0" normalizeH="0" baseline="0" noProof="0">
                <a:ln w="9525" cap="flat" cmpd="sng" algn="ctr">
                  <a:noFill/>
                  <a:prstDash val="solid"/>
                  <a:round/>
                  <a:headEnd type="none" w="med" len="med"/>
                  <a:tailEnd type="none" w="med" len="med"/>
                </a:ln>
                <a:solidFill>
                  <a:srgbClr val="DA0000"/>
                </a:solidFill>
                <a:uLnTx/>
                <a:uFillTx/>
                <a:latin typeface="思源黑体 CN Regular"/>
                <a:ea typeface="思源黑体 CN Regular"/>
                <a:cs typeface="Arial"/>
                <a:sym typeface="Wingdings" panose="05000000000000000000" pitchFamily="2" charset="2"/>
              </a:rPr>
              <a:t>performance in workplace execution comes from careful execution workplace execution comes from performance</a:t>
            </a:r>
            <a:endParaRPr kumimoji="0" lang="zh-CN" altLang="en-US" sz="1000" b="0" i="0" u="none" strike="noStrike" kern="1200" cap="none" spc="0" normalizeH="0" baseline="0" noProof="0">
              <a:solidFill>
                <a:schemeClr val="accent1"/>
              </a:solidFill>
              <a:uLnTx/>
              <a:uFillTx/>
              <a:latin typeface="+mn-ea"/>
            </a:endParaRPr>
          </a:p>
        </p:txBody>
      </p:sp>
      <p:pic>
        <p:nvPicPr>
          <p:cNvPr id="26633" name="图片 1"/>
          <p:cNvPicPr>
            <a:picLocks noChangeAspect="1"/>
          </p:cNvPicPr>
          <p:nvPr>
            <p:custDataLst>
              <p:tags r:id="rId15"/>
            </p:custDataLst>
          </p:nvPr>
        </p:nvPicPr>
        <p:blipFill>
          <a:blip r:embed="rId14"/>
          <a:stretch>
            <a:fillRect/>
          </a:stretch>
        </p:blipFill>
        <p:spPr>
          <a:xfrm>
            <a:off x="7391400" y="865188"/>
            <a:ext cx="852488" cy="642937"/>
          </a:xfrm>
          <a:prstGeom prst="rect">
            <a:avLst/>
          </a:prstGeom>
          <a:noFill/>
          <a:ln cap="flat">
            <a:noFill/>
            <a:prstDash val="solid"/>
            <a:round/>
            <a:headEnd type="none" w="med" len="med"/>
            <a:tailEnd type="none" w="med" len="med"/>
          </a:ln>
        </p:spPr>
      </p:pic>
      <p:pic>
        <p:nvPicPr>
          <p:cNvPr id="26634" name="图片 3"/>
          <p:cNvPicPr>
            <a:picLocks noChangeAspect="1"/>
          </p:cNvPicPr>
          <p:nvPr>
            <p:custDataLst>
              <p:tags r:id="rId17"/>
            </p:custDataLst>
          </p:nvPr>
        </p:nvPicPr>
        <p:blipFill>
          <a:blip r:embed="rId16"/>
          <a:stretch>
            <a:fillRect/>
          </a:stretch>
        </p:blipFill>
        <p:spPr>
          <a:xfrm flipH="1">
            <a:off x="1143000" y="3402013"/>
            <a:ext cx="2570163" cy="1379537"/>
          </a:xfrm>
          <a:prstGeom prst="rect">
            <a:avLst/>
          </a:prstGeom>
          <a:noFill/>
          <a:ln cap="flat">
            <a:noFill/>
            <a:prstDash val="solid"/>
            <a:round/>
            <a:headEnd type="none" w="med" len="med"/>
            <a:tailEnd type="none" w="med" len="med"/>
          </a:ln>
        </p:spPr>
      </p:pic>
      <p:pic>
        <p:nvPicPr>
          <p:cNvPr id="26635" name="图片 82"/>
          <p:cNvPicPr>
            <a:picLocks noChangeAspect="1"/>
          </p:cNvPicPr>
          <p:nvPr>
            <p:custDataLst>
              <p:tags r:id="rId18"/>
            </p:custDataLst>
          </p:nvPr>
        </p:nvPicPr>
        <p:blipFill>
          <a:blip r:embed="rId9"/>
          <a:srcRect r="7692"/>
          <a:stretch>
            <a:fillRect/>
          </a:stretch>
        </p:blipFill>
        <p:spPr>
          <a:xfrm>
            <a:off x="0" y="4230688"/>
            <a:ext cx="9144000" cy="930275"/>
          </a:xfrm>
          <a:prstGeom prst="rect">
            <a:avLst/>
          </a:prstGeom>
          <a:noFill/>
          <a:ln cap="flat">
            <a:noFill/>
            <a:prstDash val="solid"/>
            <a:round/>
            <a:headEnd type="none" w="med" len="med"/>
            <a:tailEnd type="none" w="med" len="med"/>
          </a:ln>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6628"/>
                                        </p:tgtEl>
                                        <p:attrNameLst>
                                          <p:attrName>style.visibility</p:attrName>
                                        </p:attrNameLst>
                                      </p:cBhvr>
                                      <p:to>
                                        <p:strVal val="visible"/>
                                      </p:to>
                                    </p:set>
                                    <p:anim calcmode="lin" valueType="num">
                                      <p:cBhvr additive="base">
                                        <p:cTn id="7" dur="500" fill="hold"/>
                                        <p:tgtEl>
                                          <p:spTgt spid="26628"/>
                                        </p:tgtEl>
                                        <p:attrNameLst>
                                          <p:attrName>ppt_x</p:attrName>
                                        </p:attrNameLst>
                                      </p:cBhvr>
                                      <p:tavLst>
                                        <p:tav tm="0">
                                          <p:val>
                                            <p:strVal val="#ppt_x"/>
                                          </p:val>
                                        </p:tav>
                                        <p:tav tm="100000">
                                          <p:val>
                                            <p:strVal val="#ppt_x"/>
                                          </p:val>
                                        </p:tav>
                                      </p:tavLst>
                                    </p:anim>
                                    <p:anim calcmode="lin" valueType="num">
                                      <p:cBhvr additive="base">
                                        <p:cTn id="8" dur="500" fill="hold"/>
                                        <p:tgtEl>
                                          <p:spTgt spid="2662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6629"/>
                                        </p:tgtEl>
                                        <p:attrNameLst>
                                          <p:attrName>style.visibility</p:attrName>
                                        </p:attrNameLst>
                                      </p:cBhvr>
                                      <p:to>
                                        <p:strVal val="visible"/>
                                      </p:to>
                                    </p:set>
                                    <p:anim calcmode="lin" valueType="num">
                                      <p:cBhvr additive="base">
                                        <p:cTn id="11" dur="500" fill="hold"/>
                                        <p:tgtEl>
                                          <p:spTgt spid="26629"/>
                                        </p:tgtEl>
                                        <p:attrNameLst>
                                          <p:attrName>ppt_x</p:attrName>
                                        </p:attrNameLst>
                                      </p:cBhvr>
                                      <p:tavLst>
                                        <p:tav tm="0">
                                          <p:val>
                                            <p:strVal val="#ppt_x"/>
                                          </p:val>
                                        </p:tav>
                                        <p:tav tm="100000">
                                          <p:val>
                                            <p:strVal val="#ppt_x"/>
                                          </p:val>
                                        </p:tav>
                                      </p:tavLst>
                                    </p:anim>
                                    <p:anim calcmode="lin" valueType="num">
                                      <p:cBhvr additive="base">
                                        <p:cTn id="12" dur="500" fill="hold"/>
                                        <p:tgtEl>
                                          <p:spTgt spid="2662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6635"/>
                                        </p:tgtEl>
                                        <p:attrNameLst>
                                          <p:attrName>style.visibility</p:attrName>
                                        </p:attrNameLst>
                                      </p:cBhvr>
                                      <p:to>
                                        <p:strVal val="visible"/>
                                      </p:to>
                                    </p:set>
                                    <p:anim calcmode="lin" valueType="num">
                                      <p:cBhvr additive="base">
                                        <p:cTn id="15" dur="500" fill="hold"/>
                                        <p:tgtEl>
                                          <p:spTgt spid="26635"/>
                                        </p:tgtEl>
                                        <p:attrNameLst>
                                          <p:attrName>ppt_x</p:attrName>
                                        </p:attrNameLst>
                                      </p:cBhvr>
                                      <p:tavLst>
                                        <p:tav tm="0">
                                          <p:val>
                                            <p:strVal val="#ppt_x"/>
                                          </p:val>
                                        </p:tav>
                                        <p:tav tm="100000">
                                          <p:val>
                                            <p:strVal val="#ppt_x"/>
                                          </p:val>
                                        </p:tav>
                                      </p:tavLst>
                                    </p:anim>
                                    <p:anim calcmode="lin" valueType="num">
                                      <p:cBhvr additive="base">
                                        <p:cTn id="16" dur="500" fill="hold"/>
                                        <p:tgtEl>
                                          <p:spTgt spid="26635"/>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26626"/>
                                        </p:tgtEl>
                                        <p:attrNameLst>
                                          <p:attrName>style.visibility</p:attrName>
                                        </p:attrNameLst>
                                      </p:cBhvr>
                                      <p:to>
                                        <p:strVal val="visible"/>
                                      </p:to>
                                    </p:set>
                                    <p:animEffect transition="in" filter="barn(inVertical)">
                                      <p:cBhvr>
                                        <p:cTn id="21" dur="500"/>
                                        <p:tgtEl>
                                          <p:spTgt spid="26626"/>
                                        </p:tgtEl>
                                      </p:cBhvr>
                                    </p:animEffect>
                                  </p:childTnLst>
                                </p:cTn>
                              </p:par>
                            </p:childTnLst>
                          </p:cTn>
                        </p:par>
                      </p:childTnLst>
                    </p:cTn>
                  </p:par>
                  <p:par>
                    <p:cTn id="22" fill="hold" nodeType="clickPar">
                      <p:stCondLst>
                        <p:cond delay="indefinite"/>
                      </p:stCondLst>
                      <p:childTnLst>
                        <p:par>
                          <p:cTn id="23" fill="hold">
                            <p:stCondLst>
                              <p:cond delay="0"/>
                            </p:stCondLst>
                            <p:childTnLst>
                              <p:par>
                                <p:cTn id="24" presetID="2" presetClass="entr" presetSubtype="8" fill="hold" nodeType="clickEffect">
                                  <p:stCondLst>
                                    <p:cond delay="0"/>
                                  </p:stCondLst>
                                  <p:childTnLst>
                                    <p:set>
                                      <p:cBhvr>
                                        <p:cTn id="25" dur="1" fill="hold">
                                          <p:stCondLst>
                                            <p:cond delay="0"/>
                                          </p:stCondLst>
                                        </p:cTn>
                                        <p:tgtEl>
                                          <p:spTgt spid="26634"/>
                                        </p:tgtEl>
                                        <p:attrNameLst>
                                          <p:attrName>style.visibility</p:attrName>
                                        </p:attrNameLst>
                                      </p:cBhvr>
                                      <p:to>
                                        <p:strVal val="visible"/>
                                      </p:to>
                                    </p:set>
                                    <p:anim calcmode="lin" valueType="num">
                                      <p:cBhvr additive="base">
                                        <p:cTn id="26" dur="500" fill="hold"/>
                                        <p:tgtEl>
                                          <p:spTgt spid="26634"/>
                                        </p:tgtEl>
                                        <p:attrNameLst>
                                          <p:attrName>ppt_x</p:attrName>
                                        </p:attrNameLst>
                                      </p:cBhvr>
                                      <p:tavLst>
                                        <p:tav tm="0">
                                          <p:val>
                                            <p:strVal val="0-#ppt_w/2"/>
                                          </p:val>
                                        </p:tav>
                                        <p:tav tm="100000">
                                          <p:val>
                                            <p:strVal val="#ppt_x"/>
                                          </p:val>
                                        </p:tav>
                                      </p:tavLst>
                                    </p:anim>
                                    <p:anim calcmode="lin" valueType="num">
                                      <p:cBhvr additive="base">
                                        <p:cTn id="27" dur="500" fill="hold"/>
                                        <p:tgtEl>
                                          <p:spTgt spid="26634"/>
                                        </p:tgtEl>
                                        <p:attrNameLst>
                                          <p:attrName>ppt_y</p:attrName>
                                        </p:attrNameLst>
                                      </p:cBhvr>
                                      <p:tavLst>
                                        <p:tav tm="0">
                                          <p:val>
                                            <p:strVal val="#ppt_y"/>
                                          </p:val>
                                        </p:tav>
                                        <p:tav tm="100000">
                                          <p:val>
                                            <p:strVal val="#ppt_y"/>
                                          </p:val>
                                        </p:tav>
                                      </p:tavLst>
                                    </p:anim>
                                  </p:childTnLst>
                                </p:cTn>
                              </p:par>
                              <p:par>
                                <p:cTn id="28" presetID="2" presetClass="entr" presetSubtype="2" fill="hold" nodeType="withEffect">
                                  <p:stCondLst>
                                    <p:cond delay="0"/>
                                  </p:stCondLst>
                                  <p:childTnLst>
                                    <p:set>
                                      <p:cBhvr>
                                        <p:cTn id="29" dur="1" fill="hold">
                                          <p:stCondLst>
                                            <p:cond delay="0"/>
                                          </p:stCondLst>
                                        </p:cTn>
                                        <p:tgtEl>
                                          <p:spTgt spid="26627"/>
                                        </p:tgtEl>
                                        <p:attrNameLst>
                                          <p:attrName>style.visibility</p:attrName>
                                        </p:attrNameLst>
                                      </p:cBhvr>
                                      <p:to>
                                        <p:strVal val="visible"/>
                                      </p:to>
                                    </p:set>
                                    <p:anim calcmode="lin" valueType="num">
                                      <p:cBhvr additive="base">
                                        <p:cTn id="30" dur="500" fill="hold"/>
                                        <p:tgtEl>
                                          <p:spTgt spid="26627"/>
                                        </p:tgtEl>
                                        <p:attrNameLst>
                                          <p:attrName>ppt_x</p:attrName>
                                        </p:attrNameLst>
                                      </p:cBhvr>
                                      <p:tavLst>
                                        <p:tav tm="0">
                                          <p:val>
                                            <p:strVal val="1+#ppt_w/2"/>
                                          </p:val>
                                        </p:tav>
                                        <p:tav tm="100000">
                                          <p:val>
                                            <p:strVal val="#ppt_x"/>
                                          </p:val>
                                        </p:tav>
                                      </p:tavLst>
                                    </p:anim>
                                    <p:anim calcmode="lin" valueType="num">
                                      <p:cBhvr additive="base">
                                        <p:cTn id="31" dur="500" fill="hold"/>
                                        <p:tgtEl>
                                          <p:spTgt spid="26627"/>
                                        </p:tgtEl>
                                        <p:attrNameLst>
                                          <p:attrName>ppt_y</p:attrName>
                                        </p:attrNameLst>
                                      </p:cBhvr>
                                      <p:tavLst>
                                        <p:tav tm="0">
                                          <p:val>
                                            <p:strVal val="#ppt_y"/>
                                          </p:val>
                                        </p:tav>
                                        <p:tav tm="100000">
                                          <p:val>
                                            <p:strVal val="#ppt_y"/>
                                          </p:val>
                                        </p:tav>
                                      </p:tavLst>
                                    </p:anim>
                                  </p:childTnLst>
                                </p:cTn>
                              </p:par>
                              <p:par>
                                <p:cTn id="32" presetID="2" presetClass="entr" presetSubtype="3" fill="hold" nodeType="withEffect">
                                  <p:stCondLst>
                                    <p:cond delay="0"/>
                                  </p:stCondLst>
                                  <p:childTnLst>
                                    <p:set>
                                      <p:cBhvr>
                                        <p:cTn id="33" dur="1" fill="hold">
                                          <p:stCondLst>
                                            <p:cond delay="0"/>
                                          </p:stCondLst>
                                        </p:cTn>
                                        <p:tgtEl>
                                          <p:spTgt spid="26633"/>
                                        </p:tgtEl>
                                        <p:attrNameLst>
                                          <p:attrName>style.visibility</p:attrName>
                                        </p:attrNameLst>
                                      </p:cBhvr>
                                      <p:to>
                                        <p:strVal val="visible"/>
                                      </p:to>
                                    </p:set>
                                    <p:anim calcmode="lin" valueType="num">
                                      <p:cBhvr additive="base">
                                        <p:cTn id="34" dur="500" fill="hold"/>
                                        <p:tgtEl>
                                          <p:spTgt spid="26633"/>
                                        </p:tgtEl>
                                        <p:attrNameLst>
                                          <p:attrName>ppt_x</p:attrName>
                                        </p:attrNameLst>
                                      </p:cBhvr>
                                      <p:tavLst>
                                        <p:tav tm="0">
                                          <p:val>
                                            <p:strVal val="1+#ppt_w/2"/>
                                          </p:val>
                                        </p:tav>
                                        <p:tav tm="100000">
                                          <p:val>
                                            <p:strVal val="#ppt_x"/>
                                          </p:val>
                                        </p:tav>
                                      </p:tavLst>
                                    </p:anim>
                                    <p:anim calcmode="lin" valueType="num">
                                      <p:cBhvr additive="base">
                                        <p:cTn id="35" dur="500" fill="hold"/>
                                        <p:tgtEl>
                                          <p:spTgt spid="26633"/>
                                        </p:tgtEl>
                                        <p:attrNameLst>
                                          <p:attrName>ppt_y</p:attrName>
                                        </p:attrNameLst>
                                      </p:cBhvr>
                                      <p:tavLst>
                                        <p:tav tm="0">
                                          <p:val>
                                            <p:strVal val="0-#ppt_h/2"/>
                                          </p:val>
                                        </p:tav>
                                        <p:tav tm="100000">
                                          <p:val>
                                            <p:strVal val="#ppt_y"/>
                                          </p:val>
                                        </p:tav>
                                      </p:tavLst>
                                    </p:anim>
                                  </p:childTnLst>
                                </p:cTn>
                              </p:par>
                            </p:childTnLst>
                          </p:cTn>
                        </p:par>
                        <p:par>
                          <p:cTn id="36" fill="hold" nodeType="afterGroup">
                            <p:stCondLst>
                              <p:cond delay="500"/>
                            </p:stCondLst>
                            <p:childTnLst>
                              <p:par>
                                <p:cTn id="37" presetID="53" presetClass="entr" presetSubtype="16" fill="hold" grpId="0" nodeType="afterEffect">
                                  <p:stCondLst>
                                    <p:cond delay="0"/>
                                  </p:stCondLst>
                                  <p:childTnLst>
                                    <p:set>
                                      <p:cBhvr>
                                        <p:cTn id="38" dur="1" fill="hold">
                                          <p:stCondLst>
                                            <p:cond delay="0"/>
                                          </p:stCondLst>
                                        </p:cTn>
                                        <p:tgtEl>
                                          <p:spTgt spid="26631"/>
                                        </p:tgtEl>
                                        <p:attrNameLst>
                                          <p:attrName>style.visibility</p:attrName>
                                        </p:attrNameLst>
                                      </p:cBhvr>
                                      <p:to>
                                        <p:strVal val="visible"/>
                                      </p:to>
                                    </p:set>
                                    <p:anim calcmode="lin" valueType="num">
                                      <p:cBhvr>
                                        <p:cTn id="39" dur="500" fill="hold"/>
                                        <p:tgtEl>
                                          <p:spTgt spid="26631"/>
                                        </p:tgtEl>
                                        <p:attrNameLst>
                                          <p:attrName>ppt_w</p:attrName>
                                        </p:attrNameLst>
                                      </p:cBhvr>
                                      <p:tavLst>
                                        <p:tav tm="0">
                                          <p:val>
                                            <p:fltVal val="0"/>
                                          </p:val>
                                        </p:tav>
                                        <p:tav tm="100000">
                                          <p:val>
                                            <p:strVal val="#ppt_w"/>
                                          </p:val>
                                        </p:tav>
                                      </p:tavLst>
                                    </p:anim>
                                    <p:anim calcmode="lin" valueType="num">
                                      <p:cBhvr>
                                        <p:cTn id="40" dur="500" fill="hold"/>
                                        <p:tgtEl>
                                          <p:spTgt spid="26631"/>
                                        </p:tgtEl>
                                        <p:attrNameLst>
                                          <p:attrName>ppt_h</p:attrName>
                                        </p:attrNameLst>
                                      </p:cBhvr>
                                      <p:tavLst>
                                        <p:tav tm="0">
                                          <p:val>
                                            <p:fltVal val="0"/>
                                          </p:val>
                                        </p:tav>
                                        <p:tav tm="100000">
                                          <p:val>
                                            <p:strVal val="#ppt_h"/>
                                          </p:val>
                                        </p:tav>
                                      </p:tavLst>
                                    </p:anim>
                                    <p:animEffect transition="in" filter="fade">
                                      <p:cBhvr>
                                        <p:cTn id="41" dur="500"/>
                                        <p:tgtEl>
                                          <p:spTgt spid="26631"/>
                                        </p:tgtEl>
                                      </p:cBhvr>
                                    </p:animEffect>
                                  </p:childTnLst>
                                </p:cTn>
                              </p:par>
                            </p:childTnLst>
                          </p:cTn>
                        </p:par>
                        <p:par>
                          <p:cTn id="42" fill="hold" nodeType="afterGroup">
                            <p:stCondLst>
                              <p:cond delay="1000"/>
                            </p:stCondLst>
                            <p:childTnLst>
                              <p:par>
                                <p:cTn id="43" presetID="22" presetClass="entr" presetSubtype="8" fill="hold" grpId="0" nodeType="afterEffect">
                                  <p:stCondLst>
                                    <p:cond delay="0"/>
                                  </p:stCondLst>
                                  <p:childTnLst>
                                    <p:set>
                                      <p:cBhvr>
                                        <p:cTn id="44" dur="1" fill="hold">
                                          <p:stCondLst>
                                            <p:cond delay="0"/>
                                          </p:stCondLst>
                                        </p:cTn>
                                        <p:tgtEl>
                                          <p:spTgt spid="26630"/>
                                        </p:tgtEl>
                                        <p:attrNameLst>
                                          <p:attrName>style.visibility</p:attrName>
                                        </p:attrNameLst>
                                      </p:cBhvr>
                                      <p:to>
                                        <p:strVal val="visible"/>
                                      </p:to>
                                    </p:set>
                                    <p:animEffect transition="in" filter="wipe(left)">
                                      <p:cBhvr>
                                        <p:cTn id="45" dur="500"/>
                                        <p:tgtEl>
                                          <p:spTgt spid="26630"/>
                                        </p:tgtEl>
                                      </p:cBhvr>
                                    </p:animEffect>
                                  </p:childTnLst>
                                </p:cTn>
                              </p:par>
                            </p:childTnLst>
                          </p:cTn>
                        </p:par>
                      </p:childTnLst>
                    </p:cTn>
                  </p:par>
                  <p:par>
                    <p:cTn id="46" fill="hold" nodeType="clickPar">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26632"/>
                                        </p:tgtEl>
                                        <p:attrNameLst>
                                          <p:attrName>style.visibility</p:attrName>
                                        </p:attrNameLst>
                                      </p:cBhvr>
                                      <p:to>
                                        <p:strVal val="visible"/>
                                      </p:to>
                                    </p:set>
                                    <p:anim calcmode="lin" valueType="num">
                                      <p:cBhvr>
                                        <p:cTn id="50" dur="500" fill="hold"/>
                                        <p:tgtEl>
                                          <p:spTgt spid="26632"/>
                                        </p:tgtEl>
                                        <p:attrNameLst>
                                          <p:attrName>ppt_w</p:attrName>
                                        </p:attrNameLst>
                                      </p:cBhvr>
                                      <p:tavLst>
                                        <p:tav tm="0">
                                          <p:val>
                                            <p:fltVal val="0"/>
                                          </p:val>
                                        </p:tav>
                                        <p:tav tm="100000">
                                          <p:val>
                                            <p:strVal val="#ppt_w"/>
                                          </p:val>
                                        </p:tav>
                                      </p:tavLst>
                                    </p:anim>
                                    <p:anim calcmode="lin" valueType="num">
                                      <p:cBhvr>
                                        <p:cTn id="51" dur="500" fill="hold"/>
                                        <p:tgtEl>
                                          <p:spTgt spid="26632"/>
                                        </p:tgtEl>
                                        <p:attrNameLst>
                                          <p:attrName>ppt_h</p:attrName>
                                        </p:attrNameLst>
                                      </p:cBhvr>
                                      <p:tavLst>
                                        <p:tav tm="0">
                                          <p:val>
                                            <p:fltVal val="0"/>
                                          </p:val>
                                        </p:tav>
                                        <p:tav tm="100000">
                                          <p:val>
                                            <p:strVal val="#ppt_h"/>
                                          </p:val>
                                        </p:tav>
                                      </p:tavLst>
                                    </p:anim>
                                    <p:animEffect transition="in" filter="fade">
                                      <p:cBhvr>
                                        <p:cTn id="52" dur="500"/>
                                        <p:tgtEl>
                                          <p:spTgt spid="266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p:bldLst>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27650" name="矩形 1"/>
          <p:cNvSpPr/>
          <p:nvPr>
            <p:custDataLst>
              <p:tags r:id="rId3"/>
            </p:custDataLst>
          </p:nvPr>
        </p:nvSpPr>
        <p:spPr>
          <a:xfrm>
            <a:off x="1116330" y="2020579"/>
            <a:ext cx="4293870" cy="2308324"/>
          </a:xfrm>
          <a:prstGeom prst="rect">
            <a:avLst/>
          </a:prstGeom>
          <a:noFill/>
          <a:ln w="9525" cap="flat" cmpd="sng" algn="ctr">
            <a:noFill/>
            <a:prstDash val="solid"/>
            <a:round/>
            <a:headEnd type="none" w="med" len="med"/>
            <a:tailEnd type="none" w="med" len="med"/>
          </a:ln>
        </p:spPr>
        <p:txBody>
          <a:bodyPr wrap="square">
            <a:spAutoFit/>
          </a:bodyPr>
          <a:lstStyle/>
          <a:p>
            <a:pPr marL="0" marR="0" lvl="0" indent="0" algn="l" defTabSz="914400" rtl="0" eaLnBrk="1" fontAlgn="auto" latinLnBrk="0" hangingPunct="1">
              <a:lnSpc>
                <a:spcPct val="150000"/>
              </a:lnSpc>
              <a:spcBef>
                <a:spcPct val="0"/>
              </a:spcBef>
              <a:spcAft>
                <a:spcPct val="0"/>
              </a:spcAft>
              <a:buClrTx/>
              <a:buSzTx/>
              <a:buFontTx/>
              <a:buNone/>
            </a:pPr>
            <a:r>
              <a:rPr kumimoji="0" lang="en-US" sz="16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思源黑体 CN Regular"/>
                <a:ea typeface="思源黑体 CN Regular"/>
                <a:cs typeface="思源宋体 CN Heavy" panose="02020900000000000000" charset="-122"/>
                <a:sym typeface="Wingdings" panose="05000000000000000000" pitchFamily="2" charset="2"/>
              </a:rPr>
              <a:t>忠诚党的教育事业，履行教师神圣职责，贯彻国家教育方针，全面实施素质教育。坚持有理想信念、有道德情操、有扎实学识、有仁爱之心，淡泊名利廉洁从教。 做学生良生益友，铸教师高尚人格。为祖国培养优秀人才，为教育事业奋斗终身!</a:t>
            </a:r>
            <a:endParaRPr kumimoji="0" lang="en-US" sz="16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思源黑体 CN Regular"/>
              <a:ea typeface="思源黑体 CN Regular"/>
              <a:cs typeface="思源宋体 CN Heavy" panose="02020900000000000000" charset="-122"/>
              <a:sym typeface="Wingdings" panose="05000000000000000000" pitchFamily="2" charset="2"/>
            </a:endParaRPr>
          </a:p>
        </p:txBody>
      </p:sp>
      <p:sp>
        <p:nvSpPr>
          <p:cNvPr id="27651" name="矩形 2"/>
          <p:cNvSpPr/>
          <p:nvPr>
            <p:custDataLst>
              <p:tags r:id="rId4"/>
            </p:custDataLst>
          </p:nvPr>
        </p:nvSpPr>
        <p:spPr>
          <a:xfrm>
            <a:off x="1048396" y="1581150"/>
            <a:ext cx="5809604" cy="461665"/>
          </a:xfrm>
          <a:prstGeom prst="rect">
            <a:avLst/>
          </a:prstGeom>
          <a:noFill/>
          <a:ln w="9525" cap="flat" cmpd="sng" algn="ctr">
            <a:noFill/>
            <a:prstDash val="solid"/>
            <a:round/>
            <a:headEnd type="none" w="med" len="med"/>
            <a:tailEnd type="none" w="med" len="med"/>
          </a:ln>
        </p:spPr>
        <p:txBody>
          <a:bodyPr wrap="none">
            <a:spAutoFit/>
          </a:bodyPr>
          <a:lstStyle/>
          <a:p>
            <a:pPr marL="0" marR="0" lvl="0" indent="0" algn="l" defTabSz="914400" rtl="0" eaLnBrk="1" fontAlgn="auto" latinLnBrk="0" hangingPunct="1">
              <a:lnSpc>
                <a:spcPct val="100000"/>
              </a:lnSpc>
              <a:spcBef>
                <a:spcPct val="0"/>
              </a:spcBef>
              <a:spcAft>
                <a:spcPct val="0"/>
              </a:spcAft>
              <a:buClrTx/>
              <a:buSzTx/>
              <a:buFontTx/>
              <a:buNone/>
            </a:pPr>
            <a:r>
              <a:rPr kumimoji="0" lang="zh-CN" altLang="en-US" sz="2400" b="0" i="0" u="none" strike="noStrike" kern="1200" cap="none" spc="0" normalizeH="0" baseline="0" noProof="0">
                <a:ln w="9525" cap="flat" cmpd="sng" algn="ctr">
                  <a:noFill/>
                  <a:prstDash val="solid"/>
                  <a:round/>
                  <a:headEnd type="none" w="med" len="med"/>
                  <a:tailEnd type="none" w="med" len="med"/>
                </a:ln>
                <a:solidFill>
                  <a:srgbClr val="DA0000"/>
                </a:solidFill>
                <a:uLnTx/>
                <a:uFillTx/>
                <a:latin typeface="思源黑体 CN Regular" panose="020b0500000000000000" pitchFamily="34" charset="-122"/>
                <a:ea typeface="思源黑体 CN Regular" panose="020b0500000000000000" pitchFamily="34" charset="-122"/>
                <a:cs typeface="思源宋体 CN Heavy" panose="02020900000000000000" charset="-122"/>
                <a:sym typeface="Wingdings" panose="05000000000000000000" pitchFamily="2" charset="2"/>
              </a:rPr>
              <a:t>我是一名人民教师，面对国旗我庄严宣誓</a:t>
            </a:r>
            <a:r>
              <a:rPr kumimoji="0" lang="en-US" altLang="zh-CN" sz="2400" b="0" i="0" u="none" strike="noStrike" kern="1200" cap="none" spc="0" normalizeH="0" baseline="0" noProof="0">
                <a:ln w="9525" cap="flat" cmpd="sng" algn="ctr">
                  <a:noFill/>
                  <a:prstDash val="solid"/>
                  <a:round/>
                  <a:headEnd type="none" w="med" len="med"/>
                  <a:tailEnd type="none" w="med" len="med"/>
                </a:ln>
                <a:solidFill>
                  <a:srgbClr val="DA0000"/>
                </a:solidFill>
                <a:uLnTx/>
                <a:uFillTx/>
                <a:latin typeface="思源黑体 CN Regular" panose="020b0500000000000000" pitchFamily="34" charset="-122"/>
                <a:ea typeface="思源黑体 CN Regular" panose="020b0500000000000000" pitchFamily="34" charset="-122"/>
                <a:cs typeface="思源宋体 CN Heavy" panose="02020900000000000000" charset="-122"/>
                <a:sym typeface="Wingdings" panose="05000000000000000000" pitchFamily="2" charset="2"/>
              </a:rPr>
              <a:t>:</a:t>
            </a:r>
            <a:endParaRPr kumimoji="0" lang="en-US" altLang="zh-CN" sz="2400" b="0" i="0" u="none" strike="noStrike" kern="1200" cap="none" spc="0" normalizeH="0" baseline="0" noProof="0">
              <a:ln w="9525" cap="flat" cmpd="sng" algn="ctr">
                <a:noFill/>
                <a:prstDash val="solid"/>
                <a:round/>
                <a:headEnd type="none" w="med" len="med"/>
                <a:tailEnd type="none" w="med" len="med"/>
              </a:ln>
              <a:solidFill>
                <a:srgbClr val="DA0000"/>
              </a:solidFill>
              <a:uLnTx/>
              <a:uFillTx/>
              <a:latin typeface="思源黑体 CN Regular" panose="020b0500000000000000" pitchFamily="34" charset="-122"/>
              <a:ea typeface="思源黑体 CN Regular" panose="020b0500000000000000" pitchFamily="34" charset="-122"/>
              <a:cs typeface="思源宋体 CN Heavy" panose="02020900000000000000" charset="-122"/>
              <a:sym typeface="Wingdings" panose="05000000000000000000" pitchFamily="2" charset="2"/>
            </a:endParaRPr>
          </a:p>
        </p:txBody>
      </p:sp>
      <p:pic>
        <p:nvPicPr>
          <p:cNvPr id="27652" name="图片 5"/>
          <p:cNvPicPr>
            <a:picLocks noChangeAspect="1"/>
          </p:cNvPicPr>
          <p:nvPr>
            <p:custDataLst>
              <p:tags r:id="rId6"/>
            </p:custDataLst>
          </p:nvPr>
        </p:nvPicPr>
        <p:blipFill>
          <a:blip r:embed="rId5"/>
          <a:stretch>
            <a:fillRect/>
          </a:stretch>
        </p:blipFill>
        <p:spPr>
          <a:xfrm>
            <a:off x="5829300" y="1962150"/>
            <a:ext cx="2552700" cy="2552700"/>
          </a:xfrm>
          <a:prstGeom prst="rect">
            <a:avLst/>
          </a:prstGeom>
          <a:noFill/>
          <a:ln cap="flat">
            <a:noFill/>
            <a:prstDash val="solid"/>
            <a:round/>
            <a:headEnd type="none" w="med" len="med"/>
            <a:tailEnd type="none" w="med" len="med"/>
          </a:ln>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53" presetClass="entr" presetSubtype="16" fill="hold" grpId="2" nodeType="clickEffect">
                                  <p:stCondLst>
                                    <p:cond delay="0"/>
                                  </p:stCondLst>
                                  <p:childTnLst>
                                    <p:set>
                                      <p:cBhvr>
                                        <p:cTn id="6" dur="1" fill="hold">
                                          <p:stCondLst>
                                            <p:cond delay="0"/>
                                          </p:stCondLst>
                                        </p:cTn>
                                        <p:tgtEl>
                                          <p:spTgt spid="27651"/>
                                        </p:tgtEl>
                                        <p:attrNameLst>
                                          <p:attrName>style.visibility</p:attrName>
                                        </p:attrNameLst>
                                      </p:cBhvr>
                                      <p:to>
                                        <p:strVal val="visible"/>
                                      </p:to>
                                    </p:set>
                                    <p:anim calcmode="lin" valueType="num">
                                      <p:cBhvr>
                                        <p:cTn id="7" dur="500" fill="hold"/>
                                        <p:tgtEl>
                                          <p:spTgt spid="27651"/>
                                        </p:tgtEl>
                                        <p:attrNameLst>
                                          <p:attrName>ppt_w</p:attrName>
                                        </p:attrNameLst>
                                      </p:cBhvr>
                                      <p:tavLst>
                                        <p:tav tm="0">
                                          <p:val>
                                            <p:fltVal val="0"/>
                                          </p:val>
                                        </p:tav>
                                        <p:tav tm="100000">
                                          <p:val>
                                            <p:strVal val="#ppt_w"/>
                                          </p:val>
                                        </p:tav>
                                      </p:tavLst>
                                    </p:anim>
                                    <p:anim calcmode="lin" valueType="num">
                                      <p:cBhvr>
                                        <p:cTn id="8" dur="500" fill="hold"/>
                                        <p:tgtEl>
                                          <p:spTgt spid="27651"/>
                                        </p:tgtEl>
                                        <p:attrNameLst>
                                          <p:attrName>ppt_h</p:attrName>
                                        </p:attrNameLst>
                                      </p:cBhvr>
                                      <p:tavLst>
                                        <p:tav tm="0">
                                          <p:val>
                                            <p:fltVal val="0"/>
                                          </p:val>
                                        </p:tav>
                                        <p:tav tm="100000">
                                          <p:val>
                                            <p:strVal val="#ppt_h"/>
                                          </p:val>
                                        </p:tav>
                                      </p:tavLst>
                                    </p:anim>
                                    <p:animEffect transition="in" filter="fade">
                                      <p:cBhvr>
                                        <p:cTn id="9" dur="500"/>
                                        <p:tgtEl>
                                          <p:spTgt spid="27651"/>
                                        </p:tgtEl>
                                      </p:cBhvr>
                                    </p:animEffect>
                                  </p:childTnLst>
                                </p:cTn>
                              </p:par>
                              <p:par>
                                <p:cTn id="10" presetID="53" presetClass="entr" presetSubtype="16" fill="hold" grpId="2" nodeType="withEffect">
                                  <p:stCondLst>
                                    <p:cond delay="0"/>
                                  </p:stCondLst>
                                  <p:childTnLst>
                                    <p:set>
                                      <p:cBhvr>
                                        <p:cTn id="11" dur="1" fill="hold">
                                          <p:stCondLst>
                                            <p:cond delay="0"/>
                                          </p:stCondLst>
                                        </p:cTn>
                                        <p:tgtEl>
                                          <p:spTgt spid="27650"/>
                                        </p:tgtEl>
                                        <p:attrNameLst>
                                          <p:attrName>style.visibility</p:attrName>
                                        </p:attrNameLst>
                                      </p:cBhvr>
                                      <p:to>
                                        <p:strVal val="visible"/>
                                      </p:to>
                                    </p:set>
                                    <p:anim calcmode="lin" valueType="num">
                                      <p:cBhvr>
                                        <p:cTn id="12" dur="500" fill="hold"/>
                                        <p:tgtEl>
                                          <p:spTgt spid="27650"/>
                                        </p:tgtEl>
                                        <p:attrNameLst>
                                          <p:attrName>ppt_w</p:attrName>
                                        </p:attrNameLst>
                                      </p:cBhvr>
                                      <p:tavLst>
                                        <p:tav tm="0">
                                          <p:val>
                                            <p:fltVal val="0"/>
                                          </p:val>
                                        </p:tav>
                                        <p:tav tm="100000">
                                          <p:val>
                                            <p:strVal val="#ppt_w"/>
                                          </p:val>
                                        </p:tav>
                                      </p:tavLst>
                                    </p:anim>
                                    <p:anim calcmode="lin" valueType="num">
                                      <p:cBhvr>
                                        <p:cTn id="13" dur="500" fill="hold"/>
                                        <p:tgtEl>
                                          <p:spTgt spid="27650"/>
                                        </p:tgtEl>
                                        <p:attrNameLst>
                                          <p:attrName>ppt_h</p:attrName>
                                        </p:attrNameLst>
                                      </p:cBhvr>
                                      <p:tavLst>
                                        <p:tav tm="0">
                                          <p:val>
                                            <p:fltVal val="0"/>
                                          </p:val>
                                        </p:tav>
                                        <p:tav tm="100000">
                                          <p:val>
                                            <p:strVal val="#ppt_h"/>
                                          </p:val>
                                        </p:tav>
                                      </p:tavLst>
                                    </p:anim>
                                    <p:animEffect transition="in" filter="fade">
                                      <p:cBhvr>
                                        <p:cTn id="14" dur="500"/>
                                        <p:tgtEl>
                                          <p:spTgt spid="27650"/>
                                        </p:tgtEl>
                                      </p:cBhvr>
                                    </p:animEffect>
                                  </p:childTnLst>
                                </p:cTn>
                              </p:par>
                            </p:childTnLst>
                          </p:cTn>
                        </p:par>
                      </p:childTnLst>
                    </p:cTn>
                  </p:par>
                  <p:par>
                    <p:cTn id="15" fill="hold" nodeType="clickPar">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7652"/>
                                        </p:tgtEl>
                                        <p:attrNameLst>
                                          <p:attrName>style.visibility</p:attrName>
                                        </p:attrNameLst>
                                      </p:cBhvr>
                                      <p:to>
                                        <p:strVal val="visible"/>
                                      </p:to>
                                    </p:set>
                                    <p:anim calcmode="lin" valueType="num">
                                      <p:cBhvr additive="base">
                                        <p:cTn id="19" dur="500" fill="hold"/>
                                        <p:tgtEl>
                                          <p:spTgt spid="27652"/>
                                        </p:tgtEl>
                                        <p:attrNameLst>
                                          <p:attrName>ppt_x</p:attrName>
                                        </p:attrNameLst>
                                      </p:cBhvr>
                                      <p:tavLst>
                                        <p:tav tm="0">
                                          <p:val>
                                            <p:strVal val="#ppt_x"/>
                                          </p:val>
                                        </p:tav>
                                        <p:tav tm="100000">
                                          <p:val>
                                            <p:strVal val="#ppt_x"/>
                                          </p:val>
                                        </p:tav>
                                      </p:tavLst>
                                    </p:anim>
                                    <p:anim calcmode="lin" valueType="num">
                                      <p:cBhvr additive="base">
                                        <p:cTn id="20" dur="500" fill="hold"/>
                                        <p:tgtEl>
                                          <p:spTgt spid="276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2"/>
    </p:bldLst>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3"/>
          </p:custDataLst>
        </p:nvPr>
      </p:nvGrpSpPr>
      <p:grpSpPr>
        <a:xfrm>
          <a:off x="0" y="0"/>
          <a:ext cx="0" cy="0"/>
        </a:xfrm>
      </p:grpSpPr>
      <p:sp>
        <p:nvSpPr>
          <p:cNvPr id="28674" name="矩形 4"/>
          <p:cNvSpPr/>
          <p:nvPr>
            <p:custDataLst>
              <p:tags r:id="rId4"/>
            </p:custDataLst>
          </p:nvPr>
        </p:nvSpPr>
        <p:spPr>
          <a:xfrm>
            <a:off x="609600" y="590550"/>
            <a:ext cx="8001000" cy="3962400"/>
          </a:xfrm>
          <a:prstGeom prst="rect">
            <a:avLst/>
          </a:prstGeom>
          <a:solidFill>
            <a:srgbClr val="FCF6E9"/>
          </a:soli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pic>
        <p:nvPicPr>
          <p:cNvPr id="28675" name="图片 2"/>
          <p:cNvPicPr>
            <a:picLocks noChangeAspect="1"/>
          </p:cNvPicPr>
          <p:nvPr>
            <p:custDataLst>
              <p:tags r:id="rId6"/>
            </p:custDataLst>
          </p:nvPr>
        </p:nvPicPr>
        <p:blipFill>
          <a:blip r:embed="rId5"/>
          <a:stretch>
            <a:fillRect/>
          </a:stretch>
        </p:blipFill>
        <p:spPr>
          <a:xfrm flipH="1">
            <a:off x="5848350" y="1690688"/>
            <a:ext cx="2609850" cy="2716212"/>
          </a:xfrm>
          <a:prstGeom prst="rect">
            <a:avLst/>
          </a:prstGeom>
          <a:noFill/>
          <a:ln cap="flat">
            <a:noFill/>
            <a:prstDash val="solid"/>
            <a:round/>
            <a:headEnd type="none" w="med" len="med"/>
            <a:tailEnd type="none" w="med" len="med"/>
          </a:ln>
        </p:spPr>
      </p:pic>
      <p:pic>
        <p:nvPicPr>
          <p:cNvPr id="28676" name="图片 13"/>
          <p:cNvPicPr>
            <a:picLocks noChangeAspect="1"/>
          </p:cNvPicPr>
          <p:nvPr>
            <p:custDataLst>
              <p:tags r:id="rId8"/>
            </p:custDataLst>
          </p:nvPr>
        </p:nvPicPr>
        <p:blipFill>
          <a:blip r:embed="rId7"/>
          <a:stretch>
            <a:fillRect/>
          </a:stretch>
        </p:blipFill>
        <p:spPr>
          <a:xfrm>
            <a:off x="2262188" y="3867150"/>
            <a:ext cx="4976812" cy="700088"/>
          </a:xfrm>
          <a:prstGeom prst="rect">
            <a:avLst/>
          </a:prstGeom>
          <a:noFill/>
          <a:ln cap="flat">
            <a:noFill/>
            <a:prstDash val="solid"/>
            <a:round/>
            <a:headEnd type="none" w="med" len="med"/>
            <a:tailEnd type="none" w="med" len="med"/>
          </a:ln>
        </p:spPr>
      </p:pic>
      <p:pic>
        <p:nvPicPr>
          <p:cNvPr id="28677" name="图片 26"/>
          <p:cNvPicPr>
            <a:picLocks noChangeAspect="1"/>
          </p:cNvPicPr>
          <p:nvPr>
            <p:custDataLst>
              <p:tags r:id="rId10"/>
            </p:custDataLst>
          </p:nvPr>
        </p:nvPicPr>
        <p:blipFill>
          <a:blip r:embed="rId9"/>
          <a:srcRect r="7692"/>
          <a:stretch>
            <a:fillRect/>
          </a:stretch>
        </p:blipFill>
        <p:spPr>
          <a:xfrm>
            <a:off x="0" y="3489325"/>
            <a:ext cx="9144000" cy="1646238"/>
          </a:xfrm>
          <a:prstGeom prst="rect">
            <a:avLst/>
          </a:prstGeom>
          <a:noFill/>
          <a:ln cap="flat">
            <a:noFill/>
            <a:prstDash val="solid"/>
            <a:round/>
            <a:headEnd type="none" w="med" len="med"/>
            <a:tailEnd type="none" w="med" len="med"/>
          </a:ln>
        </p:spPr>
      </p:pic>
      <p:sp>
        <p:nvSpPr>
          <p:cNvPr id="28678" name="TextBox 48"/>
          <p:cNvSpPr txBox="1"/>
          <p:nvPr>
            <p:custDataLst>
              <p:tags r:id="rId11"/>
            </p:custDataLst>
          </p:nvPr>
        </p:nvSpPr>
        <p:spPr>
          <a:xfrm>
            <a:off x="1447800" y="2125120"/>
            <a:ext cx="4495800" cy="707886"/>
          </a:xfrm>
          <a:prstGeom prst="rect">
            <a:avLst/>
          </a:prstGeom>
          <a:noFill/>
          <a:ln w="9525" cap="flat" cmpd="sng" algn="ctr">
            <a:noFill/>
            <a:prstDash val="solid"/>
            <a:round/>
            <a:headEnd type="none" w="med" len="med"/>
            <a:tailEnd type="none" w="med" len="med"/>
          </a:ln>
        </p:spPr>
        <p:txBody>
          <a:bodyPr wrap="square" lIns="0" tIns="0" rIns="0" bIns="0" rtlCol="0">
            <a:spAutoFit/>
          </a:bodyPr>
          <a:lstStyle/>
          <a:p>
            <a:pPr marL="0" marR="0" lvl="0" indent="0" algn="l" defTabSz="685800" rtl="0" eaLnBrk="1" fontAlgn="auto" latinLnBrk="0" hangingPunct="1">
              <a:lnSpc>
                <a:spcPct val="100000"/>
              </a:lnSpc>
              <a:spcBef>
                <a:spcPct val="0"/>
              </a:spcBef>
              <a:spcAft>
                <a:spcPct val="0"/>
              </a:spcAft>
              <a:buClrTx/>
              <a:buSzTx/>
              <a:buFontTx/>
              <a:buNone/>
            </a:pPr>
            <a:r>
              <a:rPr kumimoji="0" lang="zh-CN" altLang="en-US" sz="4600" b="1" i="0" u="none" strike="noStrike" kern="1200" cap="none" spc="4000" normalizeH="0" baseline="0" noProof="0">
                <a:ln w="9525" cap="flat" cmpd="sng" algn="ctr">
                  <a:noFill/>
                  <a:prstDash val="solid"/>
                  <a:round/>
                  <a:headEnd type="none" w="med" len="med"/>
                  <a:tailEnd type="none" w="med" len="med"/>
                </a:ln>
                <a:solidFill>
                  <a:srgbClr val="DA0000"/>
                </a:solidFill>
                <a:uLnTx/>
                <a:uFillTx/>
                <a:latin typeface="思源黑体 CN Bold"/>
                <a:ea typeface="思源黑体 CN Bold"/>
                <a:cs typeface="思源黑体 CN Regular"/>
                <a:sym typeface="+mn-lt"/>
              </a:rPr>
              <a:t>家长宣誓</a:t>
            </a:r>
            <a:endParaRPr kumimoji="0" lang="zh-CN" altLang="en-US" sz="4600" b="1" i="0" u="none" strike="noStrike" kern="1200" cap="none" spc="4000" normalizeH="0" baseline="0" noProof="0">
              <a:ln w="9525" cap="flat" cmpd="sng" algn="ctr">
                <a:noFill/>
                <a:prstDash val="solid"/>
                <a:round/>
                <a:headEnd type="none" w="med" len="med"/>
                <a:tailEnd type="none" w="med" len="med"/>
              </a:ln>
              <a:solidFill>
                <a:srgbClr val="DA0000"/>
              </a:solidFill>
              <a:uLnTx/>
              <a:uFillTx/>
              <a:latin typeface="思源黑体 CN Bold"/>
              <a:ea typeface="思源黑体 CN Bold"/>
              <a:cs typeface="思源黑体 CN Regular"/>
              <a:sym typeface="+mn-lt"/>
            </a:endParaRPr>
          </a:p>
        </p:txBody>
      </p:sp>
      <p:sp>
        <p:nvSpPr>
          <p:cNvPr id="28679" name="TextBox 48"/>
          <p:cNvSpPr txBox="1"/>
          <p:nvPr>
            <p:custDataLst>
              <p:tags r:id="rId12"/>
            </p:custDataLst>
          </p:nvPr>
        </p:nvSpPr>
        <p:spPr>
          <a:xfrm>
            <a:off x="1447799" y="1428750"/>
            <a:ext cx="2667000" cy="615553"/>
          </a:xfrm>
          <a:prstGeom prst="rect">
            <a:avLst/>
          </a:prstGeom>
          <a:noFill/>
          <a:ln w="9525" cap="flat" cmpd="sng" algn="ctr">
            <a:noFill/>
            <a:prstDash val="solid"/>
            <a:round/>
            <a:headEnd type="none" w="med" len="med"/>
            <a:tailEnd type="none" w="med" len="med"/>
          </a:ln>
        </p:spPr>
        <p:txBody>
          <a:bodyPr wrap="square" lIns="0" tIns="0" rIns="0" bIns="0" rtlCol="0">
            <a:spAutoFit/>
          </a:bodyPr>
          <a:lstStyle/>
          <a:p>
            <a:pPr marL="0" marR="0" lvl="0" indent="0" algn="l" defTabSz="685800" rtl="0" eaLnBrk="1" fontAlgn="auto" latinLnBrk="0" hangingPunct="1">
              <a:lnSpc>
                <a:spcPct val="100000"/>
              </a:lnSpc>
              <a:spcBef>
                <a:spcPct val="0"/>
              </a:spcBef>
              <a:spcAft>
                <a:spcPct val="0"/>
              </a:spcAft>
              <a:buClrTx/>
              <a:buSzTx/>
              <a:buFontTx/>
              <a:buNone/>
            </a:pPr>
            <a:r>
              <a:rPr kumimoji="0" lang="zh-CN" altLang="en-US" sz="4000" b="0" i="0" u="none" strike="noStrike" kern="1200" cap="none" spc="600" normalizeH="0" baseline="0" noProof="0">
                <a:ln w="9525" cap="flat" cmpd="sng" algn="ctr">
                  <a:noFill/>
                  <a:prstDash val="solid"/>
                  <a:round/>
                  <a:headEnd type="none" w="med" len="med"/>
                  <a:tailEnd type="none" w="med" len="med"/>
                </a:ln>
                <a:solidFill>
                  <a:srgbClr val="DA0000"/>
                </a:solidFill>
                <a:uLnTx/>
                <a:uFillTx/>
                <a:latin typeface="思源黑体 CN Regular"/>
                <a:ea typeface="思源黑体 CN Regular"/>
                <a:cs typeface="思源黑体 CN Regular"/>
                <a:sym typeface="+mn-lt"/>
              </a:rPr>
              <a:t>第七部分</a:t>
            </a:r>
            <a:endParaRPr kumimoji="0" lang="en-US" altLang="zh-CN" sz="4000" b="0" i="0" u="none" strike="noStrike" kern="1200" cap="none" spc="600" normalizeH="0" baseline="0" noProof="0">
              <a:solidFill>
                <a:schemeClr val="accent1"/>
              </a:solidFill>
              <a:uLnTx/>
              <a:uFillTx/>
              <a:latin typeface="+mn-ea"/>
              <a:cs typeface="+mn-ea"/>
              <a:sym typeface="+mn-lt"/>
            </a:endParaRPr>
          </a:p>
        </p:txBody>
      </p:sp>
      <p:sp>
        <p:nvSpPr>
          <p:cNvPr id="28680" name="矩形 37"/>
          <p:cNvSpPr/>
          <p:nvPr>
            <p:custDataLst>
              <p:tags r:id="rId13"/>
            </p:custDataLst>
          </p:nvPr>
        </p:nvSpPr>
        <p:spPr>
          <a:xfrm>
            <a:off x="1371600" y="2841307"/>
            <a:ext cx="4190999" cy="492443"/>
          </a:xfrm>
          <a:prstGeom prst="rect">
            <a:avLst/>
          </a:prstGeom>
          <a:noFill/>
          <a:ln w="9525" cap="flat" cmpd="sng" algn="ctr">
            <a:noFill/>
            <a:prstDash val="solid"/>
            <a:round/>
            <a:headEnd type="none" w="med" len="med"/>
            <a:tailEnd type="none" w="med" len="med"/>
          </a:ln>
        </p:spPr>
        <p:txBody>
          <a:bodyPr wrap="square">
            <a:spAutoFit/>
          </a:bodyPr>
          <a:lstStyle/>
          <a:p>
            <a:pPr marL="0" marR="0" lvl="0" indent="0" algn="l" defTabSz="914400" rtl="0" eaLnBrk="1" fontAlgn="auto" latinLnBrk="0" hangingPunct="1">
              <a:lnSpc>
                <a:spcPct val="130000"/>
              </a:lnSpc>
              <a:spcBef>
                <a:spcPct val="0"/>
              </a:spcBef>
              <a:spcAft>
                <a:spcPct val="0"/>
              </a:spcAft>
              <a:buClrTx/>
              <a:buSzTx/>
              <a:buFontTx/>
              <a:buNone/>
            </a:pPr>
            <a:r>
              <a:rPr kumimoji="0" lang="en-US" altLang="zh-CN" sz="1000" b="0" i="0" u="none" strike="noStrike" kern="1200" cap="none" spc="0" normalizeH="0" baseline="0" noProof="0">
                <a:ln w="9525" cap="flat" cmpd="sng" algn="ctr">
                  <a:noFill/>
                  <a:prstDash val="solid"/>
                  <a:round/>
                  <a:headEnd type="none" w="med" len="med"/>
                  <a:tailEnd type="none" w="med" len="med"/>
                </a:ln>
                <a:solidFill>
                  <a:srgbClr val="DA0000"/>
                </a:solidFill>
                <a:uLnTx/>
                <a:uFillTx/>
                <a:latin typeface="思源黑体 CN Regular"/>
                <a:ea typeface="思源黑体 CN Regular"/>
                <a:cs typeface="Arial"/>
                <a:sym typeface="Wingdings" panose="05000000000000000000" pitchFamily="2" charset="2"/>
              </a:rPr>
              <a:t>performance in workplace execution comes from careful execution workplace execution comes from performance</a:t>
            </a:r>
            <a:endParaRPr kumimoji="0" lang="zh-CN" altLang="en-US" sz="1000" b="0" i="0" u="none" strike="noStrike" kern="1200" cap="none" spc="0" normalizeH="0" baseline="0" noProof="0">
              <a:solidFill>
                <a:schemeClr val="accent1"/>
              </a:solidFill>
              <a:uLnTx/>
              <a:uFillTx/>
              <a:latin typeface="+mn-ea"/>
            </a:endParaRPr>
          </a:p>
        </p:txBody>
      </p:sp>
      <p:pic>
        <p:nvPicPr>
          <p:cNvPr id="28681" name="图片 1"/>
          <p:cNvPicPr>
            <a:picLocks noChangeAspect="1"/>
          </p:cNvPicPr>
          <p:nvPr>
            <p:custDataLst>
              <p:tags r:id="rId15"/>
            </p:custDataLst>
          </p:nvPr>
        </p:nvPicPr>
        <p:blipFill>
          <a:blip r:embed="rId14"/>
          <a:stretch>
            <a:fillRect/>
          </a:stretch>
        </p:blipFill>
        <p:spPr>
          <a:xfrm>
            <a:off x="7391400" y="865188"/>
            <a:ext cx="852488" cy="642937"/>
          </a:xfrm>
          <a:prstGeom prst="rect">
            <a:avLst/>
          </a:prstGeom>
          <a:noFill/>
          <a:ln cap="flat">
            <a:noFill/>
            <a:prstDash val="solid"/>
            <a:round/>
            <a:headEnd type="none" w="med" len="med"/>
            <a:tailEnd type="none" w="med" len="med"/>
          </a:ln>
        </p:spPr>
      </p:pic>
      <p:pic>
        <p:nvPicPr>
          <p:cNvPr id="28682" name="图片 3"/>
          <p:cNvPicPr>
            <a:picLocks noChangeAspect="1"/>
          </p:cNvPicPr>
          <p:nvPr>
            <p:custDataLst>
              <p:tags r:id="rId17"/>
            </p:custDataLst>
          </p:nvPr>
        </p:nvPicPr>
        <p:blipFill>
          <a:blip r:embed="rId16"/>
          <a:stretch>
            <a:fillRect/>
          </a:stretch>
        </p:blipFill>
        <p:spPr>
          <a:xfrm flipH="1">
            <a:off x="1143000" y="3402013"/>
            <a:ext cx="2570163" cy="1379537"/>
          </a:xfrm>
          <a:prstGeom prst="rect">
            <a:avLst/>
          </a:prstGeom>
          <a:noFill/>
          <a:ln cap="flat">
            <a:noFill/>
            <a:prstDash val="solid"/>
            <a:round/>
            <a:headEnd type="none" w="med" len="med"/>
            <a:tailEnd type="none" w="med" len="med"/>
          </a:ln>
        </p:spPr>
      </p:pic>
      <p:pic>
        <p:nvPicPr>
          <p:cNvPr id="28683" name="图片 82"/>
          <p:cNvPicPr>
            <a:picLocks noChangeAspect="1"/>
          </p:cNvPicPr>
          <p:nvPr>
            <p:custDataLst>
              <p:tags r:id="rId18"/>
            </p:custDataLst>
          </p:nvPr>
        </p:nvPicPr>
        <p:blipFill>
          <a:blip r:embed="rId9"/>
          <a:srcRect r="7692"/>
          <a:stretch>
            <a:fillRect/>
          </a:stretch>
        </p:blipFill>
        <p:spPr>
          <a:xfrm>
            <a:off x="0" y="4230688"/>
            <a:ext cx="9144000" cy="930275"/>
          </a:xfrm>
          <a:prstGeom prst="rect">
            <a:avLst/>
          </a:prstGeom>
          <a:noFill/>
          <a:ln cap="flat">
            <a:noFill/>
            <a:prstDash val="solid"/>
            <a:round/>
            <a:headEnd type="none" w="med" len="med"/>
            <a:tailEnd type="none" w="med" len="med"/>
          </a:ln>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8676"/>
                                        </p:tgtEl>
                                        <p:attrNameLst>
                                          <p:attrName>style.visibility</p:attrName>
                                        </p:attrNameLst>
                                      </p:cBhvr>
                                      <p:to>
                                        <p:strVal val="visible"/>
                                      </p:to>
                                    </p:set>
                                    <p:anim calcmode="lin" valueType="num">
                                      <p:cBhvr additive="base">
                                        <p:cTn id="7" dur="500" fill="hold"/>
                                        <p:tgtEl>
                                          <p:spTgt spid="28676"/>
                                        </p:tgtEl>
                                        <p:attrNameLst>
                                          <p:attrName>ppt_x</p:attrName>
                                        </p:attrNameLst>
                                      </p:cBhvr>
                                      <p:tavLst>
                                        <p:tav tm="0">
                                          <p:val>
                                            <p:strVal val="#ppt_x"/>
                                          </p:val>
                                        </p:tav>
                                        <p:tav tm="100000">
                                          <p:val>
                                            <p:strVal val="#ppt_x"/>
                                          </p:val>
                                        </p:tav>
                                      </p:tavLst>
                                    </p:anim>
                                    <p:anim calcmode="lin" valueType="num">
                                      <p:cBhvr additive="base">
                                        <p:cTn id="8" dur="500" fill="hold"/>
                                        <p:tgtEl>
                                          <p:spTgt spid="2867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8677"/>
                                        </p:tgtEl>
                                        <p:attrNameLst>
                                          <p:attrName>style.visibility</p:attrName>
                                        </p:attrNameLst>
                                      </p:cBhvr>
                                      <p:to>
                                        <p:strVal val="visible"/>
                                      </p:to>
                                    </p:set>
                                    <p:anim calcmode="lin" valueType="num">
                                      <p:cBhvr additive="base">
                                        <p:cTn id="11" dur="500" fill="hold"/>
                                        <p:tgtEl>
                                          <p:spTgt spid="28677"/>
                                        </p:tgtEl>
                                        <p:attrNameLst>
                                          <p:attrName>ppt_x</p:attrName>
                                        </p:attrNameLst>
                                      </p:cBhvr>
                                      <p:tavLst>
                                        <p:tav tm="0">
                                          <p:val>
                                            <p:strVal val="#ppt_x"/>
                                          </p:val>
                                        </p:tav>
                                        <p:tav tm="100000">
                                          <p:val>
                                            <p:strVal val="#ppt_x"/>
                                          </p:val>
                                        </p:tav>
                                      </p:tavLst>
                                    </p:anim>
                                    <p:anim calcmode="lin" valueType="num">
                                      <p:cBhvr additive="base">
                                        <p:cTn id="12" dur="500" fill="hold"/>
                                        <p:tgtEl>
                                          <p:spTgt spid="2867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8683"/>
                                        </p:tgtEl>
                                        <p:attrNameLst>
                                          <p:attrName>style.visibility</p:attrName>
                                        </p:attrNameLst>
                                      </p:cBhvr>
                                      <p:to>
                                        <p:strVal val="visible"/>
                                      </p:to>
                                    </p:set>
                                    <p:anim calcmode="lin" valueType="num">
                                      <p:cBhvr additive="base">
                                        <p:cTn id="15" dur="500" fill="hold"/>
                                        <p:tgtEl>
                                          <p:spTgt spid="28683"/>
                                        </p:tgtEl>
                                        <p:attrNameLst>
                                          <p:attrName>ppt_x</p:attrName>
                                        </p:attrNameLst>
                                      </p:cBhvr>
                                      <p:tavLst>
                                        <p:tav tm="0">
                                          <p:val>
                                            <p:strVal val="#ppt_x"/>
                                          </p:val>
                                        </p:tav>
                                        <p:tav tm="100000">
                                          <p:val>
                                            <p:strVal val="#ppt_x"/>
                                          </p:val>
                                        </p:tav>
                                      </p:tavLst>
                                    </p:anim>
                                    <p:anim calcmode="lin" valueType="num">
                                      <p:cBhvr additive="base">
                                        <p:cTn id="16" dur="500" fill="hold"/>
                                        <p:tgtEl>
                                          <p:spTgt spid="28683"/>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28674"/>
                                        </p:tgtEl>
                                        <p:attrNameLst>
                                          <p:attrName>style.visibility</p:attrName>
                                        </p:attrNameLst>
                                      </p:cBhvr>
                                      <p:to>
                                        <p:strVal val="visible"/>
                                      </p:to>
                                    </p:set>
                                    <p:animEffect transition="in" filter="barn(inVertical)">
                                      <p:cBhvr>
                                        <p:cTn id="21" dur="500"/>
                                        <p:tgtEl>
                                          <p:spTgt spid="28674"/>
                                        </p:tgtEl>
                                      </p:cBhvr>
                                    </p:animEffect>
                                  </p:childTnLst>
                                </p:cTn>
                              </p:par>
                            </p:childTnLst>
                          </p:cTn>
                        </p:par>
                      </p:childTnLst>
                    </p:cTn>
                  </p:par>
                  <p:par>
                    <p:cTn id="22" fill="hold" nodeType="clickPar">
                      <p:stCondLst>
                        <p:cond delay="indefinite"/>
                      </p:stCondLst>
                      <p:childTnLst>
                        <p:par>
                          <p:cTn id="23" fill="hold">
                            <p:stCondLst>
                              <p:cond delay="0"/>
                            </p:stCondLst>
                            <p:childTnLst>
                              <p:par>
                                <p:cTn id="24" presetID="2" presetClass="entr" presetSubtype="8" fill="hold" nodeType="clickEffect">
                                  <p:stCondLst>
                                    <p:cond delay="0"/>
                                  </p:stCondLst>
                                  <p:childTnLst>
                                    <p:set>
                                      <p:cBhvr>
                                        <p:cTn id="25" dur="1" fill="hold">
                                          <p:stCondLst>
                                            <p:cond delay="0"/>
                                          </p:stCondLst>
                                        </p:cTn>
                                        <p:tgtEl>
                                          <p:spTgt spid="28682"/>
                                        </p:tgtEl>
                                        <p:attrNameLst>
                                          <p:attrName>style.visibility</p:attrName>
                                        </p:attrNameLst>
                                      </p:cBhvr>
                                      <p:to>
                                        <p:strVal val="visible"/>
                                      </p:to>
                                    </p:set>
                                    <p:anim calcmode="lin" valueType="num">
                                      <p:cBhvr additive="base">
                                        <p:cTn id="26" dur="500" fill="hold"/>
                                        <p:tgtEl>
                                          <p:spTgt spid="28682"/>
                                        </p:tgtEl>
                                        <p:attrNameLst>
                                          <p:attrName>ppt_x</p:attrName>
                                        </p:attrNameLst>
                                      </p:cBhvr>
                                      <p:tavLst>
                                        <p:tav tm="0">
                                          <p:val>
                                            <p:strVal val="0-#ppt_w/2"/>
                                          </p:val>
                                        </p:tav>
                                        <p:tav tm="100000">
                                          <p:val>
                                            <p:strVal val="#ppt_x"/>
                                          </p:val>
                                        </p:tav>
                                      </p:tavLst>
                                    </p:anim>
                                    <p:anim calcmode="lin" valueType="num">
                                      <p:cBhvr additive="base">
                                        <p:cTn id="27" dur="500" fill="hold"/>
                                        <p:tgtEl>
                                          <p:spTgt spid="28682"/>
                                        </p:tgtEl>
                                        <p:attrNameLst>
                                          <p:attrName>ppt_y</p:attrName>
                                        </p:attrNameLst>
                                      </p:cBhvr>
                                      <p:tavLst>
                                        <p:tav tm="0">
                                          <p:val>
                                            <p:strVal val="#ppt_y"/>
                                          </p:val>
                                        </p:tav>
                                        <p:tav tm="100000">
                                          <p:val>
                                            <p:strVal val="#ppt_y"/>
                                          </p:val>
                                        </p:tav>
                                      </p:tavLst>
                                    </p:anim>
                                  </p:childTnLst>
                                </p:cTn>
                              </p:par>
                              <p:par>
                                <p:cTn id="28" presetID="2" presetClass="entr" presetSubtype="2" fill="hold" nodeType="withEffect">
                                  <p:stCondLst>
                                    <p:cond delay="0"/>
                                  </p:stCondLst>
                                  <p:childTnLst>
                                    <p:set>
                                      <p:cBhvr>
                                        <p:cTn id="29" dur="1" fill="hold">
                                          <p:stCondLst>
                                            <p:cond delay="0"/>
                                          </p:stCondLst>
                                        </p:cTn>
                                        <p:tgtEl>
                                          <p:spTgt spid="28675"/>
                                        </p:tgtEl>
                                        <p:attrNameLst>
                                          <p:attrName>style.visibility</p:attrName>
                                        </p:attrNameLst>
                                      </p:cBhvr>
                                      <p:to>
                                        <p:strVal val="visible"/>
                                      </p:to>
                                    </p:set>
                                    <p:anim calcmode="lin" valueType="num">
                                      <p:cBhvr additive="base">
                                        <p:cTn id="30" dur="500" fill="hold"/>
                                        <p:tgtEl>
                                          <p:spTgt spid="28675"/>
                                        </p:tgtEl>
                                        <p:attrNameLst>
                                          <p:attrName>ppt_x</p:attrName>
                                        </p:attrNameLst>
                                      </p:cBhvr>
                                      <p:tavLst>
                                        <p:tav tm="0">
                                          <p:val>
                                            <p:strVal val="1+#ppt_w/2"/>
                                          </p:val>
                                        </p:tav>
                                        <p:tav tm="100000">
                                          <p:val>
                                            <p:strVal val="#ppt_x"/>
                                          </p:val>
                                        </p:tav>
                                      </p:tavLst>
                                    </p:anim>
                                    <p:anim calcmode="lin" valueType="num">
                                      <p:cBhvr additive="base">
                                        <p:cTn id="31" dur="500" fill="hold"/>
                                        <p:tgtEl>
                                          <p:spTgt spid="28675"/>
                                        </p:tgtEl>
                                        <p:attrNameLst>
                                          <p:attrName>ppt_y</p:attrName>
                                        </p:attrNameLst>
                                      </p:cBhvr>
                                      <p:tavLst>
                                        <p:tav tm="0">
                                          <p:val>
                                            <p:strVal val="#ppt_y"/>
                                          </p:val>
                                        </p:tav>
                                        <p:tav tm="100000">
                                          <p:val>
                                            <p:strVal val="#ppt_y"/>
                                          </p:val>
                                        </p:tav>
                                      </p:tavLst>
                                    </p:anim>
                                  </p:childTnLst>
                                </p:cTn>
                              </p:par>
                              <p:par>
                                <p:cTn id="32" presetID="2" presetClass="entr" presetSubtype="3" fill="hold" nodeType="withEffect">
                                  <p:stCondLst>
                                    <p:cond delay="0"/>
                                  </p:stCondLst>
                                  <p:childTnLst>
                                    <p:set>
                                      <p:cBhvr>
                                        <p:cTn id="33" dur="1" fill="hold">
                                          <p:stCondLst>
                                            <p:cond delay="0"/>
                                          </p:stCondLst>
                                        </p:cTn>
                                        <p:tgtEl>
                                          <p:spTgt spid="28681"/>
                                        </p:tgtEl>
                                        <p:attrNameLst>
                                          <p:attrName>style.visibility</p:attrName>
                                        </p:attrNameLst>
                                      </p:cBhvr>
                                      <p:to>
                                        <p:strVal val="visible"/>
                                      </p:to>
                                    </p:set>
                                    <p:anim calcmode="lin" valueType="num">
                                      <p:cBhvr additive="base">
                                        <p:cTn id="34" dur="500" fill="hold"/>
                                        <p:tgtEl>
                                          <p:spTgt spid="28681"/>
                                        </p:tgtEl>
                                        <p:attrNameLst>
                                          <p:attrName>ppt_x</p:attrName>
                                        </p:attrNameLst>
                                      </p:cBhvr>
                                      <p:tavLst>
                                        <p:tav tm="0">
                                          <p:val>
                                            <p:strVal val="1+#ppt_w/2"/>
                                          </p:val>
                                        </p:tav>
                                        <p:tav tm="100000">
                                          <p:val>
                                            <p:strVal val="#ppt_x"/>
                                          </p:val>
                                        </p:tav>
                                      </p:tavLst>
                                    </p:anim>
                                    <p:anim calcmode="lin" valueType="num">
                                      <p:cBhvr additive="base">
                                        <p:cTn id="35" dur="500" fill="hold"/>
                                        <p:tgtEl>
                                          <p:spTgt spid="28681"/>
                                        </p:tgtEl>
                                        <p:attrNameLst>
                                          <p:attrName>ppt_y</p:attrName>
                                        </p:attrNameLst>
                                      </p:cBhvr>
                                      <p:tavLst>
                                        <p:tav tm="0">
                                          <p:val>
                                            <p:strVal val="0-#ppt_h/2"/>
                                          </p:val>
                                        </p:tav>
                                        <p:tav tm="100000">
                                          <p:val>
                                            <p:strVal val="#ppt_y"/>
                                          </p:val>
                                        </p:tav>
                                      </p:tavLst>
                                    </p:anim>
                                  </p:childTnLst>
                                </p:cTn>
                              </p:par>
                            </p:childTnLst>
                          </p:cTn>
                        </p:par>
                        <p:par>
                          <p:cTn id="36" fill="hold" nodeType="afterGroup">
                            <p:stCondLst>
                              <p:cond delay="500"/>
                            </p:stCondLst>
                            <p:childTnLst>
                              <p:par>
                                <p:cTn id="37" presetID="53" presetClass="entr" presetSubtype="16" fill="hold" grpId="0" nodeType="afterEffect">
                                  <p:stCondLst>
                                    <p:cond delay="0"/>
                                  </p:stCondLst>
                                  <p:childTnLst>
                                    <p:set>
                                      <p:cBhvr>
                                        <p:cTn id="38" dur="1" fill="hold">
                                          <p:stCondLst>
                                            <p:cond delay="0"/>
                                          </p:stCondLst>
                                        </p:cTn>
                                        <p:tgtEl>
                                          <p:spTgt spid="28679"/>
                                        </p:tgtEl>
                                        <p:attrNameLst>
                                          <p:attrName>style.visibility</p:attrName>
                                        </p:attrNameLst>
                                      </p:cBhvr>
                                      <p:to>
                                        <p:strVal val="visible"/>
                                      </p:to>
                                    </p:set>
                                    <p:anim calcmode="lin" valueType="num">
                                      <p:cBhvr>
                                        <p:cTn id="39" dur="500" fill="hold"/>
                                        <p:tgtEl>
                                          <p:spTgt spid="28679"/>
                                        </p:tgtEl>
                                        <p:attrNameLst>
                                          <p:attrName>ppt_w</p:attrName>
                                        </p:attrNameLst>
                                      </p:cBhvr>
                                      <p:tavLst>
                                        <p:tav tm="0">
                                          <p:val>
                                            <p:fltVal val="0"/>
                                          </p:val>
                                        </p:tav>
                                        <p:tav tm="100000">
                                          <p:val>
                                            <p:strVal val="#ppt_w"/>
                                          </p:val>
                                        </p:tav>
                                      </p:tavLst>
                                    </p:anim>
                                    <p:anim calcmode="lin" valueType="num">
                                      <p:cBhvr>
                                        <p:cTn id="40" dur="500" fill="hold"/>
                                        <p:tgtEl>
                                          <p:spTgt spid="28679"/>
                                        </p:tgtEl>
                                        <p:attrNameLst>
                                          <p:attrName>ppt_h</p:attrName>
                                        </p:attrNameLst>
                                      </p:cBhvr>
                                      <p:tavLst>
                                        <p:tav tm="0">
                                          <p:val>
                                            <p:fltVal val="0"/>
                                          </p:val>
                                        </p:tav>
                                        <p:tav tm="100000">
                                          <p:val>
                                            <p:strVal val="#ppt_h"/>
                                          </p:val>
                                        </p:tav>
                                      </p:tavLst>
                                    </p:anim>
                                    <p:animEffect transition="in" filter="fade">
                                      <p:cBhvr>
                                        <p:cTn id="41" dur="500"/>
                                        <p:tgtEl>
                                          <p:spTgt spid="28679"/>
                                        </p:tgtEl>
                                      </p:cBhvr>
                                    </p:animEffect>
                                  </p:childTnLst>
                                </p:cTn>
                              </p:par>
                            </p:childTnLst>
                          </p:cTn>
                        </p:par>
                        <p:par>
                          <p:cTn id="42" fill="hold" nodeType="afterGroup">
                            <p:stCondLst>
                              <p:cond delay="1000"/>
                            </p:stCondLst>
                            <p:childTnLst>
                              <p:par>
                                <p:cTn id="43" presetID="22" presetClass="entr" presetSubtype="8" fill="hold" grpId="0" nodeType="afterEffect">
                                  <p:stCondLst>
                                    <p:cond delay="0"/>
                                  </p:stCondLst>
                                  <p:childTnLst>
                                    <p:set>
                                      <p:cBhvr>
                                        <p:cTn id="44" dur="1" fill="hold">
                                          <p:stCondLst>
                                            <p:cond delay="0"/>
                                          </p:stCondLst>
                                        </p:cTn>
                                        <p:tgtEl>
                                          <p:spTgt spid="28678"/>
                                        </p:tgtEl>
                                        <p:attrNameLst>
                                          <p:attrName>style.visibility</p:attrName>
                                        </p:attrNameLst>
                                      </p:cBhvr>
                                      <p:to>
                                        <p:strVal val="visible"/>
                                      </p:to>
                                    </p:set>
                                    <p:animEffect transition="in" filter="wipe(left)">
                                      <p:cBhvr>
                                        <p:cTn id="45" dur="500"/>
                                        <p:tgtEl>
                                          <p:spTgt spid="28678"/>
                                        </p:tgtEl>
                                      </p:cBhvr>
                                    </p:animEffect>
                                  </p:childTnLst>
                                </p:cTn>
                              </p:par>
                            </p:childTnLst>
                          </p:cTn>
                        </p:par>
                      </p:childTnLst>
                    </p:cTn>
                  </p:par>
                  <p:par>
                    <p:cTn id="46" fill="hold" nodeType="clickPar">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28680"/>
                                        </p:tgtEl>
                                        <p:attrNameLst>
                                          <p:attrName>style.visibility</p:attrName>
                                        </p:attrNameLst>
                                      </p:cBhvr>
                                      <p:to>
                                        <p:strVal val="visible"/>
                                      </p:to>
                                    </p:set>
                                    <p:anim calcmode="lin" valueType="num">
                                      <p:cBhvr>
                                        <p:cTn id="50" dur="500" fill="hold"/>
                                        <p:tgtEl>
                                          <p:spTgt spid="28680"/>
                                        </p:tgtEl>
                                        <p:attrNameLst>
                                          <p:attrName>ppt_w</p:attrName>
                                        </p:attrNameLst>
                                      </p:cBhvr>
                                      <p:tavLst>
                                        <p:tav tm="0">
                                          <p:val>
                                            <p:fltVal val="0"/>
                                          </p:val>
                                        </p:tav>
                                        <p:tav tm="100000">
                                          <p:val>
                                            <p:strVal val="#ppt_w"/>
                                          </p:val>
                                        </p:tav>
                                      </p:tavLst>
                                    </p:anim>
                                    <p:anim calcmode="lin" valueType="num">
                                      <p:cBhvr>
                                        <p:cTn id="51" dur="500" fill="hold"/>
                                        <p:tgtEl>
                                          <p:spTgt spid="28680"/>
                                        </p:tgtEl>
                                        <p:attrNameLst>
                                          <p:attrName>ppt_h</p:attrName>
                                        </p:attrNameLst>
                                      </p:cBhvr>
                                      <p:tavLst>
                                        <p:tav tm="0">
                                          <p:val>
                                            <p:fltVal val="0"/>
                                          </p:val>
                                        </p:tav>
                                        <p:tav tm="100000">
                                          <p:val>
                                            <p:strVal val="#ppt_h"/>
                                          </p:val>
                                        </p:tav>
                                      </p:tavLst>
                                    </p:anim>
                                    <p:animEffect transition="in" filter="fade">
                                      <p:cBhvr>
                                        <p:cTn id="52" dur="500"/>
                                        <p:tgtEl>
                                          <p:spTgt spid="286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p:bldLst>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29698" name="矩形 6"/>
          <p:cNvSpPr/>
          <p:nvPr>
            <p:custDataLst>
              <p:tags r:id="rId3"/>
            </p:custDataLst>
          </p:nvPr>
        </p:nvSpPr>
        <p:spPr>
          <a:xfrm>
            <a:off x="990601" y="2038350"/>
            <a:ext cx="3962399" cy="2273699"/>
          </a:xfrm>
          <a:prstGeom prst="rect">
            <a:avLst/>
          </a:prstGeom>
          <a:noFill/>
          <a:ln w="9525" cap="flat" cmpd="sng" algn="ctr">
            <a:noFill/>
            <a:prstDash val="solid"/>
            <a:round/>
            <a:headEnd type="none" w="med" len="med"/>
            <a:tailEnd type="none" w="med" len="med"/>
          </a:ln>
        </p:spPr>
        <p:txBody>
          <a:bodyPr wrap="square">
            <a:spAutoFit/>
          </a:bodyPr>
          <a:lstStyle/>
          <a:p>
            <a:pPr marL="0" marR="0" lvl="0" indent="0" algn="l" defTabSz="914400" rtl="0" eaLnBrk="1" fontAlgn="auto" latinLnBrk="0" hangingPunct="1">
              <a:lnSpc>
                <a:spcPct val="150000"/>
              </a:lnSpc>
              <a:spcBef>
                <a:spcPct val="0"/>
              </a:spcBef>
              <a:spcAft>
                <a:spcPct val="0"/>
              </a:spcAft>
              <a:buClrTx/>
              <a:buSzTx/>
              <a:buFontTx/>
              <a:buNone/>
            </a:pPr>
            <a:r>
              <a:rPr kumimoji="0" lang="en-US" sz="135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思源黑体 CN Regular" panose="020b0500000000000000" pitchFamily="34" charset="-122"/>
                <a:ea typeface="思源黑体 CN Regular" panose="020b0500000000000000" pitchFamily="34" charset="-122"/>
                <a:cs typeface="思源宋体 CN Heavy" panose="02020900000000000000" charset="-122"/>
                <a:sym typeface="+mn-ea"/>
              </a:rPr>
              <a:t>我们是你最坚定的支持者,愿你展翅高飞</a:t>
            </a:r>
            <a:r>
              <a:rPr kumimoji="0" lang="zh-CN" altLang="en-US" sz="135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思源黑体 CN Regular" panose="020b0500000000000000" pitchFamily="34" charset="-122"/>
                <a:ea typeface="思源黑体 CN Regular" panose="020b0500000000000000" pitchFamily="34" charset="-122"/>
                <a:cs typeface="思源宋体 CN Heavy" panose="02020900000000000000" charset="-122"/>
                <a:sym typeface="+mn-ea"/>
              </a:rPr>
              <a:t>，</a:t>
            </a:r>
            <a:r>
              <a:rPr kumimoji="0" lang="en-US" sz="135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思源黑体 CN Regular" panose="020b0500000000000000" pitchFamily="34" charset="-122"/>
                <a:ea typeface="思源黑体 CN Regular" panose="020b0500000000000000" pitchFamily="34" charset="-122"/>
                <a:cs typeface="思源宋体 CN Heavy" panose="02020900000000000000" charset="-122"/>
                <a:sym typeface="+mn-ea"/>
              </a:rPr>
              <a:t>我们是你最坚强的后盾，做你冲刺动力的加油站</a:t>
            </a:r>
            <a:r>
              <a:rPr kumimoji="0" lang="zh-CN" altLang="en-US" sz="135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思源黑体 CN Regular" panose="020b0500000000000000" pitchFamily="34" charset="-122"/>
                <a:ea typeface="思源黑体 CN Regular" panose="020b0500000000000000" pitchFamily="34" charset="-122"/>
                <a:cs typeface="思源宋体 CN Heavy" panose="02020900000000000000" charset="-122"/>
                <a:sym typeface="+mn-ea"/>
              </a:rPr>
              <a:t>，</a:t>
            </a:r>
            <a:r>
              <a:rPr kumimoji="0" lang="en-US" sz="135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思源黑体 CN Regular" panose="020b0500000000000000" pitchFamily="34" charset="-122"/>
                <a:ea typeface="思源黑体 CN Regular" panose="020b0500000000000000" pitchFamily="34" charset="-122"/>
                <a:cs typeface="思源宋体 CN Heavy" panose="02020900000000000000" charset="-122"/>
                <a:sym typeface="+mn-ea"/>
              </a:rPr>
              <a:t>我们会准备好一日三餐的菅养饭菜</a:t>
            </a:r>
            <a:r>
              <a:rPr kumimoji="0" lang="zh-CN" altLang="en-US" sz="135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思源黑体 CN Regular" panose="020b0500000000000000" pitchFamily="34" charset="-122"/>
                <a:ea typeface="思源黑体 CN Regular" panose="020b0500000000000000" pitchFamily="34" charset="-122"/>
                <a:cs typeface="思源宋体 CN Heavy" panose="02020900000000000000" charset="-122"/>
                <a:sym typeface="+mn-ea"/>
              </a:rPr>
              <a:t>。</a:t>
            </a:r>
            <a:r>
              <a:rPr kumimoji="0" lang="en-US" sz="135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思源黑体 CN Regular" panose="020b0500000000000000" pitchFamily="34" charset="-122"/>
                <a:ea typeface="思源黑体 CN Regular" panose="020b0500000000000000" pitchFamily="34" charset="-122"/>
                <a:cs typeface="思源宋体 CN Heavy" panose="02020900000000000000" charset="-122"/>
                <a:sym typeface="+mn-ea"/>
              </a:rPr>
              <a:t>我们会营造好和谐幸福的家庭氛围</a:t>
            </a:r>
            <a:r>
              <a:rPr kumimoji="0" lang="zh-CN" altLang="en-US" sz="135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思源黑体 CN Regular" panose="020b0500000000000000" pitchFamily="34" charset="-122"/>
                <a:ea typeface="思源黑体 CN Regular" panose="020b0500000000000000" pitchFamily="34" charset="-122"/>
                <a:cs typeface="思源宋体 CN Heavy" panose="02020900000000000000" charset="-122"/>
                <a:sym typeface="+mn-ea"/>
              </a:rPr>
              <a:t>，</a:t>
            </a:r>
            <a:r>
              <a:rPr kumimoji="0" lang="en-US" sz="135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思源黑体 CN Regular" panose="020b0500000000000000" pitchFamily="34" charset="-122"/>
                <a:ea typeface="思源黑体 CN Regular" panose="020b0500000000000000" pitchFamily="34" charset="-122"/>
                <a:cs typeface="思源宋体 CN Heavy" panose="02020900000000000000" charset="-122"/>
                <a:sym typeface="+mn-ea"/>
              </a:rPr>
              <a:t>我们会建设好安静宜学的家庭环境我们会做好一切与中考有关的后勤保障</a:t>
            </a:r>
            <a:r>
              <a:rPr kumimoji="0" lang="zh-CN" altLang="en-US" sz="135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思源黑体 CN Regular" panose="020b0500000000000000" pitchFamily="34" charset="-122"/>
                <a:ea typeface="思源黑体 CN Regular" panose="020b0500000000000000" pitchFamily="34" charset="-122"/>
                <a:cs typeface="思源宋体 CN Heavy" panose="02020900000000000000" charset="-122"/>
                <a:sym typeface="+mn-ea"/>
              </a:rPr>
              <a:t>。</a:t>
            </a:r>
            <a:r>
              <a:rPr kumimoji="0" lang="en-US" sz="135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思源黑体 CN Regular" panose="020b0500000000000000" pitchFamily="34" charset="-122"/>
                <a:ea typeface="思源黑体 CN Regular" panose="020b0500000000000000" pitchFamily="34" charset="-122"/>
                <a:cs typeface="思源宋体 CN Heavy" panose="02020900000000000000" charset="-122"/>
                <a:sym typeface="+mn-ea"/>
              </a:rPr>
              <a:t>孩子，做个永不服输的拼搏者，用一百天的时间去创造奇迹</a:t>
            </a:r>
            <a:r>
              <a:rPr kumimoji="0" lang="zh-CN" altLang="en-US" sz="135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思源黑体 CN Regular" panose="020b0500000000000000" pitchFamily="34" charset="-122"/>
                <a:ea typeface="思源黑体 CN Regular" panose="020b0500000000000000" pitchFamily="34" charset="-122"/>
                <a:cs typeface="思源宋体 CN Heavy" panose="02020900000000000000" charset="-122"/>
                <a:sym typeface="+mn-ea"/>
              </a:rPr>
              <a:t>，</a:t>
            </a:r>
            <a:r>
              <a:rPr kumimoji="0" lang="en-US" sz="135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思源黑体 CN Regular" panose="020b0500000000000000" pitchFamily="34" charset="-122"/>
                <a:ea typeface="思源黑体 CN Regular" panose="020b0500000000000000" pitchFamily="34" charset="-122"/>
                <a:cs typeface="思源宋体 CN Heavy" panose="02020900000000000000" charset="-122"/>
                <a:sym typeface="+mn-ea"/>
              </a:rPr>
              <a:t>用一生的情怀去感恩师长2022,孩子们加油!</a:t>
            </a:r>
            <a:endParaRPr kumimoji="0" lang="en-US" sz="1350" b="0" i="0" u="none" strike="noStrike" kern="1200" cap="none" spc="0" normalizeH="0" baseline="0" noProof="0">
              <a:solidFill>
                <a:schemeClr val="tx1">
                  <a:lumMod val="85000"/>
                  <a:lumOff val="15000"/>
                </a:schemeClr>
              </a:solidFill>
              <a:uLnTx/>
              <a:uFillTx/>
              <a:latin typeface="思源黑体 CN Regular" panose="020b0500000000000000" pitchFamily="34" charset="-122"/>
              <a:ea typeface="思源黑体 CN Regular" panose="020b0500000000000000" pitchFamily="34" charset="-122"/>
              <a:cs typeface="思源宋体 CN Heavy" panose="02020900000000000000" charset="-122"/>
            </a:endParaRPr>
          </a:p>
        </p:txBody>
      </p:sp>
      <p:sp>
        <p:nvSpPr>
          <p:cNvPr id="29699" name="矩形 7"/>
          <p:cNvSpPr/>
          <p:nvPr>
            <p:custDataLst>
              <p:tags r:id="rId4"/>
            </p:custDataLst>
          </p:nvPr>
        </p:nvSpPr>
        <p:spPr>
          <a:xfrm>
            <a:off x="990600" y="1504950"/>
            <a:ext cx="3057247" cy="523220"/>
          </a:xfrm>
          <a:prstGeom prst="rect">
            <a:avLst/>
          </a:prstGeom>
          <a:noFill/>
          <a:ln w="9525" cap="flat" cmpd="sng" algn="ctr">
            <a:noFill/>
            <a:prstDash val="solid"/>
            <a:round/>
            <a:headEnd type="none" w="med" len="med"/>
            <a:tailEnd type="none" w="med" len="med"/>
          </a:ln>
        </p:spPr>
        <p:txBody>
          <a:bodyPr wrap="none">
            <a:spAutoFit/>
          </a:bodyPr>
          <a:lstStyle/>
          <a:p>
            <a:pPr marL="0" marR="0" lvl="0" indent="0" algn="l" defTabSz="914400" rtl="0" eaLnBrk="1" fontAlgn="auto" latinLnBrk="0" hangingPunct="1">
              <a:lnSpc>
                <a:spcPct val="100000"/>
              </a:lnSpc>
              <a:spcBef>
                <a:spcPct val="0"/>
              </a:spcBef>
              <a:spcAft>
                <a:spcPct val="0"/>
              </a:spcAft>
              <a:buClrTx/>
              <a:buSzTx/>
              <a:buFontTx/>
              <a:buNone/>
            </a:pPr>
            <a:r>
              <a:rPr kumimoji="0" lang="zh-CN" altLang="en-US" sz="2800" b="0" i="0" u="none" strike="noStrike" kern="1200" cap="none" spc="0" normalizeH="0" baseline="0" noProof="0">
                <a:ln w="9525" cap="flat" cmpd="sng" algn="ctr">
                  <a:noFill/>
                  <a:prstDash val="solid"/>
                  <a:round/>
                  <a:headEnd type="none" w="med" len="med"/>
                  <a:tailEnd type="none" w="med" len="med"/>
                </a:ln>
                <a:solidFill>
                  <a:srgbClr val="DA0000"/>
                </a:solidFill>
                <a:uLnTx/>
                <a:uFillTx/>
                <a:latin typeface="思源黑体 CN Regular" panose="020b0500000000000000" pitchFamily="34" charset="-122"/>
                <a:ea typeface="思源黑体 CN Regular" panose="020b0500000000000000" pitchFamily="34" charset="-122"/>
                <a:cs typeface="思源宋体 CN Heavy" panose="02020900000000000000" charset="-122"/>
                <a:sym typeface="+mn-ea"/>
              </a:rPr>
              <a:t>全体家长集体宣誓</a:t>
            </a:r>
            <a:endParaRPr kumimoji="0" lang="zh-CN" altLang="en-US" sz="2800" b="0" i="0" u="none" strike="noStrike" kern="1200" cap="none" spc="0" normalizeH="0" baseline="0" noProof="0">
              <a:solidFill>
                <a:schemeClr val="accent1"/>
              </a:solidFill>
              <a:uLnTx/>
              <a:uFillTx/>
              <a:latin typeface="思源黑体 CN Regular" panose="020b0500000000000000" pitchFamily="34" charset="-122"/>
              <a:ea typeface="思源黑体 CN Regular" panose="020b0500000000000000" pitchFamily="34" charset="-122"/>
              <a:cs typeface="思源宋体 CN Heavy" panose="02020900000000000000" charset="-122"/>
            </a:endParaRPr>
          </a:p>
        </p:txBody>
      </p:sp>
      <p:pic>
        <p:nvPicPr>
          <p:cNvPr id="29700" name="图片 1"/>
          <p:cNvPicPr>
            <a:picLocks noChangeAspect="1"/>
          </p:cNvPicPr>
          <p:nvPr>
            <p:custDataLst>
              <p:tags r:id="rId6"/>
            </p:custDataLst>
          </p:nvPr>
        </p:nvPicPr>
        <p:blipFill>
          <a:blip r:embed="rId5"/>
          <a:stretch>
            <a:fillRect/>
          </a:stretch>
        </p:blipFill>
        <p:spPr>
          <a:xfrm>
            <a:off x="5181600" y="1504950"/>
            <a:ext cx="3200400" cy="3200400"/>
          </a:xfrm>
          <a:prstGeom prst="rect">
            <a:avLst/>
          </a:prstGeom>
          <a:noFill/>
          <a:ln cap="flat">
            <a:noFill/>
            <a:prstDash val="solid"/>
            <a:round/>
            <a:headEnd type="none" w="med" len="med"/>
            <a:tailEnd type="none" w="med" len="med"/>
          </a:ln>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53" presetClass="entr" presetSubtype="16" fill="hold" grpId="2" nodeType="clickEffect">
                                  <p:stCondLst>
                                    <p:cond delay="0"/>
                                  </p:stCondLst>
                                  <p:childTnLst>
                                    <p:set>
                                      <p:cBhvr>
                                        <p:cTn id="6" dur="1" fill="hold">
                                          <p:stCondLst>
                                            <p:cond delay="0"/>
                                          </p:stCondLst>
                                        </p:cTn>
                                        <p:tgtEl>
                                          <p:spTgt spid="29698"/>
                                        </p:tgtEl>
                                        <p:attrNameLst>
                                          <p:attrName>style.visibility</p:attrName>
                                        </p:attrNameLst>
                                      </p:cBhvr>
                                      <p:to>
                                        <p:strVal val="visible"/>
                                      </p:to>
                                    </p:set>
                                    <p:anim calcmode="lin" valueType="num">
                                      <p:cBhvr>
                                        <p:cTn id="7" dur="500" fill="hold"/>
                                        <p:tgtEl>
                                          <p:spTgt spid="29698"/>
                                        </p:tgtEl>
                                        <p:attrNameLst>
                                          <p:attrName>ppt_w</p:attrName>
                                        </p:attrNameLst>
                                      </p:cBhvr>
                                      <p:tavLst>
                                        <p:tav tm="0">
                                          <p:val>
                                            <p:fltVal val="0"/>
                                          </p:val>
                                        </p:tav>
                                        <p:tav tm="100000">
                                          <p:val>
                                            <p:strVal val="#ppt_w"/>
                                          </p:val>
                                        </p:tav>
                                      </p:tavLst>
                                    </p:anim>
                                    <p:anim calcmode="lin" valueType="num">
                                      <p:cBhvr>
                                        <p:cTn id="8" dur="500" fill="hold"/>
                                        <p:tgtEl>
                                          <p:spTgt spid="29698"/>
                                        </p:tgtEl>
                                        <p:attrNameLst>
                                          <p:attrName>ppt_h</p:attrName>
                                        </p:attrNameLst>
                                      </p:cBhvr>
                                      <p:tavLst>
                                        <p:tav tm="0">
                                          <p:val>
                                            <p:fltVal val="0"/>
                                          </p:val>
                                        </p:tav>
                                        <p:tav tm="100000">
                                          <p:val>
                                            <p:strVal val="#ppt_h"/>
                                          </p:val>
                                        </p:tav>
                                      </p:tavLst>
                                    </p:anim>
                                    <p:animEffect transition="in" filter="fade">
                                      <p:cBhvr>
                                        <p:cTn id="9" dur="500"/>
                                        <p:tgtEl>
                                          <p:spTgt spid="29698"/>
                                        </p:tgtEl>
                                      </p:cBhvr>
                                    </p:animEffect>
                                  </p:childTnLst>
                                </p:cTn>
                              </p:par>
                              <p:par>
                                <p:cTn id="10" presetID="53" presetClass="entr" presetSubtype="16" fill="hold" grpId="2" nodeType="withEffect">
                                  <p:stCondLst>
                                    <p:cond delay="0"/>
                                  </p:stCondLst>
                                  <p:childTnLst>
                                    <p:set>
                                      <p:cBhvr>
                                        <p:cTn id="11" dur="1" fill="hold">
                                          <p:stCondLst>
                                            <p:cond delay="0"/>
                                          </p:stCondLst>
                                        </p:cTn>
                                        <p:tgtEl>
                                          <p:spTgt spid="29699"/>
                                        </p:tgtEl>
                                        <p:attrNameLst>
                                          <p:attrName>style.visibility</p:attrName>
                                        </p:attrNameLst>
                                      </p:cBhvr>
                                      <p:to>
                                        <p:strVal val="visible"/>
                                      </p:to>
                                    </p:set>
                                    <p:anim calcmode="lin" valueType="num">
                                      <p:cBhvr>
                                        <p:cTn id="12" dur="500" fill="hold"/>
                                        <p:tgtEl>
                                          <p:spTgt spid="29699"/>
                                        </p:tgtEl>
                                        <p:attrNameLst>
                                          <p:attrName>ppt_w</p:attrName>
                                        </p:attrNameLst>
                                      </p:cBhvr>
                                      <p:tavLst>
                                        <p:tav tm="0">
                                          <p:val>
                                            <p:fltVal val="0"/>
                                          </p:val>
                                        </p:tav>
                                        <p:tav tm="100000">
                                          <p:val>
                                            <p:strVal val="#ppt_w"/>
                                          </p:val>
                                        </p:tav>
                                      </p:tavLst>
                                    </p:anim>
                                    <p:anim calcmode="lin" valueType="num">
                                      <p:cBhvr>
                                        <p:cTn id="13" dur="500" fill="hold"/>
                                        <p:tgtEl>
                                          <p:spTgt spid="29699"/>
                                        </p:tgtEl>
                                        <p:attrNameLst>
                                          <p:attrName>ppt_h</p:attrName>
                                        </p:attrNameLst>
                                      </p:cBhvr>
                                      <p:tavLst>
                                        <p:tav tm="0">
                                          <p:val>
                                            <p:fltVal val="0"/>
                                          </p:val>
                                        </p:tav>
                                        <p:tav tm="100000">
                                          <p:val>
                                            <p:strVal val="#ppt_h"/>
                                          </p:val>
                                        </p:tav>
                                      </p:tavLst>
                                    </p:anim>
                                    <p:animEffect transition="in" filter="fade">
                                      <p:cBhvr>
                                        <p:cTn id="14" dur="500"/>
                                        <p:tgtEl>
                                          <p:spTgt spid="29699"/>
                                        </p:tgtEl>
                                      </p:cBhvr>
                                    </p:animEffect>
                                  </p:childTnLst>
                                </p:cTn>
                              </p:par>
                            </p:childTnLst>
                          </p:cTn>
                        </p:par>
                      </p:childTnLst>
                    </p:cTn>
                  </p:par>
                  <p:par>
                    <p:cTn id="15" fill="hold" nodeType="clickPar">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9700"/>
                                        </p:tgtEl>
                                        <p:attrNameLst>
                                          <p:attrName>style.visibility</p:attrName>
                                        </p:attrNameLst>
                                      </p:cBhvr>
                                      <p:to>
                                        <p:strVal val="visible"/>
                                      </p:to>
                                    </p:set>
                                    <p:anim calcmode="lin" valueType="num">
                                      <p:cBhvr additive="base">
                                        <p:cTn id="19" dur="500" fill="hold"/>
                                        <p:tgtEl>
                                          <p:spTgt spid="29700"/>
                                        </p:tgtEl>
                                        <p:attrNameLst>
                                          <p:attrName>ppt_x</p:attrName>
                                        </p:attrNameLst>
                                      </p:cBhvr>
                                      <p:tavLst>
                                        <p:tav tm="0">
                                          <p:val>
                                            <p:strVal val="#ppt_x"/>
                                          </p:val>
                                        </p:tav>
                                        <p:tav tm="100000">
                                          <p:val>
                                            <p:strVal val="#ppt_x"/>
                                          </p:val>
                                        </p:tav>
                                      </p:tavLst>
                                    </p:anim>
                                    <p:anim calcmode="lin" valueType="num">
                                      <p:cBhvr additive="base">
                                        <p:cTn id="20" dur="500" fill="hold"/>
                                        <p:tgtEl>
                                          <p:spTgt spid="297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2"/>
    </p:bldLst>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3"/>
          </p:custDataLst>
        </p:nvPr>
      </p:nvGrpSpPr>
      <p:grpSpPr>
        <a:xfrm>
          <a:off x="0" y="0"/>
          <a:ext cx="0" cy="0"/>
        </a:xfrm>
      </p:grpSpPr>
      <p:sp>
        <p:nvSpPr>
          <p:cNvPr id="30722" name="矩形 4"/>
          <p:cNvSpPr/>
          <p:nvPr>
            <p:custDataLst>
              <p:tags r:id="rId4"/>
            </p:custDataLst>
          </p:nvPr>
        </p:nvSpPr>
        <p:spPr>
          <a:xfrm>
            <a:off x="609600" y="590550"/>
            <a:ext cx="8001000" cy="3962400"/>
          </a:xfrm>
          <a:prstGeom prst="rect">
            <a:avLst/>
          </a:prstGeom>
          <a:solidFill>
            <a:srgbClr val="FCF6E9"/>
          </a:soli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pic>
        <p:nvPicPr>
          <p:cNvPr id="30723" name="图片 2"/>
          <p:cNvPicPr>
            <a:picLocks noChangeAspect="1"/>
          </p:cNvPicPr>
          <p:nvPr>
            <p:custDataLst>
              <p:tags r:id="rId6"/>
            </p:custDataLst>
          </p:nvPr>
        </p:nvPicPr>
        <p:blipFill>
          <a:blip r:embed="rId5"/>
          <a:stretch>
            <a:fillRect/>
          </a:stretch>
        </p:blipFill>
        <p:spPr>
          <a:xfrm flipH="1">
            <a:off x="5848350" y="1690688"/>
            <a:ext cx="2609850" cy="2716212"/>
          </a:xfrm>
          <a:prstGeom prst="rect">
            <a:avLst/>
          </a:prstGeom>
          <a:noFill/>
          <a:ln cap="flat">
            <a:noFill/>
            <a:prstDash val="solid"/>
            <a:round/>
            <a:headEnd type="none" w="med" len="med"/>
            <a:tailEnd type="none" w="med" len="med"/>
          </a:ln>
        </p:spPr>
      </p:pic>
      <p:pic>
        <p:nvPicPr>
          <p:cNvPr id="30724" name="图片 13"/>
          <p:cNvPicPr>
            <a:picLocks noChangeAspect="1"/>
          </p:cNvPicPr>
          <p:nvPr>
            <p:custDataLst>
              <p:tags r:id="rId8"/>
            </p:custDataLst>
          </p:nvPr>
        </p:nvPicPr>
        <p:blipFill>
          <a:blip r:embed="rId7"/>
          <a:stretch>
            <a:fillRect/>
          </a:stretch>
        </p:blipFill>
        <p:spPr>
          <a:xfrm>
            <a:off x="2262188" y="3867150"/>
            <a:ext cx="4976812" cy="700088"/>
          </a:xfrm>
          <a:prstGeom prst="rect">
            <a:avLst/>
          </a:prstGeom>
          <a:noFill/>
          <a:ln cap="flat">
            <a:noFill/>
            <a:prstDash val="solid"/>
            <a:round/>
            <a:headEnd type="none" w="med" len="med"/>
            <a:tailEnd type="none" w="med" len="med"/>
          </a:ln>
        </p:spPr>
      </p:pic>
      <p:pic>
        <p:nvPicPr>
          <p:cNvPr id="30725" name="图片 26"/>
          <p:cNvPicPr>
            <a:picLocks noChangeAspect="1"/>
          </p:cNvPicPr>
          <p:nvPr>
            <p:custDataLst>
              <p:tags r:id="rId10"/>
            </p:custDataLst>
          </p:nvPr>
        </p:nvPicPr>
        <p:blipFill>
          <a:blip r:embed="rId9"/>
          <a:srcRect r="7692"/>
          <a:stretch>
            <a:fillRect/>
          </a:stretch>
        </p:blipFill>
        <p:spPr>
          <a:xfrm>
            <a:off x="0" y="3489325"/>
            <a:ext cx="9144000" cy="1646238"/>
          </a:xfrm>
          <a:prstGeom prst="rect">
            <a:avLst/>
          </a:prstGeom>
          <a:noFill/>
          <a:ln cap="flat">
            <a:noFill/>
            <a:prstDash val="solid"/>
            <a:round/>
            <a:headEnd type="none" w="med" len="med"/>
            <a:tailEnd type="none" w="med" len="med"/>
          </a:ln>
        </p:spPr>
      </p:pic>
      <p:sp>
        <p:nvSpPr>
          <p:cNvPr id="30726" name="TextBox 48"/>
          <p:cNvSpPr txBox="1"/>
          <p:nvPr>
            <p:custDataLst>
              <p:tags r:id="rId11"/>
            </p:custDataLst>
          </p:nvPr>
        </p:nvSpPr>
        <p:spPr>
          <a:xfrm>
            <a:off x="1447800" y="2125120"/>
            <a:ext cx="4495800" cy="707886"/>
          </a:xfrm>
          <a:prstGeom prst="rect">
            <a:avLst/>
          </a:prstGeom>
          <a:noFill/>
          <a:ln w="9525" cap="flat" cmpd="sng" algn="ctr">
            <a:noFill/>
            <a:prstDash val="solid"/>
            <a:round/>
            <a:headEnd type="none" w="med" len="med"/>
            <a:tailEnd type="none" w="med" len="med"/>
          </a:ln>
        </p:spPr>
        <p:txBody>
          <a:bodyPr wrap="square" lIns="0" tIns="0" rIns="0" bIns="0" rtlCol="0">
            <a:spAutoFit/>
          </a:bodyPr>
          <a:lstStyle/>
          <a:p>
            <a:pPr marL="0" marR="0" lvl="0" indent="0" algn="l" defTabSz="685800" rtl="0" eaLnBrk="1" fontAlgn="auto" latinLnBrk="0" hangingPunct="1">
              <a:lnSpc>
                <a:spcPct val="100000"/>
              </a:lnSpc>
              <a:spcBef>
                <a:spcPct val="0"/>
              </a:spcBef>
              <a:spcAft>
                <a:spcPct val="0"/>
              </a:spcAft>
              <a:buClrTx/>
              <a:buSzTx/>
              <a:buFontTx/>
              <a:buNone/>
            </a:pPr>
            <a:r>
              <a:rPr kumimoji="0" lang="zh-CN" altLang="en-US" sz="4600" b="1" i="0" u="none" strike="noStrike" kern="1200" cap="none" spc="4000" normalizeH="0" baseline="0" noProof="0">
                <a:ln w="9525" cap="flat" cmpd="sng" algn="ctr">
                  <a:noFill/>
                  <a:prstDash val="solid"/>
                  <a:round/>
                  <a:headEnd type="none" w="med" len="med"/>
                  <a:tailEnd type="none" w="med" len="med"/>
                </a:ln>
                <a:solidFill>
                  <a:srgbClr val="DA0000"/>
                </a:solidFill>
                <a:uLnTx/>
                <a:uFillTx/>
                <a:latin typeface="思源黑体 CN Bold"/>
                <a:ea typeface="思源黑体 CN Bold"/>
                <a:cs typeface="思源黑体 CN Regular"/>
                <a:sym typeface="+mn-lt"/>
              </a:rPr>
              <a:t>学生宣誓</a:t>
            </a:r>
            <a:endParaRPr kumimoji="0" lang="zh-CN" altLang="en-US" sz="4600" b="1" i="0" u="none" strike="noStrike" kern="1200" cap="none" spc="4000" normalizeH="0" baseline="0" noProof="0">
              <a:ln w="9525" cap="flat" cmpd="sng" algn="ctr">
                <a:noFill/>
                <a:prstDash val="solid"/>
                <a:round/>
                <a:headEnd type="none" w="med" len="med"/>
                <a:tailEnd type="none" w="med" len="med"/>
              </a:ln>
              <a:solidFill>
                <a:srgbClr val="DA0000"/>
              </a:solidFill>
              <a:uLnTx/>
              <a:uFillTx/>
              <a:latin typeface="思源黑体 CN Bold"/>
              <a:ea typeface="思源黑体 CN Bold"/>
              <a:cs typeface="思源黑体 CN Regular"/>
              <a:sym typeface="+mn-lt"/>
            </a:endParaRPr>
          </a:p>
        </p:txBody>
      </p:sp>
      <p:sp>
        <p:nvSpPr>
          <p:cNvPr id="30727" name="TextBox 48"/>
          <p:cNvSpPr txBox="1"/>
          <p:nvPr>
            <p:custDataLst>
              <p:tags r:id="rId12"/>
            </p:custDataLst>
          </p:nvPr>
        </p:nvSpPr>
        <p:spPr>
          <a:xfrm>
            <a:off x="1447799" y="1428750"/>
            <a:ext cx="2667000" cy="615553"/>
          </a:xfrm>
          <a:prstGeom prst="rect">
            <a:avLst/>
          </a:prstGeom>
          <a:noFill/>
          <a:ln w="9525" cap="flat" cmpd="sng" algn="ctr">
            <a:noFill/>
            <a:prstDash val="solid"/>
            <a:round/>
            <a:headEnd type="none" w="med" len="med"/>
            <a:tailEnd type="none" w="med" len="med"/>
          </a:ln>
        </p:spPr>
        <p:txBody>
          <a:bodyPr wrap="square" lIns="0" tIns="0" rIns="0" bIns="0" rtlCol="0">
            <a:spAutoFit/>
          </a:bodyPr>
          <a:lstStyle/>
          <a:p>
            <a:pPr marL="0" marR="0" lvl="0" indent="0" algn="l" defTabSz="685800" rtl="0" eaLnBrk="1" fontAlgn="auto" latinLnBrk="0" hangingPunct="1">
              <a:lnSpc>
                <a:spcPct val="100000"/>
              </a:lnSpc>
              <a:spcBef>
                <a:spcPct val="0"/>
              </a:spcBef>
              <a:spcAft>
                <a:spcPct val="0"/>
              </a:spcAft>
              <a:buClrTx/>
              <a:buSzTx/>
              <a:buFontTx/>
              <a:buNone/>
            </a:pPr>
            <a:r>
              <a:rPr kumimoji="0" lang="zh-CN" altLang="en-US" sz="4000" b="0" i="0" u="none" strike="noStrike" kern="1200" cap="none" spc="600" normalizeH="0" baseline="0" noProof="0">
                <a:ln w="9525" cap="flat" cmpd="sng" algn="ctr">
                  <a:noFill/>
                  <a:prstDash val="solid"/>
                  <a:round/>
                  <a:headEnd type="none" w="med" len="med"/>
                  <a:tailEnd type="none" w="med" len="med"/>
                </a:ln>
                <a:solidFill>
                  <a:srgbClr val="DA0000"/>
                </a:solidFill>
                <a:uLnTx/>
                <a:uFillTx/>
                <a:latin typeface="思源黑体 CN Regular"/>
                <a:ea typeface="思源黑体 CN Regular"/>
                <a:cs typeface="思源黑体 CN Regular"/>
                <a:sym typeface="+mn-lt"/>
              </a:rPr>
              <a:t>第八部分</a:t>
            </a:r>
            <a:endParaRPr kumimoji="0" lang="en-US" altLang="zh-CN" sz="4000" b="0" i="0" u="none" strike="noStrike" kern="1200" cap="none" spc="600" normalizeH="0" baseline="0" noProof="0">
              <a:solidFill>
                <a:schemeClr val="accent1"/>
              </a:solidFill>
              <a:uLnTx/>
              <a:uFillTx/>
              <a:latin typeface="+mn-ea"/>
              <a:cs typeface="+mn-ea"/>
              <a:sym typeface="+mn-lt"/>
            </a:endParaRPr>
          </a:p>
        </p:txBody>
      </p:sp>
      <p:sp>
        <p:nvSpPr>
          <p:cNvPr id="30728" name="矩形 37"/>
          <p:cNvSpPr/>
          <p:nvPr>
            <p:custDataLst>
              <p:tags r:id="rId13"/>
            </p:custDataLst>
          </p:nvPr>
        </p:nvSpPr>
        <p:spPr>
          <a:xfrm>
            <a:off x="1371600" y="2841307"/>
            <a:ext cx="4190999" cy="492443"/>
          </a:xfrm>
          <a:prstGeom prst="rect">
            <a:avLst/>
          </a:prstGeom>
          <a:noFill/>
          <a:ln w="9525" cap="flat" cmpd="sng" algn="ctr">
            <a:noFill/>
            <a:prstDash val="solid"/>
            <a:round/>
            <a:headEnd type="none" w="med" len="med"/>
            <a:tailEnd type="none" w="med" len="med"/>
          </a:ln>
        </p:spPr>
        <p:txBody>
          <a:bodyPr wrap="square">
            <a:spAutoFit/>
          </a:bodyPr>
          <a:lstStyle/>
          <a:p>
            <a:pPr marL="0" marR="0" lvl="0" indent="0" algn="l" defTabSz="914400" rtl="0" eaLnBrk="1" fontAlgn="auto" latinLnBrk="0" hangingPunct="1">
              <a:lnSpc>
                <a:spcPct val="130000"/>
              </a:lnSpc>
              <a:spcBef>
                <a:spcPct val="0"/>
              </a:spcBef>
              <a:spcAft>
                <a:spcPct val="0"/>
              </a:spcAft>
              <a:buClrTx/>
              <a:buSzTx/>
              <a:buFontTx/>
              <a:buNone/>
            </a:pPr>
            <a:r>
              <a:rPr kumimoji="0" lang="en-US" altLang="zh-CN" sz="1000" b="0" i="0" u="none" strike="noStrike" kern="1200" cap="none" spc="0" normalizeH="0" baseline="0" noProof="0">
                <a:ln w="9525" cap="flat" cmpd="sng" algn="ctr">
                  <a:noFill/>
                  <a:prstDash val="solid"/>
                  <a:round/>
                  <a:headEnd type="none" w="med" len="med"/>
                  <a:tailEnd type="none" w="med" len="med"/>
                </a:ln>
                <a:solidFill>
                  <a:srgbClr val="DA0000"/>
                </a:solidFill>
                <a:uLnTx/>
                <a:uFillTx/>
                <a:latin typeface="思源黑体 CN Regular"/>
                <a:ea typeface="思源黑体 CN Regular"/>
                <a:cs typeface="Arial"/>
                <a:sym typeface="Wingdings" panose="05000000000000000000" pitchFamily="2" charset="2"/>
              </a:rPr>
              <a:t>performance in workplace execution comes from careful execution workplace execution comes from performance</a:t>
            </a:r>
            <a:endParaRPr kumimoji="0" lang="zh-CN" altLang="en-US" sz="1000" b="0" i="0" u="none" strike="noStrike" kern="1200" cap="none" spc="0" normalizeH="0" baseline="0" noProof="0">
              <a:solidFill>
                <a:schemeClr val="accent1"/>
              </a:solidFill>
              <a:uLnTx/>
              <a:uFillTx/>
              <a:latin typeface="+mn-ea"/>
            </a:endParaRPr>
          </a:p>
        </p:txBody>
      </p:sp>
      <p:pic>
        <p:nvPicPr>
          <p:cNvPr id="30729" name="图片 1"/>
          <p:cNvPicPr>
            <a:picLocks noChangeAspect="1"/>
          </p:cNvPicPr>
          <p:nvPr>
            <p:custDataLst>
              <p:tags r:id="rId15"/>
            </p:custDataLst>
          </p:nvPr>
        </p:nvPicPr>
        <p:blipFill>
          <a:blip r:embed="rId14"/>
          <a:stretch>
            <a:fillRect/>
          </a:stretch>
        </p:blipFill>
        <p:spPr>
          <a:xfrm>
            <a:off x="7391400" y="865188"/>
            <a:ext cx="852488" cy="642937"/>
          </a:xfrm>
          <a:prstGeom prst="rect">
            <a:avLst/>
          </a:prstGeom>
          <a:noFill/>
          <a:ln cap="flat">
            <a:noFill/>
            <a:prstDash val="solid"/>
            <a:round/>
            <a:headEnd type="none" w="med" len="med"/>
            <a:tailEnd type="none" w="med" len="med"/>
          </a:ln>
        </p:spPr>
      </p:pic>
      <p:pic>
        <p:nvPicPr>
          <p:cNvPr id="30730" name="图片 3"/>
          <p:cNvPicPr>
            <a:picLocks noChangeAspect="1"/>
          </p:cNvPicPr>
          <p:nvPr>
            <p:custDataLst>
              <p:tags r:id="rId17"/>
            </p:custDataLst>
          </p:nvPr>
        </p:nvPicPr>
        <p:blipFill>
          <a:blip r:embed="rId16"/>
          <a:stretch>
            <a:fillRect/>
          </a:stretch>
        </p:blipFill>
        <p:spPr>
          <a:xfrm flipH="1">
            <a:off x="1143000" y="3402013"/>
            <a:ext cx="2570163" cy="1379537"/>
          </a:xfrm>
          <a:prstGeom prst="rect">
            <a:avLst/>
          </a:prstGeom>
          <a:noFill/>
          <a:ln cap="flat">
            <a:noFill/>
            <a:prstDash val="solid"/>
            <a:round/>
            <a:headEnd type="none" w="med" len="med"/>
            <a:tailEnd type="none" w="med" len="med"/>
          </a:ln>
        </p:spPr>
      </p:pic>
      <p:pic>
        <p:nvPicPr>
          <p:cNvPr id="30731" name="图片 82"/>
          <p:cNvPicPr>
            <a:picLocks noChangeAspect="1"/>
          </p:cNvPicPr>
          <p:nvPr>
            <p:custDataLst>
              <p:tags r:id="rId18"/>
            </p:custDataLst>
          </p:nvPr>
        </p:nvPicPr>
        <p:blipFill>
          <a:blip r:embed="rId9"/>
          <a:srcRect r="7692"/>
          <a:stretch>
            <a:fillRect/>
          </a:stretch>
        </p:blipFill>
        <p:spPr>
          <a:xfrm>
            <a:off x="0" y="4230688"/>
            <a:ext cx="9144000" cy="930275"/>
          </a:xfrm>
          <a:prstGeom prst="rect">
            <a:avLst/>
          </a:prstGeom>
          <a:noFill/>
          <a:ln cap="flat">
            <a:noFill/>
            <a:prstDash val="solid"/>
            <a:round/>
            <a:headEnd type="none" w="med" len="med"/>
            <a:tailEnd type="none" w="med" len="med"/>
          </a:ln>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24"/>
                                        </p:tgtEl>
                                        <p:attrNameLst>
                                          <p:attrName>style.visibility</p:attrName>
                                        </p:attrNameLst>
                                      </p:cBhvr>
                                      <p:to>
                                        <p:strVal val="visible"/>
                                      </p:to>
                                    </p:set>
                                    <p:anim calcmode="lin" valueType="num">
                                      <p:cBhvr additive="base">
                                        <p:cTn id="7" dur="500" fill="hold"/>
                                        <p:tgtEl>
                                          <p:spTgt spid="30724"/>
                                        </p:tgtEl>
                                        <p:attrNameLst>
                                          <p:attrName>ppt_x</p:attrName>
                                        </p:attrNameLst>
                                      </p:cBhvr>
                                      <p:tavLst>
                                        <p:tav tm="0">
                                          <p:val>
                                            <p:strVal val="#ppt_x"/>
                                          </p:val>
                                        </p:tav>
                                        <p:tav tm="100000">
                                          <p:val>
                                            <p:strVal val="#ppt_x"/>
                                          </p:val>
                                        </p:tav>
                                      </p:tavLst>
                                    </p:anim>
                                    <p:anim calcmode="lin" valueType="num">
                                      <p:cBhvr additive="base">
                                        <p:cTn id="8" dur="500" fill="hold"/>
                                        <p:tgtEl>
                                          <p:spTgt spid="3072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0725"/>
                                        </p:tgtEl>
                                        <p:attrNameLst>
                                          <p:attrName>style.visibility</p:attrName>
                                        </p:attrNameLst>
                                      </p:cBhvr>
                                      <p:to>
                                        <p:strVal val="visible"/>
                                      </p:to>
                                    </p:set>
                                    <p:anim calcmode="lin" valueType="num">
                                      <p:cBhvr additive="base">
                                        <p:cTn id="11" dur="500" fill="hold"/>
                                        <p:tgtEl>
                                          <p:spTgt spid="30725"/>
                                        </p:tgtEl>
                                        <p:attrNameLst>
                                          <p:attrName>ppt_x</p:attrName>
                                        </p:attrNameLst>
                                      </p:cBhvr>
                                      <p:tavLst>
                                        <p:tav tm="0">
                                          <p:val>
                                            <p:strVal val="#ppt_x"/>
                                          </p:val>
                                        </p:tav>
                                        <p:tav tm="100000">
                                          <p:val>
                                            <p:strVal val="#ppt_x"/>
                                          </p:val>
                                        </p:tav>
                                      </p:tavLst>
                                    </p:anim>
                                    <p:anim calcmode="lin" valueType="num">
                                      <p:cBhvr additive="base">
                                        <p:cTn id="12" dur="500" fill="hold"/>
                                        <p:tgtEl>
                                          <p:spTgt spid="3072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0731"/>
                                        </p:tgtEl>
                                        <p:attrNameLst>
                                          <p:attrName>style.visibility</p:attrName>
                                        </p:attrNameLst>
                                      </p:cBhvr>
                                      <p:to>
                                        <p:strVal val="visible"/>
                                      </p:to>
                                    </p:set>
                                    <p:anim calcmode="lin" valueType="num">
                                      <p:cBhvr additive="base">
                                        <p:cTn id="15" dur="500" fill="hold"/>
                                        <p:tgtEl>
                                          <p:spTgt spid="30731"/>
                                        </p:tgtEl>
                                        <p:attrNameLst>
                                          <p:attrName>ppt_x</p:attrName>
                                        </p:attrNameLst>
                                      </p:cBhvr>
                                      <p:tavLst>
                                        <p:tav tm="0">
                                          <p:val>
                                            <p:strVal val="#ppt_x"/>
                                          </p:val>
                                        </p:tav>
                                        <p:tav tm="100000">
                                          <p:val>
                                            <p:strVal val="#ppt_x"/>
                                          </p:val>
                                        </p:tav>
                                      </p:tavLst>
                                    </p:anim>
                                    <p:anim calcmode="lin" valueType="num">
                                      <p:cBhvr additive="base">
                                        <p:cTn id="16" dur="500" fill="hold"/>
                                        <p:tgtEl>
                                          <p:spTgt spid="30731"/>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30722"/>
                                        </p:tgtEl>
                                        <p:attrNameLst>
                                          <p:attrName>style.visibility</p:attrName>
                                        </p:attrNameLst>
                                      </p:cBhvr>
                                      <p:to>
                                        <p:strVal val="visible"/>
                                      </p:to>
                                    </p:set>
                                    <p:animEffect transition="in" filter="barn(inVertical)">
                                      <p:cBhvr>
                                        <p:cTn id="21" dur="500"/>
                                        <p:tgtEl>
                                          <p:spTgt spid="30722"/>
                                        </p:tgtEl>
                                      </p:cBhvr>
                                    </p:animEffect>
                                  </p:childTnLst>
                                </p:cTn>
                              </p:par>
                            </p:childTnLst>
                          </p:cTn>
                        </p:par>
                      </p:childTnLst>
                    </p:cTn>
                  </p:par>
                  <p:par>
                    <p:cTn id="22" fill="hold" nodeType="clickPar">
                      <p:stCondLst>
                        <p:cond delay="indefinite"/>
                      </p:stCondLst>
                      <p:childTnLst>
                        <p:par>
                          <p:cTn id="23" fill="hold">
                            <p:stCondLst>
                              <p:cond delay="0"/>
                            </p:stCondLst>
                            <p:childTnLst>
                              <p:par>
                                <p:cTn id="24" presetID="2" presetClass="entr" presetSubtype="8" fill="hold" nodeType="clickEffect">
                                  <p:stCondLst>
                                    <p:cond delay="0"/>
                                  </p:stCondLst>
                                  <p:childTnLst>
                                    <p:set>
                                      <p:cBhvr>
                                        <p:cTn id="25" dur="1" fill="hold">
                                          <p:stCondLst>
                                            <p:cond delay="0"/>
                                          </p:stCondLst>
                                        </p:cTn>
                                        <p:tgtEl>
                                          <p:spTgt spid="30730"/>
                                        </p:tgtEl>
                                        <p:attrNameLst>
                                          <p:attrName>style.visibility</p:attrName>
                                        </p:attrNameLst>
                                      </p:cBhvr>
                                      <p:to>
                                        <p:strVal val="visible"/>
                                      </p:to>
                                    </p:set>
                                    <p:anim calcmode="lin" valueType="num">
                                      <p:cBhvr additive="base">
                                        <p:cTn id="26" dur="500" fill="hold"/>
                                        <p:tgtEl>
                                          <p:spTgt spid="30730"/>
                                        </p:tgtEl>
                                        <p:attrNameLst>
                                          <p:attrName>ppt_x</p:attrName>
                                        </p:attrNameLst>
                                      </p:cBhvr>
                                      <p:tavLst>
                                        <p:tav tm="0">
                                          <p:val>
                                            <p:strVal val="0-#ppt_w/2"/>
                                          </p:val>
                                        </p:tav>
                                        <p:tav tm="100000">
                                          <p:val>
                                            <p:strVal val="#ppt_x"/>
                                          </p:val>
                                        </p:tav>
                                      </p:tavLst>
                                    </p:anim>
                                    <p:anim calcmode="lin" valueType="num">
                                      <p:cBhvr additive="base">
                                        <p:cTn id="27" dur="500" fill="hold"/>
                                        <p:tgtEl>
                                          <p:spTgt spid="30730"/>
                                        </p:tgtEl>
                                        <p:attrNameLst>
                                          <p:attrName>ppt_y</p:attrName>
                                        </p:attrNameLst>
                                      </p:cBhvr>
                                      <p:tavLst>
                                        <p:tav tm="0">
                                          <p:val>
                                            <p:strVal val="#ppt_y"/>
                                          </p:val>
                                        </p:tav>
                                        <p:tav tm="100000">
                                          <p:val>
                                            <p:strVal val="#ppt_y"/>
                                          </p:val>
                                        </p:tav>
                                      </p:tavLst>
                                    </p:anim>
                                  </p:childTnLst>
                                </p:cTn>
                              </p:par>
                              <p:par>
                                <p:cTn id="28" presetID="2" presetClass="entr" presetSubtype="2" fill="hold" nodeType="withEffect">
                                  <p:stCondLst>
                                    <p:cond delay="0"/>
                                  </p:stCondLst>
                                  <p:childTnLst>
                                    <p:set>
                                      <p:cBhvr>
                                        <p:cTn id="29" dur="1" fill="hold">
                                          <p:stCondLst>
                                            <p:cond delay="0"/>
                                          </p:stCondLst>
                                        </p:cTn>
                                        <p:tgtEl>
                                          <p:spTgt spid="30723"/>
                                        </p:tgtEl>
                                        <p:attrNameLst>
                                          <p:attrName>style.visibility</p:attrName>
                                        </p:attrNameLst>
                                      </p:cBhvr>
                                      <p:to>
                                        <p:strVal val="visible"/>
                                      </p:to>
                                    </p:set>
                                    <p:anim calcmode="lin" valueType="num">
                                      <p:cBhvr additive="base">
                                        <p:cTn id="30" dur="500" fill="hold"/>
                                        <p:tgtEl>
                                          <p:spTgt spid="30723"/>
                                        </p:tgtEl>
                                        <p:attrNameLst>
                                          <p:attrName>ppt_x</p:attrName>
                                        </p:attrNameLst>
                                      </p:cBhvr>
                                      <p:tavLst>
                                        <p:tav tm="0">
                                          <p:val>
                                            <p:strVal val="1+#ppt_w/2"/>
                                          </p:val>
                                        </p:tav>
                                        <p:tav tm="100000">
                                          <p:val>
                                            <p:strVal val="#ppt_x"/>
                                          </p:val>
                                        </p:tav>
                                      </p:tavLst>
                                    </p:anim>
                                    <p:anim calcmode="lin" valueType="num">
                                      <p:cBhvr additive="base">
                                        <p:cTn id="31" dur="500" fill="hold"/>
                                        <p:tgtEl>
                                          <p:spTgt spid="30723"/>
                                        </p:tgtEl>
                                        <p:attrNameLst>
                                          <p:attrName>ppt_y</p:attrName>
                                        </p:attrNameLst>
                                      </p:cBhvr>
                                      <p:tavLst>
                                        <p:tav tm="0">
                                          <p:val>
                                            <p:strVal val="#ppt_y"/>
                                          </p:val>
                                        </p:tav>
                                        <p:tav tm="100000">
                                          <p:val>
                                            <p:strVal val="#ppt_y"/>
                                          </p:val>
                                        </p:tav>
                                      </p:tavLst>
                                    </p:anim>
                                  </p:childTnLst>
                                </p:cTn>
                              </p:par>
                              <p:par>
                                <p:cTn id="32" presetID="2" presetClass="entr" presetSubtype="3" fill="hold" nodeType="withEffect">
                                  <p:stCondLst>
                                    <p:cond delay="0"/>
                                  </p:stCondLst>
                                  <p:childTnLst>
                                    <p:set>
                                      <p:cBhvr>
                                        <p:cTn id="33" dur="1" fill="hold">
                                          <p:stCondLst>
                                            <p:cond delay="0"/>
                                          </p:stCondLst>
                                        </p:cTn>
                                        <p:tgtEl>
                                          <p:spTgt spid="30729"/>
                                        </p:tgtEl>
                                        <p:attrNameLst>
                                          <p:attrName>style.visibility</p:attrName>
                                        </p:attrNameLst>
                                      </p:cBhvr>
                                      <p:to>
                                        <p:strVal val="visible"/>
                                      </p:to>
                                    </p:set>
                                    <p:anim calcmode="lin" valueType="num">
                                      <p:cBhvr additive="base">
                                        <p:cTn id="34" dur="500" fill="hold"/>
                                        <p:tgtEl>
                                          <p:spTgt spid="30729"/>
                                        </p:tgtEl>
                                        <p:attrNameLst>
                                          <p:attrName>ppt_x</p:attrName>
                                        </p:attrNameLst>
                                      </p:cBhvr>
                                      <p:tavLst>
                                        <p:tav tm="0">
                                          <p:val>
                                            <p:strVal val="1+#ppt_w/2"/>
                                          </p:val>
                                        </p:tav>
                                        <p:tav tm="100000">
                                          <p:val>
                                            <p:strVal val="#ppt_x"/>
                                          </p:val>
                                        </p:tav>
                                      </p:tavLst>
                                    </p:anim>
                                    <p:anim calcmode="lin" valueType="num">
                                      <p:cBhvr additive="base">
                                        <p:cTn id="35" dur="500" fill="hold"/>
                                        <p:tgtEl>
                                          <p:spTgt spid="30729"/>
                                        </p:tgtEl>
                                        <p:attrNameLst>
                                          <p:attrName>ppt_y</p:attrName>
                                        </p:attrNameLst>
                                      </p:cBhvr>
                                      <p:tavLst>
                                        <p:tav tm="0">
                                          <p:val>
                                            <p:strVal val="0-#ppt_h/2"/>
                                          </p:val>
                                        </p:tav>
                                        <p:tav tm="100000">
                                          <p:val>
                                            <p:strVal val="#ppt_y"/>
                                          </p:val>
                                        </p:tav>
                                      </p:tavLst>
                                    </p:anim>
                                  </p:childTnLst>
                                </p:cTn>
                              </p:par>
                            </p:childTnLst>
                          </p:cTn>
                        </p:par>
                        <p:par>
                          <p:cTn id="36" fill="hold" nodeType="afterGroup">
                            <p:stCondLst>
                              <p:cond delay="500"/>
                            </p:stCondLst>
                            <p:childTnLst>
                              <p:par>
                                <p:cTn id="37" presetID="53" presetClass="entr" presetSubtype="16" fill="hold" grpId="0" nodeType="afterEffect">
                                  <p:stCondLst>
                                    <p:cond delay="0"/>
                                  </p:stCondLst>
                                  <p:childTnLst>
                                    <p:set>
                                      <p:cBhvr>
                                        <p:cTn id="38" dur="1" fill="hold">
                                          <p:stCondLst>
                                            <p:cond delay="0"/>
                                          </p:stCondLst>
                                        </p:cTn>
                                        <p:tgtEl>
                                          <p:spTgt spid="30727"/>
                                        </p:tgtEl>
                                        <p:attrNameLst>
                                          <p:attrName>style.visibility</p:attrName>
                                        </p:attrNameLst>
                                      </p:cBhvr>
                                      <p:to>
                                        <p:strVal val="visible"/>
                                      </p:to>
                                    </p:set>
                                    <p:anim calcmode="lin" valueType="num">
                                      <p:cBhvr>
                                        <p:cTn id="39" dur="500" fill="hold"/>
                                        <p:tgtEl>
                                          <p:spTgt spid="30727"/>
                                        </p:tgtEl>
                                        <p:attrNameLst>
                                          <p:attrName>ppt_w</p:attrName>
                                        </p:attrNameLst>
                                      </p:cBhvr>
                                      <p:tavLst>
                                        <p:tav tm="0">
                                          <p:val>
                                            <p:fltVal val="0"/>
                                          </p:val>
                                        </p:tav>
                                        <p:tav tm="100000">
                                          <p:val>
                                            <p:strVal val="#ppt_w"/>
                                          </p:val>
                                        </p:tav>
                                      </p:tavLst>
                                    </p:anim>
                                    <p:anim calcmode="lin" valueType="num">
                                      <p:cBhvr>
                                        <p:cTn id="40" dur="500" fill="hold"/>
                                        <p:tgtEl>
                                          <p:spTgt spid="30727"/>
                                        </p:tgtEl>
                                        <p:attrNameLst>
                                          <p:attrName>ppt_h</p:attrName>
                                        </p:attrNameLst>
                                      </p:cBhvr>
                                      <p:tavLst>
                                        <p:tav tm="0">
                                          <p:val>
                                            <p:fltVal val="0"/>
                                          </p:val>
                                        </p:tav>
                                        <p:tav tm="100000">
                                          <p:val>
                                            <p:strVal val="#ppt_h"/>
                                          </p:val>
                                        </p:tav>
                                      </p:tavLst>
                                    </p:anim>
                                    <p:animEffect transition="in" filter="fade">
                                      <p:cBhvr>
                                        <p:cTn id="41" dur="500"/>
                                        <p:tgtEl>
                                          <p:spTgt spid="30727"/>
                                        </p:tgtEl>
                                      </p:cBhvr>
                                    </p:animEffect>
                                  </p:childTnLst>
                                </p:cTn>
                              </p:par>
                            </p:childTnLst>
                          </p:cTn>
                        </p:par>
                        <p:par>
                          <p:cTn id="42" fill="hold" nodeType="afterGroup">
                            <p:stCondLst>
                              <p:cond delay="1000"/>
                            </p:stCondLst>
                            <p:childTnLst>
                              <p:par>
                                <p:cTn id="43" presetID="22" presetClass="entr" presetSubtype="8" fill="hold" grpId="0" nodeType="afterEffect">
                                  <p:stCondLst>
                                    <p:cond delay="0"/>
                                  </p:stCondLst>
                                  <p:childTnLst>
                                    <p:set>
                                      <p:cBhvr>
                                        <p:cTn id="44" dur="1" fill="hold">
                                          <p:stCondLst>
                                            <p:cond delay="0"/>
                                          </p:stCondLst>
                                        </p:cTn>
                                        <p:tgtEl>
                                          <p:spTgt spid="30726"/>
                                        </p:tgtEl>
                                        <p:attrNameLst>
                                          <p:attrName>style.visibility</p:attrName>
                                        </p:attrNameLst>
                                      </p:cBhvr>
                                      <p:to>
                                        <p:strVal val="visible"/>
                                      </p:to>
                                    </p:set>
                                    <p:animEffect transition="in" filter="wipe(left)">
                                      <p:cBhvr>
                                        <p:cTn id="45" dur="500"/>
                                        <p:tgtEl>
                                          <p:spTgt spid="30726"/>
                                        </p:tgtEl>
                                      </p:cBhvr>
                                    </p:animEffect>
                                  </p:childTnLst>
                                </p:cTn>
                              </p:par>
                            </p:childTnLst>
                          </p:cTn>
                        </p:par>
                      </p:childTnLst>
                    </p:cTn>
                  </p:par>
                  <p:par>
                    <p:cTn id="46" fill="hold" nodeType="clickPar">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30728"/>
                                        </p:tgtEl>
                                        <p:attrNameLst>
                                          <p:attrName>style.visibility</p:attrName>
                                        </p:attrNameLst>
                                      </p:cBhvr>
                                      <p:to>
                                        <p:strVal val="visible"/>
                                      </p:to>
                                    </p:set>
                                    <p:anim calcmode="lin" valueType="num">
                                      <p:cBhvr>
                                        <p:cTn id="50" dur="500" fill="hold"/>
                                        <p:tgtEl>
                                          <p:spTgt spid="30728"/>
                                        </p:tgtEl>
                                        <p:attrNameLst>
                                          <p:attrName>ppt_w</p:attrName>
                                        </p:attrNameLst>
                                      </p:cBhvr>
                                      <p:tavLst>
                                        <p:tav tm="0">
                                          <p:val>
                                            <p:fltVal val="0"/>
                                          </p:val>
                                        </p:tav>
                                        <p:tav tm="100000">
                                          <p:val>
                                            <p:strVal val="#ppt_w"/>
                                          </p:val>
                                        </p:tav>
                                      </p:tavLst>
                                    </p:anim>
                                    <p:anim calcmode="lin" valueType="num">
                                      <p:cBhvr>
                                        <p:cTn id="51" dur="500" fill="hold"/>
                                        <p:tgtEl>
                                          <p:spTgt spid="30728"/>
                                        </p:tgtEl>
                                        <p:attrNameLst>
                                          <p:attrName>ppt_h</p:attrName>
                                        </p:attrNameLst>
                                      </p:cBhvr>
                                      <p:tavLst>
                                        <p:tav tm="0">
                                          <p:val>
                                            <p:fltVal val="0"/>
                                          </p:val>
                                        </p:tav>
                                        <p:tav tm="100000">
                                          <p:val>
                                            <p:strVal val="#ppt_h"/>
                                          </p:val>
                                        </p:tav>
                                      </p:tavLst>
                                    </p:anim>
                                    <p:animEffect transition="in" filter="fade">
                                      <p:cBhvr>
                                        <p:cTn id="52" dur="500"/>
                                        <p:tgtEl>
                                          <p:spTgt spid="307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p:bldLst>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31746" name="矩形 6"/>
          <p:cNvSpPr/>
          <p:nvPr>
            <p:custDataLst>
              <p:tags r:id="rId3"/>
            </p:custDataLst>
          </p:nvPr>
        </p:nvSpPr>
        <p:spPr>
          <a:xfrm>
            <a:off x="1066800" y="2001381"/>
            <a:ext cx="4495800" cy="2246769"/>
          </a:xfrm>
          <a:prstGeom prst="rect">
            <a:avLst/>
          </a:prstGeom>
          <a:noFill/>
          <a:ln w="9525" cap="flat" cmpd="sng" algn="ctr">
            <a:noFill/>
            <a:prstDash val="solid"/>
            <a:round/>
            <a:headEnd type="none" w="med" len="med"/>
            <a:tailEnd type="none" w="med" len="med"/>
          </a:ln>
        </p:spPr>
        <p:txBody>
          <a:bodyPr wrap="square">
            <a:spAutoFit/>
          </a:bodyPr>
          <a:lstStyle/>
          <a:p>
            <a:pPr marL="0" marR="0" lvl="0" indent="0" algn="l" defTabSz="914400" rtl="0" eaLnBrk="1" fontAlgn="auto" latinLnBrk="0" hangingPunct="1">
              <a:lnSpc>
                <a:spcPct val="200000"/>
              </a:lnSpc>
              <a:spcBef>
                <a:spcPct val="0"/>
              </a:spcBef>
              <a:spcAft>
                <a:spcPct val="0"/>
              </a:spcAft>
              <a:buClrTx/>
              <a:buSzTx/>
              <a:buFontTx/>
              <a:buNone/>
            </a:pPr>
            <a:r>
              <a:rPr kumimoji="0" lang="en-US" sz="14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思源黑体 CN Regular" panose="020b0500000000000000" pitchFamily="34" charset="-122"/>
                <a:ea typeface="思源黑体 CN Regular" panose="020b0500000000000000" pitchFamily="34" charset="-122"/>
                <a:cs typeface="思源宋体 CN Heavy" panose="02020900000000000000" charset="-122"/>
                <a:sym typeface="+mn-ea"/>
              </a:rPr>
              <a:t>在这神圣的时刻，我们用青春的名宣誓:</a:t>
            </a:r>
            <a:endParaRPr kumimoji="0" lang="en-US" sz="1400" b="0" i="0" u="none" strike="noStrike" kern="1200" cap="none" spc="0" normalizeH="0" baseline="0" noProof="0">
              <a:solidFill>
                <a:schemeClr val="tx1">
                  <a:lumMod val="85000"/>
                  <a:lumOff val="15000"/>
                </a:schemeClr>
              </a:solidFill>
              <a:uLnTx/>
              <a:uFillTx/>
              <a:latin typeface="思源黑体 CN Regular" panose="020b0500000000000000" pitchFamily="34" charset="-122"/>
              <a:ea typeface="思源黑体 CN Regular" panose="020b0500000000000000" pitchFamily="34" charset="-122"/>
              <a:cs typeface="思源宋体 CN Heavy" panose="02020900000000000000" charset="-122"/>
            </a:endParaRPr>
          </a:p>
          <a:p>
            <a:pPr marL="0" marR="0" lvl="0" indent="0" algn="l" defTabSz="914400" rtl="0" eaLnBrk="1" fontAlgn="auto" latinLnBrk="0" hangingPunct="1">
              <a:lnSpc>
                <a:spcPct val="200000"/>
              </a:lnSpc>
              <a:spcBef>
                <a:spcPct val="0"/>
              </a:spcBef>
              <a:spcAft>
                <a:spcPct val="0"/>
              </a:spcAft>
              <a:buClrTx/>
              <a:buSzTx/>
              <a:buFontTx/>
              <a:buNone/>
            </a:pPr>
            <a:r>
              <a:rPr kumimoji="0" lang="en-US" sz="14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思源黑体 CN Regular" panose="020b0500000000000000" pitchFamily="34" charset="-122"/>
                <a:ea typeface="思源黑体 CN Regular" panose="020b0500000000000000" pitchFamily="34" charset="-122"/>
                <a:cs typeface="思源宋体 CN Heavy" panose="02020900000000000000" charset="-122"/>
                <a:sym typeface="+mn-ea"/>
              </a:rPr>
              <a:t>九年一剑，时不我待!目标明确，自信自强!</a:t>
            </a:r>
            <a:endParaRPr kumimoji="0" lang="en-US" sz="1400" b="0" i="0" u="none" strike="noStrike" kern="1200" cap="none" spc="0" normalizeH="0" baseline="0" noProof="0">
              <a:solidFill>
                <a:schemeClr val="tx1">
                  <a:lumMod val="85000"/>
                  <a:lumOff val="15000"/>
                </a:schemeClr>
              </a:solidFill>
              <a:uLnTx/>
              <a:uFillTx/>
              <a:latin typeface="思源黑体 CN Regular" panose="020b0500000000000000" pitchFamily="34" charset="-122"/>
              <a:ea typeface="思源黑体 CN Regular" panose="020b0500000000000000" pitchFamily="34" charset="-122"/>
              <a:cs typeface="思源宋体 CN Heavy" panose="02020900000000000000" charset="-122"/>
            </a:endParaRPr>
          </a:p>
          <a:p>
            <a:pPr marL="0" marR="0" lvl="0" indent="0" algn="l" defTabSz="914400" rtl="0" eaLnBrk="1" fontAlgn="auto" latinLnBrk="0" hangingPunct="1">
              <a:lnSpc>
                <a:spcPct val="200000"/>
              </a:lnSpc>
              <a:spcBef>
                <a:spcPct val="0"/>
              </a:spcBef>
              <a:spcAft>
                <a:spcPct val="0"/>
              </a:spcAft>
              <a:buClrTx/>
              <a:buSzTx/>
              <a:buFontTx/>
              <a:buNone/>
            </a:pPr>
            <a:r>
              <a:rPr kumimoji="0" lang="en-US" sz="14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思源黑体 CN Regular" panose="020b0500000000000000" pitchFamily="34" charset="-122"/>
                <a:ea typeface="思源黑体 CN Regular" panose="020b0500000000000000" pitchFamily="34" charset="-122"/>
                <a:cs typeface="思源宋体 CN Heavy" panose="02020900000000000000" charset="-122"/>
                <a:sym typeface="+mn-ea"/>
              </a:rPr>
              <a:t>勤学苦练，意志如钢!挑战自我，斗志昂扬!</a:t>
            </a:r>
            <a:endParaRPr kumimoji="0" lang="en-US" sz="1400" b="0" i="0" u="none" strike="noStrike" kern="1200" cap="none" spc="0" normalizeH="0" baseline="0" noProof="0">
              <a:solidFill>
                <a:schemeClr val="tx1">
                  <a:lumMod val="85000"/>
                  <a:lumOff val="15000"/>
                </a:schemeClr>
              </a:solidFill>
              <a:uLnTx/>
              <a:uFillTx/>
              <a:latin typeface="思源黑体 CN Regular" panose="020b0500000000000000" pitchFamily="34" charset="-122"/>
              <a:ea typeface="思源黑体 CN Regular" panose="020b0500000000000000" pitchFamily="34" charset="-122"/>
              <a:cs typeface="思源宋体 CN Heavy" panose="02020900000000000000" charset="-122"/>
            </a:endParaRPr>
          </a:p>
          <a:p>
            <a:pPr marL="0" marR="0" lvl="0" indent="0" algn="l" defTabSz="914400" rtl="0" eaLnBrk="1" fontAlgn="auto" latinLnBrk="0" hangingPunct="1">
              <a:lnSpc>
                <a:spcPct val="200000"/>
              </a:lnSpc>
              <a:spcBef>
                <a:spcPct val="0"/>
              </a:spcBef>
              <a:spcAft>
                <a:spcPct val="0"/>
              </a:spcAft>
              <a:buClrTx/>
              <a:buSzTx/>
              <a:buFontTx/>
              <a:buNone/>
            </a:pPr>
            <a:r>
              <a:rPr kumimoji="0" lang="en-US" sz="14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思源黑体 CN Regular" panose="020b0500000000000000" pitchFamily="34" charset="-122"/>
                <a:ea typeface="思源黑体 CN Regular" panose="020b0500000000000000" pitchFamily="34" charset="-122"/>
                <a:cs typeface="思源宋体 CN Heavy" panose="02020900000000000000" charset="-122"/>
                <a:sym typeface="+mn-ea"/>
              </a:rPr>
              <a:t>全力备考，圆我梦想!拼搏百天，笑傲考场!</a:t>
            </a:r>
            <a:endParaRPr kumimoji="0" lang="en-US" sz="1400" b="0" i="0" u="none" strike="noStrike" kern="1200" cap="none" spc="0" normalizeH="0" baseline="0" noProof="0">
              <a:solidFill>
                <a:schemeClr val="tx1">
                  <a:lumMod val="85000"/>
                  <a:lumOff val="15000"/>
                </a:schemeClr>
              </a:solidFill>
              <a:uLnTx/>
              <a:uFillTx/>
              <a:latin typeface="思源黑体 CN Regular" panose="020b0500000000000000" pitchFamily="34" charset="-122"/>
              <a:ea typeface="思源黑体 CN Regular" panose="020b0500000000000000" pitchFamily="34" charset="-122"/>
              <a:cs typeface="思源宋体 CN Heavy" panose="02020900000000000000" charset="-122"/>
            </a:endParaRPr>
          </a:p>
          <a:p>
            <a:pPr marL="0" marR="0" lvl="0" indent="0" algn="l" defTabSz="914400" rtl="0" eaLnBrk="1" fontAlgn="auto" latinLnBrk="0" hangingPunct="1">
              <a:lnSpc>
                <a:spcPct val="200000"/>
              </a:lnSpc>
              <a:spcBef>
                <a:spcPct val="0"/>
              </a:spcBef>
              <a:spcAft>
                <a:spcPct val="0"/>
              </a:spcAft>
              <a:buClrTx/>
              <a:buSzTx/>
              <a:buFontTx/>
              <a:buNone/>
            </a:pPr>
            <a:r>
              <a:rPr kumimoji="0" lang="en-US" sz="14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思源黑体 CN Regular" panose="020b0500000000000000" pitchFamily="34" charset="-122"/>
                <a:ea typeface="思源黑体 CN Regular" panose="020b0500000000000000" pitchFamily="34" charset="-122"/>
                <a:cs typeface="思源宋体 CN Heavy" panose="02020900000000000000" charset="-122"/>
                <a:sym typeface="+mn-ea"/>
              </a:rPr>
              <a:t>无悔初三，再续辉煌!中考必胜，我们必胜!</a:t>
            </a:r>
            <a:endParaRPr kumimoji="0" lang="en-US" sz="1400" b="0" i="0" u="none" strike="noStrike" kern="1200" cap="none" spc="0" normalizeH="0" baseline="0" noProof="0">
              <a:solidFill>
                <a:schemeClr val="tx1">
                  <a:lumMod val="85000"/>
                  <a:lumOff val="15000"/>
                </a:schemeClr>
              </a:solidFill>
              <a:uLnTx/>
              <a:uFillTx/>
              <a:latin typeface="思源黑体 CN Regular" panose="020b0500000000000000" pitchFamily="34" charset="-122"/>
              <a:ea typeface="思源黑体 CN Regular" panose="020b0500000000000000" pitchFamily="34" charset="-122"/>
              <a:cs typeface="思源宋体 CN Heavy" panose="02020900000000000000" charset="-122"/>
            </a:endParaRPr>
          </a:p>
        </p:txBody>
      </p:sp>
      <p:sp>
        <p:nvSpPr>
          <p:cNvPr id="31747" name="矩形 7"/>
          <p:cNvSpPr/>
          <p:nvPr>
            <p:custDataLst>
              <p:tags r:id="rId4"/>
            </p:custDataLst>
          </p:nvPr>
        </p:nvSpPr>
        <p:spPr>
          <a:xfrm>
            <a:off x="1066800" y="1652885"/>
            <a:ext cx="3089434" cy="461665"/>
          </a:xfrm>
          <a:prstGeom prst="rect">
            <a:avLst/>
          </a:prstGeom>
          <a:noFill/>
          <a:ln w="9525" cap="flat" cmpd="sng" algn="ctr">
            <a:noFill/>
            <a:prstDash val="solid"/>
            <a:round/>
            <a:headEnd type="none" w="med" len="med"/>
            <a:tailEnd type="none" w="med" len="med"/>
          </a:ln>
        </p:spPr>
        <p:txBody>
          <a:bodyPr wrap="square">
            <a:spAutoFit/>
          </a:bodyPr>
          <a:lstStyle/>
          <a:p>
            <a:pPr marL="0" marR="0" lvl="0" indent="0" algn="l" defTabSz="914400" rtl="0" eaLnBrk="1" fontAlgn="auto" latinLnBrk="0" hangingPunct="1">
              <a:lnSpc>
                <a:spcPct val="100000"/>
              </a:lnSpc>
              <a:spcBef>
                <a:spcPct val="0"/>
              </a:spcBef>
              <a:spcAft>
                <a:spcPct val="0"/>
              </a:spcAft>
              <a:buClrTx/>
              <a:buSzTx/>
              <a:buFontTx/>
              <a:buNone/>
            </a:pPr>
            <a:r>
              <a:rPr kumimoji="0" lang="zh-CN" altLang="en-US" sz="2400" b="0" i="0" u="none" strike="noStrike" kern="1200" cap="none" spc="0" normalizeH="0" baseline="0" noProof="0">
                <a:ln w="9525" cap="flat" cmpd="sng" algn="ctr">
                  <a:noFill/>
                  <a:prstDash val="solid"/>
                  <a:round/>
                  <a:headEnd type="none" w="med" len="med"/>
                  <a:tailEnd type="none" w="med" len="med"/>
                </a:ln>
                <a:solidFill>
                  <a:srgbClr val="DA0000"/>
                </a:solidFill>
                <a:uLnTx/>
                <a:uFillTx/>
                <a:latin typeface="思源黑体 CN Regular" panose="020b0500000000000000" pitchFamily="34" charset="-122"/>
                <a:ea typeface="思源黑体 CN Regular" panose="020b0500000000000000" pitchFamily="34" charset="-122"/>
                <a:cs typeface="思源宋体 CN Heavy" panose="02020900000000000000" charset="-122"/>
                <a:sym typeface="+mn-ea"/>
              </a:rPr>
              <a:t>初三全体学生宣誓：</a:t>
            </a:r>
            <a:endParaRPr kumimoji="0" lang="zh-CN" altLang="en-US" sz="2400" b="0" i="0" u="none" strike="noStrike" kern="1200" cap="none" spc="0" normalizeH="0" baseline="0" noProof="0">
              <a:solidFill>
                <a:schemeClr val="accent1"/>
              </a:solidFill>
              <a:uLnTx/>
              <a:uFillTx/>
              <a:latin typeface="思源黑体 CN Regular" panose="020b0500000000000000" pitchFamily="34" charset="-122"/>
              <a:ea typeface="思源黑体 CN Regular" panose="020b0500000000000000" pitchFamily="34" charset="-122"/>
              <a:cs typeface="思源宋体 CN Heavy" panose="02020900000000000000" charset="-122"/>
            </a:endParaRPr>
          </a:p>
        </p:txBody>
      </p:sp>
      <p:pic>
        <p:nvPicPr>
          <p:cNvPr id="31748" name="图片 1"/>
          <p:cNvPicPr>
            <a:picLocks noChangeAspect="1"/>
          </p:cNvPicPr>
          <p:nvPr>
            <p:custDataLst>
              <p:tags r:id="rId6"/>
            </p:custDataLst>
          </p:nvPr>
        </p:nvPicPr>
        <p:blipFill>
          <a:blip r:embed="rId5"/>
          <a:stretch>
            <a:fillRect/>
          </a:stretch>
        </p:blipFill>
        <p:spPr>
          <a:xfrm>
            <a:off x="4800600" y="895350"/>
            <a:ext cx="3581400" cy="3581400"/>
          </a:xfrm>
          <a:prstGeom prst="rect">
            <a:avLst/>
          </a:prstGeom>
          <a:noFill/>
          <a:ln cap="flat">
            <a:noFill/>
            <a:prstDash val="solid"/>
            <a:round/>
            <a:headEnd type="none" w="med" len="med"/>
            <a:tailEnd type="none" w="med" len="med"/>
          </a:ln>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53" presetClass="entr" presetSubtype="16" fill="hold" grpId="2" nodeType="clickEffect">
                                  <p:stCondLst>
                                    <p:cond delay="0"/>
                                  </p:stCondLst>
                                  <p:childTnLst>
                                    <p:set>
                                      <p:cBhvr>
                                        <p:cTn id="6" dur="1" fill="hold">
                                          <p:stCondLst>
                                            <p:cond delay="0"/>
                                          </p:stCondLst>
                                        </p:cTn>
                                        <p:tgtEl>
                                          <p:spTgt spid="31746"/>
                                        </p:tgtEl>
                                        <p:attrNameLst>
                                          <p:attrName>style.visibility</p:attrName>
                                        </p:attrNameLst>
                                      </p:cBhvr>
                                      <p:to>
                                        <p:strVal val="visible"/>
                                      </p:to>
                                    </p:set>
                                    <p:anim calcmode="lin" valueType="num">
                                      <p:cBhvr>
                                        <p:cTn id="7" dur="500" fill="hold"/>
                                        <p:tgtEl>
                                          <p:spTgt spid="31746"/>
                                        </p:tgtEl>
                                        <p:attrNameLst>
                                          <p:attrName>ppt_w</p:attrName>
                                        </p:attrNameLst>
                                      </p:cBhvr>
                                      <p:tavLst>
                                        <p:tav tm="0">
                                          <p:val>
                                            <p:fltVal val="0"/>
                                          </p:val>
                                        </p:tav>
                                        <p:tav tm="100000">
                                          <p:val>
                                            <p:strVal val="#ppt_w"/>
                                          </p:val>
                                        </p:tav>
                                      </p:tavLst>
                                    </p:anim>
                                    <p:anim calcmode="lin" valueType="num">
                                      <p:cBhvr>
                                        <p:cTn id="8" dur="500" fill="hold"/>
                                        <p:tgtEl>
                                          <p:spTgt spid="31746"/>
                                        </p:tgtEl>
                                        <p:attrNameLst>
                                          <p:attrName>ppt_h</p:attrName>
                                        </p:attrNameLst>
                                      </p:cBhvr>
                                      <p:tavLst>
                                        <p:tav tm="0">
                                          <p:val>
                                            <p:fltVal val="0"/>
                                          </p:val>
                                        </p:tav>
                                        <p:tav tm="100000">
                                          <p:val>
                                            <p:strVal val="#ppt_h"/>
                                          </p:val>
                                        </p:tav>
                                      </p:tavLst>
                                    </p:anim>
                                    <p:animEffect transition="in" filter="fade">
                                      <p:cBhvr>
                                        <p:cTn id="9" dur="500"/>
                                        <p:tgtEl>
                                          <p:spTgt spid="31746"/>
                                        </p:tgtEl>
                                      </p:cBhvr>
                                    </p:animEffect>
                                  </p:childTnLst>
                                </p:cTn>
                              </p:par>
                              <p:par>
                                <p:cTn id="10" presetID="53" presetClass="entr" presetSubtype="16" fill="hold" grpId="2" nodeType="withEffect">
                                  <p:stCondLst>
                                    <p:cond delay="0"/>
                                  </p:stCondLst>
                                  <p:childTnLst>
                                    <p:set>
                                      <p:cBhvr>
                                        <p:cTn id="11" dur="1" fill="hold">
                                          <p:stCondLst>
                                            <p:cond delay="0"/>
                                          </p:stCondLst>
                                        </p:cTn>
                                        <p:tgtEl>
                                          <p:spTgt spid="31747"/>
                                        </p:tgtEl>
                                        <p:attrNameLst>
                                          <p:attrName>style.visibility</p:attrName>
                                        </p:attrNameLst>
                                      </p:cBhvr>
                                      <p:to>
                                        <p:strVal val="visible"/>
                                      </p:to>
                                    </p:set>
                                    <p:anim calcmode="lin" valueType="num">
                                      <p:cBhvr>
                                        <p:cTn id="12" dur="500" fill="hold"/>
                                        <p:tgtEl>
                                          <p:spTgt spid="31747"/>
                                        </p:tgtEl>
                                        <p:attrNameLst>
                                          <p:attrName>ppt_w</p:attrName>
                                        </p:attrNameLst>
                                      </p:cBhvr>
                                      <p:tavLst>
                                        <p:tav tm="0">
                                          <p:val>
                                            <p:fltVal val="0"/>
                                          </p:val>
                                        </p:tav>
                                        <p:tav tm="100000">
                                          <p:val>
                                            <p:strVal val="#ppt_w"/>
                                          </p:val>
                                        </p:tav>
                                      </p:tavLst>
                                    </p:anim>
                                    <p:anim calcmode="lin" valueType="num">
                                      <p:cBhvr>
                                        <p:cTn id="13" dur="500" fill="hold"/>
                                        <p:tgtEl>
                                          <p:spTgt spid="31747"/>
                                        </p:tgtEl>
                                        <p:attrNameLst>
                                          <p:attrName>ppt_h</p:attrName>
                                        </p:attrNameLst>
                                      </p:cBhvr>
                                      <p:tavLst>
                                        <p:tav tm="0">
                                          <p:val>
                                            <p:fltVal val="0"/>
                                          </p:val>
                                        </p:tav>
                                        <p:tav tm="100000">
                                          <p:val>
                                            <p:strVal val="#ppt_h"/>
                                          </p:val>
                                        </p:tav>
                                      </p:tavLst>
                                    </p:anim>
                                    <p:animEffect transition="in" filter="fade">
                                      <p:cBhvr>
                                        <p:cTn id="14" dur="500"/>
                                        <p:tgtEl>
                                          <p:spTgt spid="31747"/>
                                        </p:tgtEl>
                                      </p:cBhvr>
                                    </p:animEffect>
                                  </p:childTnLst>
                                </p:cTn>
                              </p:par>
                            </p:childTnLst>
                          </p:cTn>
                        </p:par>
                      </p:childTnLst>
                    </p:cTn>
                  </p:par>
                  <p:par>
                    <p:cTn id="15" fill="hold" nodeType="clickPar">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1748"/>
                                        </p:tgtEl>
                                        <p:attrNameLst>
                                          <p:attrName>style.visibility</p:attrName>
                                        </p:attrNameLst>
                                      </p:cBhvr>
                                      <p:to>
                                        <p:strVal val="visible"/>
                                      </p:to>
                                    </p:set>
                                    <p:anim calcmode="lin" valueType="num">
                                      <p:cBhvr additive="base">
                                        <p:cTn id="19" dur="500" fill="hold"/>
                                        <p:tgtEl>
                                          <p:spTgt spid="31748"/>
                                        </p:tgtEl>
                                        <p:attrNameLst>
                                          <p:attrName>ppt_x</p:attrName>
                                        </p:attrNameLst>
                                      </p:cBhvr>
                                      <p:tavLst>
                                        <p:tav tm="0">
                                          <p:val>
                                            <p:strVal val="#ppt_x"/>
                                          </p:val>
                                        </p:tav>
                                        <p:tav tm="100000">
                                          <p:val>
                                            <p:strVal val="#ppt_x"/>
                                          </p:val>
                                        </p:tav>
                                      </p:tavLst>
                                    </p:anim>
                                    <p:anim calcmode="lin" valueType="num">
                                      <p:cBhvr additive="base">
                                        <p:cTn id="20" dur="500" fill="hold"/>
                                        <p:tgtEl>
                                          <p:spTgt spid="317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2"/>
    </p:bldLst>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32770" name="矩形 6"/>
          <p:cNvSpPr/>
          <p:nvPr>
            <p:custDataLst>
              <p:tags r:id="rId3"/>
            </p:custDataLst>
          </p:nvPr>
        </p:nvSpPr>
        <p:spPr>
          <a:xfrm>
            <a:off x="1131005" y="2232958"/>
            <a:ext cx="4085748" cy="1938992"/>
          </a:xfrm>
          <a:prstGeom prst="rect">
            <a:avLst/>
          </a:prstGeom>
          <a:noFill/>
          <a:ln w="9525" cap="flat" cmpd="sng" algn="ctr">
            <a:noFill/>
            <a:prstDash val="solid"/>
            <a:round/>
            <a:headEnd type="none" w="med" len="med"/>
            <a:tailEnd type="none" w="med" len="med"/>
          </a:ln>
        </p:spPr>
        <p:txBody>
          <a:bodyPr wrap="square">
            <a:spAutoFit/>
          </a:bodyPr>
          <a:lstStyle/>
          <a:p>
            <a:pPr marL="0" marR="0" lvl="0" indent="0" algn="l" defTabSz="914400" rtl="0" eaLnBrk="1" fontAlgn="auto" latinLnBrk="0" hangingPunct="1">
              <a:lnSpc>
                <a:spcPct val="150000"/>
              </a:lnSpc>
              <a:spcBef>
                <a:spcPct val="0"/>
              </a:spcBef>
              <a:spcAft>
                <a:spcPct val="0"/>
              </a:spcAft>
              <a:buClrTx/>
              <a:buSzTx/>
              <a:buFontTx/>
              <a:buNone/>
            </a:pPr>
            <a:r>
              <a:rPr kumimoji="0" lang="en-US" sz="16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思源黑体 CN Regular" panose="020b0500000000000000" pitchFamily="34" charset="-122"/>
                <a:ea typeface="思源黑体 CN Regular" panose="020b0500000000000000" pitchFamily="34" charset="-122"/>
                <a:cs typeface="思源宋体 CN Heavy" panose="02020900000000000000" charset="-122"/>
                <a:sym typeface="+mn-ea"/>
              </a:rPr>
              <a:t>在这百日冲刺阶段,我们要以饱满的热情，以昂扬的斗志，最刻苦的精神，最坚韧的毅力，决心做到脚踏实地、勤学多思、全力以赴、决不放弃，迎接金色的挑战，摘丰硕之果，让我们的生命与六月的阳光一样灿烂。</a:t>
            </a:r>
            <a:endParaRPr kumimoji="0" lang="en-US" sz="1600" b="0" i="0" u="none" strike="noStrike" kern="1200" cap="none" spc="0" normalizeH="0" baseline="0" noProof="0">
              <a:solidFill>
                <a:schemeClr val="tx1">
                  <a:lumMod val="85000"/>
                  <a:lumOff val="15000"/>
                </a:schemeClr>
              </a:solidFill>
              <a:uLnTx/>
              <a:uFillTx/>
              <a:latin typeface="思源黑体 CN Regular" panose="020b0500000000000000" pitchFamily="34" charset="-122"/>
              <a:ea typeface="思源黑体 CN Regular" panose="020b0500000000000000" pitchFamily="34" charset="-122"/>
              <a:cs typeface="思源宋体 CN Heavy" panose="02020900000000000000" charset="-122"/>
            </a:endParaRPr>
          </a:p>
        </p:txBody>
      </p:sp>
      <p:sp>
        <p:nvSpPr>
          <p:cNvPr id="32771" name="矩形 7"/>
          <p:cNvSpPr/>
          <p:nvPr>
            <p:custDataLst>
              <p:tags r:id="rId4"/>
            </p:custDataLst>
          </p:nvPr>
        </p:nvSpPr>
        <p:spPr>
          <a:xfrm>
            <a:off x="1164850" y="1702281"/>
            <a:ext cx="2510624" cy="461665"/>
          </a:xfrm>
          <a:prstGeom prst="rect">
            <a:avLst/>
          </a:prstGeom>
          <a:noFill/>
          <a:ln w="9525" cap="flat" cmpd="sng" algn="ctr">
            <a:noFill/>
            <a:prstDash val="solid"/>
            <a:round/>
            <a:headEnd type="none" w="med" len="med"/>
            <a:tailEnd type="none" w="med" len="med"/>
          </a:ln>
        </p:spPr>
        <p:txBody>
          <a:bodyPr wrap="none">
            <a:spAutoFit/>
          </a:bodyPr>
          <a:lstStyle/>
          <a:p>
            <a:pPr marL="0" marR="0" lvl="0" indent="0" algn="l" defTabSz="914400" rtl="0" eaLnBrk="1" fontAlgn="auto" latinLnBrk="0" hangingPunct="1">
              <a:lnSpc>
                <a:spcPct val="100000"/>
              </a:lnSpc>
              <a:spcBef>
                <a:spcPct val="0"/>
              </a:spcBef>
              <a:spcAft>
                <a:spcPct val="0"/>
              </a:spcAft>
              <a:buClrTx/>
              <a:buSzTx/>
              <a:buFontTx/>
              <a:buNone/>
            </a:pPr>
            <a:r>
              <a:rPr kumimoji="0" lang="zh-CN" altLang="en-US" sz="2400" b="0" i="0" u="none" strike="noStrike" kern="1200" cap="none" spc="0" normalizeH="0" baseline="0" noProof="0">
                <a:ln w="9525" cap="flat" cmpd="sng" algn="ctr">
                  <a:noFill/>
                  <a:prstDash val="solid"/>
                  <a:round/>
                  <a:headEnd type="none" w="med" len="med"/>
                  <a:tailEnd type="none" w="med" len="med"/>
                </a:ln>
                <a:solidFill>
                  <a:srgbClr val="DA0000"/>
                </a:solidFill>
                <a:uLnTx/>
                <a:uFillTx/>
                <a:latin typeface="思源黑体 CN Regular" panose="020b0500000000000000" pitchFamily="34" charset="-122"/>
                <a:ea typeface="思源黑体 CN Regular" panose="020b0500000000000000" pitchFamily="34" charset="-122"/>
                <a:cs typeface="思源宋体 CN Heavy" panose="02020900000000000000" charset="-122"/>
                <a:sym typeface="+mn-ea"/>
              </a:rPr>
              <a:t>初三（</a:t>
            </a:r>
            <a:r>
              <a:rPr kumimoji="0" lang="en-US" altLang="zh-CN" sz="2400" b="0" i="0" u="none" strike="noStrike" kern="1200" cap="none" spc="0" normalizeH="0" baseline="0" noProof="0">
                <a:ln w="9525" cap="flat" cmpd="sng" algn="ctr">
                  <a:noFill/>
                  <a:prstDash val="solid"/>
                  <a:round/>
                  <a:headEnd type="none" w="med" len="med"/>
                  <a:tailEnd type="none" w="med" len="med"/>
                </a:ln>
                <a:solidFill>
                  <a:srgbClr val="DA0000"/>
                </a:solidFill>
                <a:uLnTx/>
                <a:uFillTx/>
                <a:latin typeface="思源黑体 CN Regular" panose="020b0500000000000000" pitchFamily="34" charset="-122"/>
                <a:ea typeface="思源黑体 CN Regular" panose="020b0500000000000000" pitchFamily="34" charset="-122"/>
                <a:cs typeface="思源宋体 CN Heavy" panose="02020900000000000000" charset="-122"/>
                <a:sym typeface="+mn-ea"/>
              </a:rPr>
              <a:t>1</a:t>
            </a:r>
            <a:r>
              <a:rPr kumimoji="0" lang="zh-CN" altLang="en-US" sz="2400" b="0" i="0" u="none" strike="noStrike" kern="1200" cap="none" spc="0" normalizeH="0" baseline="0" noProof="0">
                <a:ln w="9525" cap="flat" cmpd="sng" algn="ctr">
                  <a:noFill/>
                  <a:prstDash val="solid"/>
                  <a:round/>
                  <a:headEnd type="none" w="med" len="med"/>
                  <a:tailEnd type="none" w="med" len="med"/>
                </a:ln>
                <a:solidFill>
                  <a:srgbClr val="DA0000"/>
                </a:solidFill>
                <a:uLnTx/>
                <a:uFillTx/>
                <a:latin typeface="思源黑体 CN Regular" panose="020b0500000000000000" pitchFamily="34" charset="-122"/>
                <a:ea typeface="思源黑体 CN Regular" panose="020b0500000000000000" pitchFamily="34" charset="-122"/>
                <a:cs typeface="思源宋体 CN Heavy" panose="02020900000000000000" charset="-122"/>
                <a:sym typeface="+mn-ea"/>
              </a:rPr>
              <a:t>）班宣誓</a:t>
            </a:r>
            <a:endParaRPr kumimoji="0" lang="zh-CN" altLang="en-US" sz="2400" b="0" i="0" u="none" strike="noStrike" kern="1200" cap="none" spc="0" normalizeH="0" baseline="0" noProof="0">
              <a:solidFill>
                <a:schemeClr val="accent1"/>
              </a:solidFill>
              <a:uLnTx/>
              <a:uFillTx/>
              <a:latin typeface="思源黑体 CN Regular" panose="020b0500000000000000" pitchFamily="34" charset="-122"/>
              <a:ea typeface="思源黑体 CN Regular" panose="020b0500000000000000" pitchFamily="34" charset="-122"/>
              <a:cs typeface="思源宋体 CN Heavy" panose="02020900000000000000" charset="-122"/>
            </a:endParaRPr>
          </a:p>
        </p:txBody>
      </p:sp>
      <p:pic>
        <p:nvPicPr>
          <p:cNvPr id="32772" name="图片 1"/>
          <p:cNvPicPr>
            <a:picLocks noChangeAspect="1"/>
          </p:cNvPicPr>
          <p:nvPr>
            <p:custDataLst>
              <p:tags r:id="rId6"/>
            </p:custDataLst>
          </p:nvPr>
        </p:nvPicPr>
        <p:blipFill>
          <a:blip r:embed="rId5"/>
          <a:stretch>
            <a:fillRect/>
          </a:stretch>
        </p:blipFill>
        <p:spPr>
          <a:xfrm>
            <a:off x="5168900" y="1200150"/>
            <a:ext cx="3136900" cy="3136900"/>
          </a:xfrm>
          <a:prstGeom prst="rect">
            <a:avLst/>
          </a:prstGeom>
          <a:noFill/>
          <a:ln cap="flat">
            <a:noFill/>
            <a:prstDash val="solid"/>
            <a:round/>
            <a:headEnd type="none" w="med" len="med"/>
            <a:tailEnd type="none" w="med" len="med"/>
          </a:ln>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53" presetClass="entr" presetSubtype="16" fill="hold" grpId="2" nodeType="clickEffect">
                                  <p:stCondLst>
                                    <p:cond delay="0"/>
                                  </p:stCondLst>
                                  <p:childTnLst>
                                    <p:set>
                                      <p:cBhvr>
                                        <p:cTn id="6" dur="1" fill="hold">
                                          <p:stCondLst>
                                            <p:cond delay="0"/>
                                          </p:stCondLst>
                                        </p:cTn>
                                        <p:tgtEl>
                                          <p:spTgt spid="32770"/>
                                        </p:tgtEl>
                                        <p:attrNameLst>
                                          <p:attrName>style.visibility</p:attrName>
                                        </p:attrNameLst>
                                      </p:cBhvr>
                                      <p:to>
                                        <p:strVal val="visible"/>
                                      </p:to>
                                    </p:set>
                                    <p:anim calcmode="lin" valueType="num">
                                      <p:cBhvr>
                                        <p:cTn id="7" dur="500" fill="hold"/>
                                        <p:tgtEl>
                                          <p:spTgt spid="32770"/>
                                        </p:tgtEl>
                                        <p:attrNameLst>
                                          <p:attrName>ppt_w</p:attrName>
                                        </p:attrNameLst>
                                      </p:cBhvr>
                                      <p:tavLst>
                                        <p:tav tm="0">
                                          <p:val>
                                            <p:fltVal val="0"/>
                                          </p:val>
                                        </p:tav>
                                        <p:tav tm="100000">
                                          <p:val>
                                            <p:strVal val="#ppt_w"/>
                                          </p:val>
                                        </p:tav>
                                      </p:tavLst>
                                    </p:anim>
                                    <p:anim calcmode="lin" valueType="num">
                                      <p:cBhvr>
                                        <p:cTn id="8" dur="500" fill="hold"/>
                                        <p:tgtEl>
                                          <p:spTgt spid="32770"/>
                                        </p:tgtEl>
                                        <p:attrNameLst>
                                          <p:attrName>ppt_h</p:attrName>
                                        </p:attrNameLst>
                                      </p:cBhvr>
                                      <p:tavLst>
                                        <p:tav tm="0">
                                          <p:val>
                                            <p:fltVal val="0"/>
                                          </p:val>
                                        </p:tav>
                                        <p:tav tm="100000">
                                          <p:val>
                                            <p:strVal val="#ppt_h"/>
                                          </p:val>
                                        </p:tav>
                                      </p:tavLst>
                                    </p:anim>
                                    <p:animEffect transition="in" filter="fade">
                                      <p:cBhvr>
                                        <p:cTn id="9" dur="500"/>
                                        <p:tgtEl>
                                          <p:spTgt spid="32770"/>
                                        </p:tgtEl>
                                      </p:cBhvr>
                                    </p:animEffect>
                                  </p:childTnLst>
                                </p:cTn>
                              </p:par>
                              <p:par>
                                <p:cTn id="10" presetID="53" presetClass="entr" presetSubtype="16" fill="hold" grpId="2" nodeType="withEffect">
                                  <p:stCondLst>
                                    <p:cond delay="0"/>
                                  </p:stCondLst>
                                  <p:childTnLst>
                                    <p:set>
                                      <p:cBhvr>
                                        <p:cTn id="11" dur="1" fill="hold">
                                          <p:stCondLst>
                                            <p:cond delay="0"/>
                                          </p:stCondLst>
                                        </p:cTn>
                                        <p:tgtEl>
                                          <p:spTgt spid="32771"/>
                                        </p:tgtEl>
                                        <p:attrNameLst>
                                          <p:attrName>style.visibility</p:attrName>
                                        </p:attrNameLst>
                                      </p:cBhvr>
                                      <p:to>
                                        <p:strVal val="visible"/>
                                      </p:to>
                                    </p:set>
                                    <p:anim calcmode="lin" valueType="num">
                                      <p:cBhvr>
                                        <p:cTn id="12" dur="500" fill="hold"/>
                                        <p:tgtEl>
                                          <p:spTgt spid="32771"/>
                                        </p:tgtEl>
                                        <p:attrNameLst>
                                          <p:attrName>ppt_w</p:attrName>
                                        </p:attrNameLst>
                                      </p:cBhvr>
                                      <p:tavLst>
                                        <p:tav tm="0">
                                          <p:val>
                                            <p:fltVal val="0"/>
                                          </p:val>
                                        </p:tav>
                                        <p:tav tm="100000">
                                          <p:val>
                                            <p:strVal val="#ppt_w"/>
                                          </p:val>
                                        </p:tav>
                                      </p:tavLst>
                                    </p:anim>
                                    <p:anim calcmode="lin" valueType="num">
                                      <p:cBhvr>
                                        <p:cTn id="13" dur="500" fill="hold"/>
                                        <p:tgtEl>
                                          <p:spTgt spid="32771"/>
                                        </p:tgtEl>
                                        <p:attrNameLst>
                                          <p:attrName>ppt_h</p:attrName>
                                        </p:attrNameLst>
                                      </p:cBhvr>
                                      <p:tavLst>
                                        <p:tav tm="0">
                                          <p:val>
                                            <p:fltVal val="0"/>
                                          </p:val>
                                        </p:tav>
                                        <p:tav tm="100000">
                                          <p:val>
                                            <p:strVal val="#ppt_h"/>
                                          </p:val>
                                        </p:tav>
                                      </p:tavLst>
                                    </p:anim>
                                    <p:animEffect transition="in" filter="fade">
                                      <p:cBhvr>
                                        <p:cTn id="14" dur="500"/>
                                        <p:tgtEl>
                                          <p:spTgt spid="32771"/>
                                        </p:tgtEl>
                                      </p:cBhvr>
                                    </p:animEffect>
                                  </p:childTnLst>
                                </p:cTn>
                              </p:par>
                            </p:childTnLst>
                          </p:cTn>
                        </p:par>
                      </p:childTnLst>
                    </p:cTn>
                  </p:par>
                  <p:par>
                    <p:cTn id="15" fill="hold" nodeType="clickPar">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2772"/>
                                        </p:tgtEl>
                                        <p:attrNameLst>
                                          <p:attrName>style.visibility</p:attrName>
                                        </p:attrNameLst>
                                      </p:cBhvr>
                                      <p:to>
                                        <p:strVal val="visible"/>
                                      </p:to>
                                    </p:set>
                                    <p:anim calcmode="lin" valueType="num">
                                      <p:cBhvr additive="base">
                                        <p:cTn id="19" dur="500" fill="hold"/>
                                        <p:tgtEl>
                                          <p:spTgt spid="32772"/>
                                        </p:tgtEl>
                                        <p:attrNameLst>
                                          <p:attrName>ppt_x</p:attrName>
                                        </p:attrNameLst>
                                      </p:cBhvr>
                                      <p:tavLst>
                                        <p:tav tm="0">
                                          <p:val>
                                            <p:strVal val="#ppt_x"/>
                                          </p:val>
                                        </p:tav>
                                        <p:tav tm="100000">
                                          <p:val>
                                            <p:strVal val="#ppt_x"/>
                                          </p:val>
                                        </p:tav>
                                      </p:tavLst>
                                    </p:anim>
                                    <p:anim calcmode="lin" valueType="num">
                                      <p:cBhvr additive="base">
                                        <p:cTn id="20" dur="500" fill="hold"/>
                                        <p:tgtEl>
                                          <p:spTgt spid="327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2"/>
    </p:bldLst>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3"/>
          </p:custDataLst>
        </p:nvPr>
      </p:nvGrpSpPr>
      <p:grpSpPr>
        <a:xfrm>
          <a:off x="0" y="0"/>
          <a:ext cx="0" cy="0"/>
        </a:xfrm>
      </p:grpSpPr>
      <p:sp>
        <p:nvSpPr>
          <p:cNvPr id="15362" name="矩形 4"/>
          <p:cNvSpPr/>
          <p:nvPr>
            <p:custDataLst>
              <p:tags r:id="rId4"/>
            </p:custDataLst>
          </p:nvPr>
        </p:nvSpPr>
        <p:spPr>
          <a:xfrm>
            <a:off x="609600" y="590550"/>
            <a:ext cx="8001000" cy="3962400"/>
          </a:xfrm>
          <a:prstGeom prst="rect">
            <a:avLst/>
          </a:prstGeom>
          <a:solidFill>
            <a:srgbClr val="FCF6E9"/>
          </a:soli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pic>
        <p:nvPicPr>
          <p:cNvPr id="15363" name="图片 13"/>
          <p:cNvPicPr>
            <a:picLocks noChangeAspect="1"/>
          </p:cNvPicPr>
          <p:nvPr>
            <p:custDataLst>
              <p:tags r:id="rId6"/>
            </p:custDataLst>
          </p:nvPr>
        </p:nvPicPr>
        <p:blipFill>
          <a:blip r:embed="rId5"/>
          <a:stretch>
            <a:fillRect/>
          </a:stretch>
        </p:blipFill>
        <p:spPr>
          <a:xfrm>
            <a:off x="2262188" y="3867150"/>
            <a:ext cx="4976812" cy="700088"/>
          </a:xfrm>
          <a:prstGeom prst="rect">
            <a:avLst/>
          </a:prstGeom>
          <a:noFill/>
          <a:ln cap="flat">
            <a:noFill/>
            <a:prstDash val="solid"/>
            <a:round/>
            <a:headEnd type="none" w="med" len="med"/>
            <a:tailEnd type="none" w="med" len="med"/>
          </a:ln>
        </p:spPr>
      </p:pic>
      <p:pic>
        <p:nvPicPr>
          <p:cNvPr id="15364" name="图片 26"/>
          <p:cNvPicPr>
            <a:picLocks noChangeAspect="1"/>
          </p:cNvPicPr>
          <p:nvPr>
            <p:custDataLst>
              <p:tags r:id="rId8"/>
            </p:custDataLst>
          </p:nvPr>
        </p:nvPicPr>
        <p:blipFill>
          <a:blip r:embed="rId7"/>
          <a:srcRect r="7692"/>
          <a:stretch>
            <a:fillRect/>
          </a:stretch>
        </p:blipFill>
        <p:spPr>
          <a:xfrm>
            <a:off x="0" y="3489325"/>
            <a:ext cx="9144000" cy="1646238"/>
          </a:xfrm>
          <a:prstGeom prst="rect">
            <a:avLst/>
          </a:prstGeom>
          <a:noFill/>
          <a:ln cap="flat">
            <a:noFill/>
            <a:prstDash val="solid"/>
            <a:round/>
            <a:headEnd type="none" w="med" len="med"/>
            <a:tailEnd type="none" w="med" len="med"/>
          </a:ln>
        </p:spPr>
      </p:pic>
      <p:sp>
        <p:nvSpPr>
          <p:cNvPr id="15365" name="矩形 22"/>
          <p:cNvSpPr/>
          <p:nvPr>
            <p:custDataLst>
              <p:tags r:id="rId9"/>
            </p:custDataLst>
          </p:nvPr>
        </p:nvSpPr>
        <p:spPr>
          <a:xfrm>
            <a:off x="1219200" y="1221991"/>
            <a:ext cx="630942" cy="1828364"/>
          </a:xfrm>
          <a:prstGeom prst="rect">
            <a:avLst/>
          </a:prstGeom>
          <a:noFill/>
          <a:ln w="9525" cap="flat" cmpd="sng" algn="ctr">
            <a:noFill/>
            <a:prstDash val="solid"/>
            <a:round/>
            <a:headEnd type="none" w="med" len="med"/>
            <a:tailEnd type="none" w="med" len="med"/>
          </a:ln>
        </p:spPr>
        <p:txBody>
          <a:bodyPr vert="eaVert" wrap="square" lIns="68580" tIns="34290" rIns="68580" bIns="34290">
            <a:spAutoFit/>
          </a:bodyPr>
          <a:lstStyle/>
          <a:p>
            <a:pPr marL="0" marR="0" lvl="0" indent="0" algn="l" defTabSz="685800" rtl="0" eaLnBrk="1" fontAlgn="auto" latinLnBrk="0" hangingPunct="1">
              <a:lnSpc>
                <a:spcPct val="100000"/>
              </a:lnSpc>
              <a:spcBef>
                <a:spcPct val="0"/>
              </a:spcBef>
              <a:spcAft>
                <a:spcPct val="0"/>
              </a:spcAft>
              <a:buClrTx/>
              <a:buSzTx/>
              <a:buFontTx/>
              <a:buNone/>
            </a:pPr>
            <a:r>
              <a:rPr kumimoji="0" lang="zh-CN" altLang="en-US" sz="3200" b="1" i="0" u="none" strike="noStrike" kern="1200" cap="none" spc="225" normalizeH="0" baseline="0" noProof="0">
                <a:ln w="9525" cap="flat" cmpd="sng" algn="ctr">
                  <a:noFill/>
                  <a:prstDash val="solid"/>
                  <a:round/>
                  <a:headEnd type="none" w="med" len="med"/>
                  <a:tailEnd type="none" w="med" len="med"/>
                </a:ln>
                <a:solidFill>
                  <a:srgbClr val="DA0000"/>
                </a:solidFill>
                <a:uLnTx/>
                <a:uFillTx/>
                <a:latin typeface="思源黑体 CN Bold"/>
                <a:ea typeface="思源黑体 CN Bold"/>
                <a:cs typeface="思源黑体 CN Regular"/>
                <a:sym typeface="+mn-lt"/>
              </a:rPr>
              <a:t>大会流程</a:t>
            </a:r>
            <a:endParaRPr kumimoji="0" lang="zh-CN" altLang="en-US" sz="3200" b="1" i="0" u="none" strike="noStrike" kern="1200" cap="none" spc="225" normalizeH="0" baseline="0" noProof="0">
              <a:ln w="9525" cap="flat" cmpd="sng" algn="ctr">
                <a:noFill/>
                <a:prstDash val="solid"/>
                <a:round/>
                <a:headEnd type="none" w="med" len="med"/>
                <a:tailEnd type="none" w="med" len="med"/>
              </a:ln>
              <a:solidFill>
                <a:srgbClr val="DA0000"/>
              </a:solidFill>
              <a:uLnTx/>
              <a:uFillTx/>
              <a:latin typeface="思源黑体 CN Bold"/>
              <a:ea typeface="思源黑体 CN Bold"/>
              <a:cs typeface="思源黑体 CN Regular"/>
              <a:sym typeface="+mn-lt"/>
            </a:endParaRPr>
          </a:p>
        </p:txBody>
      </p:sp>
      <p:grpSp>
        <p:nvGrpSpPr>
          <p:cNvPr id="15366" name="组合 23"/>
          <p:cNvGrpSpPr/>
          <p:nvPr>
            <p:custDataLst>
              <p:tags r:id="rId10"/>
            </p:custDataLst>
          </p:nvPr>
        </p:nvGrpSpPr>
        <p:grpSpPr>
          <a:xfrm>
            <a:off x="1981200" y="1298575"/>
            <a:ext cx="1819275" cy="290513"/>
            <a:chOff x="3113365" y="1214277"/>
            <a:chExt cx="2557905" cy="290952"/>
          </a:xfrm>
        </p:grpSpPr>
        <p:sp>
          <p:nvSpPr>
            <p:cNvPr id="15367" name="文本框 7"/>
            <p:cNvSpPr/>
            <p:nvPr>
              <p:custDataLst>
                <p:tags r:id="rId11"/>
              </p:custDataLst>
            </p:nvPr>
          </p:nvSpPr>
          <p:spPr>
            <a:xfrm>
              <a:off x="3113365" y="1220536"/>
              <a:ext cx="489752" cy="284693"/>
            </a:xfrm>
            <a:prstGeom prst="rect">
              <a:avLst/>
            </a:prstGeom>
            <a:solidFill>
              <a:schemeClr val="accent1"/>
            </a:solidFill>
            <a:ln>
              <a:noFill/>
              <a:miter lim="800000"/>
            </a:ln>
          </p:spPr>
          <p:txBody>
            <a:bodyPr wrap="square" lIns="68580" tIns="34290" rIns="68580" bIns="34290"/>
            <a:lstStyle>
              <a:lvl1pPr marL="0" indent="0" algn="l" defTabSz="914400" rtl="0" eaLnBrk="1" hangingPunct="1">
                <a:buNone/>
                <a:defRPr lang="en-US" altLang="en-US" sz="1800">
                  <a:solidFill>
                    <a:schemeClr val="tx1"/>
                  </a:solidFill>
                  <a:latin typeface="Calibri Light"/>
                  <a:ea typeface="Calibri Light" panose="020f0302020204030204"/>
                </a:defRPr>
              </a:lvl1pPr>
              <a:lvl2pPr marL="457200" indent="0" algn="l" defTabSz="914400" rtl="0" eaLnBrk="1" hangingPunct="1">
                <a:buNone/>
                <a:defRPr lang="en-US" altLang="en-US" sz="1800">
                  <a:solidFill>
                    <a:schemeClr val="tx1"/>
                  </a:solidFill>
                  <a:latin typeface="Calibri Light"/>
                  <a:ea typeface="Calibri Light" panose="020f0302020204030204"/>
                </a:defRPr>
              </a:lvl2pPr>
              <a:lvl3pPr marL="914400" indent="0" algn="l" defTabSz="914400" rtl="0" eaLnBrk="1" hangingPunct="1">
                <a:buNone/>
                <a:defRPr lang="en-US" altLang="en-US" sz="1800">
                  <a:solidFill>
                    <a:schemeClr val="tx1"/>
                  </a:solidFill>
                  <a:latin typeface="Calibri Light"/>
                  <a:ea typeface="Calibri Light" panose="020f0302020204030204"/>
                </a:defRPr>
              </a:lvl3pPr>
              <a:lvl4pPr marL="1371600" indent="0" algn="l" defTabSz="914400" rtl="0" eaLnBrk="1" hangingPunct="1">
                <a:buNone/>
                <a:defRPr lang="en-US" altLang="en-US" sz="1800">
                  <a:solidFill>
                    <a:schemeClr val="tx1"/>
                  </a:solidFill>
                  <a:latin typeface="Calibri Light"/>
                  <a:ea typeface="Calibri Light" panose="020f0302020204030204"/>
                </a:defRPr>
              </a:lvl4pPr>
              <a:lvl5pPr marL="1828800" indent="0" algn="l" defTabSz="914400" rtl="0" eaLnBrk="1" hangingPunct="1">
                <a:buNone/>
                <a:defRPr lang="en-US" altLang="en-US" sz="1800">
                  <a:solidFill>
                    <a:schemeClr val="tx1"/>
                  </a:solidFill>
                  <a:latin typeface="Calibri Light"/>
                  <a:ea typeface="Calibri Light" panose="020f0302020204030204"/>
                </a:defRPr>
              </a:lvl5pPr>
            </a:lstStyle>
            <a:p>
              <a:pPr marL="0" lvl="0" indent="0" algn="ctr" defTabSz="685800"/>
              <a:r>
                <a:rPr lang="en-US" altLang="zh-CN" sz="1400">
                  <a:solidFill>
                    <a:schemeClr val="bg1"/>
                  </a:solidFill>
                  <a:latin typeface="思源黑体 CN Regular"/>
                  <a:ea typeface="思源黑体 CN Regular"/>
                  <a:sym typeface="Calibri"/>
                </a:rPr>
                <a:t>01</a:t>
              </a:r>
              <a:endParaRPr lang="en-US" altLang="zh-CN" sz="1400">
                <a:solidFill>
                  <a:schemeClr val="bg1"/>
                </a:solidFill>
                <a:latin typeface="思源黑体 CN Regular"/>
                <a:ea typeface="思源黑体 CN Regular"/>
                <a:sym typeface="Calibri"/>
              </a:endParaRPr>
            </a:p>
          </p:txBody>
        </p:sp>
        <p:sp>
          <p:nvSpPr>
            <p:cNvPr id="15368" name="文本框 15"/>
            <p:cNvSpPr/>
            <p:nvPr>
              <p:custDataLst>
                <p:tags r:id="rId12"/>
              </p:custDataLst>
            </p:nvPr>
          </p:nvSpPr>
          <p:spPr>
            <a:xfrm>
              <a:off x="3679316" y="1214277"/>
              <a:ext cx="1991954" cy="284693"/>
            </a:xfrm>
            <a:prstGeom prst="rect">
              <a:avLst/>
            </a:prstGeom>
            <a:noFill/>
            <a:ln>
              <a:solidFill>
                <a:schemeClr val="accent1"/>
              </a:solidFill>
              <a:miter lim="800000"/>
            </a:ln>
          </p:spPr>
          <p:txBody>
            <a:bodyPr wrap="square" lIns="68580" tIns="34290" rIns="68580" bIns="34290"/>
            <a:lstStyle>
              <a:lvl1pPr marL="0" indent="0" algn="l" defTabSz="914400" rtl="0" eaLnBrk="1" hangingPunct="1">
                <a:buNone/>
                <a:defRPr lang="en-US" altLang="en-US" sz="1800">
                  <a:solidFill>
                    <a:schemeClr val="tx1"/>
                  </a:solidFill>
                  <a:latin typeface="Calibri Light"/>
                  <a:ea typeface="Calibri Light" panose="020f0302020204030204"/>
                </a:defRPr>
              </a:lvl1pPr>
              <a:lvl2pPr marL="457200" indent="0" algn="l" defTabSz="914400" rtl="0" eaLnBrk="1" hangingPunct="1">
                <a:buNone/>
                <a:defRPr lang="en-US" altLang="en-US" sz="1800">
                  <a:solidFill>
                    <a:schemeClr val="tx1"/>
                  </a:solidFill>
                  <a:latin typeface="Calibri Light"/>
                  <a:ea typeface="Calibri Light" panose="020f0302020204030204"/>
                </a:defRPr>
              </a:lvl2pPr>
              <a:lvl3pPr marL="914400" indent="0" algn="l" defTabSz="914400" rtl="0" eaLnBrk="1" hangingPunct="1">
                <a:buNone/>
                <a:defRPr lang="en-US" altLang="en-US" sz="1800">
                  <a:solidFill>
                    <a:schemeClr val="tx1"/>
                  </a:solidFill>
                  <a:latin typeface="Calibri Light"/>
                  <a:ea typeface="Calibri Light" panose="020f0302020204030204"/>
                </a:defRPr>
              </a:lvl3pPr>
              <a:lvl4pPr marL="1371600" indent="0" algn="l" defTabSz="914400" rtl="0" eaLnBrk="1" hangingPunct="1">
                <a:buNone/>
                <a:defRPr lang="en-US" altLang="en-US" sz="1800">
                  <a:solidFill>
                    <a:schemeClr val="tx1"/>
                  </a:solidFill>
                  <a:latin typeface="Calibri Light"/>
                  <a:ea typeface="Calibri Light" panose="020f0302020204030204"/>
                </a:defRPr>
              </a:lvl4pPr>
              <a:lvl5pPr marL="1828800" indent="0" algn="l" defTabSz="914400" rtl="0" eaLnBrk="1" hangingPunct="1">
                <a:buNone/>
                <a:defRPr lang="en-US" altLang="en-US" sz="1800">
                  <a:solidFill>
                    <a:schemeClr val="tx1"/>
                  </a:solidFill>
                  <a:latin typeface="Calibri Light"/>
                  <a:ea typeface="Calibri Light" panose="020f0302020204030204"/>
                </a:defRPr>
              </a:lvl5pPr>
            </a:lstStyle>
            <a:p>
              <a:pPr marL="0" lvl="0" indent="0" algn="ctr" defTabSz="685800"/>
              <a:r>
                <a:rPr lang="zh-CN" altLang="en-US" sz="1400">
                  <a:solidFill>
                    <a:schemeClr val="accent1"/>
                  </a:solidFill>
                  <a:latin typeface="思源黑体 CN Regular"/>
                  <a:ea typeface="思源黑体 CN Regular"/>
                  <a:sym typeface="Calibri"/>
                </a:rPr>
                <a:t>奏唱国歌</a:t>
              </a:r>
              <a:endParaRPr lang="zh-CN" altLang="en-US" sz="1400">
                <a:solidFill>
                  <a:schemeClr val="accent1"/>
                </a:solidFill>
                <a:latin typeface="思源黑体 CN Regular"/>
                <a:ea typeface="思源黑体 CN Regular"/>
                <a:sym typeface="Calibri"/>
              </a:endParaRPr>
            </a:p>
          </p:txBody>
        </p:sp>
      </p:grpSp>
      <p:grpSp>
        <p:nvGrpSpPr>
          <p:cNvPr id="15369" name="组合 58"/>
          <p:cNvGrpSpPr/>
          <p:nvPr>
            <p:custDataLst>
              <p:tags r:id="rId13"/>
            </p:custDataLst>
          </p:nvPr>
        </p:nvGrpSpPr>
        <p:grpSpPr>
          <a:xfrm>
            <a:off x="1981200" y="2132013"/>
            <a:ext cx="1819275" cy="290512"/>
            <a:chOff x="3113365" y="1214277"/>
            <a:chExt cx="2557903" cy="290952"/>
          </a:xfrm>
        </p:grpSpPr>
        <p:sp>
          <p:nvSpPr>
            <p:cNvPr id="15370" name="文本框 7"/>
            <p:cNvSpPr/>
            <p:nvPr>
              <p:custDataLst>
                <p:tags r:id="rId14"/>
              </p:custDataLst>
            </p:nvPr>
          </p:nvSpPr>
          <p:spPr>
            <a:xfrm>
              <a:off x="3113365" y="1220536"/>
              <a:ext cx="489752" cy="284693"/>
            </a:xfrm>
            <a:prstGeom prst="rect">
              <a:avLst/>
            </a:prstGeom>
            <a:solidFill>
              <a:schemeClr val="accent1"/>
            </a:solidFill>
            <a:ln>
              <a:noFill/>
              <a:miter lim="800000"/>
            </a:ln>
          </p:spPr>
          <p:txBody>
            <a:bodyPr wrap="square" lIns="68580" tIns="34290" rIns="68580" bIns="34290"/>
            <a:lstStyle>
              <a:lvl1pPr marL="0" indent="0" algn="l" defTabSz="914400" rtl="0" eaLnBrk="1" hangingPunct="1">
                <a:buNone/>
                <a:defRPr lang="en-US" altLang="en-US" sz="1800">
                  <a:solidFill>
                    <a:schemeClr val="tx1"/>
                  </a:solidFill>
                  <a:latin typeface="Calibri Light"/>
                  <a:ea typeface="Calibri Light" panose="020f0302020204030204"/>
                </a:defRPr>
              </a:lvl1pPr>
              <a:lvl2pPr marL="457200" indent="0" algn="l" defTabSz="914400" rtl="0" eaLnBrk="1" hangingPunct="1">
                <a:buNone/>
                <a:defRPr lang="en-US" altLang="en-US" sz="1800">
                  <a:solidFill>
                    <a:schemeClr val="tx1"/>
                  </a:solidFill>
                  <a:latin typeface="Calibri Light"/>
                  <a:ea typeface="Calibri Light" panose="020f0302020204030204"/>
                </a:defRPr>
              </a:lvl2pPr>
              <a:lvl3pPr marL="914400" indent="0" algn="l" defTabSz="914400" rtl="0" eaLnBrk="1" hangingPunct="1">
                <a:buNone/>
                <a:defRPr lang="en-US" altLang="en-US" sz="1800">
                  <a:solidFill>
                    <a:schemeClr val="tx1"/>
                  </a:solidFill>
                  <a:latin typeface="Calibri Light"/>
                  <a:ea typeface="Calibri Light" panose="020f0302020204030204"/>
                </a:defRPr>
              </a:lvl3pPr>
              <a:lvl4pPr marL="1371600" indent="0" algn="l" defTabSz="914400" rtl="0" eaLnBrk="1" hangingPunct="1">
                <a:buNone/>
                <a:defRPr lang="en-US" altLang="en-US" sz="1800">
                  <a:solidFill>
                    <a:schemeClr val="tx1"/>
                  </a:solidFill>
                  <a:latin typeface="Calibri Light"/>
                  <a:ea typeface="Calibri Light" panose="020f0302020204030204"/>
                </a:defRPr>
              </a:lvl4pPr>
              <a:lvl5pPr marL="1828800" indent="0" algn="l" defTabSz="914400" rtl="0" eaLnBrk="1" hangingPunct="1">
                <a:buNone/>
                <a:defRPr lang="en-US" altLang="en-US" sz="1800">
                  <a:solidFill>
                    <a:schemeClr val="tx1"/>
                  </a:solidFill>
                  <a:latin typeface="Calibri Light"/>
                  <a:ea typeface="Calibri Light" panose="020f0302020204030204"/>
                </a:defRPr>
              </a:lvl5pPr>
            </a:lstStyle>
            <a:p>
              <a:pPr marL="0" lvl="0" indent="0" algn="ctr" defTabSz="685800"/>
              <a:r>
                <a:rPr lang="en-US" altLang="zh-CN" sz="1400">
                  <a:solidFill>
                    <a:schemeClr val="bg1"/>
                  </a:solidFill>
                  <a:latin typeface="思源黑体 CN Regular"/>
                  <a:ea typeface="思源黑体 CN Regular"/>
                  <a:sym typeface="Calibri"/>
                </a:rPr>
                <a:t>02</a:t>
              </a:r>
              <a:endParaRPr lang="en-US" altLang="zh-CN" sz="1400">
                <a:solidFill>
                  <a:schemeClr val="bg1"/>
                </a:solidFill>
                <a:latin typeface="思源黑体 CN Regular"/>
                <a:ea typeface="思源黑体 CN Regular"/>
                <a:sym typeface="Calibri"/>
              </a:endParaRPr>
            </a:p>
          </p:txBody>
        </p:sp>
        <p:sp>
          <p:nvSpPr>
            <p:cNvPr id="15371" name="文本框 15"/>
            <p:cNvSpPr/>
            <p:nvPr>
              <p:custDataLst>
                <p:tags r:id="rId15"/>
              </p:custDataLst>
            </p:nvPr>
          </p:nvSpPr>
          <p:spPr>
            <a:xfrm>
              <a:off x="3679315" y="1214277"/>
              <a:ext cx="1991953" cy="284693"/>
            </a:xfrm>
            <a:prstGeom prst="rect">
              <a:avLst/>
            </a:prstGeom>
            <a:noFill/>
            <a:ln>
              <a:solidFill>
                <a:schemeClr val="accent1"/>
              </a:solidFill>
              <a:miter lim="800000"/>
            </a:ln>
          </p:spPr>
          <p:txBody>
            <a:bodyPr wrap="square" lIns="68580" tIns="34290" rIns="68580" bIns="34290"/>
            <a:lstStyle>
              <a:lvl1pPr marL="0" indent="0" algn="l" defTabSz="914400" rtl="0" eaLnBrk="1" hangingPunct="1">
                <a:buNone/>
                <a:defRPr lang="en-US" altLang="en-US" sz="1800">
                  <a:solidFill>
                    <a:schemeClr val="tx1"/>
                  </a:solidFill>
                  <a:latin typeface="Calibri Light"/>
                  <a:ea typeface="Calibri Light" panose="020f0302020204030204"/>
                </a:defRPr>
              </a:lvl1pPr>
              <a:lvl2pPr marL="457200" indent="0" algn="l" defTabSz="914400" rtl="0" eaLnBrk="1" hangingPunct="1">
                <a:buNone/>
                <a:defRPr lang="en-US" altLang="en-US" sz="1800">
                  <a:solidFill>
                    <a:schemeClr val="tx1"/>
                  </a:solidFill>
                  <a:latin typeface="Calibri Light"/>
                  <a:ea typeface="Calibri Light" panose="020f0302020204030204"/>
                </a:defRPr>
              </a:lvl2pPr>
              <a:lvl3pPr marL="914400" indent="0" algn="l" defTabSz="914400" rtl="0" eaLnBrk="1" hangingPunct="1">
                <a:buNone/>
                <a:defRPr lang="en-US" altLang="en-US" sz="1800">
                  <a:solidFill>
                    <a:schemeClr val="tx1"/>
                  </a:solidFill>
                  <a:latin typeface="Calibri Light"/>
                  <a:ea typeface="Calibri Light" panose="020f0302020204030204"/>
                </a:defRPr>
              </a:lvl3pPr>
              <a:lvl4pPr marL="1371600" indent="0" algn="l" defTabSz="914400" rtl="0" eaLnBrk="1" hangingPunct="1">
                <a:buNone/>
                <a:defRPr lang="en-US" altLang="en-US" sz="1800">
                  <a:solidFill>
                    <a:schemeClr val="tx1"/>
                  </a:solidFill>
                  <a:latin typeface="Calibri Light"/>
                  <a:ea typeface="Calibri Light" panose="020f0302020204030204"/>
                </a:defRPr>
              </a:lvl4pPr>
              <a:lvl5pPr marL="1828800" indent="0" algn="l" defTabSz="914400" rtl="0" eaLnBrk="1" hangingPunct="1">
                <a:buNone/>
                <a:defRPr lang="en-US" altLang="en-US" sz="1800">
                  <a:solidFill>
                    <a:schemeClr val="tx1"/>
                  </a:solidFill>
                  <a:latin typeface="Calibri Light"/>
                  <a:ea typeface="Calibri Light" panose="020f0302020204030204"/>
                </a:defRPr>
              </a:lvl5pPr>
            </a:lstStyle>
            <a:p>
              <a:pPr marL="0" lvl="0" indent="0" algn="ctr" defTabSz="685800"/>
              <a:r>
                <a:rPr lang="zh-CN" altLang="en-US" sz="1400">
                  <a:solidFill>
                    <a:schemeClr val="accent1"/>
                  </a:solidFill>
                  <a:latin typeface="思源黑体 CN Regular"/>
                  <a:ea typeface="思源黑体 CN Regular"/>
                  <a:sym typeface="Calibri"/>
                </a:rPr>
                <a:t>校长讲话</a:t>
              </a:r>
              <a:endParaRPr lang="zh-CN" altLang="en-US" sz="1400">
                <a:solidFill>
                  <a:schemeClr val="accent1"/>
                </a:solidFill>
                <a:latin typeface="思源黑体 CN Regular"/>
                <a:ea typeface="思源黑体 CN Regular"/>
                <a:sym typeface="Calibri"/>
              </a:endParaRPr>
            </a:p>
          </p:txBody>
        </p:sp>
      </p:grpSp>
      <p:grpSp>
        <p:nvGrpSpPr>
          <p:cNvPr id="15372" name="组合 61"/>
          <p:cNvGrpSpPr/>
          <p:nvPr>
            <p:custDataLst>
              <p:tags r:id="rId16"/>
            </p:custDataLst>
          </p:nvPr>
        </p:nvGrpSpPr>
        <p:grpSpPr>
          <a:xfrm>
            <a:off x="1981200" y="2967038"/>
            <a:ext cx="1819275" cy="290512"/>
            <a:chOff x="3113365" y="1214277"/>
            <a:chExt cx="2557903" cy="290952"/>
          </a:xfrm>
        </p:grpSpPr>
        <p:sp>
          <p:nvSpPr>
            <p:cNvPr id="15373" name="文本框 7"/>
            <p:cNvSpPr/>
            <p:nvPr>
              <p:custDataLst>
                <p:tags r:id="rId17"/>
              </p:custDataLst>
            </p:nvPr>
          </p:nvSpPr>
          <p:spPr>
            <a:xfrm>
              <a:off x="3113365" y="1220536"/>
              <a:ext cx="489752" cy="284693"/>
            </a:xfrm>
            <a:prstGeom prst="rect">
              <a:avLst/>
            </a:prstGeom>
            <a:solidFill>
              <a:schemeClr val="accent1"/>
            </a:solidFill>
            <a:ln>
              <a:noFill/>
              <a:miter lim="800000"/>
            </a:ln>
          </p:spPr>
          <p:txBody>
            <a:bodyPr wrap="square" lIns="68580" tIns="34290" rIns="68580" bIns="34290"/>
            <a:lstStyle>
              <a:lvl1pPr marL="0" indent="0" algn="l" defTabSz="914400" rtl="0" eaLnBrk="1" hangingPunct="1">
                <a:buNone/>
                <a:defRPr lang="en-US" altLang="en-US" sz="1800">
                  <a:solidFill>
                    <a:schemeClr val="tx1"/>
                  </a:solidFill>
                  <a:latin typeface="Calibri Light"/>
                  <a:ea typeface="Calibri Light" panose="020f0302020204030204"/>
                </a:defRPr>
              </a:lvl1pPr>
              <a:lvl2pPr marL="457200" indent="0" algn="l" defTabSz="914400" rtl="0" eaLnBrk="1" hangingPunct="1">
                <a:buNone/>
                <a:defRPr lang="en-US" altLang="en-US" sz="1800">
                  <a:solidFill>
                    <a:schemeClr val="tx1"/>
                  </a:solidFill>
                  <a:latin typeface="Calibri Light"/>
                  <a:ea typeface="Calibri Light" panose="020f0302020204030204"/>
                </a:defRPr>
              </a:lvl2pPr>
              <a:lvl3pPr marL="914400" indent="0" algn="l" defTabSz="914400" rtl="0" eaLnBrk="1" hangingPunct="1">
                <a:buNone/>
                <a:defRPr lang="en-US" altLang="en-US" sz="1800">
                  <a:solidFill>
                    <a:schemeClr val="tx1"/>
                  </a:solidFill>
                  <a:latin typeface="Calibri Light"/>
                  <a:ea typeface="Calibri Light" panose="020f0302020204030204"/>
                </a:defRPr>
              </a:lvl3pPr>
              <a:lvl4pPr marL="1371600" indent="0" algn="l" defTabSz="914400" rtl="0" eaLnBrk="1" hangingPunct="1">
                <a:buNone/>
                <a:defRPr lang="en-US" altLang="en-US" sz="1800">
                  <a:solidFill>
                    <a:schemeClr val="tx1"/>
                  </a:solidFill>
                  <a:latin typeface="Calibri Light"/>
                  <a:ea typeface="Calibri Light" panose="020f0302020204030204"/>
                </a:defRPr>
              </a:lvl4pPr>
              <a:lvl5pPr marL="1828800" indent="0" algn="l" defTabSz="914400" rtl="0" eaLnBrk="1" hangingPunct="1">
                <a:buNone/>
                <a:defRPr lang="en-US" altLang="en-US" sz="1800">
                  <a:solidFill>
                    <a:schemeClr val="tx1"/>
                  </a:solidFill>
                  <a:latin typeface="Calibri Light"/>
                  <a:ea typeface="Calibri Light" panose="020f0302020204030204"/>
                </a:defRPr>
              </a:lvl5pPr>
            </a:lstStyle>
            <a:p>
              <a:pPr marL="0" lvl="0" indent="0" algn="ctr" defTabSz="685800"/>
              <a:r>
                <a:rPr lang="en-US" altLang="zh-CN" sz="1400">
                  <a:solidFill>
                    <a:schemeClr val="bg1"/>
                  </a:solidFill>
                  <a:latin typeface="思源黑体 CN Regular"/>
                  <a:ea typeface="思源黑体 CN Regular"/>
                  <a:sym typeface="Calibri"/>
                </a:rPr>
                <a:t>03</a:t>
              </a:r>
              <a:endParaRPr lang="en-US" altLang="zh-CN" sz="1400">
                <a:solidFill>
                  <a:schemeClr val="bg1"/>
                </a:solidFill>
                <a:latin typeface="思源黑体 CN Regular"/>
                <a:ea typeface="思源黑体 CN Regular"/>
                <a:sym typeface="Calibri"/>
              </a:endParaRPr>
            </a:p>
          </p:txBody>
        </p:sp>
        <p:sp>
          <p:nvSpPr>
            <p:cNvPr id="15374" name="文本框 15"/>
            <p:cNvSpPr/>
            <p:nvPr>
              <p:custDataLst>
                <p:tags r:id="rId18"/>
              </p:custDataLst>
            </p:nvPr>
          </p:nvSpPr>
          <p:spPr>
            <a:xfrm>
              <a:off x="3679315" y="1214277"/>
              <a:ext cx="1991953" cy="284693"/>
            </a:xfrm>
            <a:prstGeom prst="rect">
              <a:avLst/>
            </a:prstGeom>
            <a:noFill/>
            <a:ln>
              <a:solidFill>
                <a:schemeClr val="accent1"/>
              </a:solidFill>
              <a:miter lim="800000"/>
            </a:ln>
          </p:spPr>
          <p:txBody>
            <a:bodyPr wrap="square" lIns="68580" tIns="34290" rIns="68580" bIns="34290"/>
            <a:lstStyle>
              <a:lvl1pPr marL="0" indent="0" algn="l" defTabSz="914400" rtl="0" eaLnBrk="1" hangingPunct="1">
                <a:buNone/>
                <a:defRPr lang="en-US" altLang="en-US" sz="1800">
                  <a:solidFill>
                    <a:schemeClr val="tx1"/>
                  </a:solidFill>
                  <a:latin typeface="Calibri Light"/>
                  <a:ea typeface="Calibri Light" panose="020f0302020204030204"/>
                </a:defRPr>
              </a:lvl1pPr>
              <a:lvl2pPr marL="457200" indent="0" algn="l" defTabSz="914400" rtl="0" eaLnBrk="1" hangingPunct="1">
                <a:buNone/>
                <a:defRPr lang="en-US" altLang="en-US" sz="1800">
                  <a:solidFill>
                    <a:schemeClr val="tx1"/>
                  </a:solidFill>
                  <a:latin typeface="Calibri Light"/>
                  <a:ea typeface="Calibri Light" panose="020f0302020204030204"/>
                </a:defRPr>
              </a:lvl2pPr>
              <a:lvl3pPr marL="914400" indent="0" algn="l" defTabSz="914400" rtl="0" eaLnBrk="1" hangingPunct="1">
                <a:buNone/>
                <a:defRPr lang="en-US" altLang="en-US" sz="1800">
                  <a:solidFill>
                    <a:schemeClr val="tx1"/>
                  </a:solidFill>
                  <a:latin typeface="Calibri Light"/>
                  <a:ea typeface="Calibri Light" panose="020f0302020204030204"/>
                </a:defRPr>
              </a:lvl3pPr>
              <a:lvl4pPr marL="1371600" indent="0" algn="l" defTabSz="914400" rtl="0" eaLnBrk="1" hangingPunct="1">
                <a:buNone/>
                <a:defRPr lang="en-US" altLang="en-US" sz="1800">
                  <a:solidFill>
                    <a:schemeClr val="tx1"/>
                  </a:solidFill>
                  <a:latin typeface="Calibri Light"/>
                  <a:ea typeface="Calibri Light" panose="020f0302020204030204"/>
                </a:defRPr>
              </a:lvl4pPr>
              <a:lvl5pPr marL="1828800" indent="0" algn="l" defTabSz="914400" rtl="0" eaLnBrk="1" hangingPunct="1">
                <a:buNone/>
                <a:defRPr lang="en-US" altLang="en-US" sz="1800">
                  <a:solidFill>
                    <a:schemeClr val="tx1"/>
                  </a:solidFill>
                  <a:latin typeface="Calibri Light"/>
                  <a:ea typeface="Calibri Light" panose="020f0302020204030204"/>
                </a:defRPr>
              </a:lvl5pPr>
            </a:lstStyle>
            <a:p>
              <a:pPr marL="0" lvl="0" indent="0" algn="ctr" defTabSz="685800"/>
              <a:r>
                <a:rPr lang="zh-CN" altLang="en-US" sz="1400">
                  <a:solidFill>
                    <a:schemeClr val="accent1"/>
                  </a:solidFill>
                  <a:latin typeface="思源黑体 CN Regular"/>
                  <a:ea typeface="思源黑体 CN Regular"/>
                  <a:sym typeface="Calibri"/>
                </a:rPr>
                <a:t>倒计时揭牌</a:t>
              </a:r>
              <a:endParaRPr lang="zh-CN" altLang="en-US" sz="1400">
                <a:solidFill>
                  <a:schemeClr val="accent1"/>
                </a:solidFill>
                <a:latin typeface="思源黑体 CN Regular"/>
                <a:ea typeface="思源黑体 CN Regular"/>
                <a:sym typeface="Calibri"/>
              </a:endParaRPr>
            </a:p>
          </p:txBody>
        </p:sp>
      </p:grpSp>
      <p:grpSp>
        <p:nvGrpSpPr>
          <p:cNvPr id="15375" name="组合 64"/>
          <p:cNvGrpSpPr/>
          <p:nvPr>
            <p:custDataLst>
              <p:tags r:id="rId19"/>
            </p:custDataLst>
          </p:nvPr>
        </p:nvGrpSpPr>
        <p:grpSpPr>
          <a:xfrm>
            <a:off x="3973513" y="1295400"/>
            <a:ext cx="1819275" cy="290513"/>
            <a:chOff x="3113365" y="1214277"/>
            <a:chExt cx="2557905" cy="290952"/>
          </a:xfrm>
        </p:grpSpPr>
        <p:sp>
          <p:nvSpPr>
            <p:cNvPr id="15376" name="文本框 7"/>
            <p:cNvSpPr/>
            <p:nvPr>
              <p:custDataLst>
                <p:tags r:id="rId20"/>
              </p:custDataLst>
            </p:nvPr>
          </p:nvSpPr>
          <p:spPr>
            <a:xfrm>
              <a:off x="3113365" y="1220536"/>
              <a:ext cx="489752" cy="284693"/>
            </a:xfrm>
            <a:prstGeom prst="rect">
              <a:avLst/>
            </a:prstGeom>
            <a:solidFill>
              <a:schemeClr val="accent1"/>
            </a:solidFill>
            <a:ln>
              <a:noFill/>
              <a:miter lim="800000"/>
            </a:ln>
          </p:spPr>
          <p:txBody>
            <a:bodyPr wrap="square" lIns="68580" tIns="34290" rIns="68580" bIns="34290"/>
            <a:lstStyle>
              <a:lvl1pPr marL="0" indent="0" algn="l" defTabSz="914400" rtl="0" eaLnBrk="1" hangingPunct="1">
                <a:buNone/>
                <a:defRPr lang="en-US" altLang="en-US" sz="1800">
                  <a:solidFill>
                    <a:schemeClr val="tx1"/>
                  </a:solidFill>
                  <a:latin typeface="Calibri Light"/>
                  <a:ea typeface="Calibri Light" panose="020f0302020204030204"/>
                </a:defRPr>
              </a:lvl1pPr>
              <a:lvl2pPr marL="457200" indent="0" algn="l" defTabSz="914400" rtl="0" eaLnBrk="1" hangingPunct="1">
                <a:buNone/>
                <a:defRPr lang="en-US" altLang="en-US" sz="1800">
                  <a:solidFill>
                    <a:schemeClr val="tx1"/>
                  </a:solidFill>
                  <a:latin typeface="Calibri Light"/>
                  <a:ea typeface="Calibri Light" panose="020f0302020204030204"/>
                </a:defRPr>
              </a:lvl2pPr>
              <a:lvl3pPr marL="914400" indent="0" algn="l" defTabSz="914400" rtl="0" eaLnBrk="1" hangingPunct="1">
                <a:buNone/>
                <a:defRPr lang="en-US" altLang="en-US" sz="1800">
                  <a:solidFill>
                    <a:schemeClr val="tx1"/>
                  </a:solidFill>
                  <a:latin typeface="Calibri Light"/>
                  <a:ea typeface="Calibri Light" panose="020f0302020204030204"/>
                </a:defRPr>
              </a:lvl3pPr>
              <a:lvl4pPr marL="1371600" indent="0" algn="l" defTabSz="914400" rtl="0" eaLnBrk="1" hangingPunct="1">
                <a:buNone/>
                <a:defRPr lang="en-US" altLang="en-US" sz="1800">
                  <a:solidFill>
                    <a:schemeClr val="tx1"/>
                  </a:solidFill>
                  <a:latin typeface="Calibri Light"/>
                  <a:ea typeface="Calibri Light" panose="020f0302020204030204"/>
                </a:defRPr>
              </a:lvl4pPr>
              <a:lvl5pPr marL="1828800" indent="0" algn="l" defTabSz="914400" rtl="0" eaLnBrk="1" hangingPunct="1">
                <a:buNone/>
                <a:defRPr lang="en-US" altLang="en-US" sz="1800">
                  <a:solidFill>
                    <a:schemeClr val="tx1"/>
                  </a:solidFill>
                  <a:latin typeface="Calibri Light"/>
                  <a:ea typeface="Calibri Light" panose="020f0302020204030204"/>
                </a:defRPr>
              </a:lvl5pPr>
            </a:lstStyle>
            <a:p>
              <a:pPr marL="0" lvl="0" indent="0" algn="ctr" defTabSz="685800"/>
              <a:r>
                <a:rPr lang="en-US" altLang="zh-CN" sz="1400">
                  <a:solidFill>
                    <a:schemeClr val="bg1"/>
                  </a:solidFill>
                  <a:latin typeface="思源黑体 CN Regular"/>
                  <a:ea typeface="思源黑体 CN Regular"/>
                  <a:sym typeface="Calibri"/>
                </a:rPr>
                <a:t>04</a:t>
              </a:r>
              <a:endParaRPr lang="en-US" altLang="zh-CN" sz="1400">
                <a:solidFill>
                  <a:schemeClr val="bg1"/>
                </a:solidFill>
                <a:latin typeface="思源黑体 CN Regular"/>
                <a:ea typeface="思源黑体 CN Regular"/>
                <a:sym typeface="Calibri"/>
              </a:endParaRPr>
            </a:p>
          </p:txBody>
        </p:sp>
        <p:sp>
          <p:nvSpPr>
            <p:cNvPr id="15377" name="文本框 15"/>
            <p:cNvSpPr/>
            <p:nvPr>
              <p:custDataLst>
                <p:tags r:id="rId21"/>
              </p:custDataLst>
            </p:nvPr>
          </p:nvSpPr>
          <p:spPr>
            <a:xfrm>
              <a:off x="3679316" y="1214277"/>
              <a:ext cx="1991954" cy="284693"/>
            </a:xfrm>
            <a:prstGeom prst="rect">
              <a:avLst/>
            </a:prstGeom>
            <a:noFill/>
            <a:ln>
              <a:solidFill>
                <a:schemeClr val="accent1"/>
              </a:solidFill>
              <a:miter lim="800000"/>
            </a:ln>
          </p:spPr>
          <p:txBody>
            <a:bodyPr wrap="square" lIns="68580" tIns="34290" rIns="68580" bIns="34290"/>
            <a:lstStyle>
              <a:lvl1pPr marL="0" indent="0" algn="l" defTabSz="914400" rtl="0" eaLnBrk="1" hangingPunct="1">
                <a:buNone/>
                <a:defRPr lang="en-US" altLang="en-US" sz="1800">
                  <a:solidFill>
                    <a:schemeClr val="tx1"/>
                  </a:solidFill>
                  <a:latin typeface="Calibri Light"/>
                  <a:ea typeface="Calibri Light" panose="020f0302020204030204"/>
                </a:defRPr>
              </a:lvl1pPr>
              <a:lvl2pPr marL="457200" indent="0" algn="l" defTabSz="914400" rtl="0" eaLnBrk="1" hangingPunct="1">
                <a:buNone/>
                <a:defRPr lang="en-US" altLang="en-US" sz="1800">
                  <a:solidFill>
                    <a:schemeClr val="tx1"/>
                  </a:solidFill>
                  <a:latin typeface="Calibri Light"/>
                  <a:ea typeface="Calibri Light" panose="020f0302020204030204"/>
                </a:defRPr>
              </a:lvl2pPr>
              <a:lvl3pPr marL="914400" indent="0" algn="l" defTabSz="914400" rtl="0" eaLnBrk="1" hangingPunct="1">
                <a:buNone/>
                <a:defRPr lang="en-US" altLang="en-US" sz="1800">
                  <a:solidFill>
                    <a:schemeClr val="tx1"/>
                  </a:solidFill>
                  <a:latin typeface="Calibri Light"/>
                  <a:ea typeface="Calibri Light" panose="020f0302020204030204"/>
                </a:defRPr>
              </a:lvl3pPr>
              <a:lvl4pPr marL="1371600" indent="0" algn="l" defTabSz="914400" rtl="0" eaLnBrk="1" hangingPunct="1">
                <a:buNone/>
                <a:defRPr lang="en-US" altLang="en-US" sz="1800">
                  <a:solidFill>
                    <a:schemeClr val="tx1"/>
                  </a:solidFill>
                  <a:latin typeface="Calibri Light"/>
                  <a:ea typeface="Calibri Light" panose="020f0302020204030204"/>
                </a:defRPr>
              </a:lvl4pPr>
              <a:lvl5pPr marL="1828800" indent="0" algn="l" defTabSz="914400" rtl="0" eaLnBrk="1" hangingPunct="1">
                <a:buNone/>
                <a:defRPr lang="en-US" altLang="en-US" sz="1800">
                  <a:solidFill>
                    <a:schemeClr val="tx1"/>
                  </a:solidFill>
                  <a:latin typeface="Calibri Light"/>
                  <a:ea typeface="Calibri Light" panose="020f0302020204030204"/>
                </a:defRPr>
              </a:lvl5pPr>
            </a:lstStyle>
            <a:p>
              <a:pPr marL="0" lvl="0" indent="0" algn="ctr" defTabSz="685800"/>
              <a:r>
                <a:rPr lang="zh-CN" altLang="en-US" sz="1400">
                  <a:solidFill>
                    <a:schemeClr val="accent1"/>
                  </a:solidFill>
                  <a:latin typeface="思源黑体 CN Regular"/>
                  <a:ea typeface="思源黑体 CN Regular"/>
                  <a:sym typeface="Calibri"/>
                </a:rPr>
                <a:t>教师代表发言</a:t>
              </a:r>
              <a:endParaRPr lang="zh-CN" altLang="en-US" sz="1400">
                <a:solidFill>
                  <a:schemeClr val="accent1"/>
                </a:solidFill>
                <a:latin typeface="思源黑体 CN Regular"/>
                <a:ea typeface="思源黑体 CN Regular"/>
                <a:sym typeface="Calibri"/>
              </a:endParaRPr>
            </a:p>
          </p:txBody>
        </p:sp>
      </p:grpSp>
      <p:grpSp>
        <p:nvGrpSpPr>
          <p:cNvPr id="15378" name="组合 67"/>
          <p:cNvGrpSpPr/>
          <p:nvPr>
            <p:custDataLst>
              <p:tags r:id="rId22"/>
            </p:custDataLst>
          </p:nvPr>
        </p:nvGrpSpPr>
        <p:grpSpPr>
          <a:xfrm>
            <a:off x="3973513" y="2130425"/>
            <a:ext cx="1819275" cy="290513"/>
            <a:chOff x="3113365" y="1214277"/>
            <a:chExt cx="2557903" cy="290952"/>
          </a:xfrm>
        </p:grpSpPr>
        <p:sp>
          <p:nvSpPr>
            <p:cNvPr id="15379" name="文本框 7"/>
            <p:cNvSpPr/>
            <p:nvPr>
              <p:custDataLst>
                <p:tags r:id="rId23"/>
              </p:custDataLst>
            </p:nvPr>
          </p:nvSpPr>
          <p:spPr>
            <a:xfrm>
              <a:off x="3113365" y="1220536"/>
              <a:ext cx="489752" cy="284693"/>
            </a:xfrm>
            <a:prstGeom prst="rect">
              <a:avLst/>
            </a:prstGeom>
            <a:solidFill>
              <a:schemeClr val="accent1"/>
            </a:solidFill>
            <a:ln>
              <a:noFill/>
              <a:miter lim="800000"/>
            </a:ln>
          </p:spPr>
          <p:txBody>
            <a:bodyPr wrap="square" lIns="68580" tIns="34290" rIns="68580" bIns="34290"/>
            <a:lstStyle>
              <a:lvl1pPr marL="0" indent="0" algn="l" defTabSz="914400" rtl="0" eaLnBrk="1" hangingPunct="1">
                <a:buNone/>
                <a:defRPr lang="en-US" altLang="en-US" sz="1800">
                  <a:solidFill>
                    <a:schemeClr val="tx1"/>
                  </a:solidFill>
                  <a:latin typeface="Calibri Light"/>
                  <a:ea typeface="Calibri Light" panose="020f0302020204030204"/>
                </a:defRPr>
              </a:lvl1pPr>
              <a:lvl2pPr marL="457200" indent="0" algn="l" defTabSz="914400" rtl="0" eaLnBrk="1" hangingPunct="1">
                <a:buNone/>
                <a:defRPr lang="en-US" altLang="en-US" sz="1800">
                  <a:solidFill>
                    <a:schemeClr val="tx1"/>
                  </a:solidFill>
                  <a:latin typeface="Calibri Light"/>
                  <a:ea typeface="Calibri Light" panose="020f0302020204030204"/>
                </a:defRPr>
              </a:lvl2pPr>
              <a:lvl3pPr marL="914400" indent="0" algn="l" defTabSz="914400" rtl="0" eaLnBrk="1" hangingPunct="1">
                <a:buNone/>
                <a:defRPr lang="en-US" altLang="en-US" sz="1800">
                  <a:solidFill>
                    <a:schemeClr val="tx1"/>
                  </a:solidFill>
                  <a:latin typeface="Calibri Light"/>
                  <a:ea typeface="Calibri Light" panose="020f0302020204030204"/>
                </a:defRPr>
              </a:lvl3pPr>
              <a:lvl4pPr marL="1371600" indent="0" algn="l" defTabSz="914400" rtl="0" eaLnBrk="1" hangingPunct="1">
                <a:buNone/>
                <a:defRPr lang="en-US" altLang="en-US" sz="1800">
                  <a:solidFill>
                    <a:schemeClr val="tx1"/>
                  </a:solidFill>
                  <a:latin typeface="Calibri Light"/>
                  <a:ea typeface="Calibri Light" panose="020f0302020204030204"/>
                </a:defRPr>
              </a:lvl4pPr>
              <a:lvl5pPr marL="1828800" indent="0" algn="l" defTabSz="914400" rtl="0" eaLnBrk="1" hangingPunct="1">
                <a:buNone/>
                <a:defRPr lang="en-US" altLang="en-US" sz="1800">
                  <a:solidFill>
                    <a:schemeClr val="tx1"/>
                  </a:solidFill>
                  <a:latin typeface="Calibri Light"/>
                  <a:ea typeface="Calibri Light" panose="020f0302020204030204"/>
                </a:defRPr>
              </a:lvl5pPr>
            </a:lstStyle>
            <a:p>
              <a:pPr marL="0" lvl="0" indent="0" algn="ctr" defTabSz="685800"/>
              <a:r>
                <a:rPr lang="en-US" altLang="zh-CN" sz="1400">
                  <a:solidFill>
                    <a:schemeClr val="bg1"/>
                  </a:solidFill>
                  <a:latin typeface="思源黑体 CN Regular"/>
                  <a:ea typeface="思源黑体 CN Regular"/>
                  <a:sym typeface="Calibri"/>
                </a:rPr>
                <a:t>05</a:t>
              </a:r>
              <a:endParaRPr lang="en-US" altLang="zh-CN" sz="1400">
                <a:solidFill>
                  <a:schemeClr val="bg1"/>
                </a:solidFill>
                <a:latin typeface="思源黑体 CN Regular"/>
                <a:ea typeface="思源黑体 CN Regular"/>
                <a:sym typeface="Calibri"/>
              </a:endParaRPr>
            </a:p>
          </p:txBody>
        </p:sp>
        <p:sp>
          <p:nvSpPr>
            <p:cNvPr id="15380" name="文本框 15"/>
            <p:cNvSpPr/>
            <p:nvPr>
              <p:custDataLst>
                <p:tags r:id="rId24"/>
              </p:custDataLst>
            </p:nvPr>
          </p:nvSpPr>
          <p:spPr>
            <a:xfrm>
              <a:off x="3679315" y="1214277"/>
              <a:ext cx="1991953" cy="284693"/>
            </a:xfrm>
            <a:prstGeom prst="rect">
              <a:avLst/>
            </a:prstGeom>
            <a:noFill/>
            <a:ln>
              <a:solidFill>
                <a:schemeClr val="accent1"/>
              </a:solidFill>
              <a:miter lim="800000"/>
            </a:ln>
          </p:spPr>
          <p:txBody>
            <a:bodyPr wrap="square" lIns="68580" tIns="34290" rIns="68580" bIns="34290"/>
            <a:lstStyle>
              <a:lvl1pPr marL="0" indent="0" algn="l" defTabSz="914400" rtl="0" eaLnBrk="1" hangingPunct="1">
                <a:buNone/>
                <a:defRPr lang="en-US" altLang="en-US" sz="1800">
                  <a:solidFill>
                    <a:schemeClr val="tx1"/>
                  </a:solidFill>
                  <a:latin typeface="Calibri Light"/>
                  <a:ea typeface="Calibri Light" panose="020f0302020204030204"/>
                </a:defRPr>
              </a:lvl1pPr>
              <a:lvl2pPr marL="457200" indent="0" algn="l" defTabSz="914400" rtl="0" eaLnBrk="1" hangingPunct="1">
                <a:buNone/>
                <a:defRPr lang="en-US" altLang="en-US" sz="1800">
                  <a:solidFill>
                    <a:schemeClr val="tx1"/>
                  </a:solidFill>
                  <a:latin typeface="Calibri Light"/>
                  <a:ea typeface="Calibri Light" panose="020f0302020204030204"/>
                </a:defRPr>
              </a:lvl2pPr>
              <a:lvl3pPr marL="914400" indent="0" algn="l" defTabSz="914400" rtl="0" eaLnBrk="1" hangingPunct="1">
                <a:buNone/>
                <a:defRPr lang="en-US" altLang="en-US" sz="1800">
                  <a:solidFill>
                    <a:schemeClr val="tx1"/>
                  </a:solidFill>
                  <a:latin typeface="Calibri Light"/>
                  <a:ea typeface="Calibri Light" panose="020f0302020204030204"/>
                </a:defRPr>
              </a:lvl3pPr>
              <a:lvl4pPr marL="1371600" indent="0" algn="l" defTabSz="914400" rtl="0" eaLnBrk="1" hangingPunct="1">
                <a:buNone/>
                <a:defRPr lang="en-US" altLang="en-US" sz="1800">
                  <a:solidFill>
                    <a:schemeClr val="tx1"/>
                  </a:solidFill>
                  <a:latin typeface="Calibri Light"/>
                  <a:ea typeface="Calibri Light" panose="020f0302020204030204"/>
                </a:defRPr>
              </a:lvl4pPr>
              <a:lvl5pPr marL="1828800" indent="0" algn="l" defTabSz="914400" rtl="0" eaLnBrk="1" hangingPunct="1">
                <a:buNone/>
                <a:defRPr lang="en-US" altLang="en-US" sz="1800">
                  <a:solidFill>
                    <a:schemeClr val="tx1"/>
                  </a:solidFill>
                  <a:latin typeface="Calibri Light"/>
                  <a:ea typeface="Calibri Light" panose="020f0302020204030204"/>
                </a:defRPr>
              </a:lvl5pPr>
            </a:lstStyle>
            <a:p>
              <a:pPr marL="0" lvl="0" indent="0" algn="ctr" defTabSz="685800"/>
              <a:r>
                <a:rPr lang="zh-CN" altLang="en-US" sz="1400">
                  <a:solidFill>
                    <a:schemeClr val="accent1"/>
                  </a:solidFill>
                  <a:latin typeface="思源黑体 CN Regular"/>
                  <a:ea typeface="思源黑体 CN Regular"/>
                  <a:sym typeface="Calibri"/>
                </a:rPr>
                <a:t>揭牌倒计时</a:t>
              </a:r>
              <a:endParaRPr lang="zh-CN" altLang="en-US" sz="1400">
                <a:solidFill>
                  <a:schemeClr val="accent1"/>
                </a:solidFill>
                <a:latin typeface="思源黑体 CN Regular"/>
                <a:ea typeface="思源黑体 CN Regular"/>
                <a:sym typeface="Calibri"/>
              </a:endParaRPr>
            </a:p>
          </p:txBody>
        </p:sp>
      </p:grpSp>
      <p:grpSp>
        <p:nvGrpSpPr>
          <p:cNvPr id="15381" name="组合 70"/>
          <p:cNvGrpSpPr/>
          <p:nvPr>
            <p:custDataLst>
              <p:tags r:id="rId25"/>
            </p:custDataLst>
          </p:nvPr>
        </p:nvGrpSpPr>
        <p:grpSpPr>
          <a:xfrm>
            <a:off x="3973513" y="2963863"/>
            <a:ext cx="1819275" cy="290512"/>
            <a:chOff x="3113365" y="1214277"/>
            <a:chExt cx="2557903" cy="290952"/>
          </a:xfrm>
        </p:grpSpPr>
        <p:sp>
          <p:nvSpPr>
            <p:cNvPr id="15382" name="文本框 7"/>
            <p:cNvSpPr/>
            <p:nvPr>
              <p:custDataLst>
                <p:tags r:id="rId26"/>
              </p:custDataLst>
            </p:nvPr>
          </p:nvSpPr>
          <p:spPr>
            <a:xfrm>
              <a:off x="3113365" y="1220536"/>
              <a:ext cx="489752" cy="284693"/>
            </a:xfrm>
            <a:prstGeom prst="rect">
              <a:avLst/>
            </a:prstGeom>
            <a:solidFill>
              <a:schemeClr val="accent1"/>
            </a:solidFill>
            <a:ln>
              <a:noFill/>
              <a:miter lim="800000"/>
            </a:ln>
          </p:spPr>
          <p:txBody>
            <a:bodyPr wrap="square" lIns="68580" tIns="34290" rIns="68580" bIns="34290"/>
            <a:lstStyle>
              <a:lvl1pPr marL="0" indent="0" algn="l" defTabSz="914400" rtl="0" eaLnBrk="1" hangingPunct="1">
                <a:buNone/>
                <a:defRPr lang="en-US" altLang="en-US" sz="1800">
                  <a:solidFill>
                    <a:schemeClr val="tx1"/>
                  </a:solidFill>
                  <a:latin typeface="Calibri Light"/>
                  <a:ea typeface="Calibri Light" panose="020f0302020204030204"/>
                </a:defRPr>
              </a:lvl1pPr>
              <a:lvl2pPr marL="457200" indent="0" algn="l" defTabSz="914400" rtl="0" eaLnBrk="1" hangingPunct="1">
                <a:buNone/>
                <a:defRPr lang="en-US" altLang="en-US" sz="1800">
                  <a:solidFill>
                    <a:schemeClr val="tx1"/>
                  </a:solidFill>
                  <a:latin typeface="Calibri Light"/>
                  <a:ea typeface="Calibri Light" panose="020f0302020204030204"/>
                </a:defRPr>
              </a:lvl2pPr>
              <a:lvl3pPr marL="914400" indent="0" algn="l" defTabSz="914400" rtl="0" eaLnBrk="1" hangingPunct="1">
                <a:buNone/>
                <a:defRPr lang="en-US" altLang="en-US" sz="1800">
                  <a:solidFill>
                    <a:schemeClr val="tx1"/>
                  </a:solidFill>
                  <a:latin typeface="Calibri Light"/>
                  <a:ea typeface="Calibri Light" panose="020f0302020204030204"/>
                </a:defRPr>
              </a:lvl3pPr>
              <a:lvl4pPr marL="1371600" indent="0" algn="l" defTabSz="914400" rtl="0" eaLnBrk="1" hangingPunct="1">
                <a:buNone/>
                <a:defRPr lang="en-US" altLang="en-US" sz="1800">
                  <a:solidFill>
                    <a:schemeClr val="tx1"/>
                  </a:solidFill>
                  <a:latin typeface="Calibri Light"/>
                  <a:ea typeface="Calibri Light" panose="020f0302020204030204"/>
                </a:defRPr>
              </a:lvl4pPr>
              <a:lvl5pPr marL="1828800" indent="0" algn="l" defTabSz="914400" rtl="0" eaLnBrk="1" hangingPunct="1">
                <a:buNone/>
                <a:defRPr lang="en-US" altLang="en-US" sz="1800">
                  <a:solidFill>
                    <a:schemeClr val="tx1"/>
                  </a:solidFill>
                  <a:latin typeface="Calibri Light"/>
                  <a:ea typeface="Calibri Light" panose="020f0302020204030204"/>
                </a:defRPr>
              </a:lvl5pPr>
            </a:lstStyle>
            <a:p>
              <a:pPr marL="0" lvl="0" indent="0" algn="ctr" defTabSz="685800"/>
              <a:r>
                <a:rPr lang="en-US" altLang="zh-CN" sz="1400">
                  <a:solidFill>
                    <a:schemeClr val="bg1"/>
                  </a:solidFill>
                  <a:latin typeface="思源黑体 CN Regular"/>
                  <a:ea typeface="思源黑体 CN Regular"/>
                  <a:sym typeface="Calibri"/>
                </a:rPr>
                <a:t>06</a:t>
              </a:r>
              <a:endParaRPr lang="en-US" altLang="zh-CN" sz="1400">
                <a:solidFill>
                  <a:schemeClr val="bg1"/>
                </a:solidFill>
                <a:latin typeface="思源黑体 CN Regular"/>
                <a:ea typeface="思源黑体 CN Regular"/>
                <a:sym typeface="Calibri"/>
              </a:endParaRPr>
            </a:p>
          </p:txBody>
        </p:sp>
        <p:sp>
          <p:nvSpPr>
            <p:cNvPr id="15383" name="文本框 15"/>
            <p:cNvSpPr/>
            <p:nvPr>
              <p:custDataLst>
                <p:tags r:id="rId27"/>
              </p:custDataLst>
            </p:nvPr>
          </p:nvSpPr>
          <p:spPr>
            <a:xfrm>
              <a:off x="3679315" y="1214277"/>
              <a:ext cx="1991953" cy="284693"/>
            </a:xfrm>
            <a:prstGeom prst="rect">
              <a:avLst/>
            </a:prstGeom>
            <a:noFill/>
            <a:ln>
              <a:solidFill>
                <a:schemeClr val="accent1"/>
              </a:solidFill>
              <a:miter lim="800000"/>
            </a:ln>
          </p:spPr>
          <p:txBody>
            <a:bodyPr wrap="square" lIns="68580" tIns="34290" rIns="68580" bIns="34290"/>
            <a:lstStyle>
              <a:lvl1pPr marL="0" indent="0" algn="l" defTabSz="914400" rtl="0" eaLnBrk="1" hangingPunct="1">
                <a:buNone/>
                <a:defRPr lang="en-US" altLang="en-US" sz="1800">
                  <a:solidFill>
                    <a:schemeClr val="tx1"/>
                  </a:solidFill>
                  <a:latin typeface="Calibri Light"/>
                  <a:ea typeface="Calibri Light" panose="020f0302020204030204"/>
                </a:defRPr>
              </a:lvl1pPr>
              <a:lvl2pPr marL="457200" indent="0" algn="l" defTabSz="914400" rtl="0" eaLnBrk="1" hangingPunct="1">
                <a:buNone/>
                <a:defRPr lang="en-US" altLang="en-US" sz="1800">
                  <a:solidFill>
                    <a:schemeClr val="tx1"/>
                  </a:solidFill>
                  <a:latin typeface="Calibri Light"/>
                  <a:ea typeface="Calibri Light" panose="020f0302020204030204"/>
                </a:defRPr>
              </a:lvl2pPr>
              <a:lvl3pPr marL="914400" indent="0" algn="l" defTabSz="914400" rtl="0" eaLnBrk="1" hangingPunct="1">
                <a:buNone/>
                <a:defRPr lang="en-US" altLang="en-US" sz="1800">
                  <a:solidFill>
                    <a:schemeClr val="tx1"/>
                  </a:solidFill>
                  <a:latin typeface="Calibri Light"/>
                  <a:ea typeface="Calibri Light" panose="020f0302020204030204"/>
                </a:defRPr>
              </a:lvl3pPr>
              <a:lvl4pPr marL="1371600" indent="0" algn="l" defTabSz="914400" rtl="0" eaLnBrk="1" hangingPunct="1">
                <a:buNone/>
                <a:defRPr lang="en-US" altLang="en-US" sz="1800">
                  <a:solidFill>
                    <a:schemeClr val="tx1"/>
                  </a:solidFill>
                  <a:latin typeface="Calibri Light"/>
                  <a:ea typeface="Calibri Light" panose="020f0302020204030204"/>
                </a:defRPr>
              </a:lvl4pPr>
              <a:lvl5pPr marL="1828800" indent="0" algn="l" defTabSz="914400" rtl="0" eaLnBrk="1" hangingPunct="1">
                <a:buNone/>
                <a:defRPr lang="en-US" altLang="en-US" sz="1800">
                  <a:solidFill>
                    <a:schemeClr val="tx1"/>
                  </a:solidFill>
                  <a:latin typeface="Calibri Light"/>
                  <a:ea typeface="Calibri Light" panose="020f0302020204030204"/>
                </a:defRPr>
              </a:lvl5pPr>
            </a:lstStyle>
            <a:p>
              <a:pPr marL="0" lvl="0" indent="0" algn="ctr" defTabSz="685800"/>
              <a:r>
                <a:rPr lang="zh-CN" altLang="en-US" sz="1400">
                  <a:solidFill>
                    <a:schemeClr val="accent1"/>
                  </a:solidFill>
                  <a:latin typeface="思源黑体 CN Regular"/>
                  <a:ea typeface="思源黑体 CN Regular"/>
                  <a:sym typeface="Calibri"/>
                </a:rPr>
                <a:t>教师宣誓</a:t>
              </a:r>
              <a:endParaRPr lang="zh-CN" altLang="en-US" sz="1400">
                <a:solidFill>
                  <a:schemeClr val="accent1"/>
                </a:solidFill>
                <a:latin typeface="思源黑体 CN Regular"/>
                <a:ea typeface="思源黑体 CN Regular"/>
                <a:sym typeface="Calibri"/>
              </a:endParaRPr>
            </a:p>
          </p:txBody>
        </p:sp>
      </p:grpSp>
      <p:grpSp>
        <p:nvGrpSpPr>
          <p:cNvPr id="15384" name="组合 73"/>
          <p:cNvGrpSpPr/>
          <p:nvPr>
            <p:custDataLst>
              <p:tags r:id="rId28"/>
            </p:custDataLst>
          </p:nvPr>
        </p:nvGrpSpPr>
        <p:grpSpPr>
          <a:xfrm>
            <a:off x="5953125" y="1292225"/>
            <a:ext cx="1819275" cy="290513"/>
            <a:chOff x="3113365" y="1214277"/>
            <a:chExt cx="2557905" cy="290952"/>
          </a:xfrm>
        </p:grpSpPr>
        <p:sp>
          <p:nvSpPr>
            <p:cNvPr id="15385" name="文本框 7"/>
            <p:cNvSpPr/>
            <p:nvPr>
              <p:custDataLst>
                <p:tags r:id="rId29"/>
              </p:custDataLst>
            </p:nvPr>
          </p:nvSpPr>
          <p:spPr>
            <a:xfrm>
              <a:off x="3113365" y="1220536"/>
              <a:ext cx="489752" cy="284693"/>
            </a:xfrm>
            <a:prstGeom prst="rect">
              <a:avLst/>
            </a:prstGeom>
            <a:solidFill>
              <a:schemeClr val="accent1"/>
            </a:solidFill>
            <a:ln>
              <a:noFill/>
              <a:miter lim="800000"/>
            </a:ln>
          </p:spPr>
          <p:txBody>
            <a:bodyPr wrap="square" lIns="68580" tIns="34290" rIns="68580" bIns="34290"/>
            <a:lstStyle>
              <a:lvl1pPr marL="0" indent="0" algn="l" defTabSz="914400" rtl="0" eaLnBrk="1" hangingPunct="1">
                <a:buNone/>
                <a:defRPr lang="en-US" altLang="en-US" sz="1800">
                  <a:solidFill>
                    <a:schemeClr val="tx1"/>
                  </a:solidFill>
                  <a:latin typeface="Calibri Light"/>
                  <a:ea typeface="Calibri Light" panose="020f0302020204030204"/>
                </a:defRPr>
              </a:lvl1pPr>
              <a:lvl2pPr marL="457200" indent="0" algn="l" defTabSz="914400" rtl="0" eaLnBrk="1" hangingPunct="1">
                <a:buNone/>
                <a:defRPr lang="en-US" altLang="en-US" sz="1800">
                  <a:solidFill>
                    <a:schemeClr val="tx1"/>
                  </a:solidFill>
                  <a:latin typeface="Calibri Light"/>
                  <a:ea typeface="Calibri Light" panose="020f0302020204030204"/>
                </a:defRPr>
              </a:lvl2pPr>
              <a:lvl3pPr marL="914400" indent="0" algn="l" defTabSz="914400" rtl="0" eaLnBrk="1" hangingPunct="1">
                <a:buNone/>
                <a:defRPr lang="en-US" altLang="en-US" sz="1800">
                  <a:solidFill>
                    <a:schemeClr val="tx1"/>
                  </a:solidFill>
                  <a:latin typeface="Calibri Light"/>
                  <a:ea typeface="Calibri Light" panose="020f0302020204030204"/>
                </a:defRPr>
              </a:lvl3pPr>
              <a:lvl4pPr marL="1371600" indent="0" algn="l" defTabSz="914400" rtl="0" eaLnBrk="1" hangingPunct="1">
                <a:buNone/>
                <a:defRPr lang="en-US" altLang="en-US" sz="1800">
                  <a:solidFill>
                    <a:schemeClr val="tx1"/>
                  </a:solidFill>
                  <a:latin typeface="Calibri Light"/>
                  <a:ea typeface="Calibri Light" panose="020f0302020204030204"/>
                </a:defRPr>
              </a:lvl4pPr>
              <a:lvl5pPr marL="1828800" indent="0" algn="l" defTabSz="914400" rtl="0" eaLnBrk="1" hangingPunct="1">
                <a:buNone/>
                <a:defRPr lang="en-US" altLang="en-US" sz="1800">
                  <a:solidFill>
                    <a:schemeClr val="tx1"/>
                  </a:solidFill>
                  <a:latin typeface="Calibri Light"/>
                  <a:ea typeface="Calibri Light" panose="020f0302020204030204"/>
                </a:defRPr>
              </a:lvl5pPr>
            </a:lstStyle>
            <a:p>
              <a:pPr marL="0" lvl="0" indent="0" algn="ctr" defTabSz="685800"/>
              <a:r>
                <a:rPr lang="en-US" altLang="zh-CN" sz="1400">
                  <a:solidFill>
                    <a:schemeClr val="bg1"/>
                  </a:solidFill>
                  <a:latin typeface="思源黑体 CN Regular"/>
                  <a:ea typeface="思源黑体 CN Regular"/>
                  <a:sym typeface="Calibri"/>
                </a:rPr>
                <a:t>07</a:t>
              </a:r>
              <a:endParaRPr lang="en-US" altLang="zh-CN" sz="1400">
                <a:solidFill>
                  <a:schemeClr val="bg1"/>
                </a:solidFill>
                <a:latin typeface="思源黑体 CN Regular"/>
                <a:ea typeface="思源黑体 CN Regular"/>
                <a:sym typeface="Calibri"/>
              </a:endParaRPr>
            </a:p>
          </p:txBody>
        </p:sp>
        <p:sp>
          <p:nvSpPr>
            <p:cNvPr id="15386" name="文本框 15"/>
            <p:cNvSpPr/>
            <p:nvPr>
              <p:custDataLst>
                <p:tags r:id="rId30"/>
              </p:custDataLst>
            </p:nvPr>
          </p:nvSpPr>
          <p:spPr>
            <a:xfrm>
              <a:off x="3679316" y="1214277"/>
              <a:ext cx="1991954" cy="284693"/>
            </a:xfrm>
            <a:prstGeom prst="rect">
              <a:avLst/>
            </a:prstGeom>
            <a:noFill/>
            <a:ln>
              <a:solidFill>
                <a:schemeClr val="accent1"/>
              </a:solidFill>
              <a:miter lim="800000"/>
            </a:ln>
          </p:spPr>
          <p:txBody>
            <a:bodyPr wrap="square" lIns="68580" tIns="34290" rIns="68580" bIns="34290"/>
            <a:lstStyle>
              <a:lvl1pPr marL="0" indent="0" algn="l" defTabSz="914400" rtl="0" eaLnBrk="1" hangingPunct="1">
                <a:buNone/>
                <a:defRPr lang="en-US" altLang="en-US" sz="1800">
                  <a:solidFill>
                    <a:schemeClr val="tx1"/>
                  </a:solidFill>
                  <a:latin typeface="Calibri Light"/>
                  <a:ea typeface="Calibri Light" panose="020f0302020204030204"/>
                </a:defRPr>
              </a:lvl1pPr>
              <a:lvl2pPr marL="457200" indent="0" algn="l" defTabSz="914400" rtl="0" eaLnBrk="1" hangingPunct="1">
                <a:buNone/>
                <a:defRPr lang="en-US" altLang="en-US" sz="1800">
                  <a:solidFill>
                    <a:schemeClr val="tx1"/>
                  </a:solidFill>
                  <a:latin typeface="Calibri Light"/>
                  <a:ea typeface="Calibri Light" panose="020f0302020204030204"/>
                </a:defRPr>
              </a:lvl2pPr>
              <a:lvl3pPr marL="914400" indent="0" algn="l" defTabSz="914400" rtl="0" eaLnBrk="1" hangingPunct="1">
                <a:buNone/>
                <a:defRPr lang="en-US" altLang="en-US" sz="1800">
                  <a:solidFill>
                    <a:schemeClr val="tx1"/>
                  </a:solidFill>
                  <a:latin typeface="Calibri Light"/>
                  <a:ea typeface="Calibri Light" panose="020f0302020204030204"/>
                </a:defRPr>
              </a:lvl3pPr>
              <a:lvl4pPr marL="1371600" indent="0" algn="l" defTabSz="914400" rtl="0" eaLnBrk="1" hangingPunct="1">
                <a:buNone/>
                <a:defRPr lang="en-US" altLang="en-US" sz="1800">
                  <a:solidFill>
                    <a:schemeClr val="tx1"/>
                  </a:solidFill>
                  <a:latin typeface="Calibri Light"/>
                  <a:ea typeface="Calibri Light" panose="020f0302020204030204"/>
                </a:defRPr>
              </a:lvl4pPr>
              <a:lvl5pPr marL="1828800" indent="0" algn="l" defTabSz="914400" rtl="0" eaLnBrk="1" hangingPunct="1">
                <a:buNone/>
                <a:defRPr lang="en-US" altLang="en-US" sz="1800">
                  <a:solidFill>
                    <a:schemeClr val="tx1"/>
                  </a:solidFill>
                  <a:latin typeface="Calibri Light"/>
                  <a:ea typeface="Calibri Light" panose="020f0302020204030204"/>
                </a:defRPr>
              </a:lvl5pPr>
            </a:lstStyle>
            <a:p>
              <a:pPr marL="0" lvl="0" indent="0" algn="ctr" defTabSz="685800"/>
              <a:r>
                <a:rPr lang="zh-CN" altLang="en-US" sz="1400">
                  <a:solidFill>
                    <a:schemeClr val="accent1"/>
                  </a:solidFill>
                  <a:latin typeface="思源黑体 CN Regular"/>
                  <a:ea typeface="思源黑体 CN Regular"/>
                  <a:sym typeface="Calibri"/>
                </a:rPr>
                <a:t>家长宣誓</a:t>
              </a:r>
              <a:endParaRPr lang="zh-CN" altLang="en-US" sz="1400">
                <a:solidFill>
                  <a:schemeClr val="accent1"/>
                </a:solidFill>
                <a:latin typeface="思源黑体 CN Regular"/>
                <a:ea typeface="思源黑体 CN Regular"/>
                <a:sym typeface="Calibri"/>
              </a:endParaRPr>
            </a:p>
          </p:txBody>
        </p:sp>
      </p:grpSp>
      <p:grpSp>
        <p:nvGrpSpPr>
          <p:cNvPr id="15387" name="组合 76"/>
          <p:cNvGrpSpPr/>
          <p:nvPr>
            <p:custDataLst>
              <p:tags r:id="rId31"/>
            </p:custDataLst>
          </p:nvPr>
        </p:nvGrpSpPr>
        <p:grpSpPr>
          <a:xfrm>
            <a:off x="5953125" y="2125663"/>
            <a:ext cx="1819275" cy="290512"/>
            <a:chOff x="3113365" y="1214277"/>
            <a:chExt cx="2557903" cy="290952"/>
          </a:xfrm>
        </p:grpSpPr>
        <p:sp>
          <p:nvSpPr>
            <p:cNvPr id="15388" name="文本框 7"/>
            <p:cNvSpPr/>
            <p:nvPr>
              <p:custDataLst>
                <p:tags r:id="rId32"/>
              </p:custDataLst>
            </p:nvPr>
          </p:nvSpPr>
          <p:spPr>
            <a:xfrm>
              <a:off x="3113365" y="1220536"/>
              <a:ext cx="489752" cy="284693"/>
            </a:xfrm>
            <a:prstGeom prst="rect">
              <a:avLst/>
            </a:prstGeom>
            <a:solidFill>
              <a:schemeClr val="accent1"/>
            </a:solidFill>
            <a:ln>
              <a:noFill/>
              <a:miter lim="800000"/>
            </a:ln>
          </p:spPr>
          <p:txBody>
            <a:bodyPr wrap="square" lIns="68580" tIns="34290" rIns="68580" bIns="34290"/>
            <a:lstStyle>
              <a:lvl1pPr marL="0" indent="0" algn="l" defTabSz="914400" rtl="0" eaLnBrk="1" hangingPunct="1">
                <a:buNone/>
                <a:defRPr lang="en-US" altLang="en-US" sz="1800">
                  <a:solidFill>
                    <a:schemeClr val="tx1"/>
                  </a:solidFill>
                  <a:latin typeface="Calibri Light"/>
                  <a:ea typeface="Calibri Light" panose="020f0302020204030204"/>
                </a:defRPr>
              </a:lvl1pPr>
              <a:lvl2pPr marL="457200" indent="0" algn="l" defTabSz="914400" rtl="0" eaLnBrk="1" hangingPunct="1">
                <a:buNone/>
                <a:defRPr lang="en-US" altLang="en-US" sz="1800">
                  <a:solidFill>
                    <a:schemeClr val="tx1"/>
                  </a:solidFill>
                  <a:latin typeface="Calibri Light"/>
                  <a:ea typeface="Calibri Light" panose="020f0302020204030204"/>
                </a:defRPr>
              </a:lvl2pPr>
              <a:lvl3pPr marL="914400" indent="0" algn="l" defTabSz="914400" rtl="0" eaLnBrk="1" hangingPunct="1">
                <a:buNone/>
                <a:defRPr lang="en-US" altLang="en-US" sz="1800">
                  <a:solidFill>
                    <a:schemeClr val="tx1"/>
                  </a:solidFill>
                  <a:latin typeface="Calibri Light"/>
                  <a:ea typeface="Calibri Light" panose="020f0302020204030204"/>
                </a:defRPr>
              </a:lvl3pPr>
              <a:lvl4pPr marL="1371600" indent="0" algn="l" defTabSz="914400" rtl="0" eaLnBrk="1" hangingPunct="1">
                <a:buNone/>
                <a:defRPr lang="en-US" altLang="en-US" sz="1800">
                  <a:solidFill>
                    <a:schemeClr val="tx1"/>
                  </a:solidFill>
                  <a:latin typeface="Calibri Light"/>
                  <a:ea typeface="Calibri Light" panose="020f0302020204030204"/>
                </a:defRPr>
              </a:lvl4pPr>
              <a:lvl5pPr marL="1828800" indent="0" algn="l" defTabSz="914400" rtl="0" eaLnBrk="1" hangingPunct="1">
                <a:buNone/>
                <a:defRPr lang="en-US" altLang="en-US" sz="1800">
                  <a:solidFill>
                    <a:schemeClr val="tx1"/>
                  </a:solidFill>
                  <a:latin typeface="Calibri Light"/>
                  <a:ea typeface="Calibri Light" panose="020f0302020204030204"/>
                </a:defRPr>
              </a:lvl5pPr>
            </a:lstStyle>
            <a:p>
              <a:pPr marL="0" lvl="0" indent="0" algn="ctr" defTabSz="685800"/>
              <a:r>
                <a:rPr lang="en-US" altLang="zh-CN" sz="1400">
                  <a:solidFill>
                    <a:schemeClr val="bg1"/>
                  </a:solidFill>
                  <a:latin typeface="思源黑体 CN Regular"/>
                  <a:ea typeface="思源黑体 CN Regular"/>
                  <a:sym typeface="Calibri"/>
                </a:rPr>
                <a:t>08</a:t>
              </a:r>
              <a:endParaRPr lang="en-US" altLang="zh-CN" sz="1400">
                <a:solidFill>
                  <a:schemeClr val="bg1"/>
                </a:solidFill>
                <a:latin typeface="思源黑体 CN Regular"/>
                <a:ea typeface="思源黑体 CN Regular"/>
                <a:sym typeface="Calibri"/>
              </a:endParaRPr>
            </a:p>
          </p:txBody>
        </p:sp>
        <p:sp>
          <p:nvSpPr>
            <p:cNvPr id="15389" name="文本框 15"/>
            <p:cNvSpPr/>
            <p:nvPr>
              <p:custDataLst>
                <p:tags r:id="rId33"/>
              </p:custDataLst>
            </p:nvPr>
          </p:nvSpPr>
          <p:spPr>
            <a:xfrm>
              <a:off x="3679315" y="1214277"/>
              <a:ext cx="1991953" cy="284693"/>
            </a:xfrm>
            <a:prstGeom prst="rect">
              <a:avLst/>
            </a:prstGeom>
            <a:noFill/>
            <a:ln>
              <a:solidFill>
                <a:schemeClr val="accent1"/>
              </a:solidFill>
              <a:miter lim="800000"/>
            </a:ln>
          </p:spPr>
          <p:txBody>
            <a:bodyPr wrap="square" lIns="68580" tIns="34290" rIns="68580" bIns="34290"/>
            <a:lstStyle>
              <a:lvl1pPr marL="0" indent="0" algn="l" defTabSz="914400" rtl="0" eaLnBrk="1" hangingPunct="1">
                <a:buNone/>
                <a:defRPr lang="en-US" altLang="en-US" sz="1800">
                  <a:solidFill>
                    <a:schemeClr val="tx1"/>
                  </a:solidFill>
                  <a:latin typeface="Calibri Light"/>
                  <a:ea typeface="Calibri Light" panose="020f0302020204030204"/>
                </a:defRPr>
              </a:lvl1pPr>
              <a:lvl2pPr marL="457200" indent="0" algn="l" defTabSz="914400" rtl="0" eaLnBrk="1" hangingPunct="1">
                <a:buNone/>
                <a:defRPr lang="en-US" altLang="en-US" sz="1800">
                  <a:solidFill>
                    <a:schemeClr val="tx1"/>
                  </a:solidFill>
                  <a:latin typeface="Calibri Light"/>
                  <a:ea typeface="Calibri Light" panose="020f0302020204030204"/>
                </a:defRPr>
              </a:lvl2pPr>
              <a:lvl3pPr marL="914400" indent="0" algn="l" defTabSz="914400" rtl="0" eaLnBrk="1" hangingPunct="1">
                <a:buNone/>
                <a:defRPr lang="en-US" altLang="en-US" sz="1800">
                  <a:solidFill>
                    <a:schemeClr val="tx1"/>
                  </a:solidFill>
                  <a:latin typeface="Calibri Light"/>
                  <a:ea typeface="Calibri Light" panose="020f0302020204030204"/>
                </a:defRPr>
              </a:lvl3pPr>
              <a:lvl4pPr marL="1371600" indent="0" algn="l" defTabSz="914400" rtl="0" eaLnBrk="1" hangingPunct="1">
                <a:buNone/>
                <a:defRPr lang="en-US" altLang="en-US" sz="1800">
                  <a:solidFill>
                    <a:schemeClr val="tx1"/>
                  </a:solidFill>
                  <a:latin typeface="Calibri Light"/>
                  <a:ea typeface="Calibri Light" panose="020f0302020204030204"/>
                </a:defRPr>
              </a:lvl4pPr>
              <a:lvl5pPr marL="1828800" indent="0" algn="l" defTabSz="914400" rtl="0" eaLnBrk="1" hangingPunct="1">
                <a:buNone/>
                <a:defRPr lang="en-US" altLang="en-US" sz="1800">
                  <a:solidFill>
                    <a:schemeClr val="tx1"/>
                  </a:solidFill>
                  <a:latin typeface="Calibri Light"/>
                  <a:ea typeface="Calibri Light" panose="020f0302020204030204"/>
                </a:defRPr>
              </a:lvl5pPr>
            </a:lstStyle>
            <a:p>
              <a:pPr marL="0" lvl="0" indent="0" algn="ctr" defTabSz="685800"/>
              <a:r>
                <a:rPr lang="zh-CN" altLang="en-US" sz="1400">
                  <a:solidFill>
                    <a:schemeClr val="accent1"/>
                  </a:solidFill>
                  <a:latin typeface="思源黑体 CN Regular"/>
                  <a:ea typeface="思源黑体 CN Regular"/>
                  <a:sym typeface="Calibri"/>
                </a:rPr>
                <a:t>学生宣誓</a:t>
              </a:r>
              <a:endParaRPr lang="zh-CN" altLang="en-US" sz="1400">
                <a:solidFill>
                  <a:schemeClr val="accent1"/>
                </a:solidFill>
                <a:latin typeface="思源黑体 CN Regular"/>
                <a:ea typeface="思源黑体 CN Regular"/>
                <a:sym typeface="Calibri"/>
              </a:endParaRPr>
            </a:p>
          </p:txBody>
        </p:sp>
      </p:grpSp>
      <p:grpSp>
        <p:nvGrpSpPr>
          <p:cNvPr id="15390" name="组合 79"/>
          <p:cNvGrpSpPr/>
          <p:nvPr>
            <p:custDataLst>
              <p:tags r:id="rId34"/>
            </p:custDataLst>
          </p:nvPr>
        </p:nvGrpSpPr>
        <p:grpSpPr>
          <a:xfrm>
            <a:off x="5953125" y="2960688"/>
            <a:ext cx="1819275" cy="290512"/>
            <a:chOff x="3113365" y="1214277"/>
            <a:chExt cx="2557903" cy="290952"/>
          </a:xfrm>
        </p:grpSpPr>
        <p:sp>
          <p:nvSpPr>
            <p:cNvPr id="15391" name="文本框 7"/>
            <p:cNvSpPr/>
            <p:nvPr>
              <p:custDataLst>
                <p:tags r:id="rId35"/>
              </p:custDataLst>
            </p:nvPr>
          </p:nvSpPr>
          <p:spPr>
            <a:xfrm>
              <a:off x="3113365" y="1220536"/>
              <a:ext cx="489752" cy="284693"/>
            </a:xfrm>
            <a:prstGeom prst="rect">
              <a:avLst/>
            </a:prstGeom>
            <a:solidFill>
              <a:schemeClr val="accent1"/>
            </a:solidFill>
            <a:ln>
              <a:noFill/>
              <a:miter lim="800000"/>
            </a:ln>
          </p:spPr>
          <p:txBody>
            <a:bodyPr wrap="square" lIns="68580" tIns="34290" rIns="68580" bIns="34290"/>
            <a:lstStyle>
              <a:lvl1pPr marL="0" indent="0" algn="l" defTabSz="914400" rtl="0" eaLnBrk="1" hangingPunct="1">
                <a:buNone/>
                <a:defRPr lang="en-US" altLang="en-US" sz="1800">
                  <a:solidFill>
                    <a:schemeClr val="tx1"/>
                  </a:solidFill>
                  <a:latin typeface="Calibri Light"/>
                  <a:ea typeface="Calibri Light" panose="020f0302020204030204"/>
                </a:defRPr>
              </a:lvl1pPr>
              <a:lvl2pPr marL="457200" indent="0" algn="l" defTabSz="914400" rtl="0" eaLnBrk="1" hangingPunct="1">
                <a:buNone/>
                <a:defRPr lang="en-US" altLang="en-US" sz="1800">
                  <a:solidFill>
                    <a:schemeClr val="tx1"/>
                  </a:solidFill>
                  <a:latin typeface="Calibri Light"/>
                  <a:ea typeface="Calibri Light" panose="020f0302020204030204"/>
                </a:defRPr>
              </a:lvl2pPr>
              <a:lvl3pPr marL="914400" indent="0" algn="l" defTabSz="914400" rtl="0" eaLnBrk="1" hangingPunct="1">
                <a:buNone/>
                <a:defRPr lang="en-US" altLang="en-US" sz="1800">
                  <a:solidFill>
                    <a:schemeClr val="tx1"/>
                  </a:solidFill>
                  <a:latin typeface="Calibri Light"/>
                  <a:ea typeface="Calibri Light" panose="020f0302020204030204"/>
                </a:defRPr>
              </a:lvl3pPr>
              <a:lvl4pPr marL="1371600" indent="0" algn="l" defTabSz="914400" rtl="0" eaLnBrk="1" hangingPunct="1">
                <a:buNone/>
                <a:defRPr lang="en-US" altLang="en-US" sz="1800">
                  <a:solidFill>
                    <a:schemeClr val="tx1"/>
                  </a:solidFill>
                  <a:latin typeface="Calibri Light"/>
                  <a:ea typeface="Calibri Light" panose="020f0302020204030204"/>
                </a:defRPr>
              </a:lvl4pPr>
              <a:lvl5pPr marL="1828800" indent="0" algn="l" defTabSz="914400" rtl="0" eaLnBrk="1" hangingPunct="1">
                <a:buNone/>
                <a:defRPr lang="en-US" altLang="en-US" sz="1800">
                  <a:solidFill>
                    <a:schemeClr val="tx1"/>
                  </a:solidFill>
                  <a:latin typeface="Calibri Light"/>
                  <a:ea typeface="Calibri Light" panose="020f0302020204030204"/>
                </a:defRPr>
              </a:lvl5pPr>
            </a:lstStyle>
            <a:p>
              <a:pPr marL="0" lvl="0" indent="0" algn="ctr" defTabSz="685800"/>
              <a:r>
                <a:rPr lang="en-US" altLang="zh-CN" sz="1400">
                  <a:solidFill>
                    <a:schemeClr val="bg1"/>
                  </a:solidFill>
                  <a:latin typeface="思源黑体 CN Regular"/>
                  <a:ea typeface="思源黑体 CN Regular"/>
                  <a:sym typeface="Calibri"/>
                </a:rPr>
                <a:t>09</a:t>
              </a:r>
              <a:endParaRPr lang="en-US" altLang="zh-CN" sz="1400">
                <a:solidFill>
                  <a:schemeClr val="bg1"/>
                </a:solidFill>
                <a:latin typeface="思源黑体 CN Regular"/>
                <a:ea typeface="思源黑体 CN Regular"/>
                <a:sym typeface="Calibri"/>
              </a:endParaRPr>
            </a:p>
          </p:txBody>
        </p:sp>
        <p:sp>
          <p:nvSpPr>
            <p:cNvPr id="15392" name="文本框 15"/>
            <p:cNvSpPr/>
            <p:nvPr>
              <p:custDataLst>
                <p:tags r:id="rId36"/>
              </p:custDataLst>
            </p:nvPr>
          </p:nvSpPr>
          <p:spPr>
            <a:xfrm>
              <a:off x="3679315" y="1214277"/>
              <a:ext cx="1991953" cy="284693"/>
            </a:xfrm>
            <a:prstGeom prst="rect">
              <a:avLst/>
            </a:prstGeom>
            <a:noFill/>
            <a:ln>
              <a:solidFill>
                <a:schemeClr val="accent1"/>
              </a:solidFill>
              <a:miter lim="800000"/>
            </a:ln>
          </p:spPr>
          <p:txBody>
            <a:bodyPr wrap="square" lIns="68580" tIns="34290" rIns="68580" bIns="34290"/>
            <a:lstStyle>
              <a:lvl1pPr marL="0" indent="0" algn="l" defTabSz="914400" rtl="0" eaLnBrk="1" hangingPunct="1">
                <a:buNone/>
                <a:defRPr lang="en-US" altLang="en-US" sz="1800">
                  <a:solidFill>
                    <a:schemeClr val="tx1"/>
                  </a:solidFill>
                  <a:latin typeface="Calibri Light"/>
                  <a:ea typeface="Calibri Light" panose="020f0302020204030204"/>
                </a:defRPr>
              </a:lvl1pPr>
              <a:lvl2pPr marL="457200" indent="0" algn="l" defTabSz="914400" rtl="0" eaLnBrk="1" hangingPunct="1">
                <a:buNone/>
                <a:defRPr lang="en-US" altLang="en-US" sz="1800">
                  <a:solidFill>
                    <a:schemeClr val="tx1"/>
                  </a:solidFill>
                  <a:latin typeface="Calibri Light"/>
                  <a:ea typeface="Calibri Light" panose="020f0302020204030204"/>
                </a:defRPr>
              </a:lvl2pPr>
              <a:lvl3pPr marL="914400" indent="0" algn="l" defTabSz="914400" rtl="0" eaLnBrk="1" hangingPunct="1">
                <a:buNone/>
                <a:defRPr lang="en-US" altLang="en-US" sz="1800">
                  <a:solidFill>
                    <a:schemeClr val="tx1"/>
                  </a:solidFill>
                  <a:latin typeface="Calibri Light"/>
                  <a:ea typeface="Calibri Light" panose="020f0302020204030204"/>
                </a:defRPr>
              </a:lvl3pPr>
              <a:lvl4pPr marL="1371600" indent="0" algn="l" defTabSz="914400" rtl="0" eaLnBrk="1" hangingPunct="1">
                <a:buNone/>
                <a:defRPr lang="en-US" altLang="en-US" sz="1800">
                  <a:solidFill>
                    <a:schemeClr val="tx1"/>
                  </a:solidFill>
                  <a:latin typeface="Calibri Light"/>
                  <a:ea typeface="Calibri Light" panose="020f0302020204030204"/>
                </a:defRPr>
              </a:lvl4pPr>
              <a:lvl5pPr marL="1828800" indent="0" algn="l" defTabSz="914400" rtl="0" eaLnBrk="1" hangingPunct="1">
                <a:buNone/>
                <a:defRPr lang="en-US" altLang="en-US" sz="1800">
                  <a:solidFill>
                    <a:schemeClr val="tx1"/>
                  </a:solidFill>
                  <a:latin typeface="Calibri Light"/>
                  <a:ea typeface="Calibri Light" panose="020f0302020204030204"/>
                </a:defRPr>
              </a:lvl5pPr>
            </a:lstStyle>
            <a:p>
              <a:pPr marL="0" lvl="0" indent="0" algn="ctr" defTabSz="685800"/>
              <a:r>
                <a:rPr lang="zh-CN" altLang="en-US" sz="1400">
                  <a:solidFill>
                    <a:schemeClr val="accent1"/>
                  </a:solidFill>
                  <a:latin typeface="思源黑体 CN Regular"/>
                  <a:ea typeface="思源黑体 CN Regular"/>
                  <a:sym typeface="Calibri"/>
                </a:rPr>
                <a:t>校长寄语</a:t>
              </a:r>
              <a:endParaRPr lang="zh-CN" altLang="en-US" sz="1400">
                <a:solidFill>
                  <a:schemeClr val="accent1"/>
                </a:solidFill>
                <a:latin typeface="思源黑体 CN Regular"/>
                <a:ea typeface="思源黑体 CN Regular"/>
                <a:sym typeface="Calibri"/>
              </a:endParaRPr>
            </a:p>
          </p:txBody>
        </p:sp>
      </p:grpSp>
      <p:pic>
        <p:nvPicPr>
          <p:cNvPr id="15393" name="图片 8"/>
          <p:cNvPicPr>
            <a:picLocks noChangeAspect="1"/>
          </p:cNvPicPr>
          <p:nvPr>
            <p:custDataLst>
              <p:tags r:id="rId38"/>
            </p:custDataLst>
          </p:nvPr>
        </p:nvPicPr>
        <p:blipFill>
          <a:blip r:embed="rId37"/>
          <a:stretch>
            <a:fillRect/>
          </a:stretch>
        </p:blipFill>
        <p:spPr>
          <a:xfrm>
            <a:off x="7162800" y="3411538"/>
            <a:ext cx="1319213" cy="1319212"/>
          </a:xfrm>
          <a:prstGeom prst="rect">
            <a:avLst/>
          </a:prstGeom>
          <a:noFill/>
          <a:ln cap="flat">
            <a:noFill/>
            <a:prstDash val="solid"/>
            <a:round/>
            <a:headEnd type="none" w="med" len="med"/>
            <a:tailEnd type="none" w="med" len="med"/>
          </a:ln>
        </p:spPr>
      </p:pic>
      <p:pic>
        <p:nvPicPr>
          <p:cNvPr id="15394" name="图片 82"/>
          <p:cNvPicPr>
            <a:picLocks noChangeAspect="1"/>
          </p:cNvPicPr>
          <p:nvPr>
            <p:custDataLst>
              <p:tags r:id="rId39"/>
            </p:custDataLst>
          </p:nvPr>
        </p:nvPicPr>
        <p:blipFill>
          <a:blip r:embed="rId7"/>
          <a:srcRect r="7692"/>
          <a:stretch>
            <a:fillRect/>
          </a:stretch>
        </p:blipFill>
        <p:spPr>
          <a:xfrm>
            <a:off x="0" y="4230688"/>
            <a:ext cx="9144000" cy="930275"/>
          </a:xfrm>
          <a:prstGeom prst="rect">
            <a:avLst/>
          </a:prstGeom>
          <a:noFill/>
          <a:ln cap="flat">
            <a:noFill/>
            <a:prstDash val="solid"/>
            <a:round/>
            <a:headEnd type="none" w="med" len="med"/>
            <a:tailEnd type="none" w="med" len="med"/>
          </a:ln>
        </p:spPr>
      </p:pic>
      <p:pic>
        <p:nvPicPr>
          <p:cNvPr id="15395" name="图片 6"/>
          <p:cNvPicPr>
            <a:picLocks noChangeAspect="1"/>
          </p:cNvPicPr>
          <p:nvPr>
            <p:custDataLst>
              <p:tags r:id="rId41"/>
            </p:custDataLst>
          </p:nvPr>
        </p:nvPicPr>
        <p:blipFill>
          <a:blip r:embed="rId40"/>
          <a:stretch>
            <a:fillRect/>
          </a:stretch>
        </p:blipFill>
        <p:spPr>
          <a:xfrm>
            <a:off x="457200" y="3105150"/>
            <a:ext cx="1843088" cy="1843088"/>
          </a:xfrm>
          <a:prstGeom prst="rect">
            <a:avLst/>
          </a:prstGeom>
          <a:noFill/>
          <a:ln cap="flat">
            <a:noFill/>
            <a:prstDash val="solid"/>
            <a:round/>
            <a:headEnd type="none" w="med" len="med"/>
            <a:tailEnd type="none" w="med" len="med"/>
          </a:ln>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363"/>
                                        </p:tgtEl>
                                        <p:attrNameLst>
                                          <p:attrName>style.visibility</p:attrName>
                                        </p:attrNameLst>
                                      </p:cBhvr>
                                      <p:to>
                                        <p:strVal val="visible"/>
                                      </p:to>
                                    </p:set>
                                    <p:anim calcmode="lin" valueType="num">
                                      <p:cBhvr additive="base">
                                        <p:cTn id="7" dur="500" fill="hold"/>
                                        <p:tgtEl>
                                          <p:spTgt spid="15363"/>
                                        </p:tgtEl>
                                        <p:attrNameLst>
                                          <p:attrName>ppt_x</p:attrName>
                                        </p:attrNameLst>
                                      </p:cBhvr>
                                      <p:tavLst>
                                        <p:tav tm="0">
                                          <p:val>
                                            <p:strVal val="#ppt_x"/>
                                          </p:val>
                                        </p:tav>
                                        <p:tav tm="100000">
                                          <p:val>
                                            <p:strVal val="#ppt_x"/>
                                          </p:val>
                                        </p:tav>
                                      </p:tavLst>
                                    </p:anim>
                                    <p:anim calcmode="lin" valueType="num">
                                      <p:cBhvr additive="base">
                                        <p:cTn id="8" dur="500" fill="hold"/>
                                        <p:tgtEl>
                                          <p:spTgt spid="1536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5364"/>
                                        </p:tgtEl>
                                        <p:attrNameLst>
                                          <p:attrName>style.visibility</p:attrName>
                                        </p:attrNameLst>
                                      </p:cBhvr>
                                      <p:to>
                                        <p:strVal val="visible"/>
                                      </p:to>
                                    </p:set>
                                    <p:anim calcmode="lin" valueType="num">
                                      <p:cBhvr additive="base">
                                        <p:cTn id="11" dur="500" fill="hold"/>
                                        <p:tgtEl>
                                          <p:spTgt spid="15364"/>
                                        </p:tgtEl>
                                        <p:attrNameLst>
                                          <p:attrName>ppt_x</p:attrName>
                                        </p:attrNameLst>
                                      </p:cBhvr>
                                      <p:tavLst>
                                        <p:tav tm="0">
                                          <p:val>
                                            <p:strVal val="#ppt_x"/>
                                          </p:val>
                                        </p:tav>
                                        <p:tav tm="100000">
                                          <p:val>
                                            <p:strVal val="#ppt_x"/>
                                          </p:val>
                                        </p:tav>
                                      </p:tavLst>
                                    </p:anim>
                                    <p:anim calcmode="lin" valueType="num">
                                      <p:cBhvr additive="base">
                                        <p:cTn id="12" dur="500" fill="hold"/>
                                        <p:tgtEl>
                                          <p:spTgt spid="1536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5394"/>
                                        </p:tgtEl>
                                        <p:attrNameLst>
                                          <p:attrName>style.visibility</p:attrName>
                                        </p:attrNameLst>
                                      </p:cBhvr>
                                      <p:to>
                                        <p:strVal val="visible"/>
                                      </p:to>
                                    </p:set>
                                    <p:anim calcmode="lin" valueType="num">
                                      <p:cBhvr additive="base">
                                        <p:cTn id="15" dur="500" fill="hold"/>
                                        <p:tgtEl>
                                          <p:spTgt spid="15394"/>
                                        </p:tgtEl>
                                        <p:attrNameLst>
                                          <p:attrName>ppt_x</p:attrName>
                                        </p:attrNameLst>
                                      </p:cBhvr>
                                      <p:tavLst>
                                        <p:tav tm="0">
                                          <p:val>
                                            <p:strVal val="#ppt_x"/>
                                          </p:val>
                                        </p:tav>
                                        <p:tav tm="100000">
                                          <p:val>
                                            <p:strVal val="#ppt_x"/>
                                          </p:val>
                                        </p:tav>
                                      </p:tavLst>
                                    </p:anim>
                                    <p:anim calcmode="lin" valueType="num">
                                      <p:cBhvr additive="base">
                                        <p:cTn id="16" dur="500" fill="hold"/>
                                        <p:tgtEl>
                                          <p:spTgt spid="15394"/>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5362"/>
                                        </p:tgtEl>
                                        <p:attrNameLst>
                                          <p:attrName>style.visibility</p:attrName>
                                        </p:attrNameLst>
                                      </p:cBhvr>
                                      <p:to>
                                        <p:strVal val="visible"/>
                                      </p:to>
                                    </p:set>
                                    <p:animEffect transition="in" filter="barn(inVertical)">
                                      <p:cBhvr>
                                        <p:cTn id="21" dur="500"/>
                                        <p:tgtEl>
                                          <p:spTgt spid="15362"/>
                                        </p:tgtEl>
                                      </p:cBhvr>
                                    </p:animEffect>
                                  </p:childTnLst>
                                </p:cTn>
                              </p:par>
                            </p:childTnLst>
                          </p:cTn>
                        </p:par>
                      </p:childTnLst>
                    </p:cTn>
                  </p:par>
                  <p:par>
                    <p:cTn id="22" fill="hold" nodeType="clickPar">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5395"/>
                                        </p:tgtEl>
                                        <p:attrNameLst>
                                          <p:attrName>style.visibility</p:attrName>
                                        </p:attrNameLst>
                                      </p:cBhvr>
                                      <p:to>
                                        <p:strVal val="visible"/>
                                      </p:to>
                                    </p:set>
                                    <p:anim calcmode="lin" valueType="num">
                                      <p:cBhvr additive="base">
                                        <p:cTn id="26" dur="500" fill="hold"/>
                                        <p:tgtEl>
                                          <p:spTgt spid="15395"/>
                                        </p:tgtEl>
                                        <p:attrNameLst>
                                          <p:attrName>ppt_x</p:attrName>
                                        </p:attrNameLst>
                                      </p:cBhvr>
                                      <p:tavLst>
                                        <p:tav tm="0">
                                          <p:val>
                                            <p:strVal val="#ppt_x"/>
                                          </p:val>
                                        </p:tav>
                                        <p:tav tm="100000">
                                          <p:val>
                                            <p:strVal val="#ppt_x"/>
                                          </p:val>
                                        </p:tav>
                                      </p:tavLst>
                                    </p:anim>
                                    <p:anim calcmode="lin" valueType="num">
                                      <p:cBhvr additive="base">
                                        <p:cTn id="27" dur="500" fill="hold"/>
                                        <p:tgtEl>
                                          <p:spTgt spid="15395"/>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15393"/>
                                        </p:tgtEl>
                                        <p:attrNameLst>
                                          <p:attrName>style.visibility</p:attrName>
                                        </p:attrNameLst>
                                      </p:cBhvr>
                                      <p:to>
                                        <p:strVal val="visible"/>
                                      </p:to>
                                    </p:set>
                                    <p:anim calcmode="lin" valueType="num">
                                      <p:cBhvr additive="base">
                                        <p:cTn id="30" dur="500" fill="hold"/>
                                        <p:tgtEl>
                                          <p:spTgt spid="15393"/>
                                        </p:tgtEl>
                                        <p:attrNameLst>
                                          <p:attrName>ppt_x</p:attrName>
                                        </p:attrNameLst>
                                      </p:cBhvr>
                                      <p:tavLst>
                                        <p:tav tm="0">
                                          <p:val>
                                            <p:strVal val="#ppt_x"/>
                                          </p:val>
                                        </p:tav>
                                        <p:tav tm="100000">
                                          <p:val>
                                            <p:strVal val="#ppt_x"/>
                                          </p:val>
                                        </p:tav>
                                      </p:tavLst>
                                    </p:anim>
                                    <p:anim calcmode="lin" valueType="num">
                                      <p:cBhvr additive="base">
                                        <p:cTn id="31" dur="500" fill="hold"/>
                                        <p:tgtEl>
                                          <p:spTgt spid="15393"/>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15365"/>
                                        </p:tgtEl>
                                        <p:attrNameLst>
                                          <p:attrName>style.visibility</p:attrName>
                                        </p:attrNameLst>
                                      </p:cBhvr>
                                      <p:to>
                                        <p:strVal val="visible"/>
                                      </p:to>
                                    </p:set>
                                    <p:anim calcmode="lin" valueType="num">
                                      <p:cBhvr>
                                        <p:cTn id="36" dur="500" fill="hold"/>
                                        <p:tgtEl>
                                          <p:spTgt spid="15365"/>
                                        </p:tgtEl>
                                        <p:attrNameLst>
                                          <p:attrName>ppt_w</p:attrName>
                                        </p:attrNameLst>
                                      </p:cBhvr>
                                      <p:tavLst>
                                        <p:tav tm="0">
                                          <p:val>
                                            <p:fltVal val="0"/>
                                          </p:val>
                                        </p:tav>
                                        <p:tav tm="100000">
                                          <p:val>
                                            <p:strVal val="#ppt_w"/>
                                          </p:val>
                                        </p:tav>
                                      </p:tavLst>
                                    </p:anim>
                                    <p:anim calcmode="lin" valueType="num">
                                      <p:cBhvr>
                                        <p:cTn id="37" dur="500" fill="hold"/>
                                        <p:tgtEl>
                                          <p:spTgt spid="15365"/>
                                        </p:tgtEl>
                                        <p:attrNameLst>
                                          <p:attrName>ppt_h</p:attrName>
                                        </p:attrNameLst>
                                      </p:cBhvr>
                                      <p:tavLst>
                                        <p:tav tm="0">
                                          <p:val>
                                            <p:fltVal val="0"/>
                                          </p:val>
                                        </p:tav>
                                        <p:tav tm="100000">
                                          <p:val>
                                            <p:strVal val="#ppt_h"/>
                                          </p:val>
                                        </p:tav>
                                      </p:tavLst>
                                    </p:anim>
                                    <p:animEffect transition="in" filter="fade">
                                      <p:cBhvr>
                                        <p:cTn id="38" dur="500"/>
                                        <p:tgtEl>
                                          <p:spTgt spid="15365"/>
                                        </p:tgtEl>
                                      </p:cBhvr>
                                    </p:animEffect>
                                  </p:childTnLst>
                                </p:cTn>
                              </p:par>
                            </p:childTnLst>
                          </p:cTn>
                        </p:par>
                      </p:childTnLst>
                    </p:cTn>
                  </p:par>
                  <p:par>
                    <p:cTn id="39" fill="hold" nodeType="clickPar">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15366"/>
                                        </p:tgtEl>
                                        <p:attrNameLst>
                                          <p:attrName>style.visibility</p:attrName>
                                        </p:attrNameLst>
                                      </p:cBhvr>
                                      <p:to>
                                        <p:strVal val="visible"/>
                                      </p:to>
                                    </p:set>
                                    <p:animEffect transition="in" filter="wipe(left)">
                                      <p:cBhvr>
                                        <p:cTn id="43" dur="500"/>
                                        <p:tgtEl>
                                          <p:spTgt spid="15366"/>
                                        </p:tgtEl>
                                      </p:cBhvr>
                                    </p:animEffect>
                                  </p:childTnLst>
                                </p:cTn>
                              </p:par>
                              <p:par>
                                <p:cTn id="44" presetID="22" presetClass="entr" presetSubtype="8" fill="hold" nodeType="withEffect">
                                  <p:stCondLst>
                                    <p:cond delay="0"/>
                                  </p:stCondLst>
                                  <p:childTnLst>
                                    <p:set>
                                      <p:cBhvr>
                                        <p:cTn id="45" dur="1" fill="hold">
                                          <p:stCondLst>
                                            <p:cond delay="0"/>
                                          </p:stCondLst>
                                        </p:cTn>
                                        <p:tgtEl>
                                          <p:spTgt spid="15369"/>
                                        </p:tgtEl>
                                        <p:attrNameLst>
                                          <p:attrName>style.visibility</p:attrName>
                                        </p:attrNameLst>
                                      </p:cBhvr>
                                      <p:to>
                                        <p:strVal val="visible"/>
                                      </p:to>
                                    </p:set>
                                    <p:animEffect transition="in" filter="wipe(left)">
                                      <p:cBhvr>
                                        <p:cTn id="46" dur="500"/>
                                        <p:tgtEl>
                                          <p:spTgt spid="15369"/>
                                        </p:tgtEl>
                                      </p:cBhvr>
                                    </p:animEffect>
                                  </p:childTnLst>
                                </p:cTn>
                              </p:par>
                              <p:par>
                                <p:cTn id="47" presetID="22" presetClass="entr" presetSubtype="8" fill="hold" nodeType="withEffect">
                                  <p:stCondLst>
                                    <p:cond delay="0"/>
                                  </p:stCondLst>
                                  <p:childTnLst>
                                    <p:set>
                                      <p:cBhvr>
                                        <p:cTn id="48" dur="1" fill="hold">
                                          <p:stCondLst>
                                            <p:cond delay="0"/>
                                          </p:stCondLst>
                                        </p:cTn>
                                        <p:tgtEl>
                                          <p:spTgt spid="15372"/>
                                        </p:tgtEl>
                                        <p:attrNameLst>
                                          <p:attrName>style.visibility</p:attrName>
                                        </p:attrNameLst>
                                      </p:cBhvr>
                                      <p:to>
                                        <p:strVal val="visible"/>
                                      </p:to>
                                    </p:set>
                                    <p:animEffect transition="in" filter="wipe(left)">
                                      <p:cBhvr>
                                        <p:cTn id="49" dur="500"/>
                                        <p:tgtEl>
                                          <p:spTgt spid="15372"/>
                                        </p:tgtEl>
                                      </p:cBhvr>
                                    </p:animEffect>
                                  </p:childTnLst>
                                </p:cTn>
                              </p:par>
                              <p:par>
                                <p:cTn id="50" presetID="22" presetClass="entr" presetSubtype="8" fill="hold" nodeType="withEffect">
                                  <p:stCondLst>
                                    <p:cond delay="0"/>
                                  </p:stCondLst>
                                  <p:childTnLst>
                                    <p:set>
                                      <p:cBhvr>
                                        <p:cTn id="51" dur="1" fill="hold">
                                          <p:stCondLst>
                                            <p:cond delay="0"/>
                                          </p:stCondLst>
                                        </p:cTn>
                                        <p:tgtEl>
                                          <p:spTgt spid="15375"/>
                                        </p:tgtEl>
                                        <p:attrNameLst>
                                          <p:attrName>style.visibility</p:attrName>
                                        </p:attrNameLst>
                                      </p:cBhvr>
                                      <p:to>
                                        <p:strVal val="visible"/>
                                      </p:to>
                                    </p:set>
                                    <p:animEffect transition="in" filter="wipe(left)">
                                      <p:cBhvr>
                                        <p:cTn id="52" dur="500"/>
                                        <p:tgtEl>
                                          <p:spTgt spid="15375"/>
                                        </p:tgtEl>
                                      </p:cBhvr>
                                    </p:animEffect>
                                  </p:childTnLst>
                                </p:cTn>
                              </p:par>
                              <p:par>
                                <p:cTn id="53" presetID="22" presetClass="entr" presetSubtype="8" fill="hold" nodeType="withEffect">
                                  <p:stCondLst>
                                    <p:cond delay="0"/>
                                  </p:stCondLst>
                                  <p:childTnLst>
                                    <p:set>
                                      <p:cBhvr>
                                        <p:cTn id="54" dur="1" fill="hold">
                                          <p:stCondLst>
                                            <p:cond delay="0"/>
                                          </p:stCondLst>
                                        </p:cTn>
                                        <p:tgtEl>
                                          <p:spTgt spid="15378"/>
                                        </p:tgtEl>
                                        <p:attrNameLst>
                                          <p:attrName>style.visibility</p:attrName>
                                        </p:attrNameLst>
                                      </p:cBhvr>
                                      <p:to>
                                        <p:strVal val="visible"/>
                                      </p:to>
                                    </p:set>
                                    <p:animEffect transition="in" filter="wipe(left)">
                                      <p:cBhvr>
                                        <p:cTn id="55" dur="500"/>
                                        <p:tgtEl>
                                          <p:spTgt spid="15378"/>
                                        </p:tgtEl>
                                      </p:cBhvr>
                                    </p:animEffect>
                                  </p:childTnLst>
                                </p:cTn>
                              </p:par>
                              <p:par>
                                <p:cTn id="56" presetID="22" presetClass="entr" presetSubtype="8" fill="hold" nodeType="withEffect">
                                  <p:stCondLst>
                                    <p:cond delay="0"/>
                                  </p:stCondLst>
                                  <p:childTnLst>
                                    <p:set>
                                      <p:cBhvr>
                                        <p:cTn id="57" dur="1" fill="hold">
                                          <p:stCondLst>
                                            <p:cond delay="0"/>
                                          </p:stCondLst>
                                        </p:cTn>
                                        <p:tgtEl>
                                          <p:spTgt spid="15381"/>
                                        </p:tgtEl>
                                        <p:attrNameLst>
                                          <p:attrName>style.visibility</p:attrName>
                                        </p:attrNameLst>
                                      </p:cBhvr>
                                      <p:to>
                                        <p:strVal val="visible"/>
                                      </p:to>
                                    </p:set>
                                    <p:animEffect transition="in" filter="wipe(left)">
                                      <p:cBhvr>
                                        <p:cTn id="58" dur="500"/>
                                        <p:tgtEl>
                                          <p:spTgt spid="15381"/>
                                        </p:tgtEl>
                                      </p:cBhvr>
                                    </p:animEffect>
                                  </p:childTnLst>
                                </p:cTn>
                              </p:par>
                              <p:par>
                                <p:cTn id="59" presetID="22" presetClass="entr" presetSubtype="8" fill="hold" nodeType="withEffect">
                                  <p:stCondLst>
                                    <p:cond delay="0"/>
                                  </p:stCondLst>
                                  <p:childTnLst>
                                    <p:set>
                                      <p:cBhvr>
                                        <p:cTn id="60" dur="1" fill="hold">
                                          <p:stCondLst>
                                            <p:cond delay="0"/>
                                          </p:stCondLst>
                                        </p:cTn>
                                        <p:tgtEl>
                                          <p:spTgt spid="15384"/>
                                        </p:tgtEl>
                                        <p:attrNameLst>
                                          <p:attrName>style.visibility</p:attrName>
                                        </p:attrNameLst>
                                      </p:cBhvr>
                                      <p:to>
                                        <p:strVal val="visible"/>
                                      </p:to>
                                    </p:set>
                                    <p:animEffect transition="in" filter="wipe(left)">
                                      <p:cBhvr>
                                        <p:cTn id="61" dur="500"/>
                                        <p:tgtEl>
                                          <p:spTgt spid="15384"/>
                                        </p:tgtEl>
                                      </p:cBhvr>
                                    </p:animEffect>
                                  </p:childTnLst>
                                </p:cTn>
                              </p:par>
                              <p:par>
                                <p:cTn id="62" presetID="22" presetClass="entr" presetSubtype="8" fill="hold" nodeType="withEffect">
                                  <p:stCondLst>
                                    <p:cond delay="0"/>
                                  </p:stCondLst>
                                  <p:childTnLst>
                                    <p:set>
                                      <p:cBhvr>
                                        <p:cTn id="63" dur="1" fill="hold">
                                          <p:stCondLst>
                                            <p:cond delay="0"/>
                                          </p:stCondLst>
                                        </p:cTn>
                                        <p:tgtEl>
                                          <p:spTgt spid="15387"/>
                                        </p:tgtEl>
                                        <p:attrNameLst>
                                          <p:attrName>style.visibility</p:attrName>
                                        </p:attrNameLst>
                                      </p:cBhvr>
                                      <p:to>
                                        <p:strVal val="visible"/>
                                      </p:to>
                                    </p:set>
                                    <p:animEffect transition="in" filter="wipe(left)">
                                      <p:cBhvr>
                                        <p:cTn id="64" dur="500"/>
                                        <p:tgtEl>
                                          <p:spTgt spid="15387"/>
                                        </p:tgtEl>
                                      </p:cBhvr>
                                    </p:animEffect>
                                  </p:childTnLst>
                                </p:cTn>
                              </p:par>
                              <p:par>
                                <p:cTn id="65" presetID="22" presetClass="entr" presetSubtype="8" fill="hold" nodeType="withEffect">
                                  <p:stCondLst>
                                    <p:cond delay="0"/>
                                  </p:stCondLst>
                                  <p:childTnLst>
                                    <p:set>
                                      <p:cBhvr>
                                        <p:cTn id="66" dur="1" fill="hold">
                                          <p:stCondLst>
                                            <p:cond delay="0"/>
                                          </p:stCondLst>
                                        </p:cTn>
                                        <p:tgtEl>
                                          <p:spTgt spid="15390"/>
                                        </p:tgtEl>
                                        <p:attrNameLst>
                                          <p:attrName>style.visibility</p:attrName>
                                        </p:attrNameLst>
                                      </p:cBhvr>
                                      <p:to>
                                        <p:strVal val="visible"/>
                                      </p:to>
                                    </p:set>
                                    <p:animEffect transition="in" filter="wipe(left)">
                                      <p:cBhvr>
                                        <p:cTn id="67" dur="500"/>
                                        <p:tgtEl>
                                          <p:spTgt spid="153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Lst>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33794" name="矩形 6"/>
          <p:cNvSpPr/>
          <p:nvPr>
            <p:custDataLst>
              <p:tags r:id="rId3"/>
            </p:custDataLst>
          </p:nvPr>
        </p:nvSpPr>
        <p:spPr>
          <a:xfrm>
            <a:off x="1219200" y="2092226"/>
            <a:ext cx="3143726" cy="2308324"/>
          </a:xfrm>
          <a:prstGeom prst="rect">
            <a:avLst/>
          </a:prstGeom>
          <a:noFill/>
          <a:ln w="9525" cap="flat" cmpd="sng" algn="ctr">
            <a:noFill/>
            <a:prstDash val="solid"/>
            <a:round/>
            <a:headEnd type="none" w="med" len="med"/>
            <a:tailEnd type="none" w="med" len="med"/>
          </a:ln>
        </p:spPr>
        <p:txBody>
          <a:bodyPr wrap="square">
            <a:spAutoFit/>
          </a:bodyPr>
          <a:lstStyle/>
          <a:p>
            <a:pPr marL="0" marR="0" lvl="0" indent="0" algn="l" defTabSz="914400" rtl="0" eaLnBrk="1" fontAlgn="auto" latinLnBrk="0" hangingPunct="1">
              <a:lnSpc>
                <a:spcPct val="150000"/>
              </a:lnSpc>
              <a:spcBef>
                <a:spcPct val="0"/>
              </a:spcBef>
              <a:spcAft>
                <a:spcPct val="0"/>
              </a:spcAft>
              <a:buClrTx/>
              <a:buSzTx/>
              <a:buFontTx/>
              <a:buNone/>
            </a:pPr>
            <a:r>
              <a:rPr kumimoji="0" lang="en-US" sz="135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思源黑体 CN Regular" panose="020b0500000000000000" pitchFamily="34" charset="-122"/>
                <a:ea typeface="思源黑体 CN Regular" panose="020b0500000000000000" pitchFamily="34" charset="-122"/>
                <a:cs typeface="思源宋体 CN Heavy" panose="02020900000000000000" charset="-122"/>
                <a:sym typeface="+mn-ea"/>
              </a:rPr>
              <a:t>智慧培育理想，汗水浇灌希望。</a:t>
            </a:r>
            <a:endParaRPr kumimoji="0" lang="en-US" sz="1350" b="0" i="0" u="none" strike="noStrike" kern="1200" cap="none" spc="0" normalizeH="0" baseline="0" noProof="0">
              <a:solidFill>
                <a:schemeClr val="tx1">
                  <a:lumMod val="85000"/>
                  <a:lumOff val="15000"/>
                </a:schemeClr>
              </a:solidFill>
              <a:uLnTx/>
              <a:uFillTx/>
              <a:latin typeface="思源黑体 CN Regular" panose="020b0500000000000000" pitchFamily="34" charset="-122"/>
              <a:ea typeface="思源黑体 CN Regular" panose="020b0500000000000000" pitchFamily="34" charset="-122"/>
              <a:cs typeface="思源宋体 CN Heavy" panose="02020900000000000000" charset="-122"/>
            </a:endParaRPr>
          </a:p>
          <a:p>
            <a:pPr marL="0" marR="0" lvl="0" indent="0" algn="l" defTabSz="914400" rtl="0" eaLnBrk="1" fontAlgn="auto" latinLnBrk="0" hangingPunct="1">
              <a:lnSpc>
                <a:spcPct val="150000"/>
              </a:lnSpc>
              <a:spcBef>
                <a:spcPct val="0"/>
              </a:spcBef>
              <a:spcAft>
                <a:spcPct val="0"/>
              </a:spcAft>
              <a:buClrTx/>
              <a:buSzTx/>
              <a:buFontTx/>
              <a:buNone/>
            </a:pPr>
            <a:r>
              <a:rPr kumimoji="0" lang="en-US" sz="135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思源黑体 CN Regular" panose="020b0500000000000000" pitchFamily="34" charset="-122"/>
                <a:ea typeface="思源黑体 CN Regular" panose="020b0500000000000000" pitchFamily="34" charset="-122"/>
                <a:cs typeface="思源宋体 CN Heavy" panose="02020900000000000000" charset="-122"/>
                <a:sym typeface="+mn-ea"/>
              </a:rPr>
              <a:t>踏过书山坎坷，渡过学海茫茫。</a:t>
            </a:r>
            <a:endParaRPr kumimoji="0" lang="en-US" sz="1350" b="0" i="0" u="none" strike="noStrike" kern="1200" cap="none" spc="0" normalizeH="0" baseline="0" noProof="0">
              <a:solidFill>
                <a:schemeClr val="tx1">
                  <a:lumMod val="85000"/>
                  <a:lumOff val="15000"/>
                </a:schemeClr>
              </a:solidFill>
              <a:uLnTx/>
              <a:uFillTx/>
              <a:latin typeface="思源黑体 CN Regular" panose="020b0500000000000000" pitchFamily="34" charset="-122"/>
              <a:ea typeface="思源黑体 CN Regular" panose="020b0500000000000000" pitchFamily="34" charset="-122"/>
              <a:cs typeface="思源宋体 CN Heavy" panose="02020900000000000000" charset="-122"/>
            </a:endParaRPr>
          </a:p>
          <a:p>
            <a:pPr marL="0" marR="0" lvl="0" indent="0" algn="l" defTabSz="914400" rtl="0" eaLnBrk="1" fontAlgn="auto" latinLnBrk="0" hangingPunct="1">
              <a:lnSpc>
                <a:spcPct val="150000"/>
              </a:lnSpc>
              <a:spcBef>
                <a:spcPct val="0"/>
              </a:spcBef>
              <a:spcAft>
                <a:spcPct val="0"/>
              </a:spcAft>
              <a:buClrTx/>
              <a:buSzTx/>
              <a:buFontTx/>
              <a:buNone/>
            </a:pPr>
            <a:r>
              <a:rPr kumimoji="0" lang="en-US" sz="135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思源黑体 CN Regular" panose="020b0500000000000000" pitchFamily="34" charset="-122"/>
                <a:ea typeface="思源黑体 CN Regular" panose="020b0500000000000000" pitchFamily="34" charset="-122"/>
                <a:cs typeface="思源宋体 CN Heavy" panose="02020900000000000000" charset="-122"/>
                <a:sym typeface="+mn-ea"/>
              </a:rPr>
              <a:t>不做怯懦退缩，不做无意彷徨。</a:t>
            </a:r>
            <a:endParaRPr kumimoji="0" lang="en-US" sz="1350" b="0" i="0" u="none" strike="noStrike" kern="1200" cap="none" spc="0" normalizeH="0" baseline="0" noProof="0">
              <a:solidFill>
                <a:schemeClr val="tx1">
                  <a:lumMod val="85000"/>
                  <a:lumOff val="15000"/>
                </a:schemeClr>
              </a:solidFill>
              <a:uLnTx/>
              <a:uFillTx/>
              <a:latin typeface="思源黑体 CN Regular" panose="020b0500000000000000" pitchFamily="34" charset="-122"/>
              <a:ea typeface="思源黑体 CN Regular" panose="020b0500000000000000" pitchFamily="34" charset="-122"/>
              <a:cs typeface="思源宋体 CN Heavy" panose="02020900000000000000" charset="-122"/>
            </a:endParaRPr>
          </a:p>
          <a:p>
            <a:pPr marL="0" marR="0" lvl="0" indent="0" algn="l" defTabSz="914400" rtl="0" eaLnBrk="1" fontAlgn="auto" latinLnBrk="0" hangingPunct="1">
              <a:lnSpc>
                <a:spcPct val="150000"/>
              </a:lnSpc>
              <a:spcBef>
                <a:spcPct val="0"/>
              </a:spcBef>
              <a:spcAft>
                <a:spcPct val="0"/>
              </a:spcAft>
              <a:buClrTx/>
              <a:buSzTx/>
              <a:buFontTx/>
              <a:buNone/>
            </a:pPr>
            <a:r>
              <a:rPr kumimoji="0" lang="en-US" sz="135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思源黑体 CN Regular" panose="020b0500000000000000" pitchFamily="34" charset="-122"/>
                <a:ea typeface="思源黑体 CN Regular" panose="020b0500000000000000" pitchFamily="34" charset="-122"/>
                <a:cs typeface="思源宋体 CN Heavy" panose="02020900000000000000" charset="-122"/>
                <a:sym typeface="+mn-ea"/>
              </a:rPr>
              <a:t>冷静沉着谨慎，百日炼成真钢。</a:t>
            </a:r>
            <a:endParaRPr kumimoji="0" lang="en-US" sz="1350" b="0" i="0" u="none" strike="noStrike" kern="1200" cap="none" spc="0" normalizeH="0" baseline="0" noProof="0">
              <a:solidFill>
                <a:schemeClr val="tx1">
                  <a:lumMod val="85000"/>
                  <a:lumOff val="15000"/>
                </a:schemeClr>
              </a:solidFill>
              <a:uLnTx/>
              <a:uFillTx/>
              <a:latin typeface="思源黑体 CN Regular" panose="020b0500000000000000" pitchFamily="34" charset="-122"/>
              <a:ea typeface="思源黑体 CN Regular" panose="020b0500000000000000" pitchFamily="34" charset="-122"/>
              <a:cs typeface="思源宋体 CN Heavy" panose="02020900000000000000" charset="-122"/>
            </a:endParaRPr>
          </a:p>
          <a:p>
            <a:pPr marL="0" marR="0" lvl="0" indent="0" algn="l" defTabSz="914400" rtl="0" eaLnBrk="1" fontAlgn="auto" latinLnBrk="0" hangingPunct="1">
              <a:lnSpc>
                <a:spcPct val="150000"/>
              </a:lnSpc>
              <a:spcBef>
                <a:spcPct val="0"/>
              </a:spcBef>
              <a:spcAft>
                <a:spcPct val="0"/>
              </a:spcAft>
              <a:buClrTx/>
              <a:buSzTx/>
              <a:buFontTx/>
              <a:buNone/>
            </a:pPr>
            <a:r>
              <a:rPr kumimoji="0" lang="en-US" sz="135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思源黑体 CN Regular" panose="020b0500000000000000" pitchFamily="34" charset="-122"/>
                <a:ea typeface="思源黑体 CN Regular" panose="020b0500000000000000" pitchFamily="34" charset="-122"/>
                <a:cs typeface="思源宋体 CN Heavy" panose="02020900000000000000" charset="-122"/>
                <a:sym typeface="+mn-ea"/>
              </a:rPr>
              <a:t>让我追逐梦想，百日铸就辉煌。</a:t>
            </a:r>
            <a:endParaRPr kumimoji="0" lang="en-US" sz="1350" b="0" i="0" u="none" strike="noStrike" kern="1200" cap="none" spc="0" normalizeH="0" baseline="0" noProof="0">
              <a:solidFill>
                <a:schemeClr val="tx1">
                  <a:lumMod val="85000"/>
                  <a:lumOff val="15000"/>
                </a:schemeClr>
              </a:solidFill>
              <a:uLnTx/>
              <a:uFillTx/>
              <a:latin typeface="思源黑体 CN Regular" panose="020b0500000000000000" pitchFamily="34" charset="-122"/>
              <a:ea typeface="思源黑体 CN Regular" panose="020b0500000000000000" pitchFamily="34" charset="-122"/>
              <a:cs typeface="思源宋体 CN Heavy" panose="02020900000000000000" charset="-122"/>
            </a:endParaRPr>
          </a:p>
          <a:p>
            <a:pPr marL="0" marR="0" lvl="0" indent="0" algn="l" defTabSz="914400" rtl="0" eaLnBrk="1" fontAlgn="auto" latinLnBrk="0" hangingPunct="1">
              <a:lnSpc>
                <a:spcPct val="150000"/>
              </a:lnSpc>
              <a:spcBef>
                <a:spcPct val="0"/>
              </a:spcBef>
              <a:spcAft>
                <a:spcPct val="0"/>
              </a:spcAft>
              <a:buClrTx/>
              <a:buSzTx/>
              <a:buFontTx/>
              <a:buNone/>
            </a:pPr>
            <a:r>
              <a:rPr kumimoji="0" lang="en-US" sz="135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思源黑体 CN Regular" panose="020b0500000000000000" pitchFamily="34" charset="-122"/>
                <a:ea typeface="思源黑体 CN Regular" panose="020b0500000000000000" pitchFamily="34" charset="-122"/>
                <a:cs typeface="思源宋体 CN Heavy" panose="02020900000000000000" charset="-122"/>
                <a:sym typeface="+mn-ea"/>
              </a:rPr>
              <a:t>携带双亲期盼，九年苦读寒窗。</a:t>
            </a:r>
            <a:endParaRPr kumimoji="0" lang="en-US" sz="1350" b="0" i="0" u="none" strike="noStrike" kern="1200" cap="none" spc="0" normalizeH="0" baseline="0" noProof="0">
              <a:solidFill>
                <a:schemeClr val="tx1">
                  <a:lumMod val="85000"/>
                  <a:lumOff val="15000"/>
                </a:schemeClr>
              </a:solidFill>
              <a:uLnTx/>
              <a:uFillTx/>
              <a:latin typeface="思源黑体 CN Regular" panose="020b0500000000000000" pitchFamily="34" charset="-122"/>
              <a:ea typeface="思源黑体 CN Regular" panose="020b0500000000000000" pitchFamily="34" charset="-122"/>
              <a:cs typeface="思源宋体 CN Heavy" panose="02020900000000000000" charset="-122"/>
            </a:endParaRPr>
          </a:p>
          <a:p>
            <a:pPr marL="0" marR="0" lvl="0" indent="0" algn="l" defTabSz="914400" rtl="0" eaLnBrk="1" fontAlgn="auto" latinLnBrk="0" hangingPunct="1">
              <a:lnSpc>
                <a:spcPct val="150000"/>
              </a:lnSpc>
              <a:spcBef>
                <a:spcPct val="0"/>
              </a:spcBef>
              <a:spcAft>
                <a:spcPct val="0"/>
              </a:spcAft>
              <a:buClrTx/>
              <a:buSzTx/>
              <a:buFontTx/>
              <a:buNone/>
            </a:pPr>
            <a:r>
              <a:rPr kumimoji="0" lang="en-US" sz="135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思源黑体 CN Regular" panose="020b0500000000000000" pitchFamily="34" charset="-122"/>
                <a:ea typeface="思源黑体 CN Regular" panose="020b0500000000000000" pitchFamily="34" charset="-122"/>
                <a:cs typeface="思源宋体 CN Heavy" panose="02020900000000000000" charset="-122"/>
                <a:sym typeface="+mn-ea"/>
              </a:rPr>
              <a:t>让我涅粲重生，今朝绽放光芒!</a:t>
            </a:r>
            <a:endParaRPr kumimoji="0" lang="en-US" sz="1350" b="0" i="0" u="none" strike="noStrike" kern="1200" cap="none" spc="0" normalizeH="0" baseline="0" noProof="0">
              <a:solidFill>
                <a:schemeClr val="tx1">
                  <a:lumMod val="85000"/>
                  <a:lumOff val="15000"/>
                </a:schemeClr>
              </a:solidFill>
              <a:uLnTx/>
              <a:uFillTx/>
              <a:latin typeface="思源黑体 CN Regular" panose="020b0500000000000000" pitchFamily="34" charset="-122"/>
              <a:ea typeface="思源黑体 CN Regular" panose="020b0500000000000000" pitchFamily="34" charset="-122"/>
              <a:cs typeface="思源宋体 CN Heavy" panose="02020900000000000000" charset="-122"/>
            </a:endParaRPr>
          </a:p>
        </p:txBody>
      </p:sp>
      <p:sp>
        <p:nvSpPr>
          <p:cNvPr id="33795" name="矩形 7"/>
          <p:cNvSpPr/>
          <p:nvPr>
            <p:custDataLst>
              <p:tags r:id="rId4"/>
            </p:custDataLst>
          </p:nvPr>
        </p:nvSpPr>
        <p:spPr>
          <a:xfrm>
            <a:off x="1219200" y="1630561"/>
            <a:ext cx="2510624" cy="461665"/>
          </a:xfrm>
          <a:prstGeom prst="rect">
            <a:avLst/>
          </a:prstGeom>
          <a:noFill/>
          <a:ln w="9525" cap="flat" cmpd="sng" algn="ctr">
            <a:noFill/>
            <a:prstDash val="solid"/>
            <a:round/>
            <a:headEnd type="none" w="med" len="med"/>
            <a:tailEnd type="none" w="med" len="med"/>
          </a:ln>
        </p:spPr>
        <p:txBody>
          <a:bodyPr wrap="none">
            <a:spAutoFit/>
          </a:bodyPr>
          <a:lstStyle/>
          <a:p>
            <a:pPr marL="0" marR="0" lvl="0" indent="0" algn="l" defTabSz="914400" rtl="0" eaLnBrk="1" fontAlgn="auto" latinLnBrk="0" hangingPunct="1">
              <a:lnSpc>
                <a:spcPct val="100000"/>
              </a:lnSpc>
              <a:spcBef>
                <a:spcPct val="0"/>
              </a:spcBef>
              <a:spcAft>
                <a:spcPct val="0"/>
              </a:spcAft>
              <a:buClrTx/>
              <a:buSzTx/>
              <a:buFontTx/>
              <a:buNone/>
            </a:pPr>
            <a:r>
              <a:rPr kumimoji="0" lang="zh-CN" altLang="en-US" sz="2400" b="0" i="0" u="none" strike="noStrike" kern="1200" cap="none" spc="0" normalizeH="0" baseline="0" noProof="0">
                <a:ln w="9525" cap="flat" cmpd="sng" algn="ctr">
                  <a:noFill/>
                  <a:prstDash val="solid"/>
                  <a:round/>
                  <a:headEnd type="none" w="med" len="med"/>
                  <a:tailEnd type="none" w="med" len="med"/>
                </a:ln>
                <a:solidFill>
                  <a:srgbClr val="DA0000"/>
                </a:solidFill>
                <a:uLnTx/>
                <a:uFillTx/>
                <a:latin typeface="思源黑体 CN Regular" panose="020b0500000000000000" pitchFamily="34" charset="-122"/>
                <a:ea typeface="思源黑体 CN Regular" panose="020b0500000000000000" pitchFamily="34" charset="-122"/>
                <a:cs typeface="思源宋体 CN Heavy" panose="02020900000000000000" charset="-122"/>
                <a:sym typeface="+mn-ea"/>
              </a:rPr>
              <a:t>初三（</a:t>
            </a:r>
            <a:r>
              <a:rPr kumimoji="0" lang="en-US" altLang="zh-CN" sz="2400" b="0" i="0" u="none" strike="noStrike" kern="1200" cap="none" spc="0" normalizeH="0" baseline="0" noProof="0">
                <a:ln w="9525" cap="flat" cmpd="sng" algn="ctr">
                  <a:noFill/>
                  <a:prstDash val="solid"/>
                  <a:round/>
                  <a:headEnd type="none" w="med" len="med"/>
                  <a:tailEnd type="none" w="med" len="med"/>
                </a:ln>
                <a:solidFill>
                  <a:srgbClr val="DA0000"/>
                </a:solidFill>
                <a:uLnTx/>
                <a:uFillTx/>
                <a:latin typeface="思源黑体 CN Regular" panose="020b0500000000000000" pitchFamily="34" charset="-122"/>
                <a:ea typeface="思源黑体 CN Regular" panose="020b0500000000000000" pitchFamily="34" charset="-122"/>
                <a:cs typeface="思源宋体 CN Heavy" panose="02020900000000000000" charset="-122"/>
                <a:sym typeface="+mn-ea"/>
              </a:rPr>
              <a:t>2</a:t>
            </a:r>
            <a:r>
              <a:rPr kumimoji="0" lang="zh-CN" altLang="en-US" sz="2400" b="0" i="0" u="none" strike="noStrike" kern="1200" cap="none" spc="0" normalizeH="0" baseline="0" noProof="0">
                <a:ln w="9525" cap="flat" cmpd="sng" algn="ctr">
                  <a:noFill/>
                  <a:prstDash val="solid"/>
                  <a:round/>
                  <a:headEnd type="none" w="med" len="med"/>
                  <a:tailEnd type="none" w="med" len="med"/>
                </a:ln>
                <a:solidFill>
                  <a:srgbClr val="DA0000"/>
                </a:solidFill>
                <a:uLnTx/>
                <a:uFillTx/>
                <a:latin typeface="思源黑体 CN Regular" panose="020b0500000000000000" pitchFamily="34" charset="-122"/>
                <a:ea typeface="思源黑体 CN Regular" panose="020b0500000000000000" pitchFamily="34" charset="-122"/>
                <a:cs typeface="思源宋体 CN Heavy" panose="02020900000000000000" charset="-122"/>
                <a:sym typeface="+mn-ea"/>
              </a:rPr>
              <a:t>）班宣誓</a:t>
            </a:r>
            <a:endParaRPr kumimoji="0" lang="zh-CN" altLang="en-US" sz="2400" b="0" i="0" u="none" strike="noStrike" kern="1200" cap="none" spc="0" normalizeH="0" baseline="0" noProof="0">
              <a:solidFill>
                <a:schemeClr val="accent1"/>
              </a:solidFill>
              <a:uLnTx/>
              <a:uFillTx/>
              <a:latin typeface="思源黑体 CN Regular" panose="020b0500000000000000" pitchFamily="34" charset="-122"/>
              <a:ea typeface="思源黑体 CN Regular" panose="020b0500000000000000" pitchFamily="34" charset="-122"/>
              <a:cs typeface="思源宋体 CN Heavy" panose="02020900000000000000" charset="-122"/>
            </a:endParaRPr>
          </a:p>
        </p:txBody>
      </p:sp>
      <p:pic>
        <p:nvPicPr>
          <p:cNvPr id="33796" name="图片 1"/>
          <p:cNvPicPr>
            <a:picLocks noChangeAspect="1"/>
          </p:cNvPicPr>
          <p:nvPr>
            <p:custDataLst>
              <p:tags r:id="rId6"/>
            </p:custDataLst>
          </p:nvPr>
        </p:nvPicPr>
        <p:blipFill>
          <a:blip r:embed="rId5"/>
          <a:stretch>
            <a:fillRect/>
          </a:stretch>
        </p:blipFill>
        <p:spPr>
          <a:xfrm>
            <a:off x="4114800" y="1554163"/>
            <a:ext cx="3889375" cy="2770187"/>
          </a:xfrm>
          <a:prstGeom prst="rect">
            <a:avLst/>
          </a:prstGeom>
          <a:noFill/>
          <a:ln cap="flat">
            <a:noFill/>
            <a:prstDash val="solid"/>
            <a:round/>
            <a:headEnd type="none" w="med" len="med"/>
            <a:tailEnd type="none" w="med" len="med"/>
          </a:ln>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53" presetClass="entr" presetSubtype="16" fill="hold" grpId="2" nodeType="clickEffect">
                                  <p:stCondLst>
                                    <p:cond delay="0"/>
                                  </p:stCondLst>
                                  <p:childTnLst>
                                    <p:set>
                                      <p:cBhvr>
                                        <p:cTn id="6" dur="1" fill="hold">
                                          <p:stCondLst>
                                            <p:cond delay="0"/>
                                          </p:stCondLst>
                                        </p:cTn>
                                        <p:tgtEl>
                                          <p:spTgt spid="33794"/>
                                        </p:tgtEl>
                                        <p:attrNameLst>
                                          <p:attrName>style.visibility</p:attrName>
                                        </p:attrNameLst>
                                      </p:cBhvr>
                                      <p:to>
                                        <p:strVal val="visible"/>
                                      </p:to>
                                    </p:set>
                                    <p:anim calcmode="lin" valueType="num">
                                      <p:cBhvr>
                                        <p:cTn id="7" dur="500" fill="hold"/>
                                        <p:tgtEl>
                                          <p:spTgt spid="33794"/>
                                        </p:tgtEl>
                                        <p:attrNameLst>
                                          <p:attrName>ppt_w</p:attrName>
                                        </p:attrNameLst>
                                      </p:cBhvr>
                                      <p:tavLst>
                                        <p:tav tm="0">
                                          <p:val>
                                            <p:fltVal val="0"/>
                                          </p:val>
                                        </p:tav>
                                        <p:tav tm="100000">
                                          <p:val>
                                            <p:strVal val="#ppt_w"/>
                                          </p:val>
                                        </p:tav>
                                      </p:tavLst>
                                    </p:anim>
                                    <p:anim calcmode="lin" valueType="num">
                                      <p:cBhvr>
                                        <p:cTn id="8" dur="500" fill="hold"/>
                                        <p:tgtEl>
                                          <p:spTgt spid="33794"/>
                                        </p:tgtEl>
                                        <p:attrNameLst>
                                          <p:attrName>ppt_h</p:attrName>
                                        </p:attrNameLst>
                                      </p:cBhvr>
                                      <p:tavLst>
                                        <p:tav tm="0">
                                          <p:val>
                                            <p:fltVal val="0"/>
                                          </p:val>
                                        </p:tav>
                                        <p:tav tm="100000">
                                          <p:val>
                                            <p:strVal val="#ppt_h"/>
                                          </p:val>
                                        </p:tav>
                                      </p:tavLst>
                                    </p:anim>
                                    <p:animEffect transition="in" filter="fade">
                                      <p:cBhvr>
                                        <p:cTn id="9" dur="500"/>
                                        <p:tgtEl>
                                          <p:spTgt spid="33794"/>
                                        </p:tgtEl>
                                      </p:cBhvr>
                                    </p:animEffect>
                                  </p:childTnLst>
                                </p:cTn>
                              </p:par>
                              <p:par>
                                <p:cTn id="10" presetID="53" presetClass="entr" presetSubtype="16" fill="hold" grpId="2" nodeType="withEffect">
                                  <p:stCondLst>
                                    <p:cond delay="0"/>
                                  </p:stCondLst>
                                  <p:childTnLst>
                                    <p:set>
                                      <p:cBhvr>
                                        <p:cTn id="11" dur="1" fill="hold">
                                          <p:stCondLst>
                                            <p:cond delay="0"/>
                                          </p:stCondLst>
                                        </p:cTn>
                                        <p:tgtEl>
                                          <p:spTgt spid="33795"/>
                                        </p:tgtEl>
                                        <p:attrNameLst>
                                          <p:attrName>style.visibility</p:attrName>
                                        </p:attrNameLst>
                                      </p:cBhvr>
                                      <p:to>
                                        <p:strVal val="visible"/>
                                      </p:to>
                                    </p:set>
                                    <p:anim calcmode="lin" valueType="num">
                                      <p:cBhvr>
                                        <p:cTn id="12" dur="500" fill="hold"/>
                                        <p:tgtEl>
                                          <p:spTgt spid="33795"/>
                                        </p:tgtEl>
                                        <p:attrNameLst>
                                          <p:attrName>ppt_w</p:attrName>
                                        </p:attrNameLst>
                                      </p:cBhvr>
                                      <p:tavLst>
                                        <p:tav tm="0">
                                          <p:val>
                                            <p:fltVal val="0"/>
                                          </p:val>
                                        </p:tav>
                                        <p:tav tm="100000">
                                          <p:val>
                                            <p:strVal val="#ppt_w"/>
                                          </p:val>
                                        </p:tav>
                                      </p:tavLst>
                                    </p:anim>
                                    <p:anim calcmode="lin" valueType="num">
                                      <p:cBhvr>
                                        <p:cTn id="13" dur="500" fill="hold"/>
                                        <p:tgtEl>
                                          <p:spTgt spid="33795"/>
                                        </p:tgtEl>
                                        <p:attrNameLst>
                                          <p:attrName>ppt_h</p:attrName>
                                        </p:attrNameLst>
                                      </p:cBhvr>
                                      <p:tavLst>
                                        <p:tav tm="0">
                                          <p:val>
                                            <p:fltVal val="0"/>
                                          </p:val>
                                        </p:tav>
                                        <p:tav tm="100000">
                                          <p:val>
                                            <p:strVal val="#ppt_h"/>
                                          </p:val>
                                        </p:tav>
                                      </p:tavLst>
                                    </p:anim>
                                    <p:animEffect transition="in" filter="fade">
                                      <p:cBhvr>
                                        <p:cTn id="14" dur="500"/>
                                        <p:tgtEl>
                                          <p:spTgt spid="33795"/>
                                        </p:tgtEl>
                                      </p:cBhvr>
                                    </p:animEffect>
                                  </p:childTnLst>
                                </p:cTn>
                              </p:par>
                            </p:childTnLst>
                          </p:cTn>
                        </p:par>
                      </p:childTnLst>
                    </p:cTn>
                  </p:par>
                  <p:par>
                    <p:cTn id="15" fill="hold" nodeType="clickPar">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3796"/>
                                        </p:tgtEl>
                                        <p:attrNameLst>
                                          <p:attrName>style.visibility</p:attrName>
                                        </p:attrNameLst>
                                      </p:cBhvr>
                                      <p:to>
                                        <p:strVal val="visible"/>
                                      </p:to>
                                    </p:set>
                                    <p:anim calcmode="lin" valueType="num">
                                      <p:cBhvr additive="base">
                                        <p:cTn id="19" dur="500" fill="hold"/>
                                        <p:tgtEl>
                                          <p:spTgt spid="33796"/>
                                        </p:tgtEl>
                                        <p:attrNameLst>
                                          <p:attrName>ppt_x</p:attrName>
                                        </p:attrNameLst>
                                      </p:cBhvr>
                                      <p:tavLst>
                                        <p:tav tm="0">
                                          <p:val>
                                            <p:strVal val="#ppt_x"/>
                                          </p:val>
                                        </p:tav>
                                        <p:tav tm="100000">
                                          <p:val>
                                            <p:strVal val="#ppt_x"/>
                                          </p:val>
                                        </p:tav>
                                      </p:tavLst>
                                    </p:anim>
                                    <p:anim calcmode="lin" valueType="num">
                                      <p:cBhvr additive="base">
                                        <p:cTn id="20" dur="500" fill="hold"/>
                                        <p:tgtEl>
                                          <p:spTgt spid="3379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2"/>
    </p:bldLst>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34818" name="矩形 6"/>
          <p:cNvSpPr/>
          <p:nvPr>
            <p:custDataLst>
              <p:tags r:id="rId3"/>
            </p:custDataLst>
          </p:nvPr>
        </p:nvSpPr>
        <p:spPr>
          <a:xfrm>
            <a:off x="4419600" y="2385358"/>
            <a:ext cx="3962400" cy="1938992"/>
          </a:xfrm>
          <a:prstGeom prst="rect">
            <a:avLst/>
          </a:prstGeom>
          <a:noFill/>
          <a:ln w="9525" cap="flat" cmpd="sng" algn="ctr">
            <a:noFill/>
            <a:prstDash val="solid"/>
            <a:round/>
            <a:headEnd type="none" w="med" len="med"/>
            <a:tailEnd type="none" w="med" len="med"/>
          </a:ln>
        </p:spPr>
        <p:txBody>
          <a:bodyPr wrap="square">
            <a:spAutoFit/>
          </a:bodyPr>
          <a:lstStyle/>
          <a:p>
            <a:pPr marL="0" marR="0" lvl="0" indent="0" algn="l" defTabSz="914400" rtl="0" eaLnBrk="1" fontAlgn="auto" latinLnBrk="0" hangingPunct="1">
              <a:lnSpc>
                <a:spcPct val="150000"/>
              </a:lnSpc>
              <a:spcBef>
                <a:spcPct val="0"/>
              </a:spcBef>
              <a:spcAft>
                <a:spcPct val="0"/>
              </a:spcAft>
              <a:buClrTx/>
              <a:buSzTx/>
              <a:buFontTx/>
              <a:buNone/>
            </a:pPr>
            <a:r>
              <a:rPr kumimoji="0" lang="en-US" sz="16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思源黑体 CN Regular" panose="020b0500000000000000" pitchFamily="34" charset="-122"/>
                <a:ea typeface="思源黑体 CN Regular" panose="020b0500000000000000" pitchFamily="34" charset="-122"/>
                <a:cs typeface="思源宋体 CN Heavy" panose="02020900000000000000" charset="-122"/>
                <a:sym typeface="+mn-ea"/>
              </a:rPr>
              <a:t>拼搏每一天，让平凡成就梦想,奋斗一百天，让六月见证我们的辉煌!壮怀激烈，披荆斩棘，敢叫日月换新天。意气风发，劈波斩浪，直挂云帆济沧海。十载寒窗，百日苦练，何等英才夺桂冠。</a:t>
            </a:r>
            <a:endParaRPr kumimoji="0" lang="en-US" sz="1600" b="0" i="0" u="none" strike="noStrike" kern="1200" cap="none" spc="0" normalizeH="0" baseline="0" noProof="0">
              <a:solidFill>
                <a:schemeClr val="tx1">
                  <a:lumMod val="85000"/>
                  <a:lumOff val="15000"/>
                </a:schemeClr>
              </a:solidFill>
              <a:uLnTx/>
              <a:uFillTx/>
              <a:latin typeface="思源黑体 CN Regular" panose="020b0500000000000000" pitchFamily="34" charset="-122"/>
              <a:ea typeface="思源黑体 CN Regular" panose="020b0500000000000000" pitchFamily="34" charset="-122"/>
              <a:cs typeface="思源宋体 CN Heavy" panose="02020900000000000000" charset="-122"/>
            </a:endParaRPr>
          </a:p>
        </p:txBody>
      </p:sp>
      <p:sp>
        <p:nvSpPr>
          <p:cNvPr id="34819" name="矩形 7"/>
          <p:cNvSpPr/>
          <p:nvPr>
            <p:custDataLst>
              <p:tags r:id="rId4"/>
            </p:custDataLst>
          </p:nvPr>
        </p:nvSpPr>
        <p:spPr>
          <a:xfrm>
            <a:off x="4419600" y="1736711"/>
            <a:ext cx="2896947" cy="523220"/>
          </a:xfrm>
          <a:prstGeom prst="rect">
            <a:avLst/>
          </a:prstGeom>
          <a:noFill/>
          <a:ln w="9525" cap="flat" cmpd="sng" algn="ctr">
            <a:noFill/>
            <a:prstDash val="solid"/>
            <a:round/>
            <a:headEnd type="none" w="med" len="med"/>
            <a:tailEnd type="none" w="med" len="med"/>
          </a:ln>
        </p:spPr>
        <p:txBody>
          <a:bodyPr wrap="none">
            <a:spAutoFit/>
          </a:bodyPr>
          <a:lstStyle/>
          <a:p>
            <a:pPr marL="0" marR="0" lvl="0" indent="0" algn="l" defTabSz="914400" rtl="0" eaLnBrk="1" fontAlgn="auto" latinLnBrk="0" hangingPunct="1">
              <a:lnSpc>
                <a:spcPct val="100000"/>
              </a:lnSpc>
              <a:spcBef>
                <a:spcPct val="0"/>
              </a:spcBef>
              <a:spcAft>
                <a:spcPct val="0"/>
              </a:spcAft>
              <a:buClrTx/>
              <a:buSzTx/>
              <a:buFontTx/>
              <a:buNone/>
            </a:pPr>
            <a:r>
              <a:rPr kumimoji="0" lang="zh-CN" altLang="en-US" sz="2800" b="0" i="0" u="none" strike="noStrike" kern="1200" cap="none" spc="0" normalizeH="0" baseline="0" noProof="0">
                <a:ln w="9525" cap="flat" cmpd="sng" algn="ctr">
                  <a:noFill/>
                  <a:prstDash val="solid"/>
                  <a:round/>
                  <a:headEnd type="none" w="med" len="med"/>
                  <a:tailEnd type="none" w="med" len="med"/>
                </a:ln>
                <a:solidFill>
                  <a:srgbClr val="DA0000"/>
                </a:solidFill>
                <a:uLnTx/>
                <a:uFillTx/>
                <a:latin typeface="思源黑体 CN Regular" panose="020b0500000000000000" pitchFamily="34" charset="-122"/>
                <a:ea typeface="思源黑体 CN Regular" panose="020b0500000000000000" pitchFamily="34" charset="-122"/>
                <a:cs typeface="思源宋体 CN Heavy" panose="02020900000000000000" charset="-122"/>
                <a:sym typeface="+mn-ea"/>
              </a:rPr>
              <a:t>初三（</a:t>
            </a:r>
            <a:r>
              <a:rPr kumimoji="0" lang="en-US" altLang="zh-CN" sz="2800" b="0" i="0" u="none" strike="noStrike" kern="1200" cap="none" spc="0" normalizeH="0" baseline="0" noProof="0">
                <a:ln w="9525" cap="flat" cmpd="sng" algn="ctr">
                  <a:noFill/>
                  <a:prstDash val="solid"/>
                  <a:round/>
                  <a:headEnd type="none" w="med" len="med"/>
                  <a:tailEnd type="none" w="med" len="med"/>
                </a:ln>
                <a:solidFill>
                  <a:srgbClr val="DA0000"/>
                </a:solidFill>
                <a:uLnTx/>
                <a:uFillTx/>
                <a:latin typeface="思源黑体 CN Regular" panose="020b0500000000000000" pitchFamily="34" charset="-122"/>
                <a:ea typeface="思源黑体 CN Regular" panose="020b0500000000000000" pitchFamily="34" charset="-122"/>
                <a:cs typeface="思源宋体 CN Heavy" panose="02020900000000000000" charset="-122"/>
                <a:sym typeface="+mn-ea"/>
              </a:rPr>
              <a:t>3</a:t>
            </a:r>
            <a:r>
              <a:rPr kumimoji="0" lang="zh-CN" altLang="en-US" sz="2800" b="0" i="0" u="none" strike="noStrike" kern="1200" cap="none" spc="0" normalizeH="0" baseline="0" noProof="0">
                <a:ln w="9525" cap="flat" cmpd="sng" algn="ctr">
                  <a:noFill/>
                  <a:prstDash val="solid"/>
                  <a:round/>
                  <a:headEnd type="none" w="med" len="med"/>
                  <a:tailEnd type="none" w="med" len="med"/>
                </a:ln>
                <a:solidFill>
                  <a:srgbClr val="DA0000"/>
                </a:solidFill>
                <a:uLnTx/>
                <a:uFillTx/>
                <a:latin typeface="思源黑体 CN Regular" panose="020b0500000000000000" pitchFamily="34" charset="-122"/>
                <a:ea typeface="思源黑体 CN Regular" panose="020b0500000000000000" pitchFamily="34" charset="-122"/>
                <a:cs typeface="思源宋体 CN Heavy" panose="02020900000000000000" charset="-122"/>
                <a:sym typeface="+mn-ea"/>
              </a:rPr>
              <a:t>）班宣誓</a:t>
            </a:r>
            <a:endParaRPr kumimoji="0" lang="zh-CN" altLang="en-US" sz="2800" b="0" i="0" u="none" strike="noStrike" kern="1200" cap="none" spc="0" normalizeH="0" baseline="0" noProof="0">
              <a:solidFill>
                <a:schemeClr val="accent1"/>
              </a:solidFill>
              <a:uLnTx/>
              <a:uFillTx/>
              <a:latin typeface="思源黑体 CN Regular" panose="020b0500000000000000" pitchFamily="34" charset="-122"/>
              <a:ea typeface="思源黑体 CN Regular" panose="020b0500000000000000" pitchFamily="34" charset="-122"/>
              <a:cs typeface="思源宋体 CN Heavy" panose="02020900000000000000" charset="-122"/>
            </a:endParaRPr>
          </a:p>
        </p:txBody>
      </p:sp>
      <p:pic>
        <p:nvPicPr>
          <p:cNvPr id="34820" name="图片 1"/>
          <p:cNvPicPr>
            <a:picLocks noChangeAspect="1"/>
          </p:cNvPicPr>
          <p:nvPr>
            <p:custDataLst>
              <p:tags r:id="rId6"/>
            </p:custDataLst>
          </p:nvPr>
        </p:nvPicPr>
        <p:blipFill>
          <a:blip r:embed="rId5"/>
          <a:stretch>
            <a:fillRect/>
          </a:stretch>
        </p:blipFill>
        <p:spPr>
          <a:xfrm>
            <a:off x="684213" y="1422400"/>
            <a:ext cx="3659187" cy="2868613"/>
          </a:xfrm>
          <a:prstGeom prst="rect">
            <a:avLst/>
          </a:prstGeom>
          <a:noFill/>
          <a:ln cap="flat">
            <a:noFill/>
            <a:prstDash val="solid"/>
            <a:round/>
            <a:headEnd type="none" w="med" len="med"/>
            <a:tailEnd type="none" w="med" len="med"/>
          </a:ln>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4820"/>
                                        </p:tgtEl>
                                        <p:attrNameLst>
                                          <p:attrName>style.visibility</p:attrName>
                                        </p:attrNameLst>
                                      </p:cBhvr>
                                      <p:to>
                                        <p:strVal val="visible"/>
                                      </p:to>
                                    </p:set>
                                    <p:anim calcmode="lin" valueType="num">
                                      <p:cBhvr additive="base">
                                        <p:cTn id="7" dur="500" fill="hold"/>
                                        <p:tgtEl>
                                          <p:spTgt spid="34820"/>
                                        </p:tgtEl>
                                        <p:attrNameLst>
                                          <p:attrName>ppt_x</p:attrName>
                                        </p:attrNameLst>
                                      </p:cBhvr>
                                      <p:tavLst>
                                        <p:tav tm="0">
                                          <p:val>
                                            <p:strVal val="#ppt_x"/>
                                          </p:val>
                                        </p:tav>
                                        <p:tav tm="100000">
                                          <p:val>
                                            <p:strVal val="#ppt_x"/>
                                          </p:val>
                                        </p:tav>
                                      </p:tavLst>
                                    </p:anim>
                                    <p:anim calcmode="lin" valueType="num">
                                      <p:cBhvr additive="base">
                                        <p:cTn id="8" dur="500" fill="hold"/>
                                        <p:tgtEl>
                                          <p:spTgt spid="3482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p:stCondLst>
                              <p:cond delay="0"/>
                            </p:stCondLst>
                            <p:childTnLst>
                              <p:par>
                                <p:cTn id="11" presetID="53" presetClass="entr" presetSubtype="16" fill="hold" grpId="2" nodeType="clickEffect">
                                  <p:stCondLst>
                                    <p:cond delay="0"/>
                                  </p:stCondLst>
                                  <p:childTnLst>
                                    <p:set>
                                      <p:cBhvr>
                                        <p:cTn id="12" dur="1" fill="hold">
                                          <p:stCondLst>
                                            <p:cond delay="0"/>
                                          </p:stCondLst>
                                        </p:cTn>
                                        <p:tgtEl>
                                          <p:spTgt spid="34818"/>
                                        </p:tgtEl>
                                        <p:attrNameLst>
                                          <p:attrName>style.visibility</p:attrName>
                                        </p:attrNameLst>
                                      </p:cBhvr>
                                      <p:to>
                                        <p:strVal val="visible"/>
                                      </p:to>
                                    </p:set>
                                    <p:anim calcmode="lin" valueType="num">
                                      <p:cBhvr>
                                        <p:cTn id="13" dur="500" fill="hold"/>
                                        <p:tgtEl>
                                          <p:spTgt spid="34818"/>
                                        </p:tgtEl>
                                        <p:attrNameLst>
                                          <p:attrName>ppt_w</p:attrName>
                                        </p:attrNameLst>
                                      </p:cBhvr>
                                      <p:tavLst>
                                        <p:tav tm="0">
                                          <p:val>
                                            <p:fltVal val="0"/>
                                          </p:val>
                                        </p:tav>
                                        <p:tav tm="100000">
                                          <p:val>
                                            <p:strVal val="#ppt_w"/>
                                          </p:val>
                                        </p:tav>
                                      </p:tavLst>
                                    </p:anim>
                                    <p:anim calcmode="lin" valueType="num">
                                      <p:cBhvr>
                                        <p:cTn id="14" dur="500" fill="hold"/>
                                        <p:tgtEl>
                                          <p:spTgt spid="34818"/>
                                        </p:tgtEl>
                                        <p:attrNameLst>
                                          <p:attrName>ppt_h</p:attrName>
                                        </p:attrNameLst>
                                      </p:cBhvr>
                                      <p:tavLst>
                                        <p:tav tm="0">
                                          <p:val>
                                            <p:fltVal val="0"/>
                                          </p:val>
                                        </p:tav>
                                        <p:tav tm="100000">
                                          <p:val>
                                            <p:strVal val="#ppt_h"/>
                                          </p:val>
                                        </p:tav>
                                      </p:tavLst>
                                    </p:anim>
                                    <p:animEffect transition="in" filter="fade">
                                      <p:cBhvr>
                                        <p:cTn id="15" dur="500"/>
                                        <p:tgtEl>
                                          <p:spTgt spid="34818"/>
                                        </p:tgtEl>
                                      </p:cBhvr>
                                    </p:animEffect>
                                  </p:childTnLst>
                                </p:cTn>
                              </p:par>
                              <p:par>
                                <p:cTn id="16" presetID="53" presetClass="entr" presetSubtype="16" fill="hold" grpId="2" nodeType="withEffect">
                                  <p:stCondLst>
                                    <p:cond delay="0"/>
                                  </p:stCondLst>
                                  <p:childTnLst>
                                    <p:set>
                                      <p:cBhvr>
                                        <p:cTn id="17" dur="1" fill="hold">
                                          <p:stCondLst>
                                            <p:cond delay="0"/>
                                          </p:stCondLst>
                                        </p:cTn>
                                        <p:tgtEl>
                                          <p:spTgt spid="34819"/>
                                        </p:tgtEl>
                                        <p:attrNameLst>
                                          <p:attrName>style.visibility</p:attrName>
                                        </p:attrNameLst>
                                      </p:cBhvr>
                                      <p:to>
                                        <p:strVal val="visible"/>
                                      </p:to>
                                    </p:set>
                                    <p:anim calcmode="lin" valueType="num">
                                      <p:cBhvr>
                                        <p:cTn id="18" dur="500" fill="hold"/>
                                        <p:tgtEl>
                                          <p:spTgt spid="34819"/>
                                        </p:tgtEl>
                                        <p:attrNameLst>
                                          <p:attrName>ppt_w</p:attrName>
                                        </p:attrNameLst>
                                      </p:cBhvr>
                                      <p:tavLst>
                                        <p:tav tm="0">
                                          <p:val>
                                            <p:fltVal val="0"/>
                                          </p:val>
                                        </p:tav>
                                        <p:tav tm="100000">
                                          <p:val>
                                            <p:strVal val="#ppt_w"/>
                                          </p:val>
                                        </p:tav>
                                      </p:tavLst>
                                    </p:anim>
                                    <p:anim calcmode="lin" valueType="num">
                                      <p:cBhvr>
                                        <p:cTn id="19" dur="500" fill="hold"/>
                                        <p:tgtEl>
                                          <p:spTgt spid="34819"/>
                                        </p:tgtEl>
                                        <p:attrNameLst>
                                          <p:attrName>ppt_h</p:attrName>
                                        </p:attrNameLst>
                                      </p:cBhvr>
                                      <p:tavLst>
                                        <p:tav tm="0">
                                          <p:val>
                                            <p:fltVal val="0"/>
                                          </p:val>
                                        </p:tav>
                                        <p:tav tm="100000">
                                          <p:val>
                                            <p:strVal val="#ppt_h"/>
                                          </p:val>
                                        </p:tav>
                                      </p:tavLst>
                                    </p:anim>
                                    <p:animEffect transition="in" filter="fade">
                                      <p:cBhvr>
                                        <p:cTn id="20" dur="500"/>
                                        <p:tgtEl>
                                          <p:spTgt spid="348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2"/>
    </p:bldLst>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35842" name="矩形 6"/>
          <p:cNvSpPr/>
          <p:nvPr>
            <p:custDataLst>
              <p:tags r:id="rId3"/>
            </p:custDataLst>
          </p:nvPr>
        </p:nvSpPr>
        <p:spPr>
          <a:xfrm>
            <a:off x="914400" y="2195101"/>
            <a:ext cx="4772025" cy="1900649"/>
          </a:xfrm>
          <a:prstGeom prst="rect">
            <a:avLst/>
          </a:prstGeom>
          <a:noFill/>
          <a:ln w="9525" cap="flat" cmpd="sng" algn="ctr">
            <a:noFill/>
            <a:prstDash val="solid"/>
            <a:round/>
            <a:headEnd type="none" w="med" len="med"/>
            <a:tailEnd type="none" w="med" len="med"/>
          </a:ln>
        </p:spPr>
        <p:txBody>
          <a:bodyPr wrap="square">
            <a:spAutoFit/>
          </a:bodyPr>
          <a:lstStyle/>
          <a:p>
            <a:pPr marL="0" marR="0" lvl="0" indent="0" algn="l" defTabSz="914400" rtl="0" eaLnBrk="1" fontAlgn="auto" latinLnBrk="0" hangingPunct="1">
              <a:lnSpc>
                <a:spcPct val="150000"/>
              </a:lnSpc>
              <a:spcBef>
                <a:spcPct val="0"/>
              </a:spcBef>
              <a:spcAft>
                <a:spcPct val="0"/>
              </a:spcAft>
              <a:buClrTx/>
              <a:buSzTx/>
              <a:buFontTx/>
              <a:buNone/>
            </a:pPr>
            <a:r>
              <a:rPr kumimoji="0" lang="en-US" sz="16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思源黑体 CN Regular" panose="020b0500000000000000" pitchFamily="34" charset="-122"/>
                <a:ea typeface="思源黑体 CN Regular" panose="020b0500000000000000" pitchFamily="34" charset="-122"/>
                <a:cs typeface="思源宋体 CN Heavy" panose="02020900000000000000" charset="-122"/>
                <a:sym typeface="+mn-ea"/>
              </a:rPr>
              <a:t>一腔热血，万丈豪情，我辈健步登金榜。呕心沥血，卧薪尝胆，定将折桂步蟾宫百炼成钢，十年一剑，宝剑今朝试锋芒。百日拼搏，一战功成，少年自有少年狂。战舰扬帆，雄鹰展翅，此心不改，此行无憾，此举天地共鉴。</a:t>
            </a:r>
            <a:endParaRPr kumimoji="0" lang="en-US" sz="1600" b="0" i="0" u="none" strike="noStrike" kern="1200" cap="none" spc="0" normalizeH="0" baseline="0" noProof="0">
              <a:solidFill>
                <a:schemeClr val="tx1">
                  <a:lumMod val="85000"/>
                  <a:lumOff val="15000"/>
                </a:schemeClr>
              </a:solidFill>
              <a:uLnTx/>
              <a:uFillTx/>
              <a:latin typeface="思源黑体 CN Regular" panose="020b0500000000000000" pitchFamily="34" charset="-122"/>
              <a:ea typeface="思源黑体 CN Regular" panose="020b0500000000000000" pitchFamily="34" charset="-122"/>
              <a:cs typeface="思源宋体 CN Heavy" panose="02020900000000000000" charset="-122"/>
            </a:endParaRPr>
          </a:p>
        </p:txBody>
      </p:sp>
      <p:sp>
        <p:nvSpPr>
          <p:cNvPr id="35843" name="矩形 7"/>
          <p:cNvSpPr/>
          <p:nvPr>
            <p:custDataLst>
              <p:tags r:id="rId4"/>
            </p:custDataLst>
          </p:nvPr>
        </p:nvSpPr>
        <p:spPr>
          <a:xfrm>
            <a:off x="932935" y="1713356"/>
            <a:ext cx="2510624" cy="461665"/>
          </a:xfrm>
          <a:prstGeom prst="rect">
            <a:avLst/>
          </a:prstGeom>
          <a:noFill/>
          <a:ln w="9525" cap="flat" cmpd="sng" algn="ctr">
            <a:noFill/>
            <a:prstDash val="solid"/>
            <a:round/>
            <a:headEnd type="none" w="med" len="med"/>
            <a:tailEnd type="none" w="med" len="med"/>
          </a:ln>
        </p:spPr>
        <p:txBody>
          <a:bodyPr wrap="none">
            <a:spAutoFit/>
          </a:bodyPr>
          <a:lstStyle/>
          <a:p>
            <a:pPr marL="0" marR="0" lvl="0" indent="0" algn="l" defTabSz="914400" rtl="0" eaLnBrk="1" fontAlgn="auto" latinLnBrk="0" hangingPunct="1">
              <a:lnSpc>
                <a:spcPct val="100000"/>
              </a:lnSpc>
              <a:spcBef>
                <a:spcPct val="0"/>
              </a:spcBef>
              <a:spcAft>
                <a:spcPct val="0"/>
              </a:spcAft>
              <a:buClrTx/>
              <a:buSzTx/>
              <a:buFontTx/>
              <a:buNone/>
            </a:pPr>
            <a:r>
              <a:rPr kumimoji="0" lang="zh-CN" altLang="en-US" sz="2400" b="0" i="0" u="none" strike="noStrike" kern="1200" cap="none" spc="0" normalizeH="0" baseline="0" noProof="0">
                <a:ln w="9525" cap="flat" cmpd="sng" algn="ctr">
                  <a:noFill/>
                  <a:prstDash val="solid"/>
                  <a:round/>
                  <a:headEnd type="none" w="med" len="med"/>
                  <a:tailEnd type="none" w="med" len="med"/>
                </a:ln>
                <a:solidFill>
                  <a:srgbClr val="DA0000"/>
                </a:solidFill>
                <a:uLnTx/>
                <a:uFillTx/>
                <a:latin typeface="思源黑体 CN Regular" panose="020b0500000000000000" pitchFamily="34" charset="-122"/>
                <a:ea typeface="思源黑体 CN Regular" panose="020b0500000000000000" pitchFamily="34" charset="-122"/>
                <a:cs typeface="思源宋体 CN Heavy" panose="02020900000000000000" charset="-122"/>
                <a:sym typeface="+mn-ea"/>
              </a:rPr>
              <a:t>初三（</a:t>
            </a:r>
            <a:r>
              <a:rPr kumimoji="0" lang="en-US" altLang="zh-CN" sz="2400" b="0" i="0" u="none" strike="noStrike" kern="1200" cap="none" spc="0" normalizeH="0" baseline="0" noProof="0">
                <a:ln w="9525" cap="flat" cmpd="sng" algn="ctr">
                  <a:noFill/>
                  <a:prstDash val="solid"/>
                  <a:round/>
                  <a:headEnd type="none" w="med" len="med"/>
                  <a:tailEnd type="none" w="med" len="med"/>
                </a:ln>
                <a:solidFill>
                  <a:srgbClr val="DA0000"/>
                </a:solidFill>
                <a:uLnTx/>
                <a:uFillTx/>
                <a:latin typeface="思源黑体 CN Regular" panose="020b0500000000000000" pitchFamily="34" charset="-122"/>
                <a:ea typeface="思源黑体 CN Regular" panose="020b0500000000000000" pitchFamily="34" charset="-122"/>
                <a:cs typeface="思源宋体 CN Heavy" panose="02020900000000000000" charset="-122"/>
                <a:sym typeface="+mn-ea"/>
              </a:rPr>
              <a:t>4</a:t>
            </a:r>
            <a:r>
              <a:rPr kumimoji="0" lang="zh-CN" altLang="en-US" sz="2400" b="0" i="0" u="none" strike="noStrike" kern="1200" cap="none" spc="0" normalizeH="0" baseline="0" noProof="0">
                <a:ln w="9525" cap="flat" cmpd="sng" algn="ctr">
                  <a:noFill/>
                  <a:prstDash val="solid"/>
                  <a:round/>
                  <a:headEnd type="none" w="med" len="med"/>
                  <a:tailEnd type="none" w="med" len="med"/>
                </a:ln>
                <a:solidFill>
                  <a:srgbClr val="DA0000"/>
                </a:solidFill>
                <a:uLnTx/>
                <a:uFillTx/>
                <a:latin typeface="思源黑体 CN Regular" panose="020b0500000000000000" pitchFamily="34" charset="-122"/>
                <a:ea typeface="思源黑体 CN Regular" panose="020b0500000000000000" pitchFamily="34" charset="-122"/>
                <a:cs typeface="思源宋体 CN Heavy" panose="02020900000000000000" charset="-122"/>
                <a:sym typeface="+mn-ea"/>
              </a:rPr>
              <a:t>）班宣誓</a:t>
            </a:r>
            <a:endParaRPr kumimoji="0" lang="zh-CN" altLang="en-US" sz="2400" b="0" i="0" u="none" strike="noStrike" kern="1200" cap="none" spc="0" normalizeH="0" baseline="0" noProof="0">
              <a:solidFill>
                <a:schemeClr val="accent1"/>
              </a:solidFill>
              <a:uLnTx/>
              <a:uFillTx/>
              <a:latin typeface="思源黑体 CN Regular" panose="020b0500000000000000" pitchFamily="34" charset="-122"/>
              <a:ea typeface="思源黑体 CN Regular" panose="020b0500000000000000" pitchFamily="34" charset="-122"/>
              <a:cs typeface="思源宋体 CN Heavy" panose="02020900000000000000" charset="-122"/>
            </a:endParaRPr>
          </a:p>
        </p:txBody>
      </p:sp>
      <p:pic>
        <p:nvPicPr>
          <p:cNvPr id="35844" name="图片 1"/>
          <p:cNvPicPr>
            <a:picLocks noChangeAspect="1"/>
          </p:cNvPicPr>
          <p:nvPr>
            <p:custDataLst>
              <p:tags r:id="rId6"/>
            </p:custDataLst>
          </p:nvPr>
        </p:nvPicPr>
        <p:blipFill>
          <a:blip r:embed="rId5"/>
          <a:stretch>
            <a:fillRect/>
          </a:stretch>
        </p:blipFill>
        <p:spPr>
          <a:xfrm>
            <a:off x="5584825" y="1614488"/>
            <a:ext cx="2949575" cy="2949575"/>
          </a:xfrm>
          <a:prstGeom prst="rect">
            <a:avLst/>
          </a:prstGeom>
          <a:noFill/>
          <a:ln cap="flat">
            <a:noFill/>
            <a:prstDash val="solid"/>
            <a:round/>
            <a:headEnd type="none" w="med" len="med"/>
            <a:tailEnd type="none" w="med" len="med"/>
          </a:ln>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53" presetClass="entr" presetSubtype="16" fill="hold" grpId="2" nodeType="clickEffect">
                                  <p:stCondLst>
                                    <p:cond delay="0"/>
                                  </p:stCondLst>
                                  <p:childTnLst>
                                    <p:set>
                                      <p:cBhvr>
                                        <p:cTn id="6" dur="1" fill="hold">
                                          <p:stCondLst>
                                            <p:cond delay="0"/>
                                          </p:stCondLst>
                                        </p:cTn>
                                        <p:tgtEl>
                                          <p:spTgt spid="35842"/>
                                        </p:tgtEl>
                                        <p:attrNameLst>
                                          <p:attrName>style.visibility</p:attrName>
                                        </p:attrNameLst>
                                      </p:cBhvr>
                                      <p:to>
                                        <p:strVal val="visible"/>
                                      </p:to>
                                    </p:set>
                                    <p:anim calcmode="lin" valueType="num">
                                      <p:cBhvr>
                                        <p:cTn id="7" dur="500" fill="hold"/>
                                        <p:tgtEl>
                                          <p:spTgt spid="35842"/>
                                        </p:tgtEl>
                                        <p:attrNameLst>
                                          <p:attrName>ppt_w</p:attrName>
                                        </p:attrNameLst>
                                      </p:cBhvr>
                                      <p:tavLst>
                                        <p:tav tm="0">
                                          <p:val>
                                            <p:fltVal val="0"/>
                                          </p:val>
                                        </p:tav>
                                        <p:tav tm="100000">
                                          <p:val>
                                            <p:strVal val="#ppt_w"/>
                                          </p:val>
                                        </p:tav>
                                      </p:tavLst>
                                    </p:anim>
                                    <p:anim calcmode="lin" valueType="num">
                                      <p:cBhvr>
                                        <p:cTn id="8" dur="500" fill="hold"/>
                                        <p:tgtEl>
                                          <p:spTgt spid="35842"/>
                                        </p:tgtEl>
                                        <p:attrNameLst>
                                          <p:attrName>ppt_h</p:attrName>
                                        </p:attrNameLst>
                                      </p:cBhvr>
                                      <p:tavLst>
                                        <p:tav tm="0">
                                          <p:val>
                                            <p:fltVal val="0"/>
                                          </p:val>
                                        </p:tav>
                                        <p:tav tm="100000">
                                          <p:val>
                                            <p:strVal val="#ppt_h"/>
                                          </p:val>
                                        </p:tav>
                                      </p:tavLst>
                                    </p:anim>
                                    <p:animEffect transition="in" filter="fade">
                                      <p:cBhvr>
                                        <p:cTn id="9" dur="500"/>
                                        <p:tgtEl>
                                          <p:spTgt spid="35842"/>
                                        </p:tgtEl>
                                      </p:cBhvr>
                                    </p:animEffect>
                                  </p:childTnLst>
                                </p:cTn>
                              </p:par>
                              <p:par>
                                <p:cTn id="10" presetID="53" presetClass="entr" presetSubtype="16" fill="hold" grpId="2" nodeType="withEffect">
                                  <p:stCondLst>
                                    <p:cond delay="0"/>
                                  </p:stCondLst>
                                  <p:childTnLst>
                                    <p:set>
                                      <p:cBhvr>
                                        <p:cTn id="11" dur="1" fill="hold">
                                          <p:stCondLst>
                                            <p:cond delay="0"/>
                                          </p:stCondLst>
                                        </p:cTn>
                                        <p:tgtEl>
                                          <p:spTgt spid="35843"/>
                                        </p:tgtEl>
                                        <p:attrNameLst>
                                          <p:attrName>style.visibility</p:attrName>
                                        </p:attrNameLst>
                                      </p:cBhvr>
                                      <p:to>
                                        <p:strVal val="visible"/>
                                      </p:to>
                                    </p:set>
                                    <p:anim calcmode="lin" valueType="num">
                                      <p:cBhvr>
                                        <p:cTn id="12" dur="500" fill="hold"/>
                                        <p:tgtEl>
                                          <p:spTgt spid="35843"/>
                                        </p:tgtEl>
                                        <p:attrNameLst>
                                          <p:attrName>ppt_w</p:attrName>
                                        </p:attrNameLst>
                                      </p:cBhvr>
                                      <p:tavLst>
                                        <p:tav tm="0">
                                          <p:val>
                                            <p:fltVal val="0"/>
                                          </p:val>
                                        </p:tav>
                                        <p:tav tm="100000">
                                          <p:val>
                                            <p:strVal val="#ppt_w"/>
                                          </p:val>
                                        </p:tav>
                                      </p:tavLst>
                                    </p:anim>
                                    <p:anim calcmode="lin" valueType="num">
                                      <p:cBhvr>
                                        <p:cTn id="13" dur="500" fill="hold"/>
                                        <p:tgtEl>
                                          <p:spTgt spid="35843"/>
                                        </p:tgtEl>
                                        <p:attrNameLst>
                                          <p:attrName>ppt_h</p:attrName>
                                        </p:attrNameLst>
                                      </p:cBhvr>
                                      <p:tavLst>
                                        <p:tav tm="0">
                                          <p:val>
                                            <p:fltVal val="0"/>
                                          </p:val>
                                        </p:tav>
                                        <p:tav tm="100000">
                                          <p:val>
                                            <p:strVal val="#ppt_h"/>
                                          </p:val>
                                        </p:tav>
                                      </p:tavLst>
                                    </p:anim>
                                    <p:animEffect transition="in" filter="fade">
                                      <p:cBhvr>
                                        <p:cTn id="14" dur="500"/>
                                        <p:tgtEl>
                                          <p:spTgt spid="35843"/>
                                        </p:tgtEl>
                                      </p:cBhvr>
                                    </p:animEffect>
                                  </p:childTnLst>
                                </p:cTn>
                              </p:par>
                            </p:childTnLst>
                          </p:cTn>
                        </p:par>
                      </p:childTnLst>
                    </p:cTn>
                  </p:par>
                  <p:par>
                    <p:cTn id="15" fill="hold" nodeType="clickPar">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5844"/>
                                        </p:tgtEl>
                                        <p:attrNameLst>
                                          <p:attrName>style.visibility</p:attrName>
                                        </p:attrNameLst>
                                      </p:cBhvr>
                                      <p:to>
                                        <p:strVal val="visible"/>
                                      </p:to>
                                    </p:set>
                                    <p:anim calcmode="lin" valueType="num">
                                      <p:cBhvr additive="base">
                                        <p:cTn id="19" dur="500" fill="hold"/>
                                        <p:tgtEl>
                                          <p:spTgt spid="35844"/>
                                        </p:tgtEl>
                                        <p:attrNameLst>
                                          <p:attrName>ppt_x</p:attrName>
                                        </p:attrNameLst>
                                      </p:cBhvr>
                                      <p:tavLst>
                                        <p:tav tm="0">
                                          <p:val>
                                            <p:strVal val="#ppt_x"/>
                                          </p:val>
                                        </p:tav>
                                        <p:tav tm="100000">
                                          <p:val>
                                            <p:strVal val="#ppt_x"/>
                                          </p:val>
                                        </p:tav>
                                      </p:tavLst>
                                    </p:anim>
                                    <p:anim calcmode="lin" valueType="num">
                                      <p:cBhvr additive="base">
                                        <p:cTn id="20" dur="500" fill="hold"/>
                                        <p:tgtEl>
                                          <p:spTgt spid="358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2"/>
    </p:bldLst>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3"/>
          </p:custDataLst>
        </p:nvPr>
      </p:nvGrpSpPr>
      <p:grpSpPr>
        <a:xfrm>
          <a:off x="0" y="0"/>
          <a:ext cx="0" cy="0"/>
        </a:xfrm>
      </p:grpSpPr>
      <p:sp>
        <p:nvSpPr>
          <p:cNvPr id="36866" name="矩形 4"/>
          <p:cNvSpPr/>
          <p:nvPr>
            <p:custDataLst>
              <p:tags r:id="rId4"/>
            </p:custDataLst>
          </p:nvPr>
        </p:nvSpPr>
        <p:spPr>
          <a:xfrm>
            <a:off x="609600" y="590550"/>
            <a:ext cx="8001000" cy="3962400"/>
          </a:xfrm>
          <a:prstGeom prst="rect">
            <a:avLst/>
          </a:prstGeom>
          <a:solidFill>
            <a:srgbClr val="FCF6E9"/>
          </a:soli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pic>
        <p:nvPicPr>
          <p:cNvPr id="36867" name="图片 2"/>
          <p:cNvPicPr>
            <a:picLocks noChangeAspect="1"/>
          </p:cNvPicPr>
          <p:nvPr>
            <p:custDataLst>
              <p:tags r:id="rId6"/>
            </p:custDataLst>
          </p:nvPr>
        </p:nvPicPr>
        <p:blipFill>
          <a:blip r:embed="rId5"/>
          <a:stretch>
            <a:fillRect/>
          </a:stretch>
        </p:blipFill>
        <p:spPr>
          <a:xfrm flipH="1">
            <a:off x="5848350" y="1690688"/>
            <a:ext cx="2609850" cy="2716212"/>
          </a:xfrm>
          <a:prstGeom prst="rect">
            <a:avLst/>
          </a:prstGeom>
          <a:noFill/>
          <a:ln cap="flat">
            <a:noFill/>
            <a:prstDash val="solid"/>
            <a:round/>
            <a:headEnd type="none" w="med" len="med"/>
            <a:tailEnd type="none" w="med" len="med"/>
          </a:ln>
        </p:spPr>
      </p:pic>
      <p:pic>
        <p:nvPicPr>
          <p:cNvPr id="36868" name="图片 13"/>
          <p:cNvPicPr>
            <a:picLocks noChangeAspect="1"/>
          </p:cNvPicPr>
          <p:nvPr>
            <p:custDataLst>
              <p:tags r:id="rId8"/>
            </p:custDataLst>
          </p:nvPr>
        </p:nvPicPr>
        <p:blipFill>
          <a:blip r:embed="rId7"/>
          <a:stretch>
            <a:fillRect/>
          </a:stretch>
        </p:blipFill>
        <p:spPr>
          <a:xfrm>
            <a:off x="2262188" y="3867150"/>
            <a:ext cx="4976812" cy="700088"/>
          </a:xfrm>
          <a:prstGeom prst="rect">
            <a:avLst/>
          </a:prstGeom>
          <a:noFill/>
          <a:ln cap="flat">
            <a:noFill/>
            <a:prstDash val="solid"/>
            <a:round/>
            <a:headEnd type="none" w="med" len="med"/>
            <a:tailEnd type="none" w="med" len="med"/>
          </a:ln>
        </p:spPr>
      </p:pic>
      <p:pic>
        <p:nvPicPr>
          <p:cNvPr id="36869" name="图片 26"/>
          <p:cNvPicPr>
            <a:picLocks noChangeAspect="1"/>
          </p:cNvPicPr>
          <p:nvPr>
            <p:custDataLst>
              <p:tags r:id="rId10"/>
            </p:custDataLst>
          </p:nvPr>
        </p:nvPicPr>
        <p:blipFill>
          <a:blip r:embed="rId9"/>
          <a:srcRect r="7692"/>
          <a:stretch>
            <a:fillRect/>
          </a:stretch>
        </p:blipFill>
        <p:spPr>
          <a:xfrm>
            <a:off x="0" y="3489325"/>
            <a:ext cx="9144000" cy="1646238"/>
          </a:xfrm>
          <a:prstGeom prst="rect">
            <a:avLst/>
          </a:prstGeom>
          <a:noFill/>
          <a:ln cap="flat">
            <a:noFill/>
            <a:prstDash val="solid"/>
            <a:round/>
            <a:headEnd type="none" w="med" len="med"/>
            <a:tailEnd type="none" w="med" len="med"/>
          </a:ln>
        </p:spPr>
      </p:pic>
      <p:sp>
        <p:nvSpPr>
          <p:cNvPr id="36870" name="TextBox 48"/>
          <p:cNvSpPr txBox="1"/>
          <p:nvPr>
            <p:custDataLst>
              <p:tags r:id="rId11"/>
            </p:custDataLst>
          </p:nvPr>
        </p:nvSpPr>
        <p:spPr>
          <a:xfrm>
            <a:off x="1447800" y="2125120"/>
            <a:ext cx="4495800" cy="707886"/>
          </a:xfrm>
          <a:prstGeom prst="rect">
            <a:avLst/>
          </a:prstGeom>
          <a:noFill/>
          <a:ln w="9525" cap="flat" cmpd="sng" algn="ctr">
            <a:noFill/>
            <a:prstDash val="solid"/>
            <a:round/>
            <a:headEnd type="none" w="med" len="med"/>
            <a:tailEnd type="none" w="med" len="med"/>
          </a:ln>
        </p:spPr>
        <p:txBody>
          <a:bodyPr wrap="square" lIns="0" tIns="0" rIns="0" bIns="0" rtlCol="0">
            <a:spAutoFit/>
          </a:bodyPr>
          <a:lstStyle/>
          <a:p>
            <a:pPr marL="0" marR="0" lvl="0" indent="0" algn="l" defTabSz="685800" rtl="0" eaLnBrk="1" fontAlgn="auto" latinLnBrk="0" hangingPunct="1">
              <a:lnSpc>
                <a:spcPct val="100000"/>
              </a:lnSpc>
              <a:spcBef>
                <a:spcPct val="0"/>
              </a:spcBef>
              <a:spcAft>
                <a:spcPct val="0"/>
              </a:spcAft>
              <a:buClrTx/>
              <a:buSzTx/>
              <a:buFontTx/>
              <a:buNone/>
            </a:pPr>
            <a:r>
              <a:rPr kumimoji="0" lang="zh-CN" altLang="en-US" sz="4600" b="1" i="0" u="none" strike="noStrike" kern="1200" cap="none" spc="4000" normalizeH="0" baseline="0" noProof="0">
                <a:ln w="9525" cap="flat" cmpd="sng" algn="ctr">
                  <a:noFill/>
                  <a:prstDash val="solid"/>
                  <a:round/>
                  <a:headEnd type="none" w="med" len="med"/>
                  <a:tailEnd type="none" w="med" len="med"/>
                </a:ln>
                <a:solidFill>
                  <a:srgbClr val="DA0000"/>
                </a:solidFill>
                <a:uLnTx/>
                <a:uFillTx/>
                <a:latin typeface="思源黑体 CN Bold"/>
                <a:ea typeface="思源黑体 CN Bold"/>
                <a:cs typeface="思源黑体 CN Regular"/>
                <a:sym typeface="+mn-lt"/>
              </a:rPr>
              <a:t>校长寄语</a:t>
            </a:r>
            <a:endParaRPr kumimoji="0" lang="zh-CN" altLang="en-US" sz="4600" b="1" i="0" u="none" strike="noStrike" kern="1200" cap="none" spc="4000" normalizeH="0" baseline="0" noProof="0">
              <a:ln w="9525" cap="flat" cmpd="sng" algn="ctr">
                <a:noFill/>
                <a:prstDash val="solid"/>
                <a:round/>
                <a:headEnd type="none" w="med" len="med"/>
                <a:tailEnd type="none" w="med" len="med"/>
              </a:ln>
              <a:solidFill>
                <a:srgbClr val="DA0000"/>
              </a:solidFill>
              <a:uLnTx/>
              <a:uFillTx/>
              <a:latin typeface="思源黑体 CN Bold"/>
              <a:ea typeface="思源黑体 CN Bold"/>
              <a:cs typeface="思源黑体 CN Regular"/>
              <a:sym typeface="+mn-lt"/>
            </a:endParaRPr>
          </a:p>
        </p:txBody>
      </p:sp>
      <p:sp>
        <p:nvSpPr>
          <p:cNvPr id="36871" name="TextBox 48"/>
          <p:cNvSpPr txBox="1"/>
          <p:nvPr>
            <p:custDataLst>
              <p:tags r:id="rId12"/>
            </p:custDataLst>
          </p:nvPr>
        </p:nvSpPr>
        <p:spPr>
          <a:xfrm>
            <a:off x="1447799" y="1428750"/>
            <a:ext cx="2667000" cy="615553"/>
          </a:xfrm>
          <a:prstGeom prst="rect">
            <a:avLst/>
          </a:prstGeom>
          <a:noFill/>
          <a:ln w="9525" cap="flat" cmpd="sng" algn="ctr">
            <a:noFill/>
            <a:prstDash val="solid"/>
            <a:round/>
            <a:headEnd type="none" w="med" len="med"/>
            <a:tailEnd type="none" w="med" len="med"/>
          </a:ln>
        </p:spPr>
        <p:txBody>
          <a:bodyPr wrap="square" lIns="0" tIns="0" rIns="0" bIns="0" rtlCol="0">
            <a:spAutoFit/>
          </a:bodyPr>
          <a:lstStyle/>
          <a:p>
            <a:pPr marL="0" marR="0" lvl="0" indent="0" algn="l" defTabSz="685800" rtl="0" eaLnBrk="1" fontAlgn="auto" latinLnBrk="0" hangingPunct="1">
              <a:lnSpc>
                <a:spcPct val="100000"/>
              </a:lnSpc>
              <a:spcBef>
                <a:spcPct val="0"/>
              </a:spcBef>
              <a:spcAft>
                <a:spcPct val="0"/>
              </a:spcAft>
              <a:buClrTx/>
              <a:buSzTx/>
              <a:buFontTx/>
              <a:buNone/>
            </a:pPr>
            <a:r>
              <a:rPr kumimoji="0" lang="zh-CN" altLang="en-US" sz="4000" b="0" i="0" u="none" strike="noStrike" kern="1200" cap="none" spc="600" normalizeH="0" baseline="0" noProof="0">
                <a:ln w="9525" cap="flat" cmpd="sng" algn="ctr">
                  <a:noFill/>
                  <a:prstDash val="solid"/>
                  <a:round/>
                  <a:headEnd type="none" w="med" len="med"/>
                  <a:tailEnd type="none" w="med" len="med"/>
                </a:ln>
                <a:solidFill>
                  <a:srgbClr val="DA0000"/>
                </a:solidFill>
                <a:uLnTx/>
                <a:uFillTx/>
                <a:latin typeface="思源黑体 CN Regular"/>
                <a:ea typeface="思源黑体 CN Regular"/>
                <a:cs typeface="思源黑体 CN Regular"/>
                <a:sym typeface="+mn-lt"/>
              </a:rPr>
              <a:t>第九部分</a:t>
            </a:r>
            <a:endParaRPr kumimoji="0" lang="en-US" altLang="zh-CN" sz="4000" b="0" i="0" u="none" strike="noStrike" kern="1200" cap="none" spc="600" normalizeH="0" baseline="0" noProof="0">
              <a:solidFill>
                <a:schemeClr val="accent1"/>
              </a:solidFill>
              <a:uLnTx/>
              <a:uFillTx/>
              <a:latin typeface="+mn-ea"/>
              <a:cs typeface="+mn-ea"/>
              <a:sym typeface="+mn-lt"/>
            </a:endParaRPr>
          </a:p>
        </p:txBody>
      </p:sp>
      <p:sp>
        <p:nvSpPr>
          <p:cNvPr id="36872" name="矩形 37"/>
          <p:cNvSpPr/>
          <p:nvPr>
            <p:custDataLst>
              <p:tags r:id="rId13"/>
            </p:custDataLst>
          </p:nvPr>
        </p:nvSpPr>
        <p:spPr>
          <a:xfrm>
            <a:off x="1371600" y="2841307"/>
            <a:ext cx="4190999" cy="492443"/>
          </a:xfrm>
          <a:prstGeom prst="rect">
            <a:avLst/>
          </a:prstGeom>
          <a:noFill/>
          <a:ln w="9525" cap="flat" cmpd="sng" algn="ctr">
            <a:noFill/>
            <a:prstDash val="solid"/>
            <a:round/>
            <a:headEnd type="none" w="med" len="med"/>
            <a:tailEnd type="none" w="med" len="med"/>
          </a:ln>
        </p:spPr>
        <p:txBody>
          <a:bodyPr wrap="square">
            <a:spAutoFit/>
          </a:bodyPr>
          <a:lstStyle/>
          <a:p>
            <a:pPr marL="0" marR="0" lvl="0" indent="0" algn="l" defTabSz="914400" rtl="0" eaLnBrk="1" fontAlgn="auto" latinLnBrk="0" hangingPunct="1">
              <a:lnSpc>
                <a:spcPct val="130000"/>
              </a:lnSpc>
              <a:spcBef>
                <a:spcPct val="0"/>
              </a:spcBef>
              <a:spcAft>
                <a:spcPct val="0"/>
              </a:spcAft>
              <a:buClrTx/>
              <a:buSzTx/>
              <a:buFontTx/>
              <a:buNone/>
            </a:pPr>
            <a:r>
              <a:rPr kumimoji="0" lang="en-US" altLang="zh-CN" sz="1000" b="0" i="0" u="none" strike="noStrike" kern="1200" cap="none" spc="0" normalizeH="0" baseline="0" noProof="0">
                <a:ln w="9525" cap="flat" cmpd="sng" algn="ctr">
                  <a:noFill/>
                  <a:prstDash val="solid"/>
                  <a:round/>
                  <a:headEnd type="none" w="med" len="med"/>
                  <a:tailEnd type="none" w="med" len="med"/>
                </a:ln>
                <a:solidFill>
                  <a:srgbClr val="DA0000"/>
                </a:solidFill>
                <a:uLnTx/>
                <a:uFillTx/>
                <a:latin typeface="思源黑体 CN Regular"/>
                <a:ea typeface="思源黑体 CN Regular"/>
                <a:cs typeface="Arial"/>
                <a:sym typeface="Wingdings" panose="05000000000000000000" pitchFamily="2" charset="2"/>
              </a:rPr>
              <a:t>performance in workplace execution comes from careful execution workplace execution comes from performance</a:t>
            </a:r>
            <a:endParaRPr kumimoji="0" lang="zh-CN" altLang="en-US" sz="1000" b="0" i="0" u="none" strike="noStrike" kern="1200" cap="none" spc="0" normalizeH="0" baseline="0" noProof="0">
              <a:solidFill>
                <a:schemeClr val="accent1"/>
              </a:solidFill>
              <a:uLnTx/>
              <a:uFillTx/>
              <a:latin typeface="+mn-ea"/>
            </a:endParaRPr>
          </a:p>
        </p:txBody>
      </p:sp>
      <p:pic>
        <p:nvPicPr>
          <p:cNvPr id="36873" name="图片 1"/>
          <p:cNvPicPr>
            <a:picLocks noChangeAspect="1"/>
          </p:cNvPicPr>
          <p:nvPr>
            <p:custDataLst>
              <p:tags r:id="rId15"/>
            </p:custDataLst>
          </p:nvPr>
        </p:nvPicPr>
        <p:blipFill>
          <a:blip r:embed="rId14"/>
          <a:stretch>
            <a:fillRect/>
          </a:stretch>
        </p:blipFill>
        <p:spPr>
          <a:xfrm>
            <a:off x="7391400" y="865188"/>
            <a:ext cx="852488" cy="642937"/>
          </a:xfrm>
          <a:prstGeom prst="rect">
            <a:avLst/>
          </a:prstGeom>
          <a:noFill/>
          <a:ln cap="flat">
            <a:noFill/>
            <a:prstDash val="solid"/>
            <a:round/>
            <a:headEnd type="none" w="med" len="med"/>
            <a:tailEnd type="none" w="med" len="med"/>
          </a:ln>
        </p:spPr>
      </p:pic>
      <p:pic>
        <p:nvPicPr>
          <p:cNvPr id="36874" name="图片 3"/>
          <p:cNvPicPr>
            <a:picLocks noChangeAspect="1"/>
          </p:cNvPicPr>
          <p:nvPr>
            <p:custDataLst>
              <p:tags r:id="rId17"/>
            </p:custDataLst>
          </p:nvPr>
        </p:nvPicPr>
        <p:blipFill>
          <a:blip r:embed="rId16"/>
          <a:stretch>
            <a:fillRect/>
          </a:stretch>
        </p:blipFill>
        <p:spPr>
          <a:xfrm flipH="1">
            <a:off x="1143000" y="3402013"/>
            <a:ext cx="2570163" cy="1379537"/>
          </a:xfrm>
          <a:prstGeom prst="rect">
            <a:avLst/>
          </a:prstGeom>
          <a:noFill/>
          <a:ln cap="flat">
            <a:noFill/>
            <a:prstDash val="solid"/>
            <a:round/>
            <a:headEnd type="none" w="med" len="med"/>
            <a:tailEnd type="none" w="med" len="med"/>
          </a:ln>
        </p:spPr>
      </p:pic>
      <p:pic>
        <p:nvPicPr>
          <p:cNvPr id="36875" name="图片 82"/>
          <p:cNvPicPr>
            <a:picLocks noChangeAspect="1"/>
          </p:cNvPicPr>
          <p:nvPr>
            <p:custDataLst>
              <p:tags r:id="rId18"/>
            </p:custDataLst>
          </p:nvPr>
        </p:nvPicPr>
        <p:blipFill>
          <a:blip r:embed="rId9"/>
          <a:srcRect r="7692"/>
          <a:stretch>
            <a:fillRect/>
          </a:stretch>
        </p:blipFill>
        <p:spPr>
          <a:xfrm>
            <a:off x="0" y="4230688"/>
            <a:ext cx="9144000" cy="930275"/>
          </a:xfrm>
          <a:prstGeom prst="rect">
            <a:avLst/>
          </a:prstGeom>
          <a:noFill/>
          <a:ln cap="flat">
            <a:noFill/>
            <a:prstDash val="solid"/>
            <a:round/>
            <a:headEnd type="none" w="med" len="med"/>
            <a:tailEnd type="none" w="med" len="med"/>
          </a:ln>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6868"/>
                                        </p:tgtEl>
                                        <p:attrNameLst>
                                          <p:attrName>style.visibility</p:attrName>
                                        </p:attrNameLst>
                                      </p:cBhvr>
                                      <p:to>
                                        <p:strVal val="visible"/>
                                      </p:to>
                                    </p:set>
                                    <p:anim calcmode="lin" valueType="num">
                                      <p:cBhvr additive="base">
                                        <p:cTn id="7" dur="500" fill="hold"/>
                                        <p:tgtEl>
                                          <p:spTgt spid="36868"/>
                                        </p:tgtEl>
                                        <p:attrNameLst>
                                          <p:attrName>ppt_x</p:attrName>
                                        </p:attrNameLst>
                                      </p:cBhvr>
                                      <p:tavLst>
                                        <p:tav tm="0">
                                          <p:val>
                                            <p:strVal val="#ppt_x"/>
                                          </p:val>
                                        </p:tav>
                                        <p:tav tm="100000">
                                          <p:val>
                                            <p:strVal val="#ppt_x"/>
                                          </p:val>
                                        </p:tav>
                                      </p:tavLst>
                                    </p:anim>
                                    <p:anim calcmode="lin" valueType="num">
                                      <p:cBhvr additive="base">
                                        <p:cTn id="8" dur="500" fill="hold"/>
                                        <p:tgtEl>
                                          <p:spTgt spid="3686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6869"/>
                                        </p:tgtEl>
                                        <p:attrNameLst>
                                          <p:attrName>style.visibility</p:attrName>
                                        </p:attrNameLst>
                                      </p:cBhvr>
                                      <p:to>
                                        <p:strVal val="visible"/>
                                      </p:to>
                                    </p:set>
                                    <p:anim calcmode="lin" valueType="num">
                                      <p:cBhvr additive="base">
                                        <p:cTn id="11" dur="500" fill="hold"/>
                                        <p:tgtEl>
                                          <p:spTgt spid="36869"/>
                                        </p:tgtEl>
                                        <p:attrNameLst>
                                          <p:attrName>ppt_x</p:attrName>
                                        </p:attrNameLst>
                                      </p:cBhvr>
                                      <p:tavLst>
                                        <p:tav tm="0">
                                          <p:val>
                                            <p:strVal val="#ppt_x"/>
                                          </p:val>
                                        </p:tav>
                                        <p:tav tm="100000">
                                          <p:val>
                                            <p:strVal val="#ppt_x"/>
                                          </p:val>
                                        </p:tav>
                                      </p:tavLst>
                                    </p:anim>
                                    <p:anim calcmode="lin" valueType="num">
                                      <p:cBhvr additive="base">
                                        <p:cTn id="12" dur="500" fill="hold"/>
                                        <p:tgtEl>
                                          <p:spTgt spid="3686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6875"/>
                                        </p:tgtEl>
                                        <p:attrNameLst>
                                          <p:attrName>style.visibility</p:attrName>
                                        </p:attrNameLst>
                                      </p:cBhvr>
                                      <p:to>
                                        <p:strVal val="visible"/>
                                      </p:to>
                                    </p:set>
                                    <p:anim calcmode="lin" valueType="num">
                                      <p:cBhvr additive="base">
                                        <p:cTn id="15" dur="500" fill="hold"/>
                                        <p:tgtEl>
                                          <p:spTgt spid="36875"/>
                                        </p:tgtEl>
                                        <p:attrNameLst>
                                          <p:attrName>ppt_x</p:attrName>
                                        </p:attrNameLst>
                                      </p:cBhvr>
                                      <p:tavLst>
                                        <p:tav tm="0">
                                          <p:val>
                                            <p:strVal val="#ppt_x"/>
                                          </p:val>
                                        </p:tav>
                                        <p:tav tm="100000">
                                          <p:val>
                                            <p:strVal val="#ppt_x"/>
                                          </p:val>
                                        </p:tav>
                                      </p:tavLst>
                                    </p:anim>
                                    <p:anim calcmode="lin" valueType="num">
                                      <p:cBhvr additive="base">
                                        <p:cTn id="16" dur="500" fill="hold"/>
                                        <p:tgtEl>
                                          <p:spTgt spid="36875"/>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36866"/>
                                        </p:tgtEl>
                                        <p:attrNameLst>
                                          <p:attrName>style.visibility</p:attrName>
                                        </p:attrNameLst>
                                      </p:cBhvr>
                                      <p:to>
                                        <p:strVal val="visible"/>
                                      </p:to>
                                    </p:set>
                                    <p:animEffect transition="in" filter="barn(inVertical)">
                                      <p:cBhvr>
                                        <p:cTn id="21" dur="500"/>
                                        <p:tgtEl>
                                          <p:spTgt spid="36866"/>
                                        </p:tgtEl>
                                      </p:cBhvr>
                                    </p:animEffect>
                                  </p:childTnLst>
                                </p:cTn>
                              </p:par>
                            </p:childTnLst>
                          </p:cTn>
                        </p:par>
                      </p:childTnLst>
                    </p:cTn>
                  </p:par>
                  <p:par>
                    <p:cTn id="22" fill="hold" nodeType="clickPar">
                      <p:stCondLst>
                        <p:cond delay="indefinite"/>
                      </p:stCondLst>
                      <p:childTnLst>
                        <p:par>
                          <p:cTn id="23" fill="hold">
                            <p:stCondLst>
                              <p:cond delay="0"/>
                            </p:stCondLst>
                            <p:childTnLst>
                              <p:par>
                                <p:cTn id="24" presetID="2" presetClass="entr" presetSubtype="8" fill="hold" nodeType="clickEffect">
                                  <p:stCondLst>
                                    <p:cond delay="0"/>
                                  </p:stCondLst>
                                  <p:childTnLst>
                                    <p:set>
                                      <p:cBhvr>
                                        <p:cTn id="25" dur="1" fill="hold">
                                          <p:stCondLst>
                                            <p:cond delay="0"/>
                                          </p:stCondLst>
                                        </p:cTn>
                                        <p:tgtEl>
                                          <p:spTgt spid="36874"/>
                                        </p:tgtEl>
                                        <p:attrNameLst>
                                          <p:attrName>style.visibility</p:attrName>
                                        </p:attrNameLst>
                                      </p:cBhvr>
                                      <p:to>
                                        <p:strVal val="visible"/>
                                      </p:to>
                                    </p:set>
                                    <p:anim calcmode="lin" valueType="num">
                                      <p:cBhvr additive="base">
                                        <p:cTn id="26" dur="500" fill="hold"/>
                                        <p:tgtEl>
                                          <p:spTgt spid="36874"/>
                                        </p:tgtEl>
                                        <p:attrNameLst>
                                          <p:attrName>ppt_x</p:attrName>
                                        </p:attrNameLst>
                                      </p:cBhvr>
                                      <p:tavLst>
                                        <p:tav tm="0">
                                          <p:val>
                                            <p:strVal val="0-#ppt_w/2"/>
                                          </p:val>
                                        </p:tav>
                                        <p:tav tm="100000">
                                          <p:val>
                                            <p:strVal val="#ppt_x"/>
                                          </p:val>
                                        </p:tav>
                                      </p:tavLst>
                                    </p:anim>
                                    <p:anim calcmode="lin" valueType="num">
                                      <p:cBhvr additive="base">
                                        <p:cTn id="27" dur="500" fill="hold"/>
                                        <p:tgtEl>
                                          <p:spTgt spid="36874"/>
                                        </p:tgtEl>
                                        <p:attrNameLst>
                                          <p:attrName>ppt_y</p:attrName>
                                        </p:attrNameLst>
                                      </p:cBhvr>
                                      <p:tavLst>
                                        <p:tav tm="0">
                                          <p:val>
                                            <p:strVal val="#ppt_y"/>
                                          </p:val>
                                        </p:tav>
                                        <p:tav tm="100000">
                                          <p:val>
                                            <p:strVal val="#ppt_y"/>
                                          </p:val>
                                        </p:tav>
                                      </p:tavLst>
                                    </p:anim>
                                  </p:childTnLst>
                                </p:cTn>
                              </p:par>
                              <p:par>
                                <p:cTn id="28" presetID="2" presetClass="entr" presetSubtype="2" fill="hold" nodeType="withEffect">
                                  <p:stCondLst>
                                    <p:cond delay="0"/>
                                  </p:stCondLst>
                                  <p:childTnLst>
                                    <p:set>
                                      <p:cBhvr>
                                        <p:cTn id="29" dur="1" fill="hold">
                                          <p:stCondLst>
                                            <p:cond delay="0"/>
                                          </p:stCondLst>
                                        </p:cTn>
                                        <p:tgtEl>
                                          <p:spTgt spid="36867"/>
                                        </p:tgtEl>
                                        <p:attrNameLst>
                                          <p:attrName>style.visibility</p:attrName>
                                        </p:attrNameLst>
                                      </p:cBhvr>
                                      <p:to>
                                        <p:strVal val="visible"/>
                                      </p:to>
                                    </p:set>
                                    <p:anim calcmode="lin" valueType="num">
                                      <p:cBhvr additive="base">
                                        <p:cTn id="30" dur="500" fill="hold"/>
                                        <p:tgtEl>
                                          <p:spTgt spid="36867"/>
                                        </p:tgtEl>
                                        <p:attrNameLst>
                                          <p:attrName>ppt_x</p:attrName>
                                        </p:attrNameLst>
                                      </p:cBhvr>
                                      <p:tavLst>
                                        <p:tav tm="0">
                                          <p:val>
                                            <p:strVal val="1+#ppt_w/2"/>
                                          </p:val>
                                        </p:tav>
                                        <p:tav tm="100000">
                                          <p:val>
                                            <p:strVal val="#ppt_x"/>
                                          </p:val>
                                        </p:tav>
                                      </p:tavLst>
                                    </p:anim>
                                    <p:anim calcmode="lin" valueType="num">
                                      <p:cBhvr additive="base">
                                        <p:cTn id="31" dur="500" fill="hold"/>
                                        <p:tgtEl>
                                          <p:spTgt spid="36867"/>
                                        </p:tgtEl>
                                        <p:attrNameLst>
                                          <p:attrName>ppt_y</p:attrName>
                                        </p:attrNameLst>
                                      </p:cBhvr>
                                      <p:tavLst>
                                        <p:tav tm="0">
                                          <p:val>
                                            <p:strVal val="#ppt_y"/>
                                          </p:val>
                                        </p:tav>
                                        <p:tav tm="100000">
                                          <p:val>
                                            <p:strVal val="#ppt_y"/>
                                          </p:val>
                                        </p:tav>
                                      </p:tavLst>
                                    </p:anim>
                                  </p:childTnLst>
                                </p:cTn>
                              </p:par>
                              <p:par>
                                <p:cTn id="32" presetID="2" presetClass="entr" presetSubtype="3" fill="hold" nodeType="withEffect">
                                  <p:stCondLst>
                                    <p:cond delay="0"/>
                                  </p:stCondLst>
                                  <p:childTnLst>
                                    <p:set>
                                      <p:cBhvr>
                                        <p:cTn id="33" dur="1" fill="hold">
                                          <p:stCondLst>
                                            <p:cond delay="0"/>
                                          </p:stCondLst>
                                        </p:cTn>
                                        <p:tgtEl>
                                          <p:spTgt spid="36873"/>
                                        </p:tgtEl>
                                        <p:attrNameLst>
                                          <p:attrName>style.visibility</p:attrName>
                                        </p:attrNameLst>
                                      </p:cBhvr>
                                      <p:to>
                                        <p:strVal val="visible"/>
                                      </p:to>
                                    </p:set>
                                    <p:anim calcmode="lin" valueType="num">
                                      <p:cBhvr additive="base">
                                        <p:cTn id="34" dur="500" fill="hold"/>
                                        <p:tgtEl>
                                          <p:spTgt spid="36873"/>
                                        </p:tgtEl>
                                        <p:attrNameLst>
                                          <p:attrName>ppt_x</p:attrName>
                                        </p:attrNameLst>
                                      </p:cBhvr>
                                      <p:tavLst>
                                        <p:tav tm="0">
                                          <p:val>
                                            <p:strVal val="1+#ppt_w/2"/>
                                          </p:val>
                                        </p:tav>
                                        <p:tav tm="100000">
                                          <p:val>
                                            <p:strVal val="#ppt_x"/>
                                          </p:val>
                                        </p:tav>
                                      </p:tavLst>
                                    </p:anim>
                                    <p:anim calcmode="lin" valueType="num">
                                      <p:cBhvr additive="base">
                                        <p:cTn id="35" dur="500" fill="hold"/>
                                        <p:tgtEl>
                                          <p:spTgt spid="36873"/>
                                        </p:tgtEl>
                                        <p:attrNameLst>
                                          <p:attrName>ppt_y</p:attrName>
                                        </p:attrNameLst>
                                      </p:cBhvr>
                                      <p:tavLst>
                                        <p:tav tm="0">
                                          <p:val>
                                            <p:strVal val="0-#ppt_h/2"/>
                                          </p:val>
                                        </p:tav>
                                        <p:tav tm="100000">
                                          <p:val>
                                            <p:strVal val="#ppt_y"/>
                                          </p:val>
                                        </p:tav>
                                      </p:tavLst>
                                    </p:anim>
                                  </p:childTnLst>
                                </p:cTn>
                              </p:par>
                            </p:childTnLst>
                          </p:cTn>
                        </p:par>
                        <p:par>
                          <p:cTn id="36" fill="hold" nodeType="afterGroup">
                            <p:stCondLst>
                              <p:cond delay="500"/>
                            </p:stCondLst>
                            <p:childTnLst>
                              <p:par>
                                <p:cTn id="37" presetID="53" presetClass="entr" presetSubtype="16" fill="hold" grpId="0" nodeType="afterEffect">
                                  <p:stCondLst>
                                    <p:cond delay="0"/>
                                  </p:stCondLst>
                                  <p:childTnLst>
                                    <p:set>
                                      <p:cBhvr>
                                        <p:cTn id="38" dur="1" fill="hold">
                                          <p:stCondLst>
                                            <p:cond delay="0"/>
                                          </p:stCondLst>
                                        </p:cTn>
                                        <p:tgtEl>
                                          <p:spTgt spid="36871"/>
                                        </p:tgtEl>
                                        <p:attrNameLst>
                                          <p:attrName>style.visibility</p:attrName>
                                        </p:attrNameLst>
                                      </p:cBhvr>
                                      <p:to>
                                        <p:strVal val="visible"/>
                                      </p:to>
                                    </p:set>
                                    <p:anim calcmode="lin" valueType="num">
                                      <p:cBhvr>
                                        <p:cTn id="39" dur="500" fill="hold"/>
                                        <p:tgtEl>
                                          <p:spTgt spid="36871"/>
                                        </p:tgtEl>
                                        <p:attrNameLst>
                                          <p:attrName>ppt_w</p:attrName>
                                        </p:attrNameLst>
                                      </p:cBhvr>
                                      <p:tavLst>
                                        <p:tav tm="0">
                                          <p:val>
                                            <p:fltVal val="0"/>
                                          </p:val>
                                        </p:tav>
                                        <p:tav tm="100000">
                                          <p:val>
                                            <p:strVal val="#ppt_w"/>
                                          </p:val>
                                        </p:tav>
                                      </p:tavLst>
                                    </p:anim>
                                    <p:anim calcmode="lin" valueType="num">
                                      <p:cBhvr>
                                        <p:cTn id="40" dur="500" fill="hold"/>
                                        <p:tgtEl>
                                          <p:spTgt spid="36871"/>
                                        </p:tgtEl>
                                        <p:attrNameLst>
                                          <p:attrName>ppt_h</p:attrName>
                                        </p:attrNameLst>
                                      </p:cBhvr>
                                      <p:tavLst>
                                        <p:tav tm="0">
                                          <p:val>
                                            <p:fltVal val="0"/>
                                          </p:val>
                                        </p:tav>
                                        <p:tav tm="100000">
                                          <p:val>
                                            <p:strVal val="#ppt_h"/>
                                          </p:val>
                                        </p:tav>
                                      </p:tavLst>
                                    </p:anim>
                                    <p:animEffect transition="in" filter="fade">
                                      <p:cBhvr>
                                        <p:cTn id="41" dur="500"/>
                                        <p:tgtEl>
                                          <p:spTgt spid="36871"/>
                                        </p:tgtEl>
                                      </p:cBhvr>
                                    </p:animEffect>
                                  </p:childTnLst>
                                </p:cTn>
                              </p:par>
                            </p:childTnLst>
                          </p:cTn>
                        </p:par>
                        <p:par>
                          <p:cTn id="42" fill="hold" nodeType="afterGroup">
                            <p:stCondLst>
                              <p:cond delay="1000"/>
                            </p:stCondLst>
                            <p:childTnLst>
                              <p:par>
                                <p:cTn id="43" presetID="22" presetClass="entr" presetSubtype="8" fill="hold" grpId="0" nodeType="afterEffect">
                                  <p:stCondLst>
                                    <p:cond delay="0"/>
                                  </p:stCondLst>
                                  <p:childTnLst>
                                    <p:set>
                                      <p:cBhvr>
                                        <p:cTn id="44" dur="1" fill="hold">
                                          <p:stCondLst>
                                            <p:cond delay="0"/>
                                          </p:stCondLst>
                                        </p:cTn>
                                        <p:tgtEl>
                                          <p:spTgt spid="36870"/>
                                        </p:tgtEl>
                                        <p:attrNameLst>
                                          <p:attrName>style.visibility</p:attrName>
                                        </p:attrNameLst>
                                      </p:cBhvr>
                                      <p:to>
                                        <p:strVal val="visible"/>
                                      </p:to>
                                    </p:set>
                                    <p:animEffect transition="in" filter="wipe(left)">
                                      <p:cBhvr>
                                        <p:cTn id="45" dur="500"/>
                                        <p:tgtEl>
                                          <p:spTgt spid="36870"/>
                                        </p:tgtEl>
                                      </p:cBhvr>
                                    </p:animEffect>
                                  </p:childTnLst>
                                </p:cTn>
                              </p:par>
                            </p:childTnLst>
                          </p:cTn>
                        </p:par>
                      </p:childTnLst>
                    </p:cTn>
                  </p:par>
                  <p:par>
                    <p:cTn id="46" fill="hold" nodeType="clickPar">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36872"/>
                                        </p:tgtEl>
                                        <p:attrNameLst>
                                          <p:attrName>style.visibility</p:attrName>
                                        </p:attrNameLst>
                                      </p:cBhvr>
                                      <p:to>
                                        <p:strVal val="visible"/>
                                      </p:to>
                                    </p:set>
                                    <p:anim calcmode="lin" valueType="num">
                                      <p:cBhvr>
                                        <p:cTn id="50" dur="500" fill="hold"/>
                                        <p:tgtEl>
                                          <p:spTgt spid="36872"/>
                                        </p:tgtEl>
                                        <p:attrNameLst>
                                          <p:attrName>ppt_w</p:attrName>
                                        </p:attrNameLst>
                                      </p:cBhvr>
                                      <p:tavLst>
                                        <p:tav tm="0">
                                          <p:val>
                                            <p:fltVal val="0"/>
                                          </p:val>
                                        </p:tav>
                                        <p:tav tm="100000">
                                          <p:val>
                                            <p:strVal val="#ppt_w"/>
                                          </p:val>
                                        </p:tav>
                                      </p:tavLst>
                                    </p:anim>
                                    <p:anim calcmode="lin" valueType="num">
                                      <p:cBhvr>
                                        <p:cTn id="51" dur="500" fill="hold"/>
                                        <p:tgtEl>
                                          <p:spTgt spid="36872"/>
                                        </p:tgtEl>
                                        <p:attrNameLst>
                                          <p:attrName>ppt_h</p:attrName>
                                        </p:attrNameLst>
                                      </p:cBhvr>
                                      <p:tavLst>
                                        <p:tav tm="0">
                                          <p:val>
                                            <p:fltVal val="0"/>
                                          </p:val>
                                        </p:tav>
                                        <p:tav tm="100000">
                                          <p:val>
                                            <p:strVal val="#ppt_h"/>
                                          </p:val>
                                        </p:tav>
                                      </p:tavLst>
                                    </p:anim>
                                    <p:animEffect transition="in" filter="fade">
                                      <p:cBhvr>
                                        <p:cTn id="52" dur="500"/>
                                        <p:tgtEl>
                                          <p:spTgt spid="368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p:bldLst>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37890" name="文本框 15"/>
          <p:cNvSpPr txBox="1"/>
          <p:nvPr>
            <p:custDataLst>
              <p:tags r:id="rId3"/>
            </p:custDataLst>
          </p:nvPr>
        </p:nvSpPr>
        <p:spPr>
          <a:xfrm>
            <a:off x="3410465" y="2625120"/>
            <a:ext cx="5047735" cy="738664"/>
          </a:xfrm>
          <a:prstGeom prst="rect">
            <a:avLst/>
          </a:prstGeom>
          <a:noFill/>
          <a:ln w="9525" cap="flat" cmpd="sng" algn="ctr">
            <a:noFill/>
            <a:prstDash val="solid"/>
            <a:round/>
            <a:headEnd type="none" w="med" len="med"/>
            <a:tailEnd type="none" w="med" len="med"/>
          </a:ln>
          <a:effectLst/>
        </p:spPr>
        <p:txBody>
          <a:bodyPr wrap="square" rtlCol="0">
            <a:spAutoFit/>
          </a:bodyPr>
          <a:lstStyle>
            <a:defPPr>
              <a:defRPr lang="zh-CN"/>
            </a:defPPr>
            <a:lvl1pPr algn="ctr" defTabSz="914400">
              <a:defRPr sz="4800" b="1">
                <a:blipFill>
                  <a:blip r:embed="rId4"/>
                  <a:stretch>
                    <a:fillRect/>
                  </a:stretch>
                </a:blipFill>
                <a:effectLst>
                  <a:outerShdw blurRad="139700" dist="38100" dir="5400000" algn="t" rotWithShape="0">
                    <a:prstClr val="black">
                      <a:alpha val="72000"/>
                    </a:prstClr>
                  </a:outerShdw>
                </a:effectLst>
                <a:latin typeface="微软雅黑" panose="020b0503020204020204" charset="-122"/>
                <a:ea typeface="微软雅黑" panose="020b0503020204020204" charset="-122"/>
              </a:defRPr>
            </a:lvl1pPr>
            <a:lvl2pPr defTabSz="914400"/>
            <a:lvl3pPr defTabSz="914400"/>
            <a:lvl4pPr defTabSz="914400"/>
            <a:lvl5pPr defTabSz="914400"/>
            <a:lvl6pPr defTabSz="914400"/>
            <a:lvl7pPr defTabSz="914400"/>
            <a:lvl8pPr defTabSz="914400"/>
            <a:lvl9pPr defTabSz="914400"/>
          </a:lstStyle>
          <a:p>
            <a:pPr marL="0" marR="0" lvl="0" indent="0" algn="l" defTabSz="914400" rtl="0" eaLnBrk="1" fontAlgn="auto" latinLnBrk="0" hangingPunct="1">
              <a:lnSpc>
                <a:spcPct val="150000"/>
              </a:lnSpc>
              <a:spcBef>
                <a:spcPct val="0"/>
              </a:spcBef>
              <a:spcAft>
                <a:spcPct val="0"/>
              </a:spcAft>
              <a:buClrTx/>
              <a:buSzTx/>
              <a:buFontTx/>
              <a:buNone/>
            </a:pPr>
            <a:r>
              <a:rPr kumimoji="0" lang="zh-CN" altLang="en-US" sz="2800" b="0" i="0" u="none" strike="noStrike" kern="1200" cap="none" spc="0" normalizeH="0" baseline="0" noProof="0">
                <a:ln w="9525" cap="flat" cmpd="sng" algn="ctr">
                  <a:noFill/>
                  <a:prstDash val="solid"/>
                  <a:round/>
                  <a:headEnd type="none" w="med" len="med"/>
                  <a:tailEnd type="none" w="med" len="med"/>
                </a:ln>
                <a:solidFill>
                  <a:srgbClr val="DA0000"/>
                </a:solidFill>
                <a:uLnTx/>
                <a:uFillTx/>
                <a:latin typeface="思源黑体 CN Regular" panose="020b0500000000000000" pitchFamily="34" charset="-122"/>
                <a:ea typeface="思源黑体 CN Regular" panose="020b0500000000000000" pitchFamily="34" charset="-122"/>
                <a:cs typeface="思源宋体 CN Heavy" panose="02020900000000000000" charset="-122"/>
                <a:sym typeface="+mn-ea"/>
              </a:rPr>
              <a:t>照亮你们如锦似霞的人生旅程!</a:t>
            </a:r>
            <a:endParaRPr kumimoji="0" lang="zh-CN" altLang="en-US" sz="2800" b="0" i="0" u="none" strike="noStrike" kern="1200" cap="none" spc="0" normalizeH="0" baseline="0" noProof="0">
              <a:ln w="9525" cap="flat" cmpd="sng" algn="ctr">
                <a:noFill/>
                <a:prstDash val="solid"/>
                <a:round/>
                <a:headEnd type="none" w="med" len="med"/>
                <a:tailEnd type="none" w="med" len="med"/>
              </a:ln>
              <a:solidFill>
                <a:srgbClr val="DA0000"/>
              </a:solidFill>
              <a:uLnTx/>
              <a:uFillTx/>
              <a:latin typeface="思源黑体 CN Regular" panose="020b0500000000000000" pitchFamily="34" charset="-122"/>
              <a:ea typeface="思源黑体 CN Regular" panose="020b0500000000000000" pitchFamily="34" charset="-122"/>
              <a:cs typeface="思源宋体 CN Heavy" panose="02020900000000000000" charset="-122"/>
              <a:sym typeface="+mn-ea"/>
            </a:endParaRPr>
          </a:p>
        </p:txBody>
      </p:sp>
      <p:sp>
        <p:nvSpPr>
          <p:cNvPr id="37891" name="文本框 17"/>
          <p:cNvSpPr txBox="1"/>
          <p:nvPr>
            <p:custDataLst>
              <p:tags r:id="rId5"/>
            </p:custDataLst>
          </p:nvPr>
        </p:nvSpPr>
        <p:spPr>
          <a:xfrm>
            <a:off x="3352800" y="1885950"/>
            <a:ext cx="4724400" cy="669414"/>
          </a:xfrm>
          <a:prstGeom prst="rect">
            <a:avLst/>
          </a:prstGeom>
          <a:noFill/>
          <a:ln w="9525" cap="flat" cmpd="sng" algn="ctr">
            <a:noFill/>
            <a:prstDash val="solid"/>
            <a:round/>
            <a:headEnd type="none" w="med" len="med"/>
            <a:tailEnd type="none" w="med" len="med"/>
          </a:ln>
          <a:effectLst/>
        </p:spPr>
        <p:txBody>
          <a:bodyPr wrap="square" rtlCol="0">
            <a:spAutoFit/>
          </a:bodyPr>
          <a:lstStyle>
            <a:defPPr>
              <a:defRPr lang="zh-CN"/>
            </a:defPPr>
            <a:lvl1pPr algn="ctr" defTabSz="914400">
              <a:defRPr sz="4800" b="1">
                <a:blipFill>
                  <a:blip r:embed="rId4"/>
                  <a:stretch>
                    <a:fillRect/>
                  </a:stretch>
                </a:blipFill>
                <a:effectLst>
                  <a:outerShdw blurRad="139700" dist="38100" dir="5400000" algn="t" rotWithShape="0">
                    <a:prstClr val="black">
                      <a:alpha val="72000"/>
                    </a:prstClr>
                  </a:outerShdw>
                </a:effectLst>
                <a:latin typeface="微软雅黑" panose="020b0503020204020204" charset="-122"/>
                <a:ea typeface="微软雅黑" panose="020b0503020204020204" charset="-122"/>
              </a:defRPr>
            </a:lvl1pPr>
            <a:lvl2pPr defTabSz="914400"/>
            <a:lvl3pPr defTabSz="914400"/>
            <a:lvl4pPr defTabSz="914400"/>
            <a:lvl5pPr defTabSz="914400"/>
            <a:lvl6pPr defTabSz="914400"/>
            <a:lvl7pPr defTabSz="914400"/>
            <a:lvl8pPr defTabSz="914400"/>
            <a:lvl9pPr defTabSz="914400"/>
          </a:lstStyle>
          <a:p>
            <a:pPr marL="0" marR="0" lvl="0" indent="0" algn="l" defTabSz="914400" rtl="0" eaLnBrk="1" fontAlgn="auto" latinLnBrk="0" hangingPunct="1">
              <a:lnSpc>
                <a:spcPct val="100000"/>
              </a:lnSpc>
              <a:spcBef>
                <a:spcPct val="0"/>
              </a:spcBef>
              <a:spcAft>
                <a:spcPct val="0"/>
              </a:spcAft>
              <a:buClrTx/>
              <a:buSzTx/>
              <a:buFontTx/>
              <a:buNone/>
            </a:pPr>
            <a:r>
              <a:rPr kumimoji="0" lang="zh-CN" altLang="en-US" sz="3750" b="0" i="0" u="none" strike="noStrike" kern="1200" cap="none" spc="0" normalizeH="0" baseline="0" noProof="0">
                <a:ln w="9525" cap="flat" cmpd="sng" algn="ctr">
                  <a:noFill/>
                  <a:prstDash val="solid"/>
                  <a:round/>
                  <a:headEnd type="none" w="med" len="med"/>
                  <a:tailEnd type="none" w="med" len="med"/>
                </a:ln>
                <a:solidFill>
                  <a:srgbClr val="DA0000"/>
                </a:solidFill>
                <a:uLnTx/>
                <a:uFillTx/>
                <a:latin typeface="思源黑体 CN Regular" panose="020b0500000000000000" pitchFamily="34" charset="-122"/>
                <a:ea typeface="思源黑体 CN Regular" panose="020b0500000000000000" pitchFamily="34" charset="-122"/>
                <a:cs typeface="Arial"/>
                <a:sym typeface="+mn-ea"/>
              </a:rPr>
              <a:t>我们愿意做红烛</a:t>
            </a:r>
            <a:endParaRPr kumimoji="0" lang="zh-CN" altLang="en-US" sz="3750" b="0" i="0" u="none" strike="noStrike" kern="1200" cap="none" spc="0" normalizeH="0" baseline="0" noProof="0">
              <a:ln w="9525" cap="flat" cmpd="sng" algn="ctr">
                <a:noFill/>
                <a:prstDash val="solid"/>
                <a:round/>
                <a:headEnd type="none" w="med" len="med"/>
                <a:tailEnd type="none" w="med" len="med"/>
              </a:ln>
              <a:solidFill>
                <a:srgbClr val="DA0000"/>
              </a:solidFill>
              <a:uLnTx/>
              <a:uFillTx/>
              <a:latin typeface="思源黑体 CN Regular" panose="020b0500000000000000" pitchFamily="34" charset="-122"/>
              <a:ea typeface="思源黑体 CN Regular" panose="020b0500000000000000" pitchFamily="34" charset="-122"/>
              <a:cs typeface="Arial"/>
              <a:sym typeface="+mn-ea"/>
            </a:endParaRPr>
          </a:p>
        </p:txBody>
      </p:sp>
      <p:sp>
        <p:nvSpPr>
          <p:cNvPr id="37892" name="矩形 18"/>
          <p:cNvSpPr/>
          <p:nvPr>
            <p:custDataLst>
              <p:tags r:id="rId6"/>
            </p:custDataLst>
          </p:nvPr>
        </p:nvSpPr>
        <p:spPr>
          <a:xfrm>
            <a:off x="3429000" y="3680868"/>
            <a:ext cx="3657600" cy="338682"/>
          </a:xfrm>
          <a:prstGeom prst="rect">
            <a:avLst/>
          </a:prstGeom>
          <a:noFill/>
          <a:ln w="9525" cap="flat" cmpd="sng" algn="ctr">
            <a:noFill/>
            <a:prstDash val="solid"/>
            <a:round/>
            <a:headEnd type="none" w="med" len="med"/>
            <a:tailEnd type="none" w="med" len="med"/>
          </a:ln>
        </p:spPr>
        <p:txBody>
          <a:bodyPr wrap="square">
            <a:spAutoFit/>
          </a:bodyPr>
          <a:lstStyle/>
          <a:p>
            <a:pPr marL="0" marR="0" lvl="0" indent="0" algn="l" defTabSz="914400" rtl="0" eaLnBrk="1" fontAlgn="auto" latinLnBrk="0" hangingPunct="1">
              <a:lnSpc>
                <a:spcPct val="100000"/>
              </a:lnSpc>
              <a:spcBef>
                <a:spcPct val="0"/>
              </a:spcBef>
              <a:spcAft>
                <a:spcPct val="0"/>
              </a:spcAft>
              <a:buClrTx/>
              <a:buSzTx/>
              <a:buFontTx/>
              <a:buNone/>
            </a:pPr>
            <a:r>
              <a:rPr kumimoji="0" lang="zh-CN" altLang="en-US" sz="16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思源黑体 CN Regular" panose="020b0500000000000000" pitchFamily="34" charset="-122"/>
                <a:ea typeface="思源黑体 CN Regular" panose="020b0500000000000000" pitchFamily="34" charset="-122"/>
                <a:cs typeface="Arial"/>
                <a:sym typeface="Wingdings" panose="05000000000000000000" pitchFamily="2" charset="2"/>
              </a:rPr>
              <a:t>成功属于你们，未来属于你们！</a:t>
            </a:r>
            <a:endParaRPr kumimoji="0" lang="zh-CN" altLang="en-US" sz="16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思源黑体 CN Regular" panose="020b0500000000000000" pitchFamily="34" charset="-122"/>
              <a:ea typeface="思源黑体 CN Regular" panose="020b0500000000000000" pitchFamily="34" charset="-122"/>
              <a:cs typeface="Arial"/>
              <a:sym typeface="Wingdings" panose="05000000000000000000" pitchFamily="2" charset="2"/>
            </a:endParaRPr>
          </a:p>
        </p:txBody>
      </p:sp>
      <p:pic>
        <p:nvPicPr>
          <p:cNvPr id="37893" name="图片 1"/>
          <p:cNvPicPr>
            <a:picLocks noChangeAspect="1"/>
          </p:cNvPicPr>
          <p:nvPr>
            <p:custDataLst>
              <p:tags r:id="rId8"/>
            </p:custDataLst>
          </p:nvPr>
        </p:nvPicPr>
        <p:blipFill>
          <a:blip r:embed="rId7"/>
          <a:stretch>
            <a:fillRect/>
          </a:stretch>
        </p:blipFill>
        <p:spPr>
          <a:xfrm>
            <a:off x="835025" y="1809750"/>
            <a:ext cx="2441575" cy="2441575"/>
          </a:xfrm>
          <a:prstGeom prst="rect">
            <a:avLst/>
          </a:prstGeom>
          <a:noFill/>
          <a:ln cap="flat">
            <a:noFill/>
            <a:prstDash val="solid"/>
            <a:round/>
            <a:headEnd type="none" w="med" len="med"/>
            <a:tailEnd type="none" w="med" len="med"/>
          </a:ln>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7893"/>
                                        </p:tgtEl>
                                        <p:attrNameLst>
                                          <p:attrName>style.visibility</p:attrName>
                                        </p:attrNameLst>
                                      </p:cBhvr>
                                      <p:to>
                                        <p:strVal val="visible"/>
                                      </p:to>
                                    </p:set>
                                    <p:anim calcmode="lin" valueType="num">
                                      <p:cBhvr additive="base">
                                        <p:cTn id="7" dur="500" fill="hold"/>
                                        <p:tgtEl>
                                          <p:spTgt spid="37893"/>
                                        </p:tgtEl>
                                        <p:attrNameLst>
                                          <p:attrName>ppt_x</p:attrName>
                                        </p:attrNameLst>
                                      </p:cBhvr>
                                      <p:tavLst>
                                        <p:tav tm="0">
                                          <p:val>
                                            <p:strVal val="#ppt_x"/>
                                          </p:val>
                                        </p:tav>
                                        <p:tav tm="100000">
                                          <p:val>
                                            <p:strVal val="#ppt_x"/>
                                          </p:val>
                                        </p:tav>
                                      </p:tavLst>
                                    </p:anim>
                                    <p:anim calcmode="lin" valueType="num">
                                      <p:cBhvr additive="base">
                                        <p:cTn id="8" dur="500" fill="hold"/>
                                        <p:tgtEl>
                                          <p:spTgt spid="3789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37891"/>
                                        </p:tgtEl>
                                        <p:attrNameLst>
                                          <p:attrName>style.visibility</p:attrName>
                                        </p:attrNameLst>
                                      </p:cBhvr>
                                      <p:to>
                                        <p:strVal val="visible"/>
                                      </p:to>
                                    </p:set>
                                    <p:anim calcmode="lin" valueType="num">
                                      <p:cBhvr>
                                        <p:cTn id="13" dur="500" fill="hold"/>
                                        <p:tgtEl>
                                          <p:spTgt spid="37891"/>
                                        </p:tgtEl>
                                        <p:attrNameLst>
                                          <p:attrName>ppt_w</p:attrName>
                                        </p:attrNameLst>
                                      </p:cBhvr>
                                      <p:tavLst>
                                        <p:tav tm="0">
                                          <p:val>
                                            <p:fltVal val="0"/>
                                          </p:val>
                                        </p:tav>
                                        <p:tav tm="100000">
                                          <p:val>
                                            <p:strVal val="#ppt_w"/>
                                          </p:val>
                                        </p:tav>
                                      </p:tavLst>
                                    </p:anim>
                                    <p:anim calcmode="lin" valueType="num">
                                      <p:cBhvr>
                                        <p:cTn id="14" dur="500" fill="hold"/>
                                        <p:tgtEl>
                                          <p:spTgt spid="37891"/>
                                        </p:tgtEl>
                                        <p:attrNameLst>
                                          <p:attrName>ppt_h</p:attrName>
                                        </p:attrNameLst>
                                      </p:cBhvr>
                                      <p:tavLst>
                                        <p:tav tm="0">
                                          <p:val>
                                            <p:fltVal val="0"/>
                                          </p:val>
                                        </p:tav>
                                        <p:tav tm="100000">
                                          <p:val>
                                            <p:strVal val="#ppt_h"/>
                                          </p:val>
                                        </p:tav>
                                      </p:tavLst>
                                    </p:anim>
                                    <p:animEffect transition="in" filter="fade">
                                      <p:cBhvr>
                                        <p:cTn id="15" dur="500"/>
                                        <p:tgtEl>
                                          <p:spTgt spid="37891"/>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37890"/>
                                        </p:tgtEl>
                                        <p:attrNameLst>
                                          <p:attrName>style.visibility</p:attrName>
                                        </p:attrNameLst>
                                      </p:cBhvr>
                                      <p:to>
                                        <p:strVal val="visible"/>
                                      </p:to>
                                    </p:set>
                                    <p:anim calcmode="lin" valueType="num">
                                      <p:cBhvr>
                                        <p:cTn id="18" dur="500" fill="hold"/>
                                        <p:tgtEl>
                                          <p:spTgt spid="37890"/>
                                        </p:tgtEl>
                                        <p:attrNameLst>
                                          <p:attrName>ppt_w</p:attrName>
                                        </p:attrNameLst>
                                      </p:cBhvr>
                                      <p:tavLst>
                                        <p:tav tm="0">
                                          <p:val>
                                            <p:fltVal val="0"/>
                                          </p:val>
                                        </p:tav>
                                        <p:tav tm="100000">
                                          <p:val>
                                            <p:strVal val="#ppt_w"/>
                                          </p:val>
                                        </p:tav>
                                      </p:tavLst>
                                    </p:anim>
                                    <p:anim calcmode="lin" valueType="num">
                                      <p:cBhvr>
                                        <p:cTn id="19" dur="500" fill="hold"/>
                                        <p:tgtEl>
                                          <p:spTgt spid="37890"/>
                                        </p:tgtEl>
                                        <p:attrNameLst>
                                          <p:attrName>ppt_h</p:attrName>
                                        </p:attrNameLst>
                                      </p:cBhvr>
                                      <p:tavLst>
                                        <p:tav tm="0">
                                          <p:val>
                                            <p:fltVal val="0"/>
                                          </p:val>
                                        </p:tav>
                                        <p:tav tm="100000">
                                          <p:val>
                                            <p:strVal val="#ppt_h"/>
                                          </p:val>
                                        </p:tav>
                                      </p:tavLst>
                                    </p:anim>
                                    <p:animEffect transition="in" filter="fade">
                                      <p:cBhvr>
                                        <p:cTn id="20" dur="500"/>
                                        <p:tgtEl>
                                          <p:spTgt spid="3789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37892"/>
                                        </p:tgtEl>
                                        <p:attrNameLst>
                                          <p:attrName>style.visibility</p:attrName>
                                        </p:attrNameLst>
                                      </p:cBhvr>
                                      <p:to>
                                        <p:strVal val="visible"/>
                                      </p:to>
                                    </p:set>
                                    <p:anim calcmode="lin" valueType="num">
                                      <p:cBhvr>
                                        <p:cTn id="23" dur="500" fill="hold"/>
                                        <p:tgtEl>
                                          <p:spTgt spid="37892"/>
                                        </p:tgtEl>
                                        <p:attrNameLst>
                                          <p:attrName>ppt_w</p:attrName>
                                        </p:attrNameLst>
                                      </p:cBhvr>
                                      <p:tavLst>
                                        <p:tav tm="0">
                                          <p:val>
                                            <p:fltVal val="0"/>
                                          </p:val>
                                        </p:tav>
                                        <p:tav tm="100000">
                                          <p:val>
                                            <p:strVal val="#ppt_w"/>
                                          </p:val>
                                        </p:tav>
                                      </p:tavLst>
                                    </p:anim>
                                    <p:anim calcmode="lin" valueType="num">
                                      <p:cBhvr>
                                        <p:cTn id="24" dur="500" fill="hold"/>
                                        <p:tgtEl>
                                          <p:spTgt spid="37892"/>
                                        </p:tgtEl>
                                        <p:attrNameLst>
                                          <p:attrName>ppt_h</p:attrName>
                                        </p:attrNameLst>
                                      </p:cBhvr>
                                      <p:tavLst>
                                        <p:tav tm="0">
                                          <p:val>
                                            <p:fltVal val="0"/>
                                          </p:val>
                                        </p:tav>
                                        <p:tav tm="100000">
                                          <p:val>
                                            <p:strVal val="#ppt_h"/>
                                          </p:val>
                                        </p:tav>
                                      </p:tavLst>
                                    </p:anim>
                                    <p:animEffect transition="in" filter="fade">
                                      <p:cBhvr>
                                        <p:cTn id="25" dur="500"/>
                                        <p:tgtEl>
                                          <p:spTgt spid="378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p:bldLst>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3"/>
          </p:custDataLst>
        </p:nvPr>
      </p:nvGrpSpPr>
      <p:grpSpPr>
        <a:xfrm>
          <a:off x="0" y="0"/>
          <a:ext cx="0" cy="0"/>
        </a:xfrm>
      </p:grpSpPr>
      <p:pic>
        <p:nvPicPr>
          <p:cNvPr id="39938" name="图片 25"/>
          <p:cNvPicPr>
            <a:picLocks noChangeAspect="1"/>
          </p:cNvPicPr>
          <p:nvPr>
            <p:custDataLst>
              <p:tags r:id="rId5"/>
            </p:custDataLst>
          </p:nvPr>
        </p:nvPicPr>
        <p:blipFill>
          <a:blip r:embed="rId4"/>
          <a:stretch>
            <a:fillRect/>
          </a:stretch>
        </p:blipFill>
        <p:spPr>
          <a:xfrm>
            <a:off x="2438400" y="3657600"/>
            <a:ext cx="4140200" cy="819150"/>
          </a:xfrm>
          <a:prstGeom prst="rect">
            <a:avLst/>
          </a:prstGeom>
          <a:noFill/>
          <a:ln cap="flat">
            <a:noFill/>
            <a:prstDash val="solid"/>
            <a:round/>
            <a:headEnd type="none" w="med" len="med"/>
            <a:tailEnd type="none" w="med" len="med"/>
          </a:ln>
        </p:spPr>
      </p:pic>
      <p:pic>
        <p:nvPicPr>
          <p:cNvPr id="39939" name="图片 26"/>
          <p:cNvPicPr>
            <a:picLocks noChangeAspect="1"/>
          </p:cNvPicPr>
          <p:nvPr>
            <p:custDataLst>
              <p:tags r:id="rId7"/>
            </p:custDataLst>
          </p:nvPr>
        </p:nvPicPr>
        <p:blipFill>
          <a:blip r:embed="rId6"/>
          <a:srcRect r="7692"/>
          <a:stretch>
            <a:fillRect/>
          </a:stretch>
        </p:blipFill>
        <p:spPr>
          <a:xfrm>
            <a:off x="0" y="3489325"/>
            <a:ext cx="9144000" cy="1646238"/>
          </a:xfrm>
          <a:prstGeom prst="rect">
            <a:avLst/>
          </a:prstGeom>
          <a:noFill/>
          <a:ln cap="flat">
            <a:noFill/>
            <a:prstDash val="solid"/>
            <a:round/>
            <a:headEnd type="none" w="med" len="med"/>
            <a:tailEnd type="none" w="med" len="med"/>
          </a:ln>
        </p:spPr>
      </p:pic>
      <p:pic>
        <p:nvPicPr>
          <p:cNvPr id="39940" name="图片 1"/>
          <p:cNvPicPr>
            <a:picLocks noChangeAspect="1"/>
          </p:cNvPicPr>
          <p:nvPr>
            <p:custDataLst>
              <p:tags r:id="rId9"/>
            </p:custDataLst>
          </p:nvPr>
        </p:nvPicPr>
        <p:blipFill>
          <a:blip r:embed="rId8"/>
          <a:stretch>
            <a:fillRect/>
          </a:stretch>
        </p:blipFill>
        <p:spPr>
          <a:xfrm>
            <a:off x="2209800" y="590550"/>
            <a:ext cx="4672013" cy="2190750"/>
          </a:xfrm>
          <a:prstGeom prst="rect">
            <a:avLst/>
          </a:prstGeom>
          <a:noFill/>
          <a:ln cap="flat">
            <a:noFill/>
            <a:prstDash val="solid"/>
            <a:round/>
            <a:headEnd type="none" w="med" len="med"/>
            <a:tailEnd type="none" w="med" len="med"/>
          </a:ln>
        </p:spPr>
      </p:pic>
      <p:sp>
        <p:nvSpPr>
          <p:cNvPr id="39941" name="矩形 28"/>
          <p:cNvSpPr/>
          <p:nvPr>
            <p:custDataLst>
              <p:tags r:id="rId10"/>
            </p:custDataLst>
          </p:nvPr>
        </p:nvSpPr>
        <p:spPr>
          <a:xfrm>
            <a:off x="3352800" y="3333750"/>
            <a:ext cx="2590800" cy="276999"/>
          </a:xfrm>
          <a:prstGeom prst="rect">
            <a:avLst/>
          </a:prstGeom>
          <a:noFill/>
          <a:ln w="9525" cap="flat" cmpd="sng" algn="ctr">
            <a:noFill/>
            <a:prstDash val="solid"/>
            <a:round/>
            <a:headEnd type="none" w="med" len="med"/>
            <a:tailEnd type="none" w="med" len="med"/>
          </a:ln>
        </p:spPr>
        <p:txBody>
          <a:bodyPr wrap="square">
            <a:spAutoFit/>
          </a:bodyPr>
          <a:lstStyle/>
          <a:p>
            <a:pPr marL="0" marR="0" lvl="0" indent="0" algn="ctr" defTabSz="914400" rtl="0" eaLnBrk="1" fontAlgn="auto" latinLnBrk="0" hangingPunct="1">
              <a:lnSpc>
                <a:spcPct val="100000"/>
              </a:lnSpc>
              <a:spcBef>
                <a:spcPct val="0"/>
              </a:spcBef>
              <a:spcAft>
                <a:spcPct val="0"/>
              </a:spcAft>
              <a:buClrTx/>
              <a:buSzTx/>
              <a:buFontTx/>
              <a:buNone/>
            </a:pPr>
            <a:r>
              <a:rPr kumimoji="0" lang="zh-CN" altLang="en-US" sz="1200" b="0" i="0" u="none" strike="noStrike" kern="1200" cap="none" spc="600" normalizeH="0" baseline="0" noProof="0">
                <a:ln w="9525" cap="flat" cmpd="sng" algn="ctr">
                  <a:noFill/>
                  <a:prstDash val="solid"/>
                  <a:round/>
                  <a:headEnd type="none" w="med" len="med"/>
                  <a:tailEnd type="none" w="med" len="med"/>
                </a:ln>
                <a:solidFill>
                  <a:srgbClr val="FFF2CC"/>
                </a:solidFill>
                <a:uLnTx/>
                <a:uFillTx/>
                <a:latin typeface="思源黑体 CN Regular"/>
                <a:ea typeface="思源黑体 CN Regular"/>
                <a:cs typeface="Arial"/>
                <a:sym typeface="Wingdings" panose="05000000000000000000" pitchFamily="2" charset="2"/>
              </a:rPr>
              <a:t>演示完毕感谢您的观看</a:t>
            </a:r>
            <a:endParaRPr kumimoji="0" lang="zh-CN" altLang="en-US" sz="1200" b="0" i="0" u="none" strike="noStrike" kern="1200" cap="none" spc="600" normalizeH="0" baseline="0" noProof="0">
              <a:solidFill>
                <a:schemeClr val="accent2">
                  <a:lumMod val="20000"/>
                  <a:lumOff val="80000"/>
                </a:schemeClr>
              </a:solidFill>
              <a:uLnTx/>
              <a:uFillTx/>
              <a:latin typeface="+mn-ea"/>
            </a:endParaRPr>
          </a:p>
        </p:txBody>
      </p:sp>
      <p:grpSp>
        <p:nvGrpSpPr>
          <p:cNvPr id="39942" name="组合 7"/>
          <p:cNvGrpSpPr/>
          <p:nvPr>
            <p:custDataLst>
              <p:tags r:id="rId11"/>
            </p:custDataLst>
          </p:nvPr>
        </p:nvGrpSpPr>
        <p:grpSpPr>
          <a:xfrm>
            <a:off x="2698750" y="2860675"/>
            <a:ext cx="3930650" cy="320675"/>
            <a:chOff x="2636300" y="2844870"/>
            <a:chExt cx="3931194" cy="320997"/>
          </a:xfrm>
        </p:grpSpPr>
        <p:sp>
          <p:nvSpPr>
            <p:cNvPr id="39943" name="矩形 18"/>
            <p:cNvSpPr/>
            <p:nvPr>
              <p:custDataLst>
                <p:tags r:id="rId12"/>
              </p:custDataLst>
            </p:nvPr>
          </p:nvSpPr>
          <p:spPr>
            <a:xfrm flipH="1">
              <a:off x="2644353" y="2858090"/>
              <a:ext cx="3923141" cy="307777"/>
            </a:xfrm>
            <a:prstGeom prst="rect">
              <a:avLst/>
            </a:prstGeom>
            <a:noFill/>
            <a:ln w="9525" cap="flat" cmpd="sng" algn="ctr">
              <a:noFill/>
              <a:prstDash val="solid"/>
              <a:round/>
              <a:headEnd type="none" w="med" len="med"/>
              <a:tailEnd type="none" w="med" len="med"/>
            </a:ln>
          </p:spPr>
          <p:txBody>
            <a:bodyPr wrap="square">
              <a:spAutoFit/>
            </a:bodyPr>
            <a:lstStyle/>
            <a:p>
              <a:pPr marL="0" marR="0" lvl="0" indent="0" algn="ctr" defTabSz="914400" rtl="0" eaLnBrk="1" fontAlgn="auto" latinLnBrk="0" hangingPunct="1">
                <a:lnSpc>
                  <a:spcPct val="100000"/>
                </a:lnSpc>
                <a:spcBef>
                  <a:spcPct val="0"/>
                </a:spcBef>
                <a:spcAft>
                  <a:spcPct val="0"/>
                </a:spcAft>
                <a:buClrTx/>
                <a:buSzTx/>
                <a:buFontTx/>
                <a:buNone/>
              </a:pPr>
              <a:r>
                <a:rPr kumimoji="0" lang="zh-CN" altLang="en-US" sz="1400" b="0" i="0" u="none" strike="noStrike" kern="1200" cap="none" spc="1200" normalizeH="0" baseline="0" noProof="0">
                  <a:ln w="9525" cap="flat" cmpd="sng" algn="ctr">
                    <a:noFill/>
                    <a:prstDash val="solid"/>
                    <a:round/>
                    <a:headEnd type="none" w="med" len="med"/>
                    <a:tailEnd type="none" w="med" len="med"/>
                  </a:ln>
                  <a:solidFill>
                    <a:srgbClr val="FFF2CC"/>
                  </a:solidFill>
                  <a:uLnTx/>
                  <a:uFillTx/>
                  <a:latin typeface="思源黑体 CN Regular"/>
                  <a:ea typeface="思源黑体 CN Regular"/>
                  <a:cs typeface="Arial"/>
                  <a:sym typeface="Wingdings" panose="05000000000000000000" pitchFamily="2" charset="2"/>
                </a:rPr>
                <a:t>拼一载春秋</a:t>
              </a:r>
              <a:r>
                <a:rPr kumimoji="0" lang="en-US" altLang="zh-CN" sz="1400" b="0" i="0" u="none" strike="noStrike" kern="1200" cap="none" spc="1200" normalizeH="0" baseline="0" noProof="0">
                  <a:ln w="9525" cap="flat" cmpd="sng" algn="ctr">
                    <a:noFill/>
                    <a:prstDash val="solid"/>
                    <a:round/>
                    <a:headEnd type="none" w="med" len="med"/>
                    <a:tailEnd type="none" w="med" len="med"/>
                  </a:ln>
                  <a:solidFill>
                    <a:srgbClr val="FFF2CC"/>
                  </a:solidFill>
                  <a:uLnTx/>
                  <a:uFillTx/>
                  <a:latin typeface="思源黑体 CN Regular"/>
                  <a:ea typeface="思源黑体 CN Regular"/>
                  <a:cs typeface="Arial"/>
                  <a:sym typeface="Wingdings" panose="05000000000000000000" pitchFamily="2" charset="2"/>
                </a:rPr>
                <a:t>·</a:t>
              </a:r>
              <a:r>
                <a:rPr kumimoji="0" lang="zh-CN" altLang="en-US" sz="1400" b="0" i="0" u="none" strike="noStrike" kern="1200" cap="none" spc="1200" normalizeH="0" baseline="0" noProof="0">
                  <a:ln w="9525" cap="flat" cmpd="sng" algn="ctr">
                    <a:noFill/>
                    <a:prstDash val="solid"/>
                    <a:round/>
                    <a:headEnd type="none" w="med" len="med"/>
                    <a:tailEnd type="none" w="med" len="med"/>
                  </a:ln>
                  <a:solidFill>
                    <a:srgbClr val="FFF2CC"/>
                  </a:solidFill>
                  <a:uLnTx/>
                  <a:uFillTx/>
                  <a:latin typeface="思源黑体 CN Regular"/>
                  <a:ea typeface="思源黑体 CN Regular"/>
                  <a:cs typeface="Arial"/>
                  <a:sym typeface="Wingdings" panose="05000000000000000000" pitchFamily="2" charset="2"/>
                </a:rPr>
                <a:t>搏无悔人生</a:t>
              </a:r>
              <a:endParaRPr kumimoji="0" lang="zh-CN" altLang="en-US" sz="1400" b="0" i="0" u="none" strike="noStrike" kern="1200" cap="none" spc="1200" normalizeH="0" baseline="0" noProof="0">
                <a:solidFill>
                  <a:schemeClr val="accent2">
                    <a:lumMod val="20000"/>
                    <a:lumOff val="80000"/>
                  </a:schemeClr>
                </a:solidFill>
                <a:uLnTx/>
                <a:uFillTx/>
                <a:latin typeface="+mn-ea"/>
              </a:endParaRPr>
            </a:p>
          </p:txBody>
        </p:sp>
        <p:sp>
          <p:nvSpPr>
            <p:cNvPr id="39944" name="圆角矩形 2"/>
            <p:cNvSpPr/>
            <p:nvPr>
              <p:custDataLst>
                <p:tags r:id="rId13"/>
              </p:custDataLst>
            </p:nvPr>
          </p:nvSpPr>
          <p:spPr>
            <a:xfrm>
              <a:off x="2636300" y="2844870"/>
              <a:ext cx="3720668" cy="320296"/>
            </a:xfrm>
            <a:prstGeom prst="roundRect">
              <a:avLst>
                <a:gd name="adj" fmla="val 50000"/>
              </a:avLst>
            </a:prstGeom>
            <a:noFill/>
            <a:ln w="6350" cap="flat" cmpd="sng" algn="ctr">
              <a:solidFill>
                <a:srgbClr val="FFF2CC"/>
              </a:solid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grpSp>
      <p:grpSp>
        <p:nvGrpSpPr>
          <p:cNvPr id="39945" name="组合 5"/>
          <p:cNvGrpSpPr/>
          <p:nvPr>
            <p:custDataLst>
              <p:tags r:id="rId14"/>
            </p:custDataLst>
          </p:nvPr>
        </p:nvGrpSpPr>
        <p:grpSpPr>
          <a:xfrm>
            <a:off x="6370638" y="1501775"/>
            <a:ext cx="1020762" cy="993775"/>
            <a:chOff x="6267991" y="1381608"/>
            <a:chExt cx="1021553" cy="994327"/>
          </a:xfrm>
        </p:grpSpPr>
        <p:sp>
          <p:nvSpPr>
            <p:cNvPr id="39946" name="五角星 3"/>
            <p:cNvSpPr/>
            <p:nvPr>
              <p:custDataLst>
                <p:tags r:id="rId15"/>
              </p:custDataLst>
            </p:nvPr>
          </p:nvSpPr>
          <p:spPr>
            <a:xfrm rot="2220000">
              <a:off x="6267991" y="1872152"/>
              <a:ext cx="503783" cy="503783"/>
            </a:xfrm>
            <a:prstGeom prst="star5">
              <a:avLst>
                <a:gd name="adj" fmla="val 19098"/>
                <a:gd name="hf" fmla="val 105146"/>
                <a:gd name="vf" fmla="val 110557"/>
              </a:avLst>
            </a:prstGeom>
            <a:gradFill rotWithShape="1">
              <a:gsLst>
                <a:gs pos="0">
                  <a:srgbClr val="FCF6E9"/>
                </a:gs>
                <a:gs pos="100000">
                  <a:srgbClr val="E9B98B"/>
                </a:gs>
              </a:gsLst>
              <a:lin ang="0"/>
            </a:gradFill>
            <a:ln w="12700" cap="flat">
              <a:noFill/>
              <a:prstDash val="solid"/>
              <a:miter lim="800000"/>
              <a:headEnd type="none" w="med" len="med"/>
              <a:tailEnd type="none" w="med" len="med"/>
            </a:ln>
          </p:spPr>
          <p:txBody>
            <a:bodyPr anchor="ctr" anchorCtr="0"/>
            <a:lstStyle>
              <a:lvl1pPr marL="0" indent="0" algn="l" defTabSz="914400" rtl="0" eaLnBrk="1" hangingPunct="1">
                <a:buNone/>
                <a:defRPr lang="en-US" altLang="en-US" sz="1800">
                  <a:solidFill>
                    <a:schemeClr val="tx1"/>
                  </a:solidFill>
                  <a:latin typeface="Calibri Light"/>
                  <a:ea typeface="Calibri Light" panose="020f0302020204030204"/>
                </a:defRPr>
              </a:lvl1pPr>
              <a:lvl2pPr marL="457200" indent="0" algn="l" defTabSz="914400" rtl="0" eaLnBrk="1" hangingPunct="1">
                <a:buNone/>
                <a:defRPr lang="en-US" altLang="en-US" sz="1800">
                  <a:solidFill>
                    <a:schemeClr val="tx1"/>
                  </a:solidFill>
                  <a:latin typeface="Calibri Light"/>
                  <a:ea typeface="Calibri Light" panose="020f0302020204030204"/>
                </a:defRPr>
              </a:lvl2pPr>
              <a:lvl3pPr marL="914400" indent="0" algn="l" defTabSz="914400" rtl="0" eaLnBrk="1" hangingPunct="1">
                <a:buNone/>
                <a:defRPr lang="en-US" altLang="en-US" sz="1800">
                  <a:solidFill>
                    <a:schemeClr val="tx1"/>
                  </a:solidFill>
                  <a:latin typeface="Calibri Light"/>
                  <a:ea typeface="Calibri Light" panose="020f0302020204030204"/>
                </a:defRPr>
              </a:lvl3pPr>
              <a:lvl4pPr marL="1371600" indent="0" algn="l" defTabSz="914400" rtl="0" eaLnBrk="1" hangingPunct="1">
                <a:buNone/>
                <a:defRPr lang="en-US" altLang="en-US" sz="1800">
                  <a:solidFill>
                    <a:schemeClr val="tx1"/>
                  </a:solidFill>
                  <a:latin typeface="Calibri Light"/>
                  <a:ea typeface="Calibri Light" panose="020f0302020204030204"/>
                </a:defRPr>
              </a:lvl4pPr>
              <a:lvl5pPr marL="1828800" indent="0" algn="l" defTabSz="914400" rtl="0" eaLnBrk="1" hangingPunct="1">
                <a:buNone/>
                <a:defRPr lang="en-US" altLang="en-US" sz="1800">
                  <a:solidFill>
                    <a:schemeClr val="tx1"/>
                  </a:solidFill>
                  <a:latin typeface="Calibri Light"/>
                  <a:ea typeface="Calibri Light" panose="020f0302020204030204"/>
                </a:defRPr>
              </a:lvl5pPr>
            </a:lstStyle>
            <a:p>
              <a:pPr lvl="0" algn="ctr"/>
              <a:endParaRPr lang="zh-CN" altLang="en-US"/>
            </a:p>
          </p:txBody>
        </p:sp>
        <p:sp>
          <p:nvSpPr>
            <p:cNvPr id="39947" name="五角星 10"/>
            <p:cNvSpPr/>
            <p:nvPr>
              <p:custDataLst>
                <p:tags r:id="rId16"/>
              </p:custDataLst>
            </p:nvPr>
          </p:nvSpPr>
          <p:spPr>
            <a:xfrm rot="2220000">
              <a:off x="6801945" y="1794542"/>
              <a:ext cx="329764" cy="329764"/>
            </a:xfrm>
            <a:prstGeom prst="star5">
              <a:avLst>
                <a:gd name="adj" fmla="val 19098"/>
                <a:gd name="hf" fmla="val 105146"/>
                <a:gd name="vf" fmla="val 110557"/>
              </a:avLst>
            </a:prstGeom>
            <a:gradFill rotWithShape="1">
              <a:gsLst>
                <a:gs pos="0">
                  <a:srgbClr val="FCF6E9"/>
                </a:gs>
                <a:gs pos="100000">
                  <a:srgbClr val="E9B98B"/>
                </a:gs>
              </a:gsLst>
              <a:lin ang="0"/>
            </a:gradFill>
            <a:ln w="12700" cap="flat">
              <a:noFill/>
              <a:prstDash val="solid"/>
              <a:miter lim="800000"/>
              <a:headEnd type="none" w="med" len="med"/>
              <a:tailEnd type="none" w="med" len="med"/>
            </a:ln>
          </p:spPr>
          <p:txBody>
            <a:bodyPr anchor="ctr" anchorCtr="0"/>
            <a:lstStyle>
              <a:lvl1pPr marL="0" indent="0" algn="l" defTabSz="914400" rtl="0" eaLnBrk="1" hangingPunct="1">
                <a:buNone/>
                <a:defRPr lang="en-US" altLang="en-US" sz="1800">
                  <a:solidFill>
                    <a:schemeClr val="tx1"/>
                  </a:solidFill>
                  <a:latin typeface="Calibri Light"/>
                  <a:ea typeface="Calibri Light" panose="020f0302020204030204"/>
                </a:defRPr>
              </a:lvl1pPr>
              <a:lvl2pPr marL="457200" indent="0" algn="l" defTabSz="914400" rtl="0" eaLnBrk="1" hangingPunct="1">
                <a:buNone/>
                <a:defRPr lang="en-US" altLang="en-US" sz="1800">
                  <a:solidFill>
                    <a:schemeClr val="tx1"/>
                  </a:solidFill>
                  <a:latin typeface="Calibri Light"/>
                  <a:ea typeface="Calibri Light" panose="020f0302020204030204"/>
                </a:defRPr>
              </a:lvl2pPr>
              <a:lvl3pPr marL="914400" indent="0" algn="l" defTabSz="914400" rtl="0" eaLnBrk="1" hangingPunct="1">
                <a:buNone/>
                <a:defRPr lang="en-US" altLang="en-US" sz="1800">
                  <a:solidFill>
                    <a:schemeClr val="tx1"/>
                  </a:solidFill>
                  <a:latin typeface="Calibri Light"/>
                  <a:ea typeface="Calibri Light" panose="020f0302020204030204"/>
                </a:defRPr>
              </a:lvl3pPr>
              <a:lvl4pPr marL="1371600" indent="0" algn="l" defTabSz="914400" rtl="0" eaLnBrk="1" hangingPunct="1">
                <a:buNone/>
                <a:defRPr lang="en-US" altLang="en-US" sz="1800">
                  <a:solidFill>
                    <a:schemeClr val="tx1"/>
                  </a:solidFill>
                  <a:latin typeface="Calibri Light"/>
                  <a:ea typeface="Calibri Light" panose="020f0302020204030204"/>
                </a:defRPr>
              </a:lvl4pPr>
              <a:lvl5pPr marL="1828800" indent="0" algn="l" defTabSz="914400" rtl="0" eaLnBrk="1" hangingPunct="1">
                <a:buNone/>
                <a:defRPr lang="en-US" altLang="en-US" sz="1800">
                  <a:solidFill>
                    <a:schemeClr val="tx1"/>
                  </a:solidFill>
                  <a:latin typeface="Calibri Light"/>
                  <a:ea typeface="Calibri Light" panose="020f0302020204030204"/>
                </a:defRPr>
              </a:lvl5pPr>
            </a:lstStyle>
            <a:p>
              <a:pPr lvl="0" algn="ctr"/>
              <a:endParaRPr lang="zh-CN" altLang="en-US"/>
            </a:p>
          </p:txBody>
        </p:sp>
        <p:sp>
          <p:nvSpPr>
            <p:cNvPr id="39948" name="五角星 11"/>
            <p:cNvSpPr/>
            <p:nvPr>
              <p:custDataLst>
                <p:tags r:id="rId17"/>
              </p:custDataLst>
            </p:nvPr>
          </p:nvSpPr>
          <p:spPr>
            <a:xfrm rot="2220000">
              <a:off x="6619644" y="1489390"/>
              <a:ext cx="329764" cy="329764"/>
            </a:xfrm>
            <a:prstGeom prst="star5">
              <a:avLst>
                <a:gd name="adj" fmla="val 19098"/>
                <a:gd name="hf" fmla="val 105146"/>
                <a:gd name="vf" fmla="val 110557"/>
              </a:avLst>
            </a:prstGeom>
            <a:gradFill rotWithShape="1">
              <a:gsLst>
                <a:gs pos="0">
                  <a:srgbClr val="FCF6E9"/>
                </a:gs>
                <a:gs pos="100000">
                  <a:srgbClr val="E9B98B"/>
                </a:gs>
              </a:gsLst>
              <a:lin ang="0"/>
            </a:gradFill>
            <a:ln w="12700" cap="flat">
              <a:noFill/>
              <a:prstDash val="solid"/>
              <a:miter lim="800000"/>
              <a:headEnd type="none" w="med" len="med"/>
              <a:tailEnd type="none" w="med" len="med"/>
            </a:ln>
          </p:spPr>
          <p:txBody>
            <a:bodyPr anchor="ctr" anchorCtr="0"/>
            <a:lstStyle>
              <a:lvl1pPr marL="0" indent="0" algn="l" defTabSz="914400" rtl="0" eaLnBrk="1" hangingPunct="1">
                <a:buNone/>
                <a:defRPr lang="en-US" altLang="en-US" sz="1800">
                  <a:solidFill>
                    <a:schemeClr val="tx1"/>
                  </a:solidFill>
                  <a:latin typeface="Calibri Light"/>
                  <a:ea typeface="Calibri Light" panose="020f0302020204030204"/>
                </a:defRPr>
              </a:lvl1pPr>
              <a:lvl2pPr marL="457200" indent="0" algn="l" defTabSz="914400" rtl="0" eaLnBrk="1" hangingPunct="1">
                <a:buNone/>
                <a:defRPr lang="en-US" altLang="en-US" sz="1800">
                  <a:solidFill>
                    <a:schemeClr val="tx1"/>
                  </a:solidFill>
                  <a:latin typeface="Calibri Light"/>
                  <a:ea typeface="Calibri Light" panose="020f0302020204030204"/>
                </a:defRPr>
              </a:lvl2pPr>
              <a:lvl3pPr marL="914400" indent="0" algn="l" defTabSz="914400" rtl="0" eaLnBrk="1" hangingPunct="1">
                <a:buNone/>
                <a:defRPr lang="en-US" altLang="en-US" sz="1800">
                  <a:solidFill>
                    <a:schemeClr val="tx1"/>
                  </a:solidFill>
                  <a:latin typeface="Calibri Light"/>
                  <a:ea typeface="Calibri Light" panose="020f0302020204030204"/>
                </a:defRPr>
              </a:lvl3pPr>
              <a:lvl4pPr marL="1371600" indent="0" algn="l" defTabSz="914400" rtl="0" eaLnBrk="1" hangingPunct="1">
                <a:buNone/>
                <a:defRPr lang="en-US" altLang="en-US" sz="1800">
                  <a:solidFill>
                    <a:schemeClr val="tx1"/>
                  </a:solidFill>
                  <a:latin typeface="Calibri Light"/>
                  <a:ea typeface="Calibri Light" panose="020f0302020204030204"/>
                </a:defRPr>
              </a:lvl4pPr>
              <a:lvl5pPr marL="1828800" indent="0" algn="l" defTabSz="914400" rtl="0" eaLnBrk="1" hangingPunct="1">
                <a:buNone/>
                <a:defRPr lang="en-US" altLang="en-US" sz="1800">
                  <a:solidFill>
                    <a:schemeClr val="tx1"/>
                  </a:solidFill>
                  <a:latin typeface="Calibri Light"/>
                  <a:ea typeface="Calibri Light" panose="020f0302020204030204"/>
                </a:defRPr>
              </a:lvl5pPr>
            </a:lstStyle>
            <a:p>
              <a:pPr lvl="0" algn="ctr"/>
              <a:endParaRPr lang="zh-CN" altLang="en-US"/>
            </a:p>
          </p:txBody>
        </p:sp>
        <p:sp>
          <p:nvSpPr>
            <p:cNvPr id="39949" name="五角星 12"/>
            <p:cNvSpPr/>
            <p:nvPr>
              <p:custDataLst>
                <p:tags r:id="rId18"/>
              </p:custDataLst>
            </p:nvPr>
          </p:nvSpPr>
          <p:spPr>
            <a:xfrm rot="2220000">
              <a:off x="7020945" y="1381608"/>
              <a:ext cx="268599" cy="268599"/>
            </a:xfrm>
            <a:prstGeom prst="star5">
              <a:avLst>
                <a:gd name="adj" fmla="val 19098"/>
                <a:gd name="hf" fmla="val 105146"/>
                <a:gd name="vf" fmla="val 110557"/>
              </a:avLst>
            </a:prstGeom>
            <a:gradFill rotWithShape="1">
              <a:gsLst>
                <a:gs pos="0">
                  <a:srgbClr val="FCF6E9"/>
                </a:gs>
                <a:gs pos="100000">
                  <a:srgbClr val="E9B98B"/>
                </a:gs>
              </a:gsLst>
              <a:lin ang="0"/>
            </a:gradFill>
            <a:ln w="12700" cap="flat">
              <a:noFill/>
              <a:prstDash val="solid"/>
              <a:miter lim="800000"/>
              <a:headEnd type="none" w="med" len="med"/>
              <a:tailEnd type="none" w="med" len="med"/>
            </a:ln>
          </p:spPr>
          <p:txBody>
            <a:bodyPr anchor="ctr" anchorCtr="0"/>
            <a:lstStyle>
              <a:lvl1pPr marL="0" indent="0" algn="l" defTabSz="914400" rtl="0" eaLnBrk="1" hangingPunct="1">
                <a:buNone/>
                <a:defRPr lang="en-US" altLang="en-US" sz="1800">
                  <a:solidFill>
                    <a:schemeClr val="tx1"/>
                  </a:solidFill>
                  <a:latin typeface="Calibri Light"/>
                  <a:ea typeface="Calibri Light" panose="020f0302020204030204"/>
                </a:defRPr>
              </a:lvl1pPr>
              <a:lvl2pPr marL="457200" indent="0" algn="l" defTabSz="914400" rtl="0" eaLnBrk="1" hangingPunct="1">
                <a:buNone/>
                <a:defRPr lang="en-US" altLang="en-US" sz="1800">
                  <a:solidFill>
                    <a:schemeClr val="tx1"/>
                  </a:solidFill>
                  <a:latin typeface="Calibri Light"/>
                  <a:ea typeface="Calibri Light" panose="020f0302020204030204"/>
                </a:defRPr>
              </a:lvl2pPr>
              <a:lvl3pPr marL="914400" indent="0" algn="l" defTabSz="914400" rtl="0" eaLnBrk="1" hangingPunct="1">
                <a:buNone/>
                <a:defRPr lang="en-US" altLang="en-US" sz="1800">
                  <a:solidFill>
                    <a:schemeClr val="tx1"/>
                  </a:solidFill>
                  <a:latin typeface="Calibri Light"/>
                  <a:ea typeface="Calibri Light" panose="020f0302020204030204"/>
                </a:defRPr>
              </a:lvl3pPr>
              <a:lvl4pPr marL="1371600" indent="0" algn="l" defTabSz="914400" rtl="0" eaLnBrk="1" hangingPunct="1">
                <a:buNone/>
                <a:defRPr lang="en-US" altLang="en-US" sz="1800">
                  <a:solidFill>
                    <a:schemeClr val="tx1"/>
                  </a:solidFill>
                  <a:latin typeface="Calibri Light"/>
                  <a:ea typeface="Calibri Light" panose="020f0302020204030204"/>
                </a:defRPr>
              </a:lvl4pPr>
              <a:lvl5pPr marL="1828800" indent="0" algn="l" defTabSz="914400" rtl="0" eaLnBrk="1" hangingPunct="1">
                <a:buNone/>
                <a:defRPr lang="en-US" altLang="en-US" sz="1800">
                  <a:solidFill>
                    <a:schemeClr val="tx1"/>
                  </a:solidFill>
                  <a:latin typeface="Calibri Light"/>
                  <a:ea typeface="Calibri Light" panose="020f0302020204030204"/>
                </a:defRPr>
              </a:lvl5pPr>
            </a:lstStyle>
            <a:p>
              <a:pPr lvl="0" algn="ctr"/>
              <a:endParaRPr lang="zh-CN" altLang="en-US"/>
            </a:p>
          </p:txBody>
        </p:sp>
      </p:grpSp>
      <p:grpSp>
        <p:nvGrpSpPr>
          <p:cNvPr id="39950" name="组合 14"/>
          <p:cNvGrpSpPr/>
          <p:nvPr>
            <p:custDataLst>
              <p:tags r:id="rId19"/>
            </p:custDataLst>
          </p:nvPr>
        </p:nvGrpSpPr>
        <p:grpSpPr>
          <a:xfrm flipH="1">
            <a:off x="1690688" y="1501775"/>
            <a:ext cx="1020762" cy="993775"/>
            <a:chOff x="6267991" y="1381608"/>
            <a:chExt cx="1021553" cy="994327"/>
          </a:xfrm>
        </p:grpSpPr>
        <p:sp>
          <p:nvSpPr>
            <p:cNvPr id="39951" name="五角星 15"/>
            <p:cNvSpPr/>
            <p:nvPr>
              <p:custDataLst>
                <p:tags r:id="rId20"/>
              </p:custDataLst>
            </p:nvPr>
          </p:nvSpPr>
          <p:spPr>
            <a:xfrm rot="2220000">
              <a:off x="6267991" y="1872152"/>
              <a:ext cx="503783" cy="503783"/>
            </a:xfrm>
            <a:prstGeom prst="star5">
              <a:avLst>
                <a:gd name="adj" fmla="val 19098"/>
                <a:gd name="hf" fmla="val 105146"/>
                <a:gd name="vf" fmla="val 110557"/>
              </a:avLst>
            </a:prstGeom>
            <a:gradFill rotWithShape="1">
              <a:gsLst>
                <a:gs pos="0">
                  <a:srgbClr val="FCF6E9"/>
                </a:gs>
                <a:gs pos="100000">
                  <a:srgbClr val="E9B98B"/>
                </a:gs>
              </a:gsLst>
              <a:lin ang="0"/>
            </a:gradFill>
            <a:ln w="12700" cap="flat">
              <a:noFill/>
              <a:prstDash val="solid"/>
              <a:miter lim="800000"/>
              <a:headEnd type="none" w="med" len="med"/>
              <a:tailEnd type="none" w="med" len="med"/>
            </a:ln>
          </p:spPr>
          <p:txBody>
            <a:bodyPr anchor="ctr" anchorCtr="0"/>
            <a:lstStyle>
              <a:lvl1pPr marL="0" indent="0" algn="l" defTabSz="914400" rtl="0" eaLnBrk="1" hangingPunct="1">
                <a:buNone/>
                <a:defRPr lang="en-US" altLang="en-US" sz="1800">
                  <a:solidFill>
                    <a:schemeClr val="tx1"/>
                  </a:solidFill>
                  <a:latin typeface="Calibri Light"/>
                  <a:ea typeface="Calibri Light" panose="020f0302020204030204"/>
                </a:defRPr>
              </a:lvl1pPr>
              <a:lvl2pPr marL="457200" indent="0" algn="l" defTabSz="914400" rtl="0" eaLnBrk="1" hangingPunct="1">
                <a:buNone/>
                <a:defRPr lang="en-US" altLang="en-US" sz="1800">
                  <a:solidFill>
                    <a:schemeClr val="tx1"/>
                  </a:solidFill>
                  <a:latin typeface="Calibri Light"/>
                  <a:ea typeface="Calibri Light" panose="020f0302020204030204"/>
                </a:defRPr>
              </a:lvl2pPr>
              <a:lvl3pPr marL="914400" indent="0" algn="l" defTabSz="914400" rtl="0" eaLnBrk="1" hangingPunct="1">
                <a:buNone/>
                <a:defRPr lang="en-US" altLang="en-US" sz="1800">
                  <a:solidFill>
                    <a:schemeClr val="tx1"/>
                  </a:solidFill>
                  <a:latin typeface="Calibri Light"/>
                  <a:ea typeface="Calibri Light" panose="020f0302020204030204"/>
                </a:defRPr>
              </a:lvl3pPr>
              <a:lvl4pPr marL="1371600" indent="0" algn="l" defTabSz="914400" rtl="0" eaLnBrk="1" hangingPunct="1">
                <a:buNone/>
                <a:defRPr lang="en-US" altLang="en-US" sz="1800">
                  <a:solidFill>
                    <a:schemeClr val="tx1"/>
                  </a:solidFill>
                  <a:latin typeface="Calibri Light"/>
                  <a:ea typeface="Calibri Light" panose="020f0302020204030204"/>
                </a:defRPr>
              </a:lvl4pPr>
              <a:lvl5pPr marL="1828800" indent="0" algn="l" defTabSz="914400" rtl="0" eaLnBrk="1" hangingPunct="1">
                <a:buNone/>
                <a:defRPr lang="en-US" altLang="en-US" sz="1800">
                  <a:solidFill>
                    <a:schemeClr val="tx1"/>
                  </a:solidFill>
                  <a:latin typeface="Calibri Light"/>
                  <a:ea typeface="Calibri Light" panose="020f0302020204030204"/>
                </a:defRPr>
              </a:lvl5pPr>
            </a:lstStyle>
            <a:p>
              <a:pPr lvl="0" algn="ctr"/>
              <a:endParaRPr lang="zh-CN" altLang="en-US"/>
            </a:p>
          </p:txBody>
        </p:sp>
        <p:sp>
          <p:nvSpPr>
            <p:cNvPr id="39952" name="五角星 16"/>
            <p:cNvSpPr/>
            <p:nvPr>
              <p:custDataLst>
                <p:tags r:id="rId21"/>
              </p:custDataLst>
            </p:nvPr>
          </p:nvSpPr>
          <p:spPr>
            <a:xfrm rot="2220000">
              <a:off x="6801945" y="1794542"/>
              <a:ext cx="329764" cy="329764"/>
            </a:xfrm>
            <a:prstGeom prst="star5">
              <a:avLst>
                <a:gd name="adj" fmla="val 19098"/>
                <a:gd name="hf" fmla="val 105146"/>
                <a:gd name="vf" fmla="val 110557"/>
              </a:avLst>
            </a:prstGeom>
            <a:gradFill rotWithShape="1">
              <a:gsLst>
                <a:gs pos="0">
                  <a:srgbClr val="FCF6E9"/>
                </a:gs>
                <a:gs pos="100000">
                  <a:srgbClr val="E9B98B"/>
                </a:gs>
              </a:gsLst>
              <a:lin ang="0"/>
            </a:gradFill>
            <a:ln w="12700" cap="flat">
              <a:noFill/>
              <a:prstDash val="solid"/>
              <a:miter lim="800000"/>
              <a:headEnd type="none" w="med" len="med"/>
              <a:tailEnd type="none" w="med" len="med"/>
            </a:ln>
          </p:spPr>
          <p:txBody>
            <a:bodyPr anchor="ctr" anchorCtr="0"/>
            <a:lstStyle>
              <a:lvl1pPr marL="0" indent="0" algn="l" defTabSz="914400" rtl="0" eaLnBrk="1" hangingPunct="1">
                <a:buNone/>
                <a:defRPr lang="en-US" altLang="en-US" sz="1800">
                  <a:solidFill>
                    <a:schemeClr val="tx1"/>
                  </a:solidFill>
                  <a:latin typeface="Calibri Light"/>
                  <a:ea typeface="Calibri Light" panose="020f0302020204030204"/>
                </a:defRPr>
              </a:lvl1pPr>
              <a:lvl2pPr marL="457200" indent="0" algn="l" defTabSz="914400" rtl="0" eaLnBrk="1" hangingPunct="1">
                <a:buNone/>
                <a:defRPr lang="en-US" altLang="en-US" sz="1800">
                  <a:solidFill>
                    <a:schemeClr val="tx1"/>
                  </a:solidFill>
                  <a:latin typeface="Calibri Light"/>
                  <a:ea typeface="Calibri Light" panose="020f0302020204030204"/>
                </a:defRPr>
              </a:lvl2pPr>
              <a:lvl3pPr marL="914400" indent="0" algn="l" defTabSz="914400" rtl="0" eaLnBrk="1" hangingPunct="1">
                <a:buNone/>
                <a:defRPr lang="en-US" altLang="en-US" sz="1800">
                  <a:solidFill>
                    <a:schemeClr val="tx1"/>
                  </a:solidFill>
                  <a:latin typeface="Calibri Light"/>
                  <a:ea typeface="Calibri Light" panose="020f0302020204030204"/>
                </a:defRPr>
              </a:lvl3pPr>
              <a:lvl4pPr marL="1371600" indent="0" algn="l" defTabSz="914400" rtl="0" eaLnBrk="1" hangingPunct="1">
                <a:buNone/>
                <a:defRPr lang="en-US" altLang="en-US" sz="1800">
                  <a:solidFill>
                    <a:schemeClr val="tx1"/>
                  </a:solidFill>
                  <a:latin typeface="Calibri Light"/>
                  <a:ea typeface="Calibri Light" panose="020f0302020204030204"/>
                </a:defRPr>
              </a:lvl4pPr>
              <a:lvl5pPr marL="1828800" indent="0" algn="l" defTabSz="914400" rtl="0" eaLnBrk="1" hangingPunct="1">
                <a:buNone/>
                <a:defRPr lang="en-US" altLang="en-US" sz="1800">
                  <a:solidFill>
                    <a:schemeClr val="tx1"/>
                  </a:solidFill>
                  <a:latin typeface="Calibri Light"/>
                  <a:ea typeface="Calibri Light" panose="020f0302020204030204"/>
                </a:defRPr>
              </a:lvl5pPr>
            </a:lstStyle>
            <a:p>
              <a:pPr lvl="0" algn="ctr"/>
              <a:endParaRPr lang="zh-CN" altLang="en-US"/>
            </a:p>
          </p:txBody>
        </p:sp>
        <p:sp>
          <p:nvSpPr>
            <p:cNvPr id="39953" name="五角星 17"/>
            <p:cNvSpPr/>
            <p:nvPr>
              <p:custDataLst>
                <p:tags r:id="rId22"/>
              </p:custDataLst>
            </p:nvPr>
          </p:nvSpPr>
          <p:spPr>
            <a:xfrm rot="2220000">
              <a:off x="6619644" y="1489390"/>
              <a:ext cx="329764" cy="329764"/>
            </a:xfrm>
            <a:prstGeom prst="star5">
              <a:avLst>
                <a:gd name="adj" fmla="val 19098"/>
                <a:gd name="hf" fmla="val 105146"/>
                <a:gd name="vf" fmla="val 110557"/>
              </a:avLst>
            </a:prstGeom>
            <a:gradFill rotWithShape="1">
              <a:gsLst>
                <a:gs pos="0">
                  <a:srgbClr val="FCF6E9"/>
                </a:gs>
                <a:gs pos="100000">
                  <a:srgbClr val="E9B98B"/>
                </a:gs>
              </a:gsLst>
              <a:lin ang="0"/>
            </a:gradFill>
            <a:ln w="12700" cap="flat">
              <a:noFill/>
              <a:prstDash val="solid"/>
              <a:miter lim="800000"/>
              <a:headEnd type="none" w="med" len="med"/>
              <a:tailEnd type="none" w="med" len="med"/>
            </a:ln>
          </p:spPr>
          <p:txBody>
            <a:bodyPr anchor="ctr" anchorCtr="0"/>
            <a:lstStyle>
              <a:lvl1pPr marL="0" indent="0" algn="l" defTabSz="914400" rtl="0" eaLnBrk="1" hangingPunct="1">
                <a:buNone/>
                <a:defRPr lang="en-US" altLang="en-US" sz="1800">
                  <a:solidFill>
                    <a:schemeClr val="tx1"/>
                  </a:solidFill>
                  <a:latin typeface="Calibri Light"/>
                  <a:ea typeface="Calibri Light" panose="020f0302020204030204"/>
                </a:defRPr>
              </a:lvl1pPr>
              <a:lvl2pPr marL="457200" indent="0" algn="l" defTabSz="914400" rtl="0" eaLnBrk="1" hangingPunct="1">
                <a:buNone/>
                <a:defRPr lang="en-US" altLang="en-US" sz="1800">
                  <a:solidFill>
                    <a:schemeClr val="tx1"/>
                  </a:solidFill>
                  <a:latin typeface="Calibri Light"/>
                  <a:ea typeface="Calibri Light" panose="020f0302020204030204"/>
                </a:defRPr>
              </a:lvl2pPr>
              <a:lvl3pPr marL="914400" indent="0" algn="l" defTabSz="914400" rtl="0" eaLnBrk="1" hangingPunct="1">
                <a:buNone/>
                <a:defRPr lang="en-US" altLang="en-US" sz="1800">
                  <a:solidFill>
                    <a:schemeClr val="tx1"/>
                  </a:solidFill>
                  <a:latin typeface="Calibri Light"/>
                  <a:ea typeface="Calibri Light" panose="020f0302020204030204"/>
                </a:defRPr>
              </a:lvl3pPr>
              <a:lvl4pPr marL="1371600" indent="0" algn="l" defTabSz="914400" rtl="0" eaLnBrk="1" hangingPunct="1">
                <a:buNone/>
                <a:defRPr lang="en-US" altLang="en-US" sz="1800">
                  <a:solidFill>
                    <a:schemeClr val="tx1"/>
                  </a:solidFill>
                  <a:latin typeface="Calibri Light"/>
                  <a:ea typeface="Calibri Light" panose="020f0302020204030204"/>
                </a:defRPr>
              </a:lvl4pPr>
              <a:lvl5pPr marL="1828800" indent="0" algn="l" defTabSz="914400" rtl="0" eaLnBrk="1" hangingPunct="1">
                <a:buNone/>
                <a:defRPr lang="en-US" altLang="en-US" sz="1800">
                  <a:solidFill>
                    <a:schemeClr val="tx1"/>
                  </a:solidFill>
                  <a:latin typeface="Calibri Light"/>
                  <a:ea typeface="Calibri Light" panose="020f0302020204030204"/>
                </a:defRPr>
              </a:lvl5pPr>
            </a:lstStyle>
            <a:p>
              <a:pPr lvl="0" algn="ctr"/>
              <a:endParaRPr lang="zh-CN" altLang="en-US"/>
            </a:p>
          </p:txBody>
        </p:sp>
        <p:sp>
          <p:nvSpPr>
            <p:cNvPr id="39954" name="五角星 19"/>
            <p:cNvSpPr/>
            <p:nvPr>
              <p:custDataLst>
                <p:tags r:id="rId23"/>
              </p:custDataLst>
            </p:nvPr>
          </p:nvSpPr>
          <p:spPr>
            <a:xfrm rot="2220000">
              <a:off x="7020945" y="1381608"/>
              <a:ext cx="268599" cy="268599"/>
            </a:xfrm>
            <a:prstGeom prst="star5">
              <a:avLst>
                <a:gd name="adj" fmla="val 19098"/>
                <a:gd name="hf" fmla="val 105146"/>
                <a:gd name="vf" fmla="val 110557"/>
              </a:avLst>
            </a:prstGeom>
            <a:gradFill rotWithShape="1">
              <a:gsLst>
                <a:gs pos="0">
                  <a:srgbClr val="FCF6E9"/>
                </a:gs>
                <a:gs pos="100000">
                  <a:srgbClr val="E9B98B"/>
                </a:gs>
              </a:gsLst>
              <a:lin ang="0"/>
            </a:gradFill>
            <a:ln w="12700" cap="flat">
              <a:noFill/>
              <a:prstDash val="solid"/>
              <a:miter lim="800000"/>
              <a:headEnd type="none" w="med" len="med"/>
              <a:tailEnd type="none" w="med" len="med"/>
            </a:ln>
          </p:spPr>
          <p:txBody>
            <a:bodyPr anchor="ctr" anchorCtr="0"/>
            <a:lstStyle>
              <a:lvl1pPr marL="0" indent="0" algn="l" defTabSz="914400" rtl="0" eaLnBrk="1" hangingPunct="1">
                <a:buNone/>
                <a:defRPr lang="en-US" altLang="en-US" sz="1800">
                  <a:solidFill>
                    <a:schemeClr val="tx1"/>
                  </a:solidFill>
                  <a:latin typeface="Calibri Light"/>
                  <a:ea typeface="Calibri Light" panose="020f0302020204030204"/>
                </a:defRPr>
              </a:lvl1pPr>
              <a:lvl2pPr marL="457200" indent="0" algn="l" defTabSz="914400" rtl="0" eaLnBrk="1" hangingPunct="1">
                <a:buNone/>
                <a:defRPr lang="en-US" altLang="en-US" sz="1800">
                  <a:solidFill>
                    <a:schemeClr val="tx1"/>
                  </a:solidFill>
                  <a:latin typeface="Calibri Light"/>
                  <a:ea typeface="Calibri Light" panose="020f0302020204030204"/>
                </a:defRPr>
              </a:lvl2pPr>
              <a:lvl3pPr marL="914400" indent="0" algn="l" defTabSz="914400" rtl="0" eaLnBrk="1" hangingPunct="1">
                <a:buNone/>
                <a:defRPr lang="en-US" altLang="en-US" sz="1800">
                  <a:solidFill>
                    <a:schemeClr val="tx1"/>
                  </a:solidFill>
                  <a:latin typeface="Calibri Light"/>
                  <a:ea typeface="Calibri Light" panose="020f0302020204030204"/>
                </a:defRPr>
              </a:lvl3pPr>
              <a:lvl4pPr marL="1371600" indent="0" algn="l" defTabSz="914400" rtl="0" eaLnBrk="1" hangingPunct="1">
                <a:buNone/>
                <a:defRPr lang="en-US" altLang="en-US" sz="1800">
                  <a:solidFill>
                    <a:schemeClr val="tx1"/>
                  </a:solidFill>
                  <a:latin typeface="Calibri Light"/>
                  <a:ea typeface="Calibri Light" panose="020f0302020204030204"/>
                </a:defRPr>
              </a:lvl4pPr>
              <a:lvl5pPr marL="1828800" indent="0" algn="l" defTabSz="914400" rtl="0" eaLnBrk="1" hangingPunct="1">
                <a:buNone/>
                <a:defRPr lang="en-US" altLang="en-US" sz="1800">
                  <a:solidFill>
                    <a:schemeClr val="tx1"/>
                  </a:solidFill>
                  <a:latin typeface="Calibri Light"/>
                  <a:ea typeface="Calibri Light" panose="020f0302020204030204"/>
                </a:defRPr>
              </a:lvl5pPr>
            </a:lstStyle>
            <a:p>
              <a:pPr lvl="0" algn="ctr"/>
              <a:endParaRPr lang="zh-CN" altLang="en-US"/>
            </a:p>
          </p:txBody>
        </p:sp>
      </p:grpSp>
      <p:pic>
        <p:nvPicPr>
          <p:cNvPr id="39955" name="图片 21"/>
          <p:cNvPicPr>
            <a:picLocks noChangeAspect="1"/>
          </p:cNvPicPr>
          <p:nvPr>
            <p:custDataLst>
              <p:tags r:id="rId25"/>
            </p:custDataLst>
          </p:nvPr>
        </p:nvPicPr>
        <p:blipFill>
          <a:blip r:embed="rId24"/>
          <a:stretch>
            <a:fillRect/>
          </a:stretch>
        </p:blipFill>
        <p:spPr>
          <a:xfrm>
            <a:off x="304800" y="3035300"/>
            <a:ext cx="2117725" cy="2117725"/>
          </a:xfrm>
          <a:prstGeom prst="rect">
            <a:avLst/>
          </a:prstGeom>
          <a:noFill/>
          <a:ln cap="flat">
            <a:noFill/>
            <a:prstDash val="solid"/>
            <a:round/>
            <a:headEnd type="none" w="med" len="med"/>
            <a:tailEnd type="none" w="med" len="med"/>
          </a:ln>
        </p:spPr>
      </p:pic>
      <p:pic>
        <p:nvPicPr>
          <p:cNvPr id="39956" name="图片 24"/>
          <p:cNvPicPr>
            <a:picLocks noChangeAspect="1"/>
          </p:cNvPicPr>
          <p:nvPr>
            <p:custDataLst>
              <p:tags r:id="rId27"/>
            </p:custDataLst>
          </p:nvPr>
        </p:nvPicPr>
        <p:blipFill>
          <a:blip r:embed="rId26"/>
          <a:stretch>
            <a:fillRect/>
          </a:stretch>
        </p:blipFill>
        <p:spPr>
          <a:xfrm>
            <a:off x="6019800" y="2276475"/>
            <a:ext cx="2846388" cy="2876550"/>
          </a:xfrm>
          <a:prstGeom prst="rect">
            <a:avLst/>
          </a:prstGeom>
          <a:noFill/>
          <a:ln cap="flat">
            <a:noFill/>
            <a:prstDash val="solid"/>
            <a:round/>
            <a:headEnd type="none" w="med" len="med"/>
            <a:tailEnd type="none" w="med" len="me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4" decel="60000" fill="hold" nodeType="clickEffect">
                                  <p:stCondLst>
                                    <p:cond delay="0"/>
                                  </p:stCondLst>
                                  <p:childTnLst>
                                    <p:set>
                                      <p:cBhvr>
                                        <p:cTn id="6" dur="1" fill="hold">
                                          <p:stCondLst>
                                            <p:cond delay="0"/>
                                          </p:stCondLst>
                                        </p:cTn>
                                        <p:tgtEl>
                                          <p:spTgt spid="39938"/>
                                        </p:tgtEl>
                                        <p:attrNameLst>
                                          <p:attrName>style.visibility</p:attrName>
                                        </p:attrNameLst>
                                      </p:cBhvr>
                                      <p:to>
                                        <p:strVal val="visible"/>
                                      </p:to>
                                    </p:set>
                                    <p:anim calcmode="lin" valueType="num">
                                      <p:cBhvr additive="base">
                                        <p:cTn id="7" dur="1000" fill="hold"/>
                                        <p:tgtEl>
                                          <p:spTgt spid="39938"/>
                                        </p:tgtEl>
                                        <p:attrNameLst>
                                          <p:attrName>ppt_x</p:attrName>
                                        </p:attrNameLst>
                                      </p:cBhvr>
                                      <p:tavLst>
                                        <p:tav tm="0">
                                          <p:val>
                                            <p:strVal val="#ppt_x"/>
                                          </p:val>
                                        </p:tav>
                                        <p:tav tm="100000">
                                          <p:val>
                                            <p:strVal val="#ppt_x"/>
                                          </p:val>
                                        </p:tav>
                                      </p:tavLst>
                                    </p:anim>
                                    <p:anim calcmode="lin" valueType="num">
                                      <p:cBhvr additive="base">
                                        <p:cTn id="8" dur="1000" fill="hold"/>
                                        <p:tgtEl>
                                          <p:spTgt spid="39938"/>
                                        </p:tgtEl>
                                        <p:attrNameLst>
                                          <p:attrName>ppt_y</p:attrName>
                                        </p:attrNameLst>
                                      </p:cBhvr>
                                      <p:tavLst>
                                        <p:tav tm="0">
                                          <p:val>
                                            <p:strVal val="1+#ppt_h/2"/>
                                          </p:val>
                                        </p:tav>
                                        <p:tav tm="100000">
                                          <p:val>
                                            <p:strVal val="#ppt_y"/>
                                          </p:val>
                                        </p:tav>
                                      </p:tavLst>
                                    </p:anim>
                                  </p:childTnLst>
                                </p:cTn>
                              </p:par>
                              <p:par>
                                <p:cTn id="9" presetID="2" presetClass="entr" presetSubtype="4" decel="60000" fill="hold" nodeType="withEffect">
                                  <p:stCondLst>
                                    <p:cond delay="0"/>
                                  </p:stCondLst>
                                  <p:childTnLst>
                                    <p:set>
                                      <p:cBhvr>
                                        <p:cTn id="10" dur="1" fill="hold">
                                          <p:stCondLst>
                                            <p:cond delay="0"/>
                                          </p:stCondLst>
                                        </p:cTn>
                                        <p:tgtEl>
                                          <p:spTgt spid="39939"/>
                                        </p:tgtEl>
                                        <p:attrNameLst>
                                          <p:attrName>style.visibility</p:attrName>
                                        </p:attrNameLst>
                                      </p:cBhvr>
                                      <p:to>
                                        <p:strVal val="visible"/>
                                      </p:to>
                                    </p:set>
                                    <p:anim calcmode="lin" valueType="num">
                                      <p:cBhvr additive="base">
                                        <p:cTn id="11" dur="1000" fill="hold"/>
                                        <p:tgtEl>
                                          <p:spTgt spid="39939"/>
                                        </p:tgtEl>
                                        <p:attrNameLst>
                                          <p:attrName>ppt_x</p:attrName>
                                        </p:attrNameLst>
                                      </p:cBhvr>
                                      <p:tavLst>
                                        <p:tav tm="0">
                                          <p:val>
                                            <p:strVal val="#ppt_x"/>
                                          </p:val>
                                        </p:tav>
                                        <p:tav tm="100000">
                                          <p:val>
                                            <p:strVal val="#ppt_x"/>
                                          </p:val>
                                        </p:tav>
                                      </p:tavLst>
                                    </p:anim>
                                    <p:anim calcmode="lin" valueType="num">
                                      <p:cBhvr additive="base">
                                        <p:cTn id="12" dur="1000" fill="hold"/>
                                        <p:tgtEl>
                                          <p:spTgt spid="39939"/>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p:stCondLst>
                              <p:cond delay="0"/>
                            </p:stCondLst>
                            <p:childTnLst>
                              <p:par>
                                <p:cTn id="15" presetID="2" presetClass="entr" presetSubtype="4" decel="60000" fill="hold" nodeType="clickEffect">
                                  <p:stCondLst>
                                    <p:cond delay="0"/>
                                  </p:stCondLst>
                                  <p:childTnLst>
                                    <p:set>
                                      <p:cBhvr>
                                        <p:cTn id="16" dur="1" fill="hold">
                                          <p:stCondLst>
                                            <p:cond delay="0"/>
                                          </p:stCondLst>
                                        </p:cTn>
                                        <p:tgtEl>
                                          <p:spTgt spid="39955"/>
                                        </p:tgtEl>
                                        <p:attrNameLst>
                                          <p:attrName>style.visibility</p:attrName>
                                        </p:attrNameLst>
                                      </p:cBhvr>
                                      <p:to>
                                        <p:strVal val="visible"/>
                                      </p:to>
                                    </p:set>
                                    <p:anim calcmode="lin" valueType="num">
                                      <p:cBhvr additive="base">
                                        <p:cTn id="17" dur="1000" fill="hold"/>
                                        <p:tgtEl>
                                          <p:spTgt spid="39955"/>
                                        </p:tgtEl>
                                        <p:attrNameLst>
                                          <p:attrName>ppt_x</p:attrName>
                                        </p:attrNameLst>
                                      </p:cBhvr>
                                      <p:tavLst>
                                        <p:tav tm="0">
                                          <p:val>
                                            <p:strVal val="#ppt_x"/>
                                          </p:val>
                                        </p:tav>
                                        <p:tav tm="100000">
                                          <p:val>
                                            <p:strVal val="#ppt_x"/>
                                          </p:val>
                                        </p:tav>
                                      </p:tavLst>
                                    </p:anim>
                                    <p:anim calcmode="lin" valueType="num">
                                      <p:cBhvr additive="base">
                                        <p:cTn id="18" dur="1000" fill="hold"/>
                                        <p:tgtEl>
                                          <p:spTgt spid="39955"/>
                                        </p:tgtEl>
                                        <p:attrNameLst>
                                          <p:attrName>ppt_y</p:attrName>
                                        </p:attrNameLst>
                                      </p:cBhvr>
                                      <p:tavLst>
                                        <p:tav tm="0">
                                          <p:val>
                                            <p:strVal val="1+#ppt_h/2"/>
                                          </p:val>
                                        </p:tav>
                                        <p:tav tm="100000">
                                          <p:val>
                                            <p:strVal val="#ppt_y"/>
                                          </p:val>
                                        </p:tav>
                                      </p:tavLst>
                                    </p:anim>
                                  </p:childTnLst>
                                </p:cTn>
                              </p:par>
                              <p:par>
                                <p:cTn id="19" presetID="2" presetClass="entr" presetSubtype="2" decel="60000" fill="hold" nodeType="withEffect">
                                  <p:stCondLst>
                                    <p:cond delay="0"/>
                                  </p:stCondLst>
                                  <p:childTnLst>
                                    <p:set>
                                      <p:cBhvr>
                                        <p:cTn id="20" dur="1" fill="hold">
                                          <p:stCondLst>
                                            <p:cond delay="0"/>
                                          </p:stCondLst>
                                        </p:cTn>
                                        <p:tgtEl>
                                          <p:spTgt spid="39956"/>
                                        </p:tgtEl>
                                        <p:attrNameLst>
                                          <p:attrName>style.visibility</p:attrName>
                                        </p:attrNameLst>
                                      </p:cBhvr>
                                      <p:to>
                                        <p:strVal val="visible"/>
                                      </p:to>
                                    </p:set>
                                    <p:anim calcmode="lin" valueType="num">
                                      <p:cBhvr additive="base">
                                        <p:cTn id="21" dur="1000" fill="hold"/>
                                        <p:tgtEl>
                                          <p:spTgt spid="39956"/>
                                        </p:tgtEl>
                                        <p:attrNameLst>
                                          <p:attrName>ppt_x</p:attrName>
                                        </p:attrNameLst>
                                      </p:cBhvr>
                                      <p:tavLst>
                                        <p:tav tm="0">
                                          <p:val>
                                            <p:strVal val="1+#ppt_w/2"/>
                                          </p:val>
                                        </p:tav>
                                        <p:tav tm="100000">
                                          <p:val>
                                            <p:strVal val="#ppt_x"/>
                                          </p:val>
                                        </p:tav>
                                      </p:tavLst>
                                    </p:anim>
                                    <p:anim calcmode="lin" valueType="num">
                                      <p:cBhvr additive="base">
                                        <p:cTn id="22" dur="1000" fill="hold"/>
                                        <p:tgtEl>
                                          <p:spTgt spid="39956"/>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9940"/>
                                        </p:tgtEl>
                                        <p:attrNameLst>
                                          <p:attrName>style.visibility</p:attrName>
                                        </p:attrNameLst>
                                      </p:cBhvr>
                                      <p:to>
                                        <p:strVal val="visible"/>
                                      </p:to>
                                    </p:set>
                                    <p:animEffect transition="in" filter="fade">
                                      <p:cBhvr>
                                        <p:cTn id="27" dur="1000"/>
                                        <p:tgtEl>
                                          <p:spTgt spid="39940"/>
                                        </p:tgtEl>
                                      </p:cBhvr>
                                    </p:animEffect>
                                    <p:anim calcmode="lin" valueType="num">
                                      <p:cBhvr>
                                        <p:cTn id="28" dur="1000" fill="hold"/>
                                        <p:tgtEl>
                                          <p:spTgt spid="39940"/>
                                        </p:tgtEl>
                                        <p:attrNameLst>
                                          <p:attrName>ppt_x</p:attrName>
                                        </p:attrNameLst>
                                      </p:cBhvr>
                                      <p:tavLst>
                                        <p:tav tm="0">
                                          <p:val>
                                            <p:strVal val="#ppt_x"/>
                                          </p:val>
                                        </p:tav>
                                        <p:tav tm="100000">
                                          <p:val>
                                            <p:strVal val="#ppt_x"/>
                                          </p:val>
                                        </p:tav>
                                      </p:tavLst>
                                    </p:anim>
                                    <p:anim calcmode="lin" valueType="num">
                                      <p:cBhvr>
                                        <p:cTn id="29" dur="1000" fill="hold"/>
                                        <p:tgtEl>
                                          <p:spTgt spid="39940"/>
                                        </p:tgtEl>
                                        <p:attrNameLst>
                                          <p:attrName>ppt_y</p:attrName>
                                        </p:attrNameLst>
                                      </p:cBhvr>
                                      <p:tavLst>
                                        <p:tav tm="0">
                                          <p:val>
                                            <p:strVal val="#ppt_y+.1"/>
                                          </p:val>
                                        </p:tav>
                                        <p:tav tm="100000">
                                          <p:val>
                                            <p:strVal val="#ppt_y"/>
                                          </p:val>
                                        </p:tav>
                                      </p:tavLst>
                                    </p:anim>
                                  </p:childTnLst>
                                </p:cTn>
                              </p:par>
                            </p:childTnLst>
                          </p:cTn>
                        </p:par>
                      </p:childTnLst>
                    </p:cTn>
                  </p:par>
                  <p:par>
                    <p:cTn id="30" fill="hold" nodeType="clickPar">
                      <p:stCondLst>
                        <p:cond delay="indefinite"/>
                      </p:stCondLst>
                      <p:childTnLst>
                        <p:par>
                          <p:cTn id="31" fill="hold">
                            <p:stCondLst>
                              <p:cond delay="0"/>
                            </p:stCondLst>
                            <p:childTnLst>
                              <p:par>
                                <p:cTn id="32" presetID="22" presetClass="entr" presetSubtype="2" fill="hold" nodeType="clickEffect">
                                  <p:stCondLst>
                                    <p:cond delay="0"/>
                                  </p:stCondLst>
                                  <p:childTnLst>
                                    <p:set>
                                      <p:cBhvr>
                                        <p:cTn id="33" dur="1" fill="hold">
                                          <p:stCondLst>
                                            <p:cond delay="0"/>
                                          </p:stCondLst>
                                        </p:cTn>
                                        <p:tgtEl>
                                          <p:spTgt spid="39950"/>
                                        </p:tgtEl>
                                        <p:attrNameLst>
                                          <p:attrName>style.visibility</p:attrName>
                                        </p:attrNameLst>
                                      </p:cBhvr>
                                      <p:to>
                                        <p:strVal val="visible"/>
                                      </p:to>
                                    </p:set>
                                    <p:animEffect transition="in" filter="wipe(right)">
                                      <p:cBhvr>
                                        <p:cTn id="34" dur="500"/>
                                        <p:tgtEl>
                                          <p:spTgt spid="39950"/>
                                        </p:tgtEl>
                                      </p:cBhvr>
                                    </p:animEffect>
                                  </p:childTnLst>
                                </p:cTn>
                              </p:par>
                              <p:par>
                                <p:cTn id="35" presetID="22" presetClass="entr" presetSubtype="8" fill="hold" nodeType="withEffect">
                                  <p:stCondLst>
                                    <p:cond delay="0"/>
                                  </p:stCondLst>
                                  <p:childTnLst>
                                    <p:set>
                                      <p:cBhvr>
                                        <p:cTn id="36" dur="1" fill="hold">
                                          <p:stCondLst>
                                            <p:cond delay="0"/>
                                          </p:stCondLst>
                                        </p:cTn>
                                        <p:tgtEl>
                                          <p:spTgt spid="39945"/>
                                        </p:tgtEl>
                                        <p:attrNameLst>
                                          <p:attrName>style.visibility</p:attrName>
                                        </p:attrNameLst>
                                      </p:cBhvr>
                                      <p:to>
                                        <p:strVal val="visible"/>
                                      </p:to>
                                    </p:set>
                                    <p:animEffect transition="in" filter="wipe(left)">
                                      <p:cBhvr>
                                        <p:cTn id="37" dur="500"/>
                                        <p:tgtEl>
                                          <p:spTgt spid="39945"/>
                                        </p:tgtEl>
                                      </p:cBhvr>
                                    </p:animEffect>
                                  </p:childTnLst>
                                </p:cTn>
                              </p:par>
                            </p:childTnLst>
                          </p:cTn>
                        </p:par>
                      </p:childTnLst>
                    </p:cTn>
                  </p:par>
                  <p:par>
                    <p:cTn id="38" fill="hold" nodeType="clickPar">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39942"/>
                                        </p:tgtEl>
                                        <p:attrNameLst>
                                          <p:attrName>style.visibility</p:attrName>
                                        </p:attrNameLst>
                                      </p:cBhvr>
                                      <p:to>
                                        <p:strVal val="visible"/>
                                      </p:to>
                                    </p:set>
                                    <p:animEffect transition="in" filter="barn(inVertical)">
                                      <p:cBhvr>
                                        <p:cTn id="42" dur="500"/>
                                        <p:tgtEl>
                                          <p:spTgt spid="39942"/>
                                        </p:tgtEl>
                                      </p:cBhvr>
                                    </p:animEffect>
                                  </p:childTnLst>
                                </p:cTn>
                              </p:par>
                            </p:childTnLst>
                          </p:cTn>
                        </p:par>
                      </p:childTnLst>
                    </p:cTn>
                  </p:par>
                  <p:par>
                    <p:cTn id="43" fill="hold" nodeType="clickPar">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39941"/>
                                        </p:tgtEl>
                                        <p:attrNameLst>
                                          <p:attrName>style.visibility</p:attrName>
                                        </p:attrNameLst>
                                      </p:cBhvr>
                                      <p:to>
                                        <p:strVal val="visible"/>
                                      </p:to>
                                    </p:set>
                                    <p:anim calcmode="lin" valueType="num">
                                      <p:cBhvr>
                                        <p:cTn id="47" dur="500" fill="hold"/>
                                        <p:tgtEl>
                                          <p:spTgt spid="39941"/>
                                        </p:tgtEl>
                                        <p:attrNameLst>
                                          <p:attrName>ppt_w</p:attrName>
                                        </p:attrNameLst>
                                      </p:cBhvr>
                                      <p:tavLst>
                                        <p:tav tm="0">
                                          <p:val>
                                            <p:fltVal val="0"/>
                                          </p:val>
                                        </p:tav>
                                        <p:tav tm="100000">
                                          <p:val>
                                            <p:strVal val="#ppt_w"/>
                                          </p:val>
                                        </p:tav>
                                      </p:tavLst>
                                    </p:anim>
                                    <p:anim calcmode="lin" valueType="num">
                                      <p:cBhvr>
                                        <p:cTn id="48" dur="500" fill="hold"/>
                                        <p:tgtEl>
                                          <p:spTgt spid="39941"/>
                                        </p:tgtEl>
                                        <p:attrNameLst>
                                          <p:attrName>ppt_h</p:attrName>
                                        </p:attrNameLst>
                                      </p:cBhvr>
                                      <p:tavLst>
                                        <p:tav tm="0">
                                          <p:val>
                                            <p:fltVal val="0"/>
                                          </p:val>
                                        </p:tav>
                                        <p:tav tm="100000">
                                          <p:val>
                                            <p:strVal val="#ppt_h"/>
                                          </p:val>
                                        </p:tav>
                                      </p:tavLst>
                                    </p:anim>
                                    <p:animEffect transition="in" filter="fade">
                                      <p:cBhvr>
                                        <p:cTn id="49" dur="500"/>
                                        <p:tgtEl>
                                          <p:spTgt spid="399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1" grpId="0"/>
    </p:bldLst>
  </p:timing>
</p:sld>
</file>

<file path=ppt/slides/slide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3"/>
          </p:custDataLst>
        </p:nvPr>
      </p:nvGrpSpPr>
      <p:grpSpPr>
        <a:xfrm>
          <a:off x="0" y="0"/>
          <a:ext cx="0" cy="0"/>
        </a:xfrm>
      </p:grpSpPr>
      <p:sp>
        <p:nvSpPr>
          <p:cNvPr id="3" name="任意多边形 2"/>
          <p:cNvSpPr/>
          <p:nvPr>
            <p:custDataLst>
              <p:tags r:id="rId4"/>
            </p:custDataLst>
          </p:nvPr>
        </p:nvSpPr>
        <p:spPr>
          <a:xfrm>
            <a:off x="2405000" y="2300317"/>
            <a:ext cx="335720" cy="369650"/>
          </a:xfrm>
          <a:custGeom>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68" tIns="34284" rIns="68568" bIns="34284" anchor="ctr"/>
          <a:lstStyle/>
          <a:p>
            <a:pPr algn="ctr" fontAlgn="base">
              <a:defRPr/>
            </a:pPr>
            <a:endParaRPr lang="zh-CN" altLang="en-US" sz="100" strike="noStrike" noProof="1">
              <a:solidFill>
                <a:prstClr val="white"/>
              </a:solidFill>
            </a:endParaRPr>
          </a:p>
        </p:txBody>
      </p:sp>
      <p:sp>
        <p:nvSpPr>
          <p:cNvPr id="4" name="矩形 3"/>
          <p:cNvSpPr/>
          <p:nvPr>
            <p:custDataLst>
              <p:tags r:id="rId5"/>
            </p:custDataLst>
          </p:nvPr>
        </p:nvSpPr>
        <p:spPr>
          <a:xfrm>
            <a:off x="2736254" y="2302103"/>
            <a:ext cx="5264375" cy="36965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1235" tIns="0" rIns="101235"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08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eiryo" panose="020b0604030504040204" pitchFamily="34" charset="-128"/>
              </a:rPr>
              <a:t>PPT</a:t>
            </a:r>
            <a:r>
              <a:rPr kumimoji="0" lang="zh-CN" altLang="en-US" sz="208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eiryo" panose="020b0604030504040204" pitchFamily="34" charset="-128"/>
              </a:rPr>
              <a:t>汇    </a:t>
            </a:r>
            <a:r>
              <a:rPr kumimoji="0" lang="en-US" altLang="zh-CN" sz="208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eiryo" panose="020b0604030504040204" pitchFamily="34" charset="-128"/>
              </a:rPr>
              <a:t>www.ppthui.com</a:t>
            </a:r>
            <a:endParaRPr kumimoji="0" lang="zh-CN" altLang="en-US" sz="208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eiryo" panose="020b0604030504040204" pitchFamily="34" charset="-128"/>
            </a:endParaRPr>
          </a:p>
        </p:txBody>
      </p:sp>
      <p:sp>
        <p:nvSpPr>
          <p:cNvPr id="7" name="矩形 6"/>
          <p:cNvSpPr/>
          <p:nvPr>
            <p:custDataLst>
              <p:tags r:id="rId6"/>
            </p:custDataLst>
          </p:nvPr>
        </p:nvSpPr>
        <p:spPr>
          <a:xfrm>
            <a:off x="1143371" y="1870846"/>
            <a:ext cx="5237589" cy="43572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08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上万精品</a:t>
            </a:r>
            <a:r>
              <a:rPr kumimoji="0" lang="en-US" altLang="zh-CN" sz="208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PPT</a:t>
            </a:r>
            <a:r>
              <a:rPr kumimoji="0" lang="zh-CN" altLang="en-US" sz="208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模板</a:t>
            </a:r>
            <a:r>
              <a:rPr kumimoji="0" lang="zh-CN" altLang="en-US" sz="2420"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全部免费</a:t>
            </a:r>
            <a:r>
              <a:rPr kumimoji="0" lang="zh-CN" altLang="en-US" sz="208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下载</a:t>
            </a:r>
            <a:endParaRPr kumimoji="0" lang="zh-CN" altLang="en-US" sz="208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endParaRPr>
          </a:p>
        </p:txBody>
      </p:sp>
      <p:sp>
        <p:nvSpPr>
          <p:cNvPr id="6" name="直角三角形 5"/>
          <p:cNvSpPr/>
          <p:nvPr>
            <p:custDataLst>
              <p:tags r:id="rId7"/>
            </p:custDataLst>
          </p:nvPr>
        </p:nvSpPr>
        <p:spPr>
          <a:xfrm>
            <a:off x="6380959" y="1868167"/>
            <a:ext cx="480365" cy="438401"/>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8" tIns="34284" rIns="68568" bIns="34284" anchor="ctr"/>
          <a:lstStyle/>
          <a:p>
            <a:pPr algn="ctr" fontAlgn="base">
              <a:defRPr/>
            </a:pPr>
            <a:endParaRPr lang="zh-CN" altLang="en-US" sz="100" strike="noStrike" noProof="1">
              <a:solidFill>
                <a:prstClr val="white"/>
              </a:solidFill>
            </a:endParaRPr>
          </a:p>
        </p:txBody>
      </p:sp>
      <p:sp>
        <p:nvSpPr>
          <p:cNvPr id="38917" name="矩形 11"/>
          <p:cNvSpPr/>
          <p:nvPr>
            <p:custDataLst>
              <p:tags r:id="rId8"/>
            </p:custDataLst>
          </p:nvPr>
        </p:nvSpPr>
        <p:spPr>
          <a:xfrm>
            <a:off x="2186246" y="2848541"/>
            <a:ext cx="4702759" cy="951803"/>
          </a:xfrm>
          <a:prstGeom prst="rect">
            <a:avLst/>
          </a:prstGeom>
          <a:noFill/>
          <a:ln w="25400">
            <a:noFill/>
          </a:ln>
        </p:spPr>
        <p:txBody>
          <a:bodyPr lIns="68568" tIns="34284" rIns="68568" bIns="34284" anchor="ctr"/>
          <a:lstStyle/>
          <a:p>
            <a:pPr eaLnBrk="0" hangingPunct="0">
              <a:lnSpc>
                <a:spcPts val="2400"/>
              </a:lnSpc>
            </a:pPr>
            <a:r>
              <a:rPr lang="en-US" altLang="zh-CN" sz="790" b="1">
                <a:solidFill>
                  <a:srgbClr val="4A452A"/>
                </a:solidFill>
                <a:latin typeface="微软雅黑" panose="020b0503020204020204" charset="-122"/>
                <a:ea typeface="微软雅黑" panose="020b0503020204020204" charset="-122"/>
              </a:rPr>
              <a:t>PPT</a:t>
            </a:r>
            <a:r>
              <a:rPr lang="zh-CN" altLang="en-US" sz="790" b="1">
                <a:solidFill>
                  <a:srgbClr val="4A452A"/>
                </a:solidFill>
                <a:latin typeface="微软雅黑" panose="020b0503020204020204" charset="-122"/>
                <a:ea typeface="微软雅黑" panose="020b0503020204020204" charset="-122"/>
              </a:rPr>
              <a:t>模板下载：</a:t>
            </a:r>
            <a:r>
              <a:rPr lang="en-US" altLang="zh-CN" sz="790" b="1">
                <a:solidFill>
                  <a:srgbClr val="FFC000"/>
                </a:solidFill>
                <a:latin typeface="微软雅黑" panose="020b0503020204020204" charset="-122"/>
                <a:ea typeface="微软雅黑" panose="020b0503020204020204" charset="-122"/>
                <a:hlinkClick r:id="rId9"/>
              </a:rPr>
              <a:t>www.ppthui.com/muban/</a:t>
            </a:r>
            <a:r>
              <a:rPr lang="en-US" altLang="zh-CN" sz="790" b="1">
                <a:solidFill>
                  <a:srgbClr val="FFC000"/>
                </a:solidFill>
                <a:latin typeface="微软雅黑" panose="020b0503020204020204" charset="-122"/>
                <a:ea typeface="微软雅黑" panose="020b0503020204020204" charset="-122"/>
              </a:rPr>
              <a:t>            </a:t>
            </a:r>
            <a:r>
              <a:rPr lang="zh-CN" altLang="en-US" sz="790" b="1">
                <a:solidFill>
                  <a:srgbClr val="4A452A"/>
                </a:solidFill>
                <a:latin typeface="微软雅黑" panose="020b0503020204020204" charset="-122"/>
                <a:ea typeface="微软雅黑" panose="020b0503020204020204" charset="-122"/>
              </a:rPr>
              <a:t>行业</a:t>
            </a:r>
            <a:r>
              <a:rPr lang="en-US" altLang="zh-CN" sz="790" b="1">
                <a:solidFill>
                  <a:srgbClr val="4A452A"/>
                </a:solidFill>
                <a:latin typeface="微软雅黑" panose="020b0503020204020204" charset="-122"/>
                <a:ea typeface="微软雅黑" panose="020b0503020204020204" charset="-122"/>
              </a:rPr>
              <a:t>PPT</a:t>
            </a:r>
            <a:r>
              <a:rPr lang="zh-CN" altLang="en-US" sz="790" b="1">
                <a:solidFill>
                  <a:srgbClr val="4A452A"/>
                </a:solidFill>
                <a:latin typeface="微软雅黑" panose="020b0503020204020204" charset="-122"/>
                <a:ea typeface="微软雅黑" panose="020b0503020204020204" charset="-122"/>
              </a:rPr>
              <a:t>模板：</a:t>
            </a:r>
            <a:r>
              <a:rPr lang="en-US" altLang="zh-CN" sz="790" b="1">
                <a:solidFill>
                  <a:srgbClr val="4A452A"/>
                </a:solidFill>
                <a:latin typeface="微软雅黑" panose="020b0503020204020204" charset="-122"/>
                <a:ea typeface="微软雅黑" panose="020b0503020204020204" charset="-122"/>
                <a:hlinkClick r:id="rId10"/>
              </a:rPr>
              <a:t>www.ppthui.com/hangye/</a:t>
            </a:r>
            <a:endParaRPr lang="en-US" altLang="zh-CN" sz="790" b="1">
              <a:solidFill>
                <a:srgbClr val="4A452A"/>
              </a:solidFill>
              <a:latin typeface="微软雅黑" panose="020b0503020204020204" charset="-122"/>
              <a:ea typeface="微软雅黑" panose="020b0503020204020204" charset="-122"/>
            </a:endParaRPr>
          </a:p>
          <a:p>
            <a:pPr eaLnBrk="0" hangingPunct="0">
              <a:lnSpc>
                <a:spcPts val="2400"/>
              </a:lnSpc>
            </a:pPr>
            <a:r>
              <a:rPr lang="zh-CN" altLang="en-US" sz="790" b="1">
                <a:solidFill>
                  <a:srgbClr val="4A452A"/>
                </a:solidFill>
                <a:latin typeface="微软雅黑" panose="020b0503020204020204" charset="-122"/>
                <a:ea typeface="微软雅黑" panose="020b0503020204020204" charset="-122"/>
              </a:rPr>
              <a:t>工作</a:t>
            </a:r>
            <a:r>
              <a:rPr lang="en-US" altLang="zh-CN" sz="790" b="1">
                <a:solidFill>
                  <a:srgbClr val="4A452A"/>
                </a:solidFill>
                <a:latin typeface="微软雅黑" panose="020b0503020204020204" charset="-122"/>
                <a:ea typeface="微软雅黑" panose="020b0503020204020204" charset="-122"/>
              </a:rPr>
              <a:t>PPT</a:t>
            </a:r>
            <a:r>
              <a:rPr lang="zh-CN" altLang="en-US" sz="790" b="1">
                <a:solidFill>
                  <a:srgbClr val="4A452A"/>
                </a:solidFill>
                <a:latin typeface="微软雅黑" panose="020b0503020204020204" charset="-122"/>
                <a:ea typeface="微软雅黑" panose="020b0503020204020204" charset="-122"/>
              </a:rPr>
              <a:t>模板：</a:t>
            </a:r>
            <a:r>
              <a:rPr lang="en-US" altLang="zh-CN" sz="790" b="1">
                <a:solidFill>
                  <a:srgbClr val="4A452A"/>
                </a:solidFill>
                <a:latin typeface="微软雅黑" panose="020b0503020204020204" charset="-122"/>
                <a:ea typeface="微软雅黑" panose="020b0503020204020204" charset="-122"/>
                <a:hlinkClick r:id="rId11"/>
              </a:rPr>
              <a:t>www.ppthui.com/gongzuo/</a:t>
            </a:r>
            <a:r>
              <a:rPr lang="en-US" altLang="zh-CN" sz="790" b="1">
                <a:solidFill>
                  <a:srgbClr val="4A452A"/>
                </a:solidFill>
                <a:latin typeface="微软雅黑" panose="020b0503020204020204" charset="-122"/>
                <a:ea typeface="微软雅黑" panose="020b0503020204020204" charset="-122"/>
              </a:rPr>
              <a:t>         </a:t>
            </a:r>
            <a:r>
              <a:rPr lang="zh-CN" altLang="en-US" sz="790" b="1">
                <a:solidFill>
                  <a:srgbClr val="4A452A"/>
                </a:solidFill>
                <a:latin typeface="微软雅黑" panose="020b0503020204020204" charset="-122"/>
                <a:ea typeface="微软雅黑" panose="020b0503020204020204" charset="-122"/>
              </a:rPr>
              <a:t>节日</a:t>
            </a:r>
            <a:r>
              <a:rPr lang="en-US" altLang="zh-CN" sz="790" b="1">
                <a:solidFill>
                  <a:srgbClr val="4A452A"/>
                </a:solidFill>
                <a:latin typeface="微软雅黑" panose="020b0503020204020204" charset="-122"/>
                <a:ea typeface="微软雅黑" panose="020b0503020204020204" charset="-122"/>
              </a:rPr>
              <a:t>PPT</a:t>
            </a:r>
            <a:r>
              <a:rPr lang="zh-CN" altLang="en-US" sz="790" b="1">
                <a:solidFill>
                  <a:srgbClr val="4A452A"/>
                </a:solidFill>
                <a:latin typeface="微软雅黑" panose="020b0503020204020204" charset="-122"/>
                <a:ea typeface="微软雅黑" panose="020b0503020204020204" charset="-122"/>
              </a:rPr>
              <a:t>模板：</a:t>
            </a:r>
            <a:r>
              <a:rPr lang="en-US" altLang="zh-CN" sz="790" b="1">
                <a:solidFill>
                  <a:srgbClr val="4A452A"/>
                </a:solidFill>
                <a:latin typeface="微软雅黑" panose="020b0503020204020204" charset="-122"/>
                <a:ea typeface="微软雅黑" panose="020b0503020204020204" charset="-122"/>
                <a:hlinkClick r:id="rId12"/>
              </a:rPr>
              <a:t>www.ppthui.com/jieri/</a:t>
            </a:r>
            <a:endParaRPr lang="en-US" altLang="zh-CN" sz="790" b="1">
              <a:solidFill>
                <a:srgbClr val="4A452A"/>
              </a:solidFill>
              <a:latin typeface="微软雅黑" panose="020b0503020204020204" charset="-122"/>
              <a:ea typeface="微软雅黑" panose="020b0503020204020204" charset="-122"/>
            </a:endParaRPr>
          </a:p>
          <a:p>
            <a:pPr eaLnBrk="0" hangingPunct="0">
              <a:lnSpc>
                <a:spcPts val="2400"/>
              </a:lnSpc>
            </a:pPr>
            <a:r>
              <a:rPr lang="en-US" altLang="zh-CN" sz="790" b="1">
                <a:solidFill>
                  <a:srgbClr val="4A452A"/>
                </a:solidFill>
                <a:latin typeface="微软雅黑" panose="020b0503020204020204" charset="-122"/>
                <a:ea typeface="微软雅黑" panose="020b0503020204020204" charset="-122"/>
              </a:rPr>
              <a:t> PPT</a:t>
            </a:r>
            <a:r>
              <a:rPr lang="zh-CN" altLang="en-US" sz="790" b="1">
                <a:solidFill>
                  <a:srgbClr val="4A452A"/>
                </a:solidFill>
                <a:latin typeface="微软雅黑" panose="020b0503020204020204" charset="-122"/>
                <a:ea typeface="微软雅黑" panose="020b0503020204020204" charset="-122"/>
              </a:rPr>
              <a:t>背景图片</a:t>
            </a:r>
            <a:r>
              <a:rPr lang="en-US" altLang="zh-CN" sz="790" b="1">
                <a:solidFill>
                  <a:srgbClr val="4A452A"/>
                </a:solidFill>
                <a:latin typeface="微软雅黑" panose="020b0503020204020204" charset="-122"/>
                <a:ea typeface="微软雅黑" panose="020b0503020204020204" charset="-122"/>
              </a:rPr>
              <a:t>:   </a:t>
            </a:r>
            <a:endParaRPr lang="en-US" altLang="zh-CN" sz="790" b="1">
              <a:solidFill>
                <a:srgbClr val="4A452A"/>
              </a:solidFill>
              <a:latin typeface="微软雅黑" panose="020b0503020204020204" charset="-122"/>
              <a:ea typeface="微软雅黑" panose="020b0503020204020204" charset="-122"/>
            </a:endParaRPr>
          </a:p>
        </p:txBody>
      </p:sp>
      <p:pic>
        <p:nvPicPr>
          <p:cNvPr id="38918" name="Picture 2" descr="C:\Users\20999\Desktop\PPT宣传页背景.png"/>
          <p:cNvPicPr>
            <a:picLocks noChangeAspect="1"/>
          </p:cNvPicPr>
          <p:nvPr>
            <p:custDataLst>
              <p:tags r:id="rId14"/>
            </p:custDataLst>
          </p:nvPr>
        </p:nvPicPr>
        <p:blipFill>
          <a:blip r:embed="rId13"/>
          <a:stretch>
            <a:fillRect/>
          </a:stretch>
        </p:blipFill>
        <p:spPr>
          <a:xfrm>
            <a:off x="3202307" y="359172"/>
            <a:ext cx="2142894" cy="1071447"/>
          </a:xfrm>
          <a:prstGeom prst="rect">
            <a:avLst/>
          </a:prstGeom>
          <a:noFill/>
          <a:ln w="9525">
            <a:noFill/>
          </a:ln>
        </p:spPr>
      </p:pic>
    </p:spTree>
  </p:cSld>
  <p:clrMapOvr>
    <a:masterClrMapping/>
  </p:clrMapOvr>
  <p:transition spd="med" advClick="0" advTm="0">
    <p:push dir="r"/>
  </p:transition>
  <p:timing/>
</p:sld>
</file>

<file path=ppt/slides/slide2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3"/>
          </p:custDataLst>
        </p:nvPr>
      </p:nvGrpSpPr>
      <p:grpSpPr>
        <a:xfrm>
          <a:off x="0" y="0"/>
          <a:ext cx="0" cy="0"/>
        </a:xfrm>
      </p:grpSpPr>
      <p:sp>
        <p:nvSpPr>
          <p:cNvPr id="3" name="矩形 2"/>
          <p:cNvSpPr/>
          <p:nvPr>
            <p:custDataLst>
              <p:tags r:id="rId4"/>
            </p:custDataLst>
          </p:nvPr>
        </p:nvSpPr>
        <p:spPr>
          <a:xfrm>
            <a:off x="6668" y="-10478"/>
            <a:ext cx="9136856" cy="5170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algn="ctr"/>
            <a:endParaRPr lang="zh-CN" altLang="en-US"/>
          </a:p>
        </p:txBody>
      </p:sp>
      <p:sp>
        <p:nvSpPr>
          <p:cNvPr id="7" name="矩形 6"/>
          <p:cNvSpPr/>
          <p:nvPr>
            <p:custDataLst>
              <p:tags r:id="rId5"/>
            </p:custDataLst>
          </p:nvPr>
        </p:nvSpPr>
        <p:spPr>
          <a:xfrm>
            <a:off x="476" y="1211580"/>
            <a:ext cx="9143524" cy="92821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zh-CN"/>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marL="0" marR="0" indent="0" algn="ctr" defTabSz="6858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100"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10000+套</a:t>
            </a:r>
            <a:r>
              <a:rPr kumimoji="0" lang="zh-CN" altLang="en-US"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精品</a:t>
            </a:r>
            <a:r>
              <a:rPr kumimoji="0" lang="en-US" altLang="zh-CN"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PPT</a:t>
            </a:r>
            <a:r>
              <a:rPr kumimoji="0" lang="zh-CN" altLang="en-US"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模板</a:t>
            </a:r>
            <a:r>
              <a:rPr kumimoji="0" lang="zh-CN" altLang="en-US" sz="2085" b="1" i="0" u="none" strike="noStrike" kern="1200" cap="none" spc="150" normalizeH="0" baseline="0" noProof="1">
                <a:solidFill>
                  <a:srgbClr val="FFC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全部免费</a:t>
            </a:r>
            <a:r>
              <a:rPr kumimoji="0" lang="zh-CN" altLang="en-US"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下载</a:t>
            </a:r>
            <a:endParaRPr kumimoji="0" lang="zh-CN" altLang="en-US"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endParaRPr>
          </a:p>
          <a:p>
            <a:pPr marL="0" marR="0" indent="0" algn="ctr" defTabSz="6858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www.ppthui.com</a:t>
            </a:r>
            <a:endParaRPr kumimoji="0" lang="en-US" altLang="zh-CN"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endParaRPr>
          </a:p>
        </p:txBody>
      </p:sp>
      <p:sp>
        <p:nvSpPr>
          <p:cNvPr id="38917" name="矩形 11"/>
          <p:cNvSpPr/>
          <p:nvPr>
            <p:custDataLst>
              <p:tags r:id="rId6"/>
            </p:custDataLst>
          </p:nvPr>
        </p:nvSpPr>
        <p:spPr>
          <a:xfrm>
            <a:off x="2095500" y="2336006"/>
            <a:ext cx="4950619" cy="1473517"/>
          </a:xfrm>
          <a:prstGeom prst="rect">
            <a:avLst/>
          </a:prstGeom>
          <a:noFill/>
          <a:ln w="25400">
            <a:noFill/>
          </a:ln>
        </p:spPr>
        <p:txBody>
          <a:bodyPr wrap="none" lIns="68540" tIns="34268" rIns="68540" bIns="34268" anchor="ctr">
            <a:no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eaLnBrk="0" hangingPunct="0">
              <a:lnSpc>
                <a:spcPts val="1800"/>
              </a:lnSpc>
            </a:pPr>
            <a:r>
              <a:rPr lang="en-US" altLang="zh-CN" sz="2100" b="1">
                <a:solidFill>
                  <a:schemeClr val="accent4">
                    <a:lumMod val="75000"/>
                  </a:schemeClr>
                </a:solidFill>
                <a:latin typeface="微软雅黑" panose="020b0503020204020204" charset="-122"/>
                <a:ea typeface="微软雅黑" panose="020b0503020204020204" charset="-122"/>
                <a:cs typeface="微软雅黑" panose="020b0503020204020204" charset="-122"/>
                <a:sym typeface="+mn-ea"/>
                <a:hlinkClick r:id="rId7" action="ppaction://hlinkfile"/>
              </a:rPr>
              <a:t>PPT汇</a:t>
            </a:r>
            <a:endParaRPr lang="zh-CN" altLang="en-US" sz="1800" b="1" spc="150">
              <a:solidFill>
                <a:schemeClr val="tx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endParaRPr>
          </a:p>
          <a:p>
            <a:pPr algn="ctr" eaLnBrk="0" hangingPunct="0">
              <a:lnSpc>
                <a:spcPts val="1800"/>
              </a:lnSpc>
            </a:pPr>
            <a:endParaRPr lang="en-US" altLang="zh-CN" sz="1800" b="1">
              <a:solidFill>
                <a:schemeClr val="tx1"/>
              </a:solidFill>
              <a:latin typeface="+mn-ea"/>
              <a:cs typeface="+mn-ea"/>
            </a:endParaRPr>
          </a:p>
          <a:p>
            <a:pPr algn="l" eaLnBrk="0" hangingPunct="0">
              <a:lnSpc>
                <a:spcPts val="1800"/>
              </a:lnSpc>
            </a:pPr>
            <a:r>
              <a:rPr lang="en-US" altLang="zh-CN" sz="900" b="1">
                <a:latin typeface="微软雅黑" panose="020b0503020204020204" charset="-122"/>
                <a:ea typeface="微软雅黑" panose="020b0503020204020204" charset="-122"/>
                <a:cs typeface="微软雅黑" panose="020b0503020204020204" charset="-122"/>
              </a:rPr>
              <a:t>PPT模板下载：</a:t>
            </a:r>
            <a:r>
              <a:rPr lang="en-US" altLang="zh-CN" sz="900">
                <a:latin typeface="微软雅黑" panose="020b0503020204020204" charset="-122"/>
                <a:ea typeface="微软雅黑" panose="020b0503020204020204" charset="-122"/>
                <a:cs typeface="微软雅黑" panose="020b0503020204020204" charset="-122"/>
                <a:hlinkClick r:id="rId8"/>
              </a:rPr>
              <a:t>www.ppthui.com/muban/</a:t>
            </a:r>
            <a:r>
              <a:rPr lang="en-US" altLang="zh-CN" sz="900" b="1">
                <a:solidFill>
                  <a:srgbClr val="FFC000"/>
                </a:solidFill>
                <a:latin typeface="微软雅黑" panose="020b0503020204020204" charset="-122"/>
                <a:ea typeface="微软雅黑" panose="020b0503020204020204" charset="-122"/>
                <a:cs typeface="微软雅黑" panose="020b0503020204020204" charset="-122"/>
              </a:rPr>
              <a:t>            </a:t>
            </a:r>
            <a:r>
              <a:rPr lang="en-US" altLang="zh-CN" sz="900" b="1">
                <a:latin typeface="微软雅黑" panose="020b0503020204020204" charset="-122"/>
                <a:ea typeface="微软雅黑" panose="020b0503020204020204" charset="-122"/>
                <a:cs typeface="微软雅黑" panose="020b0503020204020204" charset="-122"/>
              </a:rPr>
              <a:t>行业PPT模板：</a:t>
            </a:r>
            <a:r>
              <a:rPr lang="en-US" altLang="zh-CN" sz="900">
                <a:latin typeface="微软雅黑" panose="020b0503020204020204" charset="-122"/>
                <a:ea typeface="微软雅黑" panose="020b0503020204020204" charset="-122"/>
                <a:cs typeface="微软雅黑" panose="020b0503020204020204" charset="-122"/>
                <a:hlinkClick r:id="rId9"/>
              </a:rPr>
              <a:t>www.ppthui.com/hangye/</a:t>
            </a:r>
            <a:endParaRPr lang="en-US" altLang="zh-CN" sz="900" b="1">
              <a:solidFill>
                <a:srgbClr val="4A452A"/>
              </a:solidFill>
              <a:latin typeface="微软雅黑" panose="020b0503020204020204" charset="-122"/>
              <a:ea typeface="微软雅黑" panose="020b0503020204020204" charset="-122"/>
              <a:cs typeface="微软雅黑" panose="020b0503020204020204" charset="-122"/>
            </a:endParaRPr>
          </a:p>
          <a:p>
            <a:pPr algn="l" eaLnBrk="0" hangingPunct="0">
              <a:lnSpc>
                <a:spcPts val="1800"/>
              </a:lnSpc>
            </a:pPr>
            <a:r>
              <a:rPr lang="en-US" altLang="zh-CN" sz="900" b="1">
                <a:latin typeface="微软雅黑" panose="020b0503020204020204" charset="-122"/>
                <a:ea typeface="微软雅黑" panose="020b0503020204020204" charset="-122"/>
                <a:cs typeface="微软雅黑" panose="020b0503020204020204" charset="-122"/>
              </a:rPr>
              <a:t>工作PPT模板：</a:t>
            </a:r>
            <a:r>
              <a:rPr lang="en-US" altLang="zh-CN" sz="900">
                <a:latin typeface="微软雅黑" panose="020b0503020204020204" charset="-122"/>
                <a:ea typeface="微软雅黑" panose="020b0503020204020204" charset="-122"/>
                <a:cs typeface="微软雅黑" panose="020b0503020204020204" charset="-122"/>
                <a:hlinkClick r:id="rId10"/>
              </a:rPr>
              <a:t>www.ppthui.com/gongzuo/</a:t>
            </a:r>
            <a:r>
              <a:rPr lang="en-US" altLang="zh-CN" sz="900" b="1">
                <a:solidFill>
                  <a:srgbClr val="4A452A"/>
                </a:solidFill>
                <a:latin typeface="微软雅黑" panose="020b0503020204020204" charset="-122"/>
                <a:ea typeface="微软雅黑" panose="020b0503020204020204" charset="-122"/>
                <a:cs typeface="微软雅黑" panose="020b0503020204020204" charset="-122"/>
              </a:rPr>
              <a:t>         </a:t>
            </a:r>
            <a:r>
              <a:rPr lang="en-US" altLang="zh-CN" sz="900" b="1">
                <a:latin typeface="微软雅黑" panose="020b0503020204020204" charset="-122"/>
                <a:ea typeface="微软雅黑" panose="020b0503020204020204" charset="-122"/>
                <a:cs typeface="微软雅黑" panose="020b0503020204020204" charset="-122"/>
              </a:rPr>
              <a:t>节日PPT模板：</a:t>
            </a:r>
            <a:r>
              <a:rPr lang="en-US" altLang="zh-CN" sz="900">
                <a:latin typeface="微软雅黑" panose="020b0503020204020204" charset="-122"/>
                <a:ea typeface="微软雅黑" panose="020b0503020204020204" charset="-122"/>
                <a:cs typeface="微软雅黑" panose="020b0503020204020204" charset="-122"/>
                <a:hlinkClick r:id="rId11"/>
              </a:rPr>
              <a:t>www.ppthui.com/jieri/</a:t>
            </a:r>
            <a:endParaRPr lang="en-US" altLang="zh-CN" sz="900" b="1">
              <a:solidFill>
                <a:srgbClr val="4A452A"/>
              </a:solidFill>
              <a:latin typeface="微软雅黑" panose="020b0503020204020204" charset="-122"/>
              <a:ea typeface="微软雅黑" panose="020b0503020204020204" charset="-122"/>
              <a:cs typeface="微软雅黑" panose="020b0503020204020204" charset="-122"/>
              <a:hlinkClick r:id="rId11"/>
            </a:endParaRPr>
          </a:p>
          <a:p>
            <a:pPr algn="l" eaLnBrk="0" hangingPunct="0">
              <a:lnSpc>
                <a:spcPts val="1800"/>
              </a:lnSpc>
            </a:pPr>
            <a:r>
              <a:rPr lang="en-US" altLang="zh-CN" sz="900" b="1">
                <a:latin typeface="微软雅黑" panose="020b0503020204020204" charset="-122"/>
                <a:ea typeface="微软雅黑" panose="020b0503020204020204" charset="-122"/>
                <a:cs typeface="微软雅黑" panose="020b0503020204020204" charset="-122"/>
              </a:rPr>
              <a:t>党政军事PPT：</a:t>
            </a:r>
            <a:r>
              <a:rPr lang="en-US" altLang="zh-CN" sz="900">
                <a:latin typeface="微软雅黑" panose="020b0503020204020204" charset="-122"/>
                <a:ea typeface="微软雅黑" panose="020b0503020204020204" charset="-122"/>
                <a:cs typeface="微软雅黑" panose="020b0503020204020204" charset="-122"/>
                <a:hlinkClick r:id="rId12"/>
              </a:rPr>
              <a:t>www.ppthui.com/dangzheng/</a:t>
            </a:r>
            <a:r>
              <a:rPr lang="en-US" altLang="zh-CN" sz="900">
                <a:solidFill>
                  <a:srgbClr val="4A452A"/>
                </a:solidFill>
                <a:latin typeface="微软雅黑" panose="020b0503020204020204" charset="-122"/>
                <a:ea typeface="微软雅黑" panose="020b0503020204020204" charset="-122"/>
                <a:cs typeface="微软雅黑" panose="020b0503020204020204" charset="-122"/>
              </a:rPr>
              <a:t> </a:t>
            </a:r>
            <a:r>
              <a:rPr lang="en-US" altLang="zh-CN" sz="900" b="1">
                <a:solidFill>
                  <a:srgbClr val="4A452A"/>
                </a:solidFill>
                <a:latin typeface="微软雅黑" panose="020b0503020204020204" charset="-122"/>
                <a:ea typeface="微软雅黑" panose="020b0503020204020204" charset="-122"/>
                <a:cs typeface="微软雅黑" panose="020b0503020204020204" charset="-122"/>
              </a:rPr>
              <a:t>    </a:t>
            </a:r>
            <a:r>
              <a:rPr lang="en-US" altLang="zh-CN" sz="900" b="1">
                <a:latin typeface="微软雅黑" panose="020b0503020204020204" charset="-122"/>
                <a:ea typeface="微软雅黑" panose="020b0503020204020204" charset="-122"/>
                <a:cs typeface="微软雅黑" panose="020b0503020204020204" charset="-122"/>
              </a:rPr>
              <a:t>教育说课课件：</a:t>
            </a:r>
            <a:r>
              <a:rPr lang="en-US" altLang="zh-CN" sz="900">
                <a:latin typeface="微软雅黑" panose="020b0503020204020204" charset="-122"/>
                <a:ea typeface="微软雅黑" panose="020b0503020204020204" charset="-122"/>
                <a:cs typeface="微软雅黑" panose="020b0503020204020204" charset="-122"/>
                <a:hlinkClick r:id="rId13"/>
              </a:rPr>
              <a:t>www.ppthui.com/jiaoyu/</a:t>
            </a:r>
            <a:endParaRPr lang="en-US" altLang="zh-CN" sz="900">
              <a:latin typeface="微软雅黑" panose="020b0503020204020204" charset="-122"/>
              <a:ea typeface="微软雅黑" panose="020b0503020204020204" charset="-122"/>
              <a:cs typeface="微软雅黑" panose="020b0503020204020204" charset="-122"/>
              <a:hlinkClick r:id="rId13"/>
            </a:endParaRPr>
          </a:p>
        </p:txBody>
      </p:sp>
      <p:pic>
        <p:nvPicPr>
          <p:cNvPr id="38918" name="Picture 2" descr="C:\Users\20999\Desktop\PPT宣传页背景.png"/>
          <p:cNvPicPr>
            <a:picLocks noChangeAspect="1"/>
          </p:cNvPicPr>
          <p:nvPr>
            <p:custDataLst>
              <p:tags r:id="rId15"/>
            </p:custDataLst>
          </p:nvPr>
        </p:nvPicPr>
        <p:blipFill>
          <a:blip r:embed="rId14"/>
          <a:stretch>
            <a:fillRect/>
          </a:stretch>
        </p:blipFill>
        <p:spPr>
          <a:xfrm>
            <a:off x="3499924" y="72723"/>
            <a:ext cx="2142045" cy="1071023"/>
          </a:xfrm>
          <a:prstGeom prst="rect">
            <a:avLst/>
          </a:prstGeom>
          <a:noFill/>
          <a:ln w="9525">
            <a:noFill/>
          </a:ln>
        </p:spPr>
      </p:pic>
      <p:sp>
        <p:nvSpPr>
          <p:cNvPr id="2" name="文本框 1"/>
          <p:cNvSpPr txBox="1"/>
          <p:nvPr>
            <p:custDataLst>
              <p:tags r:id="rId16"/>
            </p:custDataLst>
          </p:nvPr>
        </p:nvSpPr>
        <p:spPr>
          <a:xfrm>
            <a:off x="1414939" y="3809524"/>
            <a:ext cx="6315551" cy="1026319"/>
          </a:xfrm>
          <a:prstGeom prst="rect">
            <a:avLst/>
          </a:prstGeom>
          <a:noFill/>
        </p:spPr>
        <p:txBody>
          <a:bodyPr wrap="square"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altLang="zh-CN" sz="900" b="1">
                <a:latin typeface="微软雅黑" panose="020b0503020204020204" charset="-122"/>
                <a:ea typeface="微软雅黑" panose="020b0503020204020204" charset="-122"/>
                <a:cs typeface="微软雅黑" panose="020b0503020204020204" charset="-122"/>
              </a:rPr>
              <a:t>PPT</a:t>
            </a:r>
            <a:r>
              <a:rPr lang="zh-CN" altLang="en-US" sz="900" b="1">
                <a:latin typeface="微软雅黑" panose="020b0503020204020204" charset="-122"/>
                <a:ea typeface="微软雅黑" panose="020b0503020204020204" charset="-122"/>
                <a:cs typeface="微软雅黑" panose="020b0503020204020204" charset="-122"/>
              </a:rPr>
              <a:t>模板：</a:t>
            </a:r>
            <a:r>
              <a:rPr lang="zh-CN" altLang="en-US" sz="900">
                <a:latin typeface="微软雅黑" panose="020b0503020204020204" charset="-122"/>
                <a:ea typeface="微软雅黑" panose="020b0503020204020204" charset="-122"/>
                <a:cs typeface="微软雅黑" panose="020b0503020204020204" charset="-122"/>
                <a:hlinkClick r:id="rId17" action="ppaction://hlinkfile"/>
              </a:rPr>
              <a:t>简洁模板</a:t>
            </a:r>
            <a:r>
              <a:rPr lang="zh-CN" altLang="en-US" sz="900">
                <a:latin typeface="微软雅黑" panose="020b0503020204020204" charset="-122"/>
                <a:ea typeface="微软雅黑" panose="020b0503020204020204" charset="-122"/>
                <a:cs typeface="微软雅黑" panose="020b0503020204020204" charset="-122"/>
              </a:rPr>
              <a:t>丨</a:t>
            </a:r>
            <a:r>
              <a:rPr lang="zh-CN" altLang="en-US" sz="900">
                <a:latin typeface="微软雅黑" panose="020b0503020204020204" charset="-122"/>
                <a:ea typeface="微软雅黑" panose="020b0503020204020204" charset="-122"/>
                <a:cs typeface="微软雅黑" panose="020b0503020204020204" charset="-122"/>
                <a:hlinkClick r:id="rId18" action="ppaction://hlinkfile"/>
              </a:rPr>
              <a:t>商务模板</a:t>
            </a:r>
            <a:r>
              <a:rPr lang="zh-CN" altLang="en-US" sz="900">
                <a:latin typeface="微软雅黑" panose="020b0503020204020204" charset="-122"/>
                <a:ea typeface="微软雅黑" panose="020b0503020204020204" charset="-122"/>
                <a:cs typeface="微软雅黑" panose="020b0503020204020204" charset="-122"/>
              </a:rPr>
              <a:t>丨</a:t>
            </a:r>
            <a:r>
              <a:rPr lang="zh-CN" altLang="en-US" sz="900">
                <a:latin typeface="微软雅黑" panose="020b0503020204020204" charset="-122"/>
                <a:ea typeface="微软雅黑" panose="020b0503020204020204" charset="-122"/>
                <a:cs typeface="微软雅黑" panose="020b0503020204020204" charset="-122"/>
                <a:hlinkClick r:id="rId19" action="ppaction://hlinkfile"/>
              </a:rPr>
              <a:t>自然风景</a:t>
            </a:r>
            <a:r>
              <a:rPr lang="zh-CN" altLang="en-US" sz="900">
                <a:latin typeface="微软雅黑" panose="020b0503020204020204" charset="-122"/>
                <a:ea typeface="微软雅黑" panose="020b0503020204020204" charset="-122"/>
                <a:cs typeface="微软雅黑" panose="020b0503020204020204" charset="-122"/>
              </a:rPr>
              <a:t>丨</a:t>
            </a:r>
            <a:r>
              <a:rPr lang="zh-CN" altLang="en-US" sz="900">
                <a:latin typeface="微软雅黑" panose="020b0503020204020204" charset="-122"/>
                <a:ea typeface="微软雅黑" panose="020b0503020204020204" charset="-122"/>
                <a:cs typeface="微软雅黑" panose="020b0503020204020204" charset="-122"/>
                <a:hlinkClick r:id="rId20" action="ppaction://hlinkfile"/>
              </a:rPr>
              <a:t>时尚模板</a:t>
            </a:r>
            <a:r>
              <a:rPr lang="zh-CN" altLang="en-US" sz="900">
                <a:latin typeface="微软雅黑" panose="020b0503020204020204" charset="-122"/>
                <a:ea typeface="微软雅黑" panose="020b0503020204020204" charset="-122"/>
                <a:cs typeface="微软雅黑" panose="020b0503020204020204" charset="-122"/>
              </a:rPr>
              <a:t>丨</a:t>
            </a:r>
            <a:r>
              <a:rPr lang="zh-CN" altLang="en-US" sz="900">
                <a:latin typeface="微软雅黑" panose="020b0503020204020204" charset="-122"/>
                <a:ea typeface="微软雅黑" panose="020b0503020204020204" charset="-122"/>
                <a:cs typeface="微软雅黑" panose="020b0503020204020204" charset="-122"/>
                <a:hlinkClick r:id="rId21" action="ppaction://hlinkfile"/>
              </a:rPr>
              <a:t>古典模板</a:t>
            </a:r>
            <a:r>
              <a:rPr lang="zh-CN" altLang="en-US" sz="900">
                <a:latin typeface="微软雅黑" panose="020b0503020204020204" charset="-122"/>
                <a:ea typeface="微软雅黑" panose="020b0503020204020204" charset="-122"/>
                <a:cs typeface="微软雅黑" panose="020b0503020204020204" charset="-122"/>
              </a:rPr>
              <a:t>丨</a:t>
            </a:r>
            <a:r>
              <a:rPr lang="zh-CN" altLang="en-US" sz="900">
                <a:latin typeface="微软雅黑" panose="020b0503020204020204" charset="-122"/>
                <a:ea typeface="微软雅黑" panose="020b0503020204020204" charset="-122"/>
                <a:cs typeface="微软雅黑" panose="020b0503020204020204" charset="-122"/>
                <a:hlinkClick r:id="rId22" action="ppaction://hlinkfile"/>
              </a:rPr>
              <a:t>浪漫爱情</a:t>
            </a:r>
            <a:r>
              <a:rPr lang="zh-CN" altLang="en-US" sz="900">
                <a:latin typeface="微软雅黑" panose="020b0503020204020204" charset="-122"/>
                <a:ea typeface="微软雅黑" panose="020b0503020204020204" charset="-122"/>
                <a:cs typeface="微软雅黑" panose="020b0503020204020204" charset="-122"/>
              </a:rPr>
              <a:t>丨</a:t>
            </a:r>
            <a:r>
              <a:rPr lang="zh-CN" altLang="en-US" sz="900">
                <a:latin typeface="微软雅黑" panose="020b0503020204020204" charset="-122"/>
                <a:ea typeface="微软雅黑" panose="020b0503020204020204" charset="-122"/>
                <a:cs typeface="微软雅黑" panose="020b0503020204020204" charset="-122"/>
                <a:hlinkClick r:id="rId23" action="ppaction://hlinkfile"/>
              </a:rPr>
              <a:t>卡通动漫</a:t>
            </a:r>
            <a:r>
              <a:rPr lang="zh-CN" altLang="en-US" sz="900">
                <a:latin typeface="微软雅黑" panose="020b0503020204020204" charset="-122"/>
                <a:ea typeface="微软雅黑" panose="020b0503020204020204" charset="-122"/>
                <a:cs typeface="微软雅黑" panose="020b0503020204020204" charset="-122"/>
              </a:rPr>
              <a:t>丨</a:t>
            </a:r>
            <a:r>
              <a:rPr lang="zh-CN" altLang="en-US" sz="900">
                <a:latin typeface="微软雅黑" panose="020b0503020204020204" charset="-122"/>
                <a:ea typeface="微软雅黑" panose="020b0503020204020204" charset="-122"/>
                <a:cs typeface="微软雅黑" panose="020b0503020204020204" charset="-122"/>
                <a:hlinkClick r:id="rId24" action="ppaction://hlinkfile"/>
              </a:rPr>
              <a:t>艺术设计</a:t>
            </a:r>
            <a:r>
              <a:rPr lang="zh-CN" altLang="en-US" sz="900">
                <a:latin typeface="微软雅黑" panose="020b0503020204020204" charset="-122"/>
                <a:ea typeface="微软雅黑" panose="020b0503020204020204" charset="-122"/>
                <a:cs typeface="微软雅黑" panose="020b0503020204020204" charset="-122"/>
              </a:rPr>
              <a:t>丨</a:t>
            </a:r>
            <a:r>
              <a:rPr lang="zh-CN" altLang="en-US" sz="900">
                <a:latin typeface="微软雅黑" panose="020b0503020204020204" charset="-122"/>
                <a:ea typeface="微软雅黑" panose="020b0503020204020204" charset="-122"/>
                <a:cs typeface="微软雅黑" panose="020b0503020204020204" charset="-122"/>
                <a:hlinkClick r:id="rId25" action="ppaction://hlinkfile"/>
              </a:rPr>
              <a:t>主题班会</a:t>
            </a:r>
            <a:r>
              <a:rPr lang="zh-CN" altLang="en-US" sz="900">
                <a:latin typeface="微软雅黑" panose="020b0503020204020204" charset="-122"/>
                <a:ea typeface="微软雅黑" panose="020b0503020204020204" charset="-122"/>
                <a:cs typeface="微软雅黑" panose="020b0503020204020204" charset="-122"/>
              </a:rPr>
              <a:t>丨</a:t>
            </a:r>
            <a:r>
              <a:rPr lang="zh-CN" altLang="en-US" sz="900">
                <a:latin typeface="微软雅黑" panose="020b0503020204020204" charset="-122"/>
                <a:ea typeface="微软雅黑" panose="020b0503020204020204" charset="-122"/>
                <a:cs typeface="微软雅黑" panose="020b0503020204020204" charset="-122"/>
                <a:hlinkClick r:id="rId26" action="ppaction://hlinkfile"/>
              </a:rPr>
              <a:t>背景图片</a:t>
            </a:r>
            <a:endParaRPr lang="zh-CN" altLang="en-US" sz="900">
              <a:latin typeface="微软雅黑" panose="020b0503020204020204" charset="-122"/>
              <a:ea typeface="微软雅黑" panose="020b0503020204020204" charset="-122"/>
              <a:cs typeface="微软雅黑" panose="020b0503020204020204" charset="-122"/>
            </a:endParaRPr>
          </a:p>
          <a:p>
            <a:endParaRPr lang="zh-CN" altLang="en-US" sz="900">
              <a:latin typeface="微软雅黑" panose="020b0503020204020204" charset="-122"/>
              <a:ea typeface="微软雅黑" panose="020b0503020204020204" charset="-122"/>
              <a:cs typeface="微软雅黑" panose="020b0503020204020204" charset="-122"/>
            </a:endParaRPr>
          </a:p>
          <a:p>
            <a:r>
              <a:rPr lang="zh-CN" altLang="en-US" sz="900" b="1">
                <a:latin typeface="微软雅黑" panose="020b0503020204020204" charset="-122"/>
                <a:ea typeface="微软雅黑" panose="020b0503020204020204" charset="-122"/>
                <a:cs typeface="微软雅黑" panose="020b0503020204020204" charset="-122"/>
              </a:rPr>
              <a:t>行业</a:t>
            </a:r>
            <a:r>
              <a:rPr lang="en-US" altLang="zh-CN" sz="900" b="1">
                <a:latin typeface="微软雅黑" panose="020b0503020204020204" charset="-122"/>
                <a:ea typeface="微软雅黑" panose="020b0503020204020204" charset="-122"/>
                <a:cs typeface="微软雅黑" panose="020b0503020204020204" charset="-122"/>
              </a:rPr>
              <a:t>PPT</a:t>
            </a:r>
            <a:r>
              <a:rPr lang="zh-CN" altLang="en-US" sz="900" b="1">
                <a:latin typeface="微软雅黑" panose="020b0503020204020204" charset="-122"/>
                <a:ea typeface="微软雅黑" panose="020b0503020204020204" charset="-122"/>
                <a:cs typeface="微软雅黑" panose="020b0503020204020204" charset="-122"/>
              </a:rPr>
              <a:t>：</a:t>
            </a:r>
            <a:r>
              <a:rPr lang="zh-CN" altLang="en-US" sz="900">
                <a:latin typeface="微软雅黑" panose="020b0503020204020204" charset="-122"/>
                <a:ea typeface="微软雅黑" panose="020b0503020204020204" charset="-122"/>
                <a:cs typeface="微软雅黑" panose="020b0503020204020204" charset="-122"/>
                <a:hlinkClick r:id="rId27" action="ppaction://hlinkfile"/>
              </a:rPr>
              <a:t>党政军事</a:t>
            </a:r>
            <a:r>
              <a:rPr lang="zh-CN" altLang="en-US" sz="900">
                <a:latin typeface="微软雅黑" panose="020b0503020204020204" charset="-122"/>
                <a:ea typeface="微软雅黑" panose="020b0503020204020204" charset="-122"/>
                <a:cs typeface="微软雅黑" panose="020b0503020204020204" charset="-122"/>
              </a:rPr>
              <a:t>丨</a:t>
            </a:r>
            <a:r>
              <a:rPr lang="zh-CN" altLang="en-US" sz="900">
                <a:latin typeface="微软雅黑" panose="020b0503020204020204" charset="-122"/>
                <a:ea typeface="微软雅黑" panose="020b0503020204020204" charset="-122"/>
                <a:cs typeface="微软雅黑" panose="020b0503020204020204" charset="-122"/>
                <a:hlinkClick r:id="rId28" action="ppaction://hlinkfile"/>
              </a:rPr>
              <a:t>科技模板</a:t>
            </a:r>
            <a:r>
              <a:rPr lang="zh-CN" altLang="en-US" sz="900">
                <a:latin typeface="微软雅黑" panose="020b0503020204020204" charset="-122"/>
                <a:ea typeface="微软雅黑" panose="020b0503020204020204" charset="-122"/>
                <a:cs typeface="微软雅黑" panose="020b0503020204020204" charset="-122"/>
              </a:rPr>
              <a:t>丨</a:t>
            </a:r>
            <a:r>
              <a:rPr lang="zh-CN" altLang="en-US" sz="900">
                <a:latin typeface="微软雅黑" panose="020b0503020204020204" charset="-122"/>
                <a:ea typeface="微软雅黑" panose="020b0503020204020204" charset="-122"/>
                <a:cs typeface="微软雅黑" panose="020b0503020204020204" charset="-122"/>
                <a:hlinkClick r:id="rId29" action="ppaction://hlinkfile"/>
              </a:rPr>
              <a:t>工业机械</a:t>
            </a:r>
            <a:r>
              <a:rPr lang="zh-CN" altLang="en-US" sz="900">
                <a:latin typeface="微软雅黑" panose="020b0503020204020204" charset="-122"/>
                <a:ea typeface="微软雅黑" panose="020b0503020204020204" charset="-122"/>
                <a:cs typeface="微软雅黑" panose="020b0503020204020204" charset="-122"/>
              </a:rPr>
              <a:t>丨</a:t>
            </a:r>
            <a:r>
              <a:rPr lang="zh-CN" altLang="en-US" sz="900">
                <a:latin typeface="微软雅黑" panose="020b0503020204020204" charset="-122"/>
                <a:ea typeface="微软雅黑" panose="020b0503020204020204" charset="-122"/>
                <a:cs typeface="微软雅黑" panose="020b0503020204020204" charset="-122"/>
                <a:hlinkClick r:id="rId30" action="ppaction://hlinkfile"/>
              </a:rPr>
              <a:t>医学医疗</a:t>
            </a:r>
            <a:r>
              <a:rPr lang="zh-CN" altLang="en-US" sz="900">
                <a:latin typeface="微软雅黑" panose="020b0503020204020204" charset="-122"/>
                <a:ea typeface="微软雅黑" panose="020b0503020204020204" charset="-122"/>
                <a:cs typeface="微软雅黑" panose="020b0503020204020204" charset="-122"/>
              </a:rPr>
              <a:t>丨</a:t>
            </a:r>
            <a:r>
              <a:rPr lang="zh-CN" altLang="en-US" sz="900">
                <a:latin typeface="微软雅黑" panose="020b0503020204020204" charset="-122"/>
                <a:ea typeface="微软雅黑" panose="020b0503020204020204" charset="-122"/>
                <a:cs typeface="微软雅黑" panose="020b0503020204020204" charset="-122"/>
                <a:hlinkClick r:id="rId31" action="ppaction://hlinkfile"/>
              </a:rPr>
              <a:t>旅游旅行</a:t>
            </a:r>
            <a:r>
              <a:rPr lang="zh-CN" altLang="en-US" sz="900">
                <a:latin typeface="微软雅黑" panose="020b0503020204020204" charset="-122"/>
                <a:ea typeface="微软雅黑" panose="020b0503020204020204" charset="-122"/>
                <a:cs typeface="微软雅黑" panose="020b0503020204020204" charset="-122"/>
              </a:rPr>
              <a:t>丨</a:t>
            </a:r>
            <a:r>
              <a:rPr lang="zh-CN" altLang="en-US" sz="900">
                <a:latin typeface="微软雅黑" panose="020b0503020204020204" charset="-122"/>
                <a:ea typeface="微软雅黑" panose="020b0503020204020204" charset="-122"/>
                <a:cs typeface="微软雅黑" panose="020b0503020204020204" charset="-122"/>
                <a:hlinkClick r:id="rId32" action="ppaction://hlinkfile"/>
              </a:rPr>
              <a:t>金融理财</a:t>
            </a:r>
            <a:r>
              <a:rPr lang="zh-CN" altLang="en-US" sz="900">
                <a:latin typeface="微软雅黑" panose="020b0503020204020204" charset="-122"/>
                <a:ea typeface="微软雅黑" panose="020b0503020204020204" charset="-122"/>
                <a:cs typeface="微软雅黑" panose="020b0503020204020204" charset="-122"/>
              </a:rPr>
              <a:t>丨</a:t>
            </a:r>
            <a:r>
              <a:rPr lang="zh-CN" altLang="en-US" sz="900">
                <a:latin typeface="微软雅黑" panose="020b0503020204020204" charset="-122"/>
                <a:ea typeface="微软雅黑" panose="020b0503020204020204" charset="-122"/>
                <a:cs typeface="微软雅黑" panose="020b0503020204020204" charset="-122"/>
                <a:hlinkClick r:id="rId33" action="ppaction://hlinkfile"/>
              </a:rPr>
              <a:t>餐饮美食</a:t>
            </a:r>
            <a:r>
              <a:rPr lang="zh-CN" altLang="en-US" sz="900">
                <a:latin typeface="微软雅黑" panose="020b0503020204020204" charset="-122"/>
                <a:ea typeface="微软雅黑" panose="020b0503020204020204" charset="-122"/>
                <a:cs typeface="微软雅黑" panose="020b0503020204020204" charset="-122"/>
              </a:rPr>
              <a:t>丨</a:t>
            </a:r>
            <a:r>
              <a:rPr lang="zh-CN" altLang="en-US" sz="900">
                <a:latin typeface="微软雅黑" panose="020b0503020204020204" charset="-122"/>
                <a:ea typeface="微软雅黑" panose="020b0503020204020204" charset="-122"/>
                <a:cs typeface="微软雅黑" panose="020b0503020204020204" charset="-122"/>
                <a:hlinkClick r:id="rId34" action="ppaction://hlinkfile"/>
              </a:rPr>
              <a:t>教育培训</a:t>
            </a:r>
            <a:r>
              <a:rPr lang="zh-CN" altLang="en-US" sz="900">
                <a:latin typeface="微软雅黑" panose="020b0503020204020204" charset="-122"/>
                <a:ea typeface="微软雅黑" panose="020b0503020204020204" charset="-122"/>
                <a:cs typeface="微软雅黑" panose="020b0503020204020204" charset="-122"/>
              </a:rPr>
              <a:t>丨</a:t>
            </a:r>
            <a:r>
              <a:rPr lang="zh-CN" altLang="en-US" sz="900">
                <a:latin typeface="微软雅黑" panose="020b0503020204020204" charset="-122"/>
                <a:ea typeface="微软雅黑" panose="020b0503020204020204" charset="-122"/>
                <a:cs typeface="微软雅黑" panose="020b0503020204020204" charset="-122"/>
                <a:hlinkClick r:id="rId35" action="ppaction://hlinkfile"/>
              </a:rPr>
              <a:t>教学说课</a:t>
            </a:r>
            <a:r>
              <a:rPr lang="zh-CN" altLang="en-US" sz="900">
                <a:latin typeface="微软雅黑" panose="020b0503020204020204" charset="-122"/>
                <a:ea typeface="微软雅黑" panose="020b0503020204020204" charset="-122"/>
                <a:cs typeface="微软雅黑" panose="020b0503020204020204" charset="-122"/>
              </a:rPr>
              <a:t>丨</a:t>
            </a:r>
            <a:r>
              <a:rPr lang="zh-CN" altLang="en-US" sz="900">
                <a:latin typeface="微软雅黑" panose="020b0503020204020204" charset="-122"/>
                <a:ea typeface="微软雅黑" panose="020b0503020204020204" charset="-122"/>
                <a:cs typeface="微软雅黑" panose="020b0503020204020204" charset="-122"/>
                <a:hlinkClick r:id="rId36" action="ppaction://hlinkfile"/>
              </a:rPr>
              <a:t>营销销售</a:t>
            </a:r>
            <a:endParaRPr lang="zh-CN" altLang="en-US" sz="900">
              <a:latin typeface="微软雅黑" panose="020b0503020204020204" charset="-122"/>
              <a:ea typeface="微软雅黑" panose="020b0503020204020204" charset="-122"/>
              <a:cs typeface="微软雅黑" panose="020b0503020204020204" charset="-122"/>
            </a:endParaRPr>
          </a:p>
          <a:p>
            <a:endParaRPr lang="zh-CN" altLang="en-US" sz="900">
              <a:latin typeface="微软雅黑" panose="020b0503020204020204" charset="-122"/>
              <a:ea typeface="微软雅黑" panose="020b0503020204020204" charset="-122"/>
              <a:cs typeface="微软雅黑" panose="020b0503020204020204" charset="-122"/>
            </a:endParaRPr>
          </a:p>
          <a:p>
            <a:r>
              <a:rPr lang="zh-CN" altLang="en-US" sz="900" b="1">
                <a:latin typeface="微软雅黑" panose="020b0503020204020204" charset="-122"/>
                <a:ea typeface="微软雅黑" panose="020b0503020204020204" charset="-122"/>
                <a:cs typeface="微软雅黑" panose="020b0503020204020204" charset="-122"/>
              </a:rPr>
              <a:t>工作</a:t>
            </a:r>
            <a:r>
              <a:rPr lang="en-US" altLang="zh-CN" sz="900" b="1">
                <a:latin typeface="微软雅黑" panose="020b0503020204020204" charset="-122"/>
                <a:ea typeface="微软雅黑" panose="020b0503020204020204" charset="-122"/>
                <a:cs typeface="微软雅黑" panose="020b0503020204020204" charset="-122"/>
              </a:rPr>
              <a:t>PPT</a:t>
            </a:r>
            <a:r>
              <a:rPr lang="zh-CN" altLang="en-US" sz="900" b="1">
                <a:latin typeface="微软雅黑" panose="020b0503020204020204" charset="-122"/>
                <a:ea typeface="微软雅黑" panose="020b0503020204020204" charset="-122"/>
                <a:cs typeface="微软雅黑" panose="020b0503020204020204" charset="-122"/>
              </a:rPr>
              <a:t>：</a:t>
            </a:r>
            <a:r>
              <a:rPr lang="zh-CN" altLang="en-US" sz="900">
                <a:latin typeface="微软雅黑" panose="020b0503020204020204" charset="-122"/>
                <a:ea typeface="微软雅黑" panose="020b0503020204020204" charset="-122"/>
                <a:cs typeface="微软雅黑" panose="020b0503020204020204" charset="-122"/>
                <a:hlinkClick r:id="rId37" action="ppaction://hlinkfile"/>
              </a:rPr>
              <a:t>工作汇报</a:t>
            </a:r>
            <a:r>
              <a:rPr lang="zh-CN" altLang="en-US" sz="900">
                <a:latin typeface="微软雅黑" panose="020b0503020204020204" charset="-122"/>
                <a:ea typeface="微软雅黑" panose="020b0503020204020204" charset="-122"/>
                <a:cs typeface="微软雅黑" panose="020b0503020204020204" charset="-122"/>
              </a:rPr>
              <a:t>丨</a:t>
            </a:r>
            <a:r>
              <a:rPr lang="zh-CN" altLang="en-US" sz="900">
                <a:latin typeface="微软雅黑" panose="020b0503020204020204" charset="-122"/>
                <a:ea typeface="微软雅黑" panose="020b0503020204020204" charset="-122"/>
                <a:cs typeface="微软雅黑" panose="020b0503020204020204" charset="-122"/>
                <a:hlinkClick r:id="rId38" action="ppaction://hlinkfile"/>
              </a:rPr>
              <a:t>毕业答辩</a:t>
            </a:r>
            <a:r>
              <a:rPr lang="zh-CN" altLang="en-US" sz="900">
                <a:latin typeface="微软雅黑" panose="020b0503020204020204" charset="-122"/>
                <a:ea typeface="微软雅黑" panose="020b0503020204020204" charset="-122"/>
                <a:cs typeface="微软雅黑" panose="020b0503020204020204" charset="-122"/>
              </a:rPr>
              <a:t>丨</a:t>
            </a:r>
            <a:r>
              <a:rPr lang="zh-CN" altLang="en-US" sz="900">
                <a:latin typeface="微软雅黑" panose="020b0503020204020204" charset="-122"/>
                <a:ea typeface="微软雅黑" panose="020b0503020204020204" charset="-122"/>
                <a:cs typeface="微软雅黑" panose="020b0503020204020204" charset="-122"/>
                <a:hlinkClick r:id="rId39" action="ppaction://hlinkfile"/>
              </a:rPr>
              <a:t>工作培训</a:t>
            </a:r>
            <a:r>
              <a:rPr lang="zh-CN" altLang="en-US" sz="900">
                <a:latin typeface="微软雅黑" panose="020b0503020204020204" charset="-122"/>
                <a:ea typeface="微软雅黑" panose="020b0503020204020204" charset="-122"/>
                <a:cs typeface="微软雅黑" panose="020b0503020204020204" charset="-122"/>
              </a:rPr>
              <a:t>丨</a:t>
            </a:r>
            <a:r>
              <a:rPr lang="zh-CN" altLang="en-US" sz="900">
                <a:latin typeface="微软雅黑" panose="020b0503020204020204" charset="-122"/>
                <a:ea typeface="微软雅黑" panose="020b0503020204020204" charset="-122"/>
                <a:cs typeface="微软雅黑" panose="020b0503020204020204" charset="-122"/>
                <a:hlinkClick r:id="rId40" action="ppaction://hlinkfile"/>
              </a:rPr>
              <a:t>述职报告</a:t>
            </a:r>
            <a:r>
              <a:rPr lang="zh-CN" altLang="en-US" sz="900">
                <a:latin typeface="微软雅黑" panose="020b0503020204020204" charset="-122"/>
                <a:ea typeface="微软雅黑" panose="020b0503020204020204" charset="-122"/>
                <a:cs typeface="微软雅黑" panose="020b0503020204020204" charset="-122"/>
              </a:rPr>
              <a:t>丨</a:t>
            </a:r>
            <a:r>
              <a:rPr lang="zh-CN" altLang="en-US" sz="900">
                <a:latin typeface="微软雅黑" panose="020b0503020204020204" charset="-122"/>
                <a:ea typeface="微软雅黑" panose="020b0503020204020204" charset="-122"/>
                <a:cs typeface="微软雅黑" panose="020b0503020204020204" charset="-122"/>
                <a:hlinkClick r:id="rId41" action="ppaction://hlinkfile"/>
              </a:rPr>
              <a:t>分析报告</a:t>
            </a:r>
            <a:r>
              <a:rPr lang="zh-CN" altLang="en-US" sz="900">
                <a:latin typeface="微软雅黑" panose="020b0503020204020204" charset="-122"/>
                <a:ea typeface="微软雅黑" panose="020b0503020204020204" charset="-122"/>
                <a:cs typeface="微软雅黑" panose="020b0503020204020204" charset="-122"/>
              </a:rPr>
              <a:t>丨</a:t>
            </a:r>
            <a:r>
              <a:rPr lang="zh-CN" altLang="en-US" sz="900">
                <a:latin typeface="微软雅黑" panose="020b0503020204020204" charset="-122"/>
                <a:ea typeface="微软雅黑" panose="020b0503020204020204" charset="-122"/>
                <a:cs typeface="微软雅黑" panose="020b0503020204020204" charset="-122"/>
                <a:hlinkClick r:id="rId42" action="ppaction://hlinkfile"/>
              </a:rPr>
              <a:t>个人简历</a:t>
            </a:r>
            <a:r>
              <a:rPr lang="zh-CN" altLang="en-US" sz="900">
                <a:latin typeface="微软雅黑" panose="020b0503020204020204" charset="-122"/>
                <a:ea typeface="微软雅黑" panose="020b0503020204020204" charset="-122"/>
                <a:cs typeface="微软雅黑" panose="020b0503020204020204" charset="-122"/>
              </a:rPr>
              <a:t>丨</a:t>
            </a:r>
            <a:r>
              <a:rPr lang="zh-CN" altLang="en-US" sz="900">
                <a:latin typeface="微软雅黑" panose="020b0503020204020204" charset="-122"/>
                <a:ea typeface="微软雅黑" panose="020b0503020204020204" charset="-122"/>
                <a:cs typeface="微软雅黑" panose="020b0503020204020204" charset="-122"/>
                <a:hlinkClick r:id="rId43" action="ppaction://hlinkfile"/>
              </a:rPr>
              <a:t>公司简介</a:t>
            </a:r>
            <a:r>
              <a:rPr lang="zh-CN" altLang="en-US" sz="900">
                <a:latin typeface="微软雅黑" panose="020b0503020204020204" charset="-122"/>
                <a:ea typeface="微软雅黑" panose="020b0503020204020204" charset="-122"/>
                <a:cs typeface="微软雅黑" panose="020b0503020204020204" charset="-122"/>
              </a:rPr>
              <a:t>丨</a:t>
            </a:r>
            <a:r>
              <a:rPr lang="zh-CN" altLang="en-US" sz="900">
                <a:latin typeface="微软雅黑" panose="020b0503020204020204" charset="-122"/>
                <a:ea typeface="微软雅黑" panose="020b0503020204020204" charset="-122"/>
                <a:cs typeface="微软雅黑" panose="020b0503020204020204" charset="-122"/>
                <a:hlinkClick r:id="rId32" action="ppaction://hlinkfile"/>
              </a:rPr>
              <a:t>商业金融</a:t>
            </a:r>
            <a:r>
              <a:rPr lang="zh-CN" altLang="en-US" sz="900">
                <a:latin typeface="微软雅黑" panose="020b0503020204020204" charset="-122"/>
                <a:ea typeface="微软雅黑" panose="020b0503020204020204" charset="-122"/>
                <a:cs typeface="微软雅黑" panose="020b0503020204020204" charset="-122"/>
              </a:rPr>
              <a:t>丨</a:t>
            </a:r>
            <a:r>
              <a:rPr lang="zh-CN" altLang="en-US" sz="900">
                <a:latin typeface="微软雅黑" panose="020b0503020204020204" charset="-122"/>
                <a:ea typeface="微软雅黑" panose="020b0503020204020204" charset="-122"/>
                <a:cs typeface="微软雅黑" panose="020b0503020204020204" charset="-122"/>
                <a:hlinkClick r:id="rId44" action="ppaction://hlinkfile"/>
              </a:rPr>
              <a:t>工作总结</a:t>
            </a:r>
            <a:r>
              <a:rPr lang="zh-CN" altLang="en-US" sz="900">
                <a:latin typeface="微软雅黑" panose="020b0503020204020204" charset="-122"/>
                <a:ea typeface="微软雅黑" panose="020b0503020204020204" charset="-122"/>
                <a:cs typeface="微软雅黑" panose="020b0503020204020204" charset="-122"/>
              </a:rPr>
              <a:t>丨</a:t>
            </a:r>
            <a:r>
              <a:rPr lang="zh-CN" altLang="en-US" sz="900">
                <a:latin typeface="微软雅黑" panose="020b0503020204020204" charset="-122"/>
                <a:ea typeface="微软雅黑" panose="020b0503020204020204" charset="-122"/>
                <a:cs typeface="微软雅黑" panose="020b0503020204020204" charset="-122"/>
                <a:hlinkClick r:id="rId45" action="ppaction://hlinkfile"/>
              </a:rPr>
              <a:t>团队管理</a:t>
            </a:r>
            <a:endParaRPr lang="zh-CN" altLang="en-US" sz="750">
              <a:latin typeface="微软雅黑" panose="020b0503020204020204" charset="-122"/>
              <a:ea typeface="微软雅黑" panose="020b0503020204020204" charset="-122"/>
              <a:cs typeface="微软雅黑" panose="020b0503020204020204" charset="-122"/>
            </a:endParaRPr>
          </a:p>
          <a:p>
            <a:endParaRPr lang="zh-CN" altLang="en-US" sz="675">
              <a:latin typeface="微软雅黑" panose="020b0503020204020204" charset="-122"/>
              <a:ea typeface="微软雅黑" panose="020b0503020204020204" charset="-122"/>
              <a:cs typeface="微软雅黑" panose="020b0503020204020204" charset="-122"/>
            </a:endParaRPr>
          </a:p>
          <a:p>
            <a:pPr algn="ctr"/>
            <a:r>
              <a:rPr lang="en-US" altLang="zh-CN" sz="105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hlinkClick r:id="rId7" action="ppaction://hlinkfile"/>
              </a:rPr>
              <a:t>More+</a:t>
            </a:r>
            <a:endParaRPr lang="en-US" altLang="zh-CN" sz="105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hlinkClick r:id="rId7" action="ppaction://hlinkfile"/>
            </a:endParaRPr>
          </a:p>
        </p:txBody>
      </p:sp>
    </p:spTree>
  </p:cSld>
  <p:clrMapOvr>
    <a:masterClrMapping/>
  </p:clrMapOvr>
  <p:transition spd="med" advClick="0" advTm="0">
    <p:push dir="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3"/>
          </p:custDataLst>
        </p:nvPr>
      </p:nvGrpSpPr>
      <p:grpSpPr>
        <a:xfrm>
          <a:off x="0" y="0"/>
          <a:ext cx="0" cy="0"/>
        </a:xfrm>
      </p:grpSpPr>
      <p:sp>
        <p:nvSpPr>
          <p:cNvPr id="16386" name="矩形 4"/>
          <p:cNvSpPr/>
          <p:nvPr>
            <p:custDataLst>
              <p:tags r:id="rId4"/>
            </p:custDataLst>
          </p:nvPr>
        </p:nvSpPr>
        <p:spPr>
          <a:xfrm>
            <a:off x="609600" y="590550"/>
            <a:ext cx="8001000" cy="3962400"/>
          </a:xfrm>
          <a:prstGeom prst="rect">
            <a:avLst/>
          </a:prstGeom>
          <a:solidFill>
            <a:srgbClr val="FCF6E9"/>
          </a:soli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pic>
        <p:nvPicPr>
          <p:cNvPr id="16387" name="图片 2"/>
          <p:cNvPicPr>
            <a:picLocks noChangeAspect="1"/>
          </p:cNvPicPr>
          <p:nvPr>
            <p:custDataLst>
              <p:tags r:id="rId6"/>
            </p:custDataLst>
          </p:nvPr>
        </p:nvPicPr>
        <p:blipFill>
          <a:blip r:embed="rId5"/>
          <a:stretch>
            <a:fillRect/>
          </a:stretch>
        </p:blipFill>
        <p:spPr>
          <a:xfrm flipH="1">
            <a:off x="5848350" y="1690688"/>
            <a:ext cx="2609850" cy="2716212"/>
          </a:xfrm>
          <a:prstGeom prst="rect">
            <a:avLst/>
          </a:prstGeom>
          <a:noFill/>
          <a:ln cap="flat">
            <a:noFill/>
            <a:prstDash val="solid"/>
            <a:round/>
            <a:headEnd type="none" w="med" len="med"/>
            <a:tailEnd type="none" w="med" len="med"/>
          </a:ln>
        </p:spPr>
      </p:pic>
      <p:pic>
        <p:nvPicPr>
          <p:cNvPr id="16388" name="图片 13"/>
          <p:cNvPicPr>
            <a:picLocks noChangeAspect="1"/>
          </p:cNvPicPr>
          <p:nvPr>
            <p:custDataLst>
              <p:tags r:id="rId8"/>
            </p:custDataLst>
          </p:nvPr>
        </p:nvPicPr>
        <p:blipFill>
          <a:blip r:embed="rId7"/>
          <a:stretch>
            <a:fillRect/>
          </a:stretch>
        </p:blipFill>
        <p:spPr>
          <a:xfrm>
            <a:off x="2262188" y="3867150"/>
            <a:ext cx="4976812" cy="700088"/>
          </a:xfrm>
          <a:prstGeom prst="rect">
            <a:avLst/>
          </a:prstGeom>
          <a:noFill/>
          <a:ln cap="flat">
            <a:noFill/>
            <a:prstDash val="solid"/>
            <a:round/>
            <a:headEnd type="none" w="med" len="med"/>
            <a:tailEnd type="none" w="med" len="med"/>
          </a:ln>
        </p:spPr>
      </p:pic>
      <p:pic>
        <p:nvPicPr>
          <p:cNvPr id="16389" name="图片 26"/>
          <p:cNvPicPr>
            <a:picLocks noChangeAspect="1"/>
          </p:cNvPicPr>
          <p:nvPr>
            <p:custDataLst>
              <p:tags r:id="rId10"/>
            </p:custDataLst>
          </p:nvPr>
        </p:nvPicPr>
        <p:blipFill>
          <a:blip r:embed="rId9"/>
          <a:srcRect r="7692"/>
          <a:stretch>
            <a:fillRect/>
          </a:stretch>
        </p:blipFill>
        <p:spPr>
          <a:xfrm>
            <a:off x="0" y="3489325"/>
            <a:ext cx="9144000" cy="1646238"/>
          </a:xfrm>
          <a:prstGeom prst="rect">
            <a:avLst/>
          </a:prstGeom>
          <a:noFill/>
          <a:ln cap="flat">
            <a:noFill/>
            <a:prstDash val="solid"/>
            <a:round/>
            <a:headEnd type="none" w="med" len="med"/>
            <a:tailEnd type="none" w="med" len="med"/>
          </a:ln>
        </p:spPr>
      </p:pic>
      <p:sp>
        <p:nvSpPr>
          <p:cNvPr id="16390" name="TextBox 48"/>
          <p:cNvSpPr txBox="1"/>
          <p:nvPr>
            <p:custDataLst>
              <p:tags r:id="rId11"/>
            </p:custDataLst>
          </p:nvPr>
        </p:nvSpPr>
        <p:spPr>
          <a:xfrm>
            <a:off x="1447800" y="2125120"/>
            <a:ext cx="4495800" cy="707886"/>
          </a:xfrm>
          <a:prstGeom prst="rect">
            <a:avLst/>
          </a:prstGeom>
          <a:noFill/>
          <a:ln w="9525" cap="flat" cmpd="sng" algn="ctr">
            <a:noFill/>
            <a:prstDash val="solid"/>
            <a:round/>
            <a:headEnd type="none" w="med" len="med"/>
            <a:tailEnd type="none" w="med" len="med"/>
          </a:ln>
        </p:spPr>
        <p:txBody>
          <a:bodyPr wrap="square" lIns="0" tIns="0" rIns="0" bIns="0" rtlCol="0">
            <a:spAutoFit/>
          </a:bodyPr>
          <a:lstStyle/>
          <a:p>
            <a:pPr marL="0" marR="0" lvl="0" indent="0" algn="l" defTabSz="685800" rtl="0" eaLnBrk="1" fontAlgn="auto" latinLnBrk="0" hangingPunct="1">
              <a:lnSpc>
                <a:spcPct val="100000"/>
              </a:lnSpc>
              <a:spcBef>
                <a:spcPct val="0"/>
              </a:spcBef>
              <a:spcAft>
                <a:spcPct val="0"/>
              </a:spcAft>
              <a:buClrTx/>
              <a:buSzTx/>
              <a:buFontTx/>
              <a:buNone/>
            </a:pPr>
            <a:r>
              <a:rPr kumimoji="0" lang="zh-CN" altLang="en-US" sz="4600" b="1" i="0" u="none" strike="noStrike" kern="1200" cap="none" spc="4000" normalizeH="0" baseline="0" noProof="0">
                <a:ln w="9525" cap="flat" cmpd="sng" algn="ctr">
                  <a:noFill/>
                  <a:prstDash val="solid"/>
                  <a:round/>
                  <a:headEnd type="none" w="med" len="med"/>
                  <a:tailEnd type="none" w="med" len="med"/>
                </a:ln>
                <a:solidFill>
                  <a:srgbClr val="DA0000"/>
                </a:solidFill>
                <a:uLnTx/>
                <a:uFillTx/>
                <a:latin typeface="思源黑体 CN Bold"/>
                <a:ea typeface="思源黑体 CN Bold"/>
                <a:cs typeface="思源黑体 CN Regular"/>
                <a:sym typeface="+mn-lt"/>
              </a:rPr>
              <a:t>奏唱国歌</a:t>
            </a:r>
            <a:endParaRPr kumimoji="0" lang="zh-CN" altLang="en-US" sz="4600" b="1" i="0" u="none" strike="noStrike" kern="1200" cap="none" spc="4000" normalizeH="0" baseline="0" noProof="0">
              <a:ln w="9525" cap="flat" cmpd="sng" algn="ctr">
                <a:noFill/>
                <a:prstDash val="solid"/>
                <a:round/>
                <a:headEnd type="none" w="med" len="med"/>
                <a:tailEnd type="none" w="med" len="med"/>
              </a:ln>
              <a:solidFill>
                <a:srgbClr val="DA0000"/>
              </a:solidFill>
              <a:uLnTx/>
              <a:uFillTx/>
              <a:latin typeface="思源黑体 CN Bold"/>
              <a:ea typeface="思源黑体 CN Bold"/>
              <a:cs typeface="思源黑体 CN Regular"/>
              <a:sym typeface="+mn-lt"/>
            </a:endParaRPr>
          </a:p>
        </p:txBody>
      </p:sp>
      <p:sp>
        <p:nvSpPr>
          <p:cNvPr id="16391" name="TextBox 48"/>
          <p:cNvSpPr txBox="1"/>
          <p:nvPr>
            <p:custDataLst>
              <p:tags r:id="rId12"/>
            </p:custDataLst>
          </p:nvPr>
        </p:nvSpPr>
        <p:spPr>
          <a:xfrm>
            <a:off x="1447799" y="1428750"/>
            <a:ext cx="2667000" cy="615553"/>
          </a:xfrm>
          <a:prstGeom prst="rect">
            <a:avLst/>
          </a:prstGeom>
          <a:noFill/>
          <a:ln w="9525" cap="flat" cmpd="sng" algn="ctr">
            <a:noFill/>
            <a:prstDash val="solid"/>
            <a:round/>
            <a:headEnd type="none" w="med" len="med"/>
            <a:tailEnd type="none" w="med" len="med"/>
          </a:ln>
        </p:spPr>
        <p:txBody>
          <a:bodyPr wrap="square" lIns="0" tIns="0" rIns="0" bIns="0" rtlCol="0">
            <a:spAutoFit/>
          </a:bodyPr>
          <a:lstStyle/>
          <a:p>
            <a:pPr marL="0" marR="0" lvl="0" indent="0" algn="l" defTabSz="685800" rtl="0" eaLnBrk="1" fontAlgn="auto" latinLnBrk="0" hangingPunct="1">
              <a:lnSpc>
                <a:spcPct val="100000"/>
              </a:lnSpc>
              <a:spcBef>
                <a:spcPct val="0"/>
              </a:spcBef>
              <a:spcAft>
                <a:spcPct val="0"/>
              </a:spcAft>
              <a:buClrTx/>
              <a:buSzTx/>
              <a:buFontTx/>
              <a:buNone/>
            </a:pPr>
            <a:r>
              <a:rPr kumimoji="0" lang="zh-CN" altLang="en-US" sz="4000" b="0" i="0" u="none" strike="noStrike" kern="1200" cap="none" spc="600" normalizeH="0" baseline="0" noProof="0">
                <a:ln w="9525" cap="flat" cmpd="sng" algn="ctr">
                  <a:noFill/>
                  <a:prstDash val="solid"/>
                  <a:round/>
                  <a:headEnd type="none" w="med" len="med"/>
                  <a:tailEnd type="none" w="med" len="med"/>
                </a:ln>
                <a:solidFill>
                  <a:srgbClr val="DA0000"/>
                </a:solidFill>
                <a:uLnTx/>
                <a:uFillTx/>
                <a:latin typeface="思源黑体 CN Regular"/>
                <a:ea typeface="思源黑体 CN Regular"/>
                <a:cs typeface="思源黑体 CN Regular"/>
                <a:sym typeface="+mn-lt"/>
              </a:rPr>
              <a:t>第一部分</a:t>
            </a:r>
            <a:endParaRPr kumimoji="0" lang="en-US" altLang="zh-CN" sz="4000" b="0" i="0" u="none" strike="noStrike" kern="1200" cap="none" spc="600" normalizeH="0" baseline="0" noProof="0">
              <a:solidFill>
                <a:schemeClr val="accent1"/>
              </a:solidFill>
              <a:uLnTx/>
              <a:uFillTx/>
              <a:latin typeface="+mn-ea"/>
              <a:cs typeface="+mn-ea"/>
              <a:sym typeface="+mn-lt"/>
            </a:endParaRPr>
          </a:p>
        </p:txBody>
      </p:sp>
      <p:sp>
        <p:nvSpPr>
          <p:cNvPr id="16392" name="矩形 37"/>
          <p:cNvSpPr/>
          <p:nvPr>
            <p:custDataLst>
              <p:tags r:id="rId13"/>
            </p:custDataLst>
          </p:nvPr>
        </p:nvSpPr>
        <p:spPr>
          <a:xfrm>
            <a:off x="1371600" y="2841307"/>
            <a:ext cx="4190999" cy="492443"/>
          </a:xfrm>
          <a:prstGeom prst="rect">
            <a:avLst/>
          </a:prstGeom>
          <a:noFill/>
          <a:ln w="9525" cap="flat" cmpd="sng" algn="ctr">
            <a:noFill/>
            <a:prstDash val="solid"/>
            <a:round/>
            <a:headEnd type="none" w="med" len="med"/>
            <a:tailEnd type="none" w="med" len="med"/>
          </a:ln>
        </p:spPr>
        <p:txBody>
          <a:bodyPr wrap="square">
            <a:spAutoFit/>
          </a:bodyPr>
          <a:lstStyle/>
          <a:p>
            <a:pPr marL="0" marR="0" lvl="0" indent="0" algn="l" defTabSz="914400" rtl="0" eaLnBrk="1" fontAlgn="auto" latinLnBrk="0" hangingPunct="1">
              <a:lnSpc>
                <a:spcPct val="130000"/>
              </a:lnSpc>
              <a:spcBef>
                <a:spcPct val="0"/>
              </a:spcBef>
              <a:spcAft>
                <a:spcPct val="0"/>
              </a:spcAft>
              <a:buClrTx/>
              <a:buSzTx/>
              <a:buFontTx/>
              <a:buNone/>
            </a:pPr>
            <a:r>
              <a:rPr kumimoji="0" lang="en-US" altLang="zh-CN" sz="1000" b="0" i="0" u="none" strike="noStrike" kern="1200" cap="none" spc="0" normalizeH="0" baseline="0" noProof="0">
                <a:ln w="9525" cap="flat" cmpd="sng" algn="ctr">
                  <a:noFill/>
                  <a:prstDash val="solid"/>
                  <a:round/>
                  <a:headEnd type="none" w="med" len="med"/>
                  <a:tailEnd type="none" w="med" len="med"/>
                </a:ln>
                <a:solidFill>
                  <a:srgbClr val="DA0000"/>
                </a:solidFill>
                <a:uLnTx/>
                <a:uFillTx/>
                <a:latin typeface="思源黑体 CN Regular"/>
                <a:ea typeface="思源黑体 CN Regular"/>
                <a:cs typeface="Arial"/>
                <a:sym typeface="Wingdings" panose="05000000000000000000" pitchFamily="2" charset="2"/>
              </a:rPr>
              <a:t>performance in workplace execution comes from careful execution workplace execution comes from performance</a:t>
            </a:r>
            <a:endParaRPr kumimoji="0" lang="zh-CN" altLang="en-US" sz="1000" b="0" i="0" u="none" strike="noStrike" kern="1200" cap="none" spc="0" normalizeH="0" baseline="0" noProof="0">
              <a:solidFill>
                <a:schemeClr val="accent1"/>
              </a:solidFill>
              <a:uLnTx/>
              <a:uFillTx/>
              <a:latin typeface="+mn-ea"/>
            </a:endParaRPr>
          </a:p>
        </p:txBody>
      </p:sp>
      <p:pic>
        <p:nvPicPr>
          <p:cNvPr id="16393" name="图片 1"/>
          <p:cNvPicPr>
            <a:picLocks noChangeAspect="1"/>
          </p:cNvPicPr>
          <p:nvPr>
            <p:custDataLst>
              <p:tags r:id="rId15"/>
            </p:custDataLst>
          </p:nvPr>
        </p:nvPicPr>
        <p:blipFill>
          <a:blip r:embed="rId14"/>
          <a:stretch>
            <a:fillRect/>
          </a:stretch>
        </p:blipFill>
        <p:spPr>
          <a:xfrm>
            <a:off x="7391400" y="865188"/>
            <a:ext cx="852488" cy="642937"/>
          </a:xfrm>
          <a:prstGeom prst="rect">
            <a:avLst/>
          </a:prstGeom>
          <a:noFill/>
          <a:ln cap="flat">
            <a:noFill/>
            <a:prstDash val="solid"/>
            <a:round/>
            <a:headEnd type="none" w="med" len="med"/>
            <a:tailEnd type="none" w="med" len="med"/>
          </a:ln>
        </p:spPr>
      </p:pic>
      <p:pic>
        <p:nvPicPr>
          <p:cNvPr id="16394" name="图片 3"/>
          <p:cNvPicPr>
            <a:picLocks noChangeAspect="1"/>
          </p:cNvPicPr>
          <p:nvPr>
            <p:custDataLst>
              <p:tags r:id="rId17"/>
            </p:custDataLst>
          </p:nvPr>
        </p:nvPicPr>
        <p:blipFill>
          <a:blip r:embed="rId16"/>
          <a:stretch>
            <a:fillRect/>
          </a:stretch>
        </p:blipFill>
        <p:spPr>
          <a:xfrm flipH="1">
            <a:off x="1143000" y="3402013"/>
            <a:ext cx="2570163" cy="1379537"/>
          </a:xfrm>
          <a:prstGeom prst="rect">
            <a:avLst/>
          </a:prstGeom>
          <a:noFill/>
          <a:ln cap="flat">
            <a:noFill/>
            <a:prstDash val="solid"/>
            <a:round/>
            <a:headEnd type="none" w="med" len="med"/>
            <a:tailEnd type="none" w="med" len="med"/>
          </a:ln>
        </p:spPr>
      </p:pic>
      <p:pic>
        <p:nvPicPr>
          <p:cNvPr id="16395" name="图片 82"/>
          <p:cNvPicPr>
            <a:picLocks noChangeAspect="1"/>
          </p:cNvPicPr>
          <p:nvPr>
            <p:custDataLst>
              <p:tags r:id="rId18"/>
            </p:custDataLst>
          </p:nvPr>
        </p:nvPicPr>
        <p:blipFill>
          <a:blip r:embed="rId9"/>
          <a:srcRect r="7692"/>
          <a:stretch>
            <a:fillRect/>
          </a:stretch>
        </p:blipFill>
        <p:spPr>
          <a:xfrm>
            <a:off x="0" y="4230688"/>
            <a:ext cx="9144000" cy="930275"/>
          </a:xfrm>
          <a:prstGeom prst="rect">
            <a:avLst/>
          </a:prstGeom>
          <a:noFill/>
          <a:ln cap="flat">
            <a:noFill/>
            <a:prstDash val="solid"/>
            <a:round/>
            <a:headEnd type="none" w="med" len="med"/>
            <a:tailEnd type="none" w="med" len="med"/>
          </a:ln>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388"/>
                                        </p:tgtEl>
                                        <p:attrNameLst>
                                          <p:attrName>style.visibility</p:attrName>
                                        </p:attrNameLst>
                                      </p:cBhvr>
                                      <p:to>
                                        <p:strVal val="visible"/>
                                      </p:to>
                                    </p:set>
                                    <p:anim calcmode="lin" valueType="num">
                                      <p:cBhvr additive="base">
                                        <p:cTn id="7" dur="500" fill="hold"/>
                                        <p:tgtEl>
                                          <p:spTgt spid="16388"/>
                                        </p:tgtEl>
                                        <p:attrNameLst>
                                          <p:attrName>ppt_x</p:attrName>
                                        </p:attrNameLst>
                                      </p:cBhvr>
                                      <p:tavLst>
                                        <p:tav tm="0">
                                          <p:val>
                                            <p:strVal val="#ppt_x"/>
                                          </p:val>
                                        </p:tav>
                                        <p:tav tm="100000">
                                          <p:val>
                                            <p:strVal val="#ppt_x"/>
                                          </p:val>
                                        </p:tav>
                                      </p:tavLst>
                                    </p:anim>
                                    <p:anim calcmode="lin" valueType="num">
                                      <p:cBhvr additive="base">
                                        <p:cTn id="8" dur="500" fill="hold"/>
                                        <p:tgtEl>
                                          <p:spTgt spid="1638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6389"/>
                                        </p:tgtEl>
                                        <p:attrNameLst>
                                          <p:attrName>style.visibility</p:attrName>
                                        </p:attrNameLst>
                                      </p:cBhvr>
                                      <p:to>
                                        <p:strVal val="visible"/>
                                      </p:to>
                                    </p:set>
                                    <p:anim calcmode="lin" valueType="num">
                                      <p:cBhvr additive="base">
                                        <p:cTn id="11" dur="500" fill="hold"/>
                                        <p:tgtEl>
                                          <p:spTgt spid="16389"/>
                                        </p:tgtEl>
                                        <p:attrNameLst>
                                          <p:attrName>ppt_x</p:attrName>
                                        </p:attrNameLst>
                                      </p:cBhvr>
                                      <p:tavLst>
                                        <p:tav tm="0">
                                          <p:val>
                                            <p:strVal val="#ppt_x"/>
                                          </p:val>
                                        </p:tav>
                                        <p:tav tm="100000">
                                          <p:val>
                                            <p:strVal val="#ppt_x"/>
                                          </p:val>
                                        </p:tav>
                                      </p:tavLst>
                                    </p:anim>
                                    <p:anim calcmode="lin" valueType="num">
                                      <p:cBhvr additive="base">
                                        <p:cTn id="12" dur="500" fill="hold"/>
                                        <p:tgtEl>
                                          <p:spTgt spid="1638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6395"/>
                                        </p:tgtEl>
                                        <p:attrNameLst>
                                          <p:attrName>style.visibility</p:attrName>
                                        </p:attrNameLst>
                                      </p:cBhvr>
                                      <p:to>
                                        <p:strVal val="visible"/>
                                      </p:to>
                                    </p:set>
                                    <p:anim calcmode="lin" valueType="num">
                                      <p:cBhvr additive="base">
                                        <p:cTn id="15" dur="500" fill="hold"/>
                                        <p:tgtEl>
                                          <p:spTgt spid="16395"/>
                                        </p:tgtEl>
                                        <p:attrNameLst>
                                          <p:attrName>ppt_x</p:attrName>
                                        </p:attrNameLst>
                                      </p:cBhvr>
                                      <p:tavLst>
                                        <p:tav tm="0">
                                          <p:val>
                                            <p:strVal val="#ppt_x"/>
                                          </p:val>
                                        </p:tav>
                                        <p:tav tm="100000">
                                          <p:val>
                                            <p:strVal val="#ppt_x"/>
                                          </p:val>
                                        </p:tav>
                                      </p:tavLst>
                                    </p:anim>
                                    <p:anim calcmode="lin" valueType="num">
                                      <p:cBhvr additive="base">
                                        <p:cTn id="16" dur="500" fill="hold"/>
                                        <p:tgtEl>
                                          <p:spTgt spid="16395"/>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6386"/>
                                        </p:tgtEl>
                                        <p:attrNameLst>
                                          <p:attrName>style.visibility</p:attrName>
                                        </p:attrNameLst>
                                      </p:cBhvr>
                                      <p:to>
                                        <p:strVal val="visible"/>
                                      </p:to>
                                    </p:set>
                                    <p:animEffect transition="in" filter="barn(inVertical)">
                                      <p:cBhvr>
                                        <p:cTn id="21" dur="500"/>
                                        <p:tgtEl>
                                          <p:spTgt spid="16386"/>
                                        </p:tgtEl>
                                      </p:cBhvr>
                                    </p:animEffect>
                                  </p:childTnLst>
                                </p:cTn>
                              </p:par>
                            </p:childTnLst>
                          </p:cTn>
                        </p:par>
                      </p:childTnLst>
                    </p:cTn>
                  </p:par>
                  <p:par>
                    <p:cTn id="22" fill="hold" nodeType="clickPar">
                      <p:stCondLst>
                        <p:cond delay="indefinite"/>
                      </p:stCondLst>
                      <p:childTnLst>
                        <p:par>
                          <p:cTn id="23" fill="hold">
                            <p:stCondLst>
                              <p:cond delay="0"/>
                            </p:stCondLst>
                            <p:childTnLst>
                              <p:par>
                                <p:cTn id="24" presetID="2" presetClass="entr" presetSubtype="8" fill="hold" nodeType="clickEffect">
                                  <p:stCondLst>
                                    <p:cond delay="0"/>
                                  </p:stCondLst>
                                  <p:childTnLst>
                                    <p:set>
                                      <p:cBhvr>
                                        <p:cTn id="25" dur="1" fill="hold">
                                          <p:stCondLst>
                                            <p:cond delay="0"/>
                                          </p:stCondLst>
                                        </p:cTn>
                                        <p:tgtEl>
                                          <p:spTgt spid="16394"/>
                                        </p:tgtEl>
                                        <p:attrNameLst>
                                          <p:attrName>style.visibility</p:attrName>
                                        </p:attrNameLst>
                                      </p:cBhvr>
                                      <p:to>
                                        <p:strVal val="visible"/>
                                      </p:to>
                                    </p:set>
                                    <p:anim calcmode="lin" valueType="num">
                                      <p:cBhvr additive="base">
                                        <p:cTn id="26" dur="500" fill="hold"/>
                                        <p:tgtEl>
                                          <p:spTgt spid="16394"/>
                                        </p:tgtEl>
                                        <p:attrNameLst>
                                          <p:attrName>ppt_x</p:attrName>
                                        </p:attrNameLst>
                                      </p:cBhvr>
                                      <p:tavLst>
                                        <p:tav tm="0">
                                          <p:val>
                                            <p:strVal val="0-#ppt_w/2"/>
                                          </p:val>
                                        </p:tav>
                                        <p:tav tm="100000">
                                          <p:val>
                                            <p:strVal val="#ppt_x"/>
                                          </p:val>
                                        </p:tav>
                                      </p:tavLst>
                                    </p:anim>
                                    <p:anim calcmode="lin" valueType="num">
                                      <p:cBhvr additive="base">
                                        <p:cTn id="27" dur="500" fill="hold"/>
                                        <p:tgtEl>
                                          <p:spTgt spid="16394"/>
                                        </p:tgtEl>
                                        <p:attrNameLst>
                                          <p:attrName>ppt_y</p:attrName>
                                        </p:attrNameLst>
                                      </p:cBhvr>
                                      <p:tavLst>
                                        <p:tav tm="0">
                                          <p:val>
                                            <p:strVal val="#ppt_y"/>
                                          </p:val>
                                        </p:tav>
                                        <p:tav tm="100000">
                                          <p:val>
                                            <p:strVal val="#ppt_y"/>
                                          </p:val>
                                        </p:tav>
                                      </p:tavLst>
                                    </p:anim>
                                  </p:childTnLst>
                                </p:cTn>
                              </p:par>
                              <p:par>
                                <p:cTn id="28" presetID="2" presetClass="entr" presetSubtype="2" fill="hold" nodeType="withEffect">
                                  <p:stCondLst>
                                    <p:cond delay="0"/>
                                  </p:stCondLst>
                                  <p:childTnLst>
                                    <p:set>
                                      <p:cBhvr>
                                        <p:cTn id="29" dur="1" fill="hold">
                                          <p:stCondLst>
                                            <p:cond delay="0"/>
                                          </p:stCondLst>
                                        </p:cTn>
                                        <p:tgtEl>
                                          <p:spTgt spid="16387"/>
                                        </p:tgtEl>
                                        <p:attrNameLst>
                                          <p:attrName>style.visibility</p:attrName>
                                        </p:attrNameLst>
                                      </p:cBhvr>
                                      <p:to>
                                        <p:strVal val="visible"/>
                                      </p:to>
                                    </p:set>
                                    <p:anim calcmode="lin" valueType="num">
                                      <p:cBhvr additive="base">
                                        <p:cTn id="30" dur="500" fill="hold"/>
                                        <p:tgtEl>
                                          <p:spTgt spid="16387"/>
                                        </p:tgtEl>
                                        <p:attrNameLst>
                                          <p:attrName>ppt_x</p:attrName>
                                        </p:attrNameLst>
                                      </p:cBhvr>
                                      <p:tavLst>
                                        <p:tav tm="0">
                                          <p:val>
                                            <p:strVal val="1+#ppt_w/2"/>
                                          </p:val>
                                        </p:tav>
                                        <p:tav tm="100000">
                                          <p:val>
                                            <p:strVal val="#ppt_x"/>
                                          </p:val>
                                        </p:tav>
                                      </p:tavLst>
                                    </p:anim>
                                    <p:anim calcmode="lin" valueType="num">
                                      <p:cBhvr additive="base">
                                        <p:cTn id="31" dur="500" fill="hold"/>
                                        <p:tgtEl>
                                          <p:spTgt spid="16387"/>
                                        </p:tgtEl>
                                        <p:attrNameLst>
                                          <p:attrName>ppt_y</p:attrName>
                                        </p:attrNameLst>
                                      </p:cBhvr>
                                      <p:tavLst>
                                        <p:tav tm="0">
                                          <p:val>
                                            <p:strVal val="#ppt_y"/>
                                          </p:val>
                                        </p:tav>
                                        <p:tav tm="100000">
                                          <p:val>
                                            <p:strVal val="#ppt_y"/>
                                          </p:val>
                                        </p:tav>
                                      </p:tavLst>
                                    </p:anim>
                                  </p:childTnLst>
                                </p:cTn>
                              </p:par>
                              <p:par>
                                <p:cTn id="32" presetID="2" presetClass="entr" presetSubtype="3" fill="hold" nodeType="withEffect">
                                  <p:stCondLst>
                                    <p:cond delay="0"/>
                                  </p:stCondLst>
                                  <p:childTnLst>
                                    <p:set>
                                      <p:cBhvr>
                                        <p:cTn id="33" dur="1" fill="hold">
                                          <p:stCondLst>
                                            <p:cond delay="0"/>
                                          </p:stCondLst>
                                        </p:cTn>
                                        <p:tgtEl>
                                          <p:spTgt spid="16393"/>
                                        </p:tgtEl>
                                        <p:attrNameLst>
                                          <p:attrName>style.visibility</p:attrName>
                                        </p:attrNameLst>
                                      </p:cBhvr>
                                      <p:to>
                                        <p:strVal val="visible"/>
                                      </p:to>
                                    </p:set>
                                    <p:anim calcmode="lin" valueType="num">
                                      <p:cBhvr additive="base">
                                        <p:cTn id="34" dur="500" fill="hold"/>
                                        <p:tgtEl>
                                          <p:spTgt spid="16393"/>
                                        </p:tgtEl>
                                        <p:attrNameLst>
                                          <p:attrName>ppt_x</p:attrName>
                                        </p:attrNameLst>
                                      </p:cBhvr>
                                      <p:tavLst>
                                        <p:tav tm="0">
                                          <p:val>
                                            <p:strVal val="1+#ppt_w/2"/>
                                          </p:val>
                                        </p:tav>
                                        <p:tav tm="100000">
                                          <p:val>
                                            <p:strVal val="#ppt_x"/>
                                          </p:val>
                                        </p:tav>
                                      </p:tavLst>
                                    </p:anim>
                                    <p:anim calcmode="lin" valueType="num">
                                      <p:cBhvr additive="base">
                                        <p:cTn id="35" dur="500" fill="hold"/>
                                        <p:tgtEl>
                                          <p:spTgt spid="16393"/>
                                        </p:tgtEl>
                                        <p:attrNameLst>
                                          <p:attrName>ppt_y</p:attrName>
                                        </p:attrNameLst>
                                      </p:cBhvr>
                                      <p:tavLst>
                                        <p:tav tm="0">
                                          <p:val>
                                            <p:strVal val="0-#ppt_h/2"/>
                                          </p:val>
                                        </p:tav>
                                        <p:tav tm="100000">
                                          <p:val>
                                            <p:strVal val="#ppt_y"/>
                                          </p:val>
                                        </p:tav>
                                      </p:tavLst>
                                    </p:anim>
                                  </p:childTnLst>
                                </p:cTn>
                              </p:par>
                            </p:childTnLst>
                          </p:cTn>
                        </p:par>
                        <p:par>
                          <p:cTn id="36" fill="hold" nodeType="afterGroup">
                            <p:stCondLst>
                              <p:cond delay="500"/>
                            </p:stCondLst>
                            <p:childTnLst>
                              <p:par>
                                <p:cTn id="37" presetID="53" presetClass="entr" presetSubtype="16" fill="hold" grpId="0" nodeType="afterEffect">
                                  <p:stCondLst>
                                    <p:cond delay="0"/>
                                  </p:stCondLst>
                                  <p:childTnLst>
                                    <p:set>
                                      <p:cBhvr>
                                        <p:cTn id="38" dur="1" fill="hold">
                                          <p:stCondLst>
                                            <p:cond delay="0"/>
                                          </p:stCondLst>
                                        </p:cTn>
                                        <p:tgtEl>
                                          <p:spTgt spid="16391"/>
                                        </p:tgtEl>
                                        <p:attrNameLst>
                                          <p:attrName>style.visibility</p:attrName>
                                        </p:attrNameLst>
                                      </p:cBhvr>
                                      <p:to>
                                        <p:strVal val="visible"/>
                                      </p:to>
                                    </p:set>
                                    <p:anim calcmode="lin" valueType="num">
                                      <p:cBhvr>
                                        <p:cTn id="39" dur="500" fill="hold"/>
                                        <p:tgtEl>
                                          <p:spTgt spid="16391"/>
                                        </p:tgtEl>
                                        <p:attrNameLst>
                                          <p:attrName>ppt_w</p:attrName>
                                        </p:attrNameLst>
                                      </p:cBhvr>
                                      <p:tavLst>
                                        <p:tav tm="0">
                                          <p:val>
                                            <p:fltVal val="0"/>
                                          </p:val>
                                        </p:tav>
                                        <p:tav tm="100000">
                                          <p:val>
                                            <p:strVal val="#ppt_w"/>
                                          </p:val>
                                        </p:tav>
                                      </p:tavLst>
                                    </p:anim>
                                    <p:anim calcmode="lin" valueType="num">
                                      <p:cBhvr>
                                        <p:cTn id="40" dur="500" fill="hold"/>
                                        <p:tgtEl>
                                          <p:spTgt spid="16391"/>
                                        </p:tgtEl>
                                        <p:attrNameLst>
                                          <p:attrName>ppt_h</p:attrName>
                                        </p:attrNameLst>
                                      </p:cBhvr>
                                      <p:tavLst>
                                        <p:tav tm="0">
                                          <p:val>
                                            <p:fltVal val="0"/>
                                          </p:val>
                                        </p:tav>
                                        <p:tav tm="100000">
                                          <p:val>
                                            <p:strVal val="#ppt_h"/>
                                          </p:val>
                                        </p:tav>
                                      </p:tavLst>
                                    </p:anim>
                                    <p:animEffect transition="in" filter="fade">
                                      <p:cBhvr>
                                        <p:cTn id="41" dur="500"/>
                                        <p:tgtEl>
                                          <p:spTgt spid="16391"/>
                                        </p:tgtEl>
                                      </p:cBhvr>
                                    </p:animEffect>
                                  </p:childTnLst>
                                </p:cTn>
                              </p:par>
                            </p:childTnLst>
                          </p:cTn>
                        </p:par>
                        <p:par>
                          <p:cTn id="42" fill="hold" nodeType="afterGroup">
                            <p:stCondLst>
                              <p:cond delay="1000"/>
                            </p:stCondLst>
                            <p:childTnLst>
                              <p:par>
                                <p:cTn id="43" presetID="22" presetClass="entr" presetSubtype="8" fill="hold" grpId="0" nodeType="afterEffect">
                                  <p:stCondLst>
                                    <p:cond delay="0"/>
                                  </p:stCondLst>
                                  <p:childTnLst>
                                    <p:set>
                                      <p:cBhvr>
                                        <p:cTn id="44" dur="1" fill="hold">
                                          <p:stCondLst>
                                            <p:cond delay="0"/>
                                          </p:stCondLst>
                                        </p:cTn>
                                        <p:tgtEl>
                                          <p:spTgt spid="16390"/>
                                        </p:tgtEl>
                                        <p:attrNameLst>
                                          <p:attrName>style.visibility</p:attrName>
                                        </p:attrNameLst>
                                      </p:cBhvr>
                                      <p:to>
                                        <p:strVal val="visible"/>
                                      </p:to>
                                    </p:set>
                                    <p:animEffect transition="in" filter="wipe(left)">
                                      <p:cBhvr>
                                        <p:cTn id="45" dur="500"/>
                                        <p:tgtEl>
                                          <p:spTgt spid="16390"/>
                                        </p:tgtEl>
                                      </p:cBhvr>
                                    </p:animEffect>
                                  </p:childTnLst>
                                </p:cTn>
                              </p:par>
                            </p:childTnLst>
                          </p:cTn>
                        </p:par>
                      </p:childTnLst>
                    </p:cTn>
                  </p:par>
                  <p:par>
                    <p:cTn id="46" fill="hold" nodeType="clickPar">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16392"/>
                                        </p:tgtEl>
                                        <p:attrNameLst>
                                          <p:attrName>style.visibility</p:attrName>
                                        </p:attrNameLst>
                                      </p:cBhvr>
                                      <p:to>
                                        <p:strVal val="visible"/>
                                      </p:to>
                                    </p:set>
                                    <p:anim calcmode="lin" valueType="num">
                                      <p:cBhvr>
                                        <p:cTn id="50" dur="500" fill="hold"/>
                                        <p:tgtEl>
                                          <p:spTgt spid="16392"/>
                                        </p:tgtEl>
                                        <p:attrNameLst>
                                          <p:attrName>ppt_w</p:attrName>
                                        </p:attrNameLst>
                                      </p:cBhvr>
                                      <p:tavLst>
                                        <p:tav tm="0">
                                          <p:val>
                                            <p:fltVal val="0"/>
                                          </p:val>
                                        </p:tav>
                                        <p:tav tm="100000">
                                          <p:val>
                                            <p:strVal val="#ppt_w"/>
                                          </p:val>
                                        </p:tav>
                                      </p:tavLst>
                                    </p:anim>
                                    <p:anim calcmode="lin" valueType="num">
                                      <p:cBhvr>
                                        <p:cTn id="51" dur="500" fill="hold"/>
                                        <p:tgtEl>
                                          <p:spTgt spid="16392"/>
                                        </p:tgtEl>
                                        <p:attrNameLst>
                                          <p:attrName>ppt_h</p:attrName>
                                        </p:attrNameLst>
                                      </p:cBhvr>
                                      <p:tavLst>
                                        <p:tav tm="0">
                                          <p:val>
                                            <p:fltVal val="0"/>
                                          </p:val>
                                        </p:tav>
                                        <p:tav tm="100000">
                                          <p:val>
                                            <p:strVal val="#ppt_h"/>
                                          </p:val>
                                        </p:tav>
                                      </p:tavLst>
                                    </p:anim>
                                    <p:animEffect transition="in" filter="fade">
                                      <p:cBhvr>
                                        <p:cTn id="52" dur="500"/>
                                        <p:tgtEl>
                                          <p:spTgt spid="163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Lst>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17410" name="文本框 3"/>
          <p:cNvSpPr txBox="1"/>
          <p:nvPr>
            <p:custDataLst>
              <p:tags r:id="rId3"/>
            </p:custDataLst>
          </p:nvPr>
        </p:nvSpPr>
        <p:spPr>
          <a:xfrm>
            <a:off x="838200" y="1819930"/>
            <a:ext cx="5452134" cy="523220"/>
          </a:xfrm>
          <a:prstGeom prst="rect">
            <a:avLst/>
          </a:prstGeom>
          <a:noFill/>
          <a:ln w="9525" cap="flat" cmpd="sng" algn="ctr">
            <a:noFill/>
            <a:prstDash val="solid"/>
            <a:round/>
            <a:headEnd type="none" w="med" len="med"/>
            <a:tailEnd type="none" w="med" len="med"/>
          </a:ln>
        </p:spPr>
        <p:txBody>
          <a:bodyPr wrap="none" rtlCol="0" anchor="t">
            <a:spAutoFit/>
          </a:bodyPr>
          <a:lstStyle/>
          <a:p>
            <a:pPr marL="0" marR="0" lvl="0" indent="0" algn="l" defTabSz="914400" rtl="0" eaLnBrk="1" fontAlgn="auto" latinLnBrk="0" hangingPunct="1">
              <a:lnSpc>
                <a:spcPct val="100000"/>
              </a:lnSpc>
              <a:spcBef>
                <a:spcPct val="0"/>
              </a:spcBef>
              <a:spcAft>
                <a:spcPct val="0"/>
              </a:spcAft>
              <a:buClrTx/>
              <a:buSzTx/>
              <a:buFontTx/>
              <a:buNone/>
            </a:pPr>
            <a:r>
              <a:rPr kumimoji="0" lang="zh-CN" altLang="en-US" sz="2800" b="0" i="0" u="none" strike="noStrike" kern="1200" cap="none" spc="0" normalizeH="0" baseline="0" noProof="0">
                <a:ln w="9525" cap="flat" cmpd="sng" algn="ctr">
                  <a:noFill/>
                  <a:prstDash val="solid"/>
                  <a:round/>
                  <a:headEnd type="none" w="med" len="med"/>
                  <a:tailEnd type="none" w="med" len="med"/>
                </a:ln>
                <a:solidFill>
                  <a:srgbClr val="DA0000"/>
                </a:solidFill>
                <a:uLnTx/>
                <a:uFillTx/>
                <a:latin typeface="思源黑体 CN Bold"/>
                <a:ea typeface="思源黑体 CN Bold"/>
                <a:cs typeface="思源宋体 CN Heavy" panose="02020900000000000000" charset="-122"/>
                <a:sym typeface="+mn-ea"/>
              </a:rPr>
              <a:t>全体起立 奏国歌 升国旗 行注目礼</a:t>
            </a:r>
            <a:endParaRPr kumimoji="0" lang="zh-CN" altLang="en-US" sz="2800" b="0" i="0" u="none" strike="noStrike" kern="1200" cap="none" spc="0" normalizeH="0" baseline="0" noProof="0">
              <a:ln w="9525" cap="flat" cmpd="sng" algn="ctr">
                <a:noFill/>
                <a:prstDash val="solid"/>
                <a:round/>
                <a:headEnd type="none" w="med" len="med"/>
                <a:tailEnd type="none" w="med" len="med"/>
              </a:ln>
              <a:solidFill>
                <a:srgbClr val="DA0000"/>
              </a:solidFill>
              <a:uLnTx/>
              <a:uFillTx/>
              <a:latin typeface="思源黑体 CN Bold"/>
              <a:ea typeface="思源黑体 CN Bold"/>
              <a:cs typeface="思源宋体 CN Heavy" panose="02020900000000000000" charset="-122"/>
              <a:sym typeface="+mn-ea"/>
            </a:endParaRPr>
          </a:p>
        </p:txBody>
      </p:sp>
      <p:sp>
        <p:nvSpPr>
          <p:cNvPr id="17411" name="文本框 5"/>
          <p:cNvSpPr txBox="1"/>
          <p:nvPr>
            <p:custDataLst>
              <p:tags r:id="rId4"/>
            </p:custDataLst>
          </p:nvPr>
        </p:nvSpPr>
        <p:spPr>
          <a:xfrm>
            <a:off x="880134" y="2343150"/>
            <a:ext cx="4114800" cy="1708160"/>
          </a:xfrm>
          <a:prstGeom prst="rect">
            <a:avLst/>
          </a:prstGeom>
          <a:noFill/>
          <a:ln w="9525" cap="flat" cmpd="sng" algn="ctr">
            <a:noFill/>
            <a:prstDash val="solid"/>
            <a:round/>
            <a:headEnd type="none" w="med" len="med"/>
            <a:tailEnd type="none" w="med" len="med"/>
          </a:ln>
        </p:spPr>
        <p:txBody>
          <a:bodyPr wrap="square" rtlCol="0" anchor="t">
            <a:spAutoFit/>
          </a:bodyPr>
          <a:lstStyle/>
          <a:p>
            <a:pPr marL="0" marR="0" lvl="0" indent="0" algn="l" defTabSz="914400" rtl="0" eaLnBrk="1" fontAlgn="auto" latinLnBrk="0" hangingPunct="1">
              <a:lnSpc>
                <a:spcPct val="150000"/>
              </a:lnSpc>
              <a:spcBef>
                <a:spcPct val="0"/>
              </a:spcBef>
              <a:spcAft>
                <a:spcPct val="0"/>
              </a:spcAft>
              <a:buClrTx/>
              <a:buSzTx/>
              <a:buFontTx/>
              <a:buNone/>
            </a:pPr>
            <a:r>
              <a:rPr kumimoji="0" lang="zh-CN" altLang="en-US" sz="14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思源黑体 CN Regular" panose="020b0500000000000000" pitchFamily="34" charset="-122"/>
                <a:ea typeface="思源黑体 CN Regular" panose="020b0500000000000000" pitchFamily="34" charset="-122"/>
                <a:cs typeface="Arial"/>
                <a:sym typeface="Arial"/>
              </a:rPr>
              <a:t>起来不愿做奴隶的人们，把我们的血肉，筑成我们新的长城，中华民族到了，最危险的时候，每个人被迫着，发出最后的吼声，起来起来起来，我们万众一心，冒着敌人的炮火，前进，冒着敌人的炮火，前进，前进，前进进</a:t>
            </a:r>
            <a:endParaRPr kumimoji="0" lang="zh-CN" altLang="en-US" sz="14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思源黑体 CN Regular" panose="020b0500000000000000" pitchFamily="34" charset="-122"/>
              <a:ea typeface="思源黑体 CN Regular" panose="020b0500000000000000" pitchFamily="34" charset="-122"/>
              <a:cs typeface="Arial"/>
              <a:sym typeface="Arial"/>
            </a:endParaRPr>
          </a:p>
        </p:txBody>
      </p:sp>
      <p:pic>
        <p:nvPicPr>
          <p:cNvPr id="17412" name="图片 1"/>
          <p:cNvPicPr>
            <a:picLocks noChangeAspect="1"/>
          </p:cNvPicPr>
          <p:nvPr>
            <p:custDataLst>
              <p:tags r:id="rId6"/>
            </p:custDataLst>
          </p:nvPr>
        </p:nvPicPr>
        <p:blipFill>
          <a:blip r:embed="rId5"/>
          <a:srcRect t="16295" b="21482"/>
          <a:stretch>
            <a:fillRect/>
          </a:stretch>
        </p:blipFill>
        <p:spPr>
          <a:xfrm>
            <a:off x="4994275" y="2000250"/>
            <a:ext cx="3489325" cy="2171700"/>
          </a:xfrm>
          <a:prstGeom prst="rect">
            <a:avLst/>
          </a:prstGeom>
          <a:noFill/>
          <a:ln cap="flat">
            <a:noFill/>
            <a:prstDash val="solid"/>
            <a:round/>
            <a:headEnd type="none" w="med" len="med"/>
            <a:tailEnd type="none" w="med" len="med"/>
          </a:ln>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53" presetClass="entr" presetSubtype="16" fill="hold" grpId="2" nodeType="clickEffect">
                                  <p:stCondLst>
                                    <p:cond delay="0"/>
                                  </p:stCondLst>
                                  <p:childTnLst>
                                    <p:set>
                                      <p:cBhvr>
                                        <p:cTn id="6" dur="1" fill="hold">
                                          <p:stCondLst>
                                            <p:cond delay="0"/>
                                          </p:stCondLst>
                                        </p:cTn>
                                        <p:tgtEl>
                                          <p:spTgt spid="17410"/>
                                        </p:tgtEl>
                                        <p:attrNameLst>
                                          <p:attrName>style.visibility</p:attrName>
                                        </p:attrNameLst>
                                      </p:cBhvr>
                                      <p:to>
                                        <p:strVal val="visible"/>
                                      </p:to>
                                    </p:set>
                                    <p:anim calcmode="lin" valueType="num">
                                      <p:cBhvr>
                                        <p:cTn id="7" dur="500" fill="hold"/>
                                        <p:tgtEl>
                                          <p:spTgt spid="17410"/>
                                        </p:tgtEl>
                                        <p:attrNameLst>
                                          <p:attrName>ppt_w</p:attrName>
                                        </p:attrNameLst>
                                      </p:cBhvr>
                                      <p:tavLst>
                                        <p:tav tm="0">
                                          <p:val>
                                            <p:fltVal val="0"/>
                                          </p:val>
                                        </p:tav>
                                        <p:tav tm="100000">
                                          <p:val>
                                            <p:strVal val="#ppt_w"/>
                                          </p:val>
                                        </p:tav>
                                      </p:tavLst>
                                    </p:anim>
                                    <p:anim calcmode="lin" valueType="num">
                                      <p:cBhvr>
                                        <p:cTn id="8" dur="500" fill="hold"/>
                                        <p:tgtEl>
                                          <p:spTgt spid="17410"/>
                                        </p:tgtEl>
                                        <p:attrNameLst>
                                          <p:attrName>ppt_h</p:attrName>
                                        </p:attrNameLst>
                                      </p:cBhvr>
                                      <p:tavLst>
                                        <p:tav tm="0">
                                          <p:val>
                                            <p:fltVal val="0"/>
                                          </p:val>
                                        </p:tav>
                                        <p:tav tm="100000">
                                          <p:val>
                                            <p:strVal val="#ppt_h"/>
                                          </p:val>
                                        </p:tav>
                                      </p:tavLst>
                                    </p:anim>
                                    <p:animEffect transition="in" filter="fade">
                                      <p:cBhvr>
                                        <p:cTn id="9" dur="500"/>
                                        <p:tgtEl>
                                          <p:spTgt spid="17410"/>
                                        </p:tgtEl>
                                      </p:cBhvr>
                                    </p:animEffect>
                                  </p:childTnLst>
                                </p:cTn>
                              </p:par>
                              <p:par>
                                <p:cTn id="10" presetID="53" presetClass="entr" presetSubtype="16" fill="hold" grpId="2" nodeType="withEffect">
                                  <p:stCondLst>
                                    <p:cond delay="0"/>
                                  </p:stCondLst>
                                  <p:childTnLst>
                                    <p:set>
                                      <p:cBhvr>
                                        <p:cTn id="11" dur="1" fill="hold">
                                          <p:stCondLst>
                                            <p:cond delay="0"/>
                                          </p:stCondLst>
                                        </p:cTn>
                                        <p:tgtEl>
                                          <p:spTgt spid="17411"/>
                                        </p:tgtEl>
                                        <p:attrNameLst>
                                          <p:attrName>style.visibility</p:attrName>
                                        </p:attrNameLst>
                                      </p:cBhvr>
                                      <p:to>
                                        <p:strVal val="visible"/>
                                      </p:to>
                                    </p:set>
                                    <p:anim calcmode="lin" valueType="num">
                                      <p:cBhvr>
                                        <p:cTn id="12" dur="500" fill="hold"/>
                                        <p:tgtEl>
                                          <p:spTgt spid="17411"/>
                                        </p:tgtEl>
                                        <p:attrNameLst>
                                          <p:attrName>ppt_w</p:attrName>
                                        </p:attrNameLst>
                                      </p:cBhvr>
                                      <p:tavLst>
                                        <p:tav tm="0">
                                          <p:val>
                                            <p:fltVal val="0"/>
                                          </p:val>
                                        </p:tav>
                                        <p:tav tm="100000">
                                          <p:val>
                                            <p:strVal val="#ppt_w"/>
                                          </p:val>
                                        </p:tav>
                                      </p:tavLst>
                                    </p:anim>
                                    <p:anim calcmode="lin" valueType="num">
                                      <p:cBhvr>
                                        <p:cTn id="13" dur="500" fill="hold"/>
                                        <p:tgtEl>
                                          <p:spTgt spid="17411"/>
                                        </p:tgtEl>
                                        <p:attrNameLst>
                                          <p:attrName>ppt_h</p:attrName>
                                        </p:attrNameLst>
                                      </p:cBhvr>
                                      <p:tavLst>
                                        <p:tav tm="0">
                                          <p:val>
                                            <p:fltVal val="0"/>
                                          </p:val>
                                        </p:tav>
                                        <p:tav tm="100000">
                                          <p:val>
                                            <p:strVal val="#ppt_h"/>
                                          </p:val>
                                        </p:tav>
                                      </p:tavLst>
                                    </p:anim>
                                    <p:animEffect transition="in" filter="fade">
                                      <p:cBhvr>
                                        <p:cTn id="14" dur="500"/>
                                        <p:tgtEl>
                                          <p:spTgt spid="17411"/>
                                        </p:tgtEl>
                                      </p:cBhvr>
                                    </p:animEffect>
                                  </p:childTnLst>
                                </p:cTn>
                              </p:par>
                            </p:childTnLst>
                          </p:cTn>
                        </p:par>
                      </p:childTnLst>
                    </p:cTn>
                  </p:par>
                  <p:par>
                    <p:cTn id="15" fill="hold" nodeType="clickPar">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7412"/>
                                        </p:tgtEl>
                                        <p:attrNameLst>
                                          <p:attrName>style.visibility</p:attrName>
                                        </p:attrNameLst>
                                      </p:cBhvr>
                                      <p:to>
                                        <p:strVal val="visible"/>
                                      </p:to>
                                    </p:set>
                                    <p:anim calcmode="lin" valueType="num">
                                      <p:cBhvr additive="base">
                                        <p:cTn id="19" dur="500" fill="hold"/>
                                        <p:tgtEl>
                                          <p:spTgt spid="17412"/>
                                        </p:tgtEl>
                                        <p:attrNameLst>
                                          <p:attrName>ppt_x</p:attrName>
                                        </p:attrNameLst>
                                      </p:cBhvr>
                                      <p:tavLst>
                                        <p:tav tm="0">
                                          <p:val>
                                            <p:strVal val="#ppt_x"/>
                                          </p:val>
                                        </p:tav>
                                        <p:tav tm="100000">
                                          <p:val>
                                            <p:strVal val="#ppt_x"/>
                                          </p:val>
                                        </p:tav>
                                      </p:tavLst>
                                    </p:anim>
                                    <p:anim calcmode="lin" valueType="num">
                                      <p:cBhvr additive="base">
                                        <p:cTn id="20" dur="500" fill="hold"/>
                                        <p:tgtEl>
                                          <p:spTgt spid="174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2"/>
    </p:bldLst>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3"/>
          </p:custDataLst>
        </p:nvPr>
      </p:nvGrpSpPr>
      <p:grpSpPr>
        <a:xfrm>
          <a:off x="0" y="0"/>
          <a:ext cx="0" cy="0"/>
        </a:xfrm>
      </p:grpSpPr>
      <p:sp>
        <p:nvSpPr>
          <p:cNvPr id="18434" name="矩形 4"/>
          <p:cNvSpPr/>
          <p:nvPr>
            <p:custDataLst>
              <p:tags r:id="rId4"/>
            </p:custDataLst>
          </p:nvPr>
        </p:nvSpPr>
        <p:spPr>
          <a:xfrm>
            <a:off x="609600" y="590550"/>
            <a:ext cx="8001000" cy="3962400"/>
          </a:xfrm>
          <a:prstGeom prst="rect">
            <a:avLst/>
          </a:prstGeom>
          <a:solidFill>
            <a:srgbClr val="FCF6E9"/>
          </a:soli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pic>
        <p:nvPicPr>
          <p:cNvPr id="18435" name="图片 2"/>
          <p:cNvPicPr>
            <a:picLocks noChangeAspect="1"/>
          </p:cNvPicPr>
          <p:nvPr>
            <p:custDataLst>
              <p:tags r:id="rId6"/>
            </p:custDataLst>
          </p:nvPr>
        </p:nvPicPr>
        <p:blipFill>
          <a:blip r:embed="rId5"/>
          <a:stretch>
            <a:fillRect/>
          </a:stretch>
        </p:blipFill>
        <p:spPr>
          <a:xfrm flipH="1">
            <a:off x="5848350" y="1690688"/>
            <a:ext cx="2609850" cy="2716212"/>
          </a:xfrm>
          <a:prstGeom prst="rect">
            <a:avLst/>
          </a:prstGeom>
          <a:noFill/>
          <a:ln cap="flat">
            <a:noFill/>
            <a:prstDash val="solid"/>
            <a:round/>
            <a:headEnd type="none" w="med" len="med"/>
            <a:tailEnd type="none" w="med" len="med"/>
          </a:ln>
        </p:spPr>
      </p:pic>
      <p:pic>
        <p:nvPicPr>
          <p:cNvPr id="18436" name="图片 13"/>
          <p:cNvPicPr>
            <a:picLocks noChangeAspect="1"/>
          </p:cNvPicPr>
          <p:nvPr>
            <p:custDataLst>
              <p:tags r:id="rId8"/>
            </p:custDataLst>
          </p:nvPr>
        </p:nvPicPr>
        <p:blipFill>
          <a:blip r:embed="rId7"/>
          <a:stretch>
            <a:fillRect/>
          </a:stretch>
        </p:blipFill>
        <p:spPr>
          <a:xfrm>
            <a:off x="2262188" y="3867150"/>
            <a:ext cx="4976812" cy="700088"/>
          </a:xfrm>
          <a:prstGeom prst="rect">
            <a:avLst/>
          </a:prstGeom>
          <a:noFill/>
          <a:ln cap="flat">
            <a:noFill/>
            <a:prstDash val="solid"/>
            <a:round/>
            <a:headEnd type="none" w="med" len="med"/>
            <a:tailEnd type="none" w="med" len="med"/>
          </a:ln>
        </p:spPr>
      </p:pic>
      <p:pic>
        <p:nvPicPr>
          <p:cNvPr id="18437" name="图片 26"/>
          <p:cNvPicPr>
            <a:picLocks noChangeAspect="1"/>
          </p:cNvPicPr>
          <p:nvPr>
            <p:custDataLst>
              <p:tags r:id="rId10"/>
            </p:custDataLst>
          </p:nvPr>
        </p:nvPicPr>
        <p:blipFill>
          <a:blip r:embed="rId9"/>
          <a:srcRect r="7692"/>
          <a:stretch>
            <a:fillRect/>
          </a:stretch>
        </p:blipFill>
        <p:spPr>
          <a:xfrm>
            <a:off x="0" y="3489325"/>
            <a:ext cx="9144000" cy="1646238"/>
          </a:xfrm>
          <a:prstGeom prst="rect">
            <a:avLst/>
          </a:prstGeom>
          <a:noFill/>
          <a:ln cap="flat">
            <a:noFill/>
            <a:prstDash val="solid"/>
            <a:round/>
            <a:headEnd type="none" w="med" len="med"/>
            <a:tailEnd type="none" w="med" len="med"/>
          </a:ln>
        </p:spPr>
      </p:pic>
      <p:sp>
        <p:nvSpPr>
          <p:cNvPr id="18438" name="TextBox 48"/>
          <p:cNvSpPr txBox="1"/>
          <p:nvPr>
            <p:custDataLst>
              <p:tags r:id="rId11"/>
            </p:custDataLst>
          </p:nvPr>
        </p:nvSpPr>
        <p:spPr>
          <a:xfrm>
            <a:off x="1447800" y="2125120"/>
            <a:ext cx="4495800" cy="707886"/>
          </a:xfrm>
          <a:prstGeom prst="rect">
            <a:avLst/>
          </a:prstGeom>
          <a:noFill/>
          <a:ln w="9525" cap="flat" cmpd="sng" algn="ctr">
            <a:noFill/>
            <a:prstDash val="solid"/>
            <a:round/>
            <a:headEnd type="none" w="med" len="med"/>
            <a:tailEnd type="none" w="med" len="med"/>
          </a:ln>
        </p:spPr>
        <p:txBody>
          <a:bodyPr wrap="square" lIns="0" tIns="0" rIns="0" bIns="0" rtlCol="0">
            <a:spAutoFit/>
          </a:bodyPr>
          <a:lstStyle/>
          <a:p>
            <a:pPr marL="0" marR="0" lvl="0" indent="0" algn="l" defTabSz="685800" rtl="0" eaLnBrk="1" fontAlgn="auto" latinLnBrk="0" hangingPunct="1">
              <a:lnSpc>
                <a:spcPct val="100000"/>
              </a:lnSpc>
              <a:spcBef>
                <a:spcPct val="0"/>
              </a:spcBef>
              <a:spcAft>
                <a:spcPct val="0"/>
              </a:spcAft>
              <a:buClrTx/>
              <a:buSzTx/>
              <a:buFontTx/>
              <a:buNone/>
            </a:pPr>
            <a:r>
              <a:rPr kumimoji="0" lang="zh-CN" altLang="en-US" sz="4600" b="1" i="0" u="none" strike="noStrike" kern="1200" cap="none" spc="4000" normalizeH="0" baseline="0" noProof="0">
                <a:ln w="9525" cap="flat" cmpd="sng" algn="ctr">
                  <a:noFill/>
                  <a:prstDash val="solid"/>
                  <a:round/>
                  <a:headEnd type="none" w="med" len="med"/>
                  <a:tailEnd type="none" w="med" len="med"/>
                </a:ln>
                <a:solidFill>
                  <a:srgbClr val="DA0000"/>
                </a:solidFill>
                <a:uLnTx/>
                <a:uFillTx/>
                <a:latin typeface="思源黑体 CN Bold"/>
                <a:ea typeface="思源黑体 CN Bold"/>
                <a:cs typeface="思源黑体 CN Regular"/>
                <a:sym typeface="+mn-lt"/>
              </a:rPr>
              <a:t>校长讲话</a:t>
            </a:r>
            <a:endParaRPr kumimoji="0" lang="zh-CN" altLang="en-US" sz="4600" b="1" i="0" u="none" strike="noStrike" kern="1200" cap="none" spc="4000" normalizeH="0" baseline="0" noProof="0">
              <a:ln w="9525" cap="flat" cmpd="sng" algn="ctr">
                <a:noFill/>
                <a:prstDash val="solid"/>
                <a:round/>
                <a:headEnd type="none" w="med" len="med"/>
                <a:tailEnd type="none" w="med" len="med"/>
              </a:ln>
              <a:solidFill>
                <a:srgbClr val="DA0000"/>
              </a:solidFill>
              <a:uLnTx/>
              <a:uFillTx/>
              <a:latin typeface="思源黑体 CN Bold"/>
              <a:ea typeface="思源黑体 CN Bold"/>
              <a:cs typeface="思源黑体 CN Regular"/>
              <a:sym typeface="+mn-lt"/>
            </a:endParaRPr>
          </a:p>
        </p:txBody>
      </p:sp>
      <p:sp>
        <p:nvSpPr>
          <p:cNvPr id="18439" name="TextBox 48"/>
          <p:cNvSpPr txBox="1"/>
          <p:nvPr>
            <p:custDataLst>
              <p:tags r:id="rId12"/>
            </p:custDataLst>
          </p:nvPr>
        </p:nvSpPr>
        <p:spPr>
          <a:xfrm>
            <a:off x="1447799" y="1428750"/>
            <a:ext cx="2667000" cy="615553"/>
          </a:xfrm>
          <a:prstGeom prst="rect">
            <a:avLst/>
          </a:prstGeom>
          <a:noFill/>
          <a:ln w="9525" cap="flat" cmpd="sng" algn="ctr">
            <a:noFill/>
            <a:prstDash val="solid"/>
            <a:round/>
            <a:headEnd type="none" w="med" len="med"/>
            <a:tailEnd type="none" w="med" len="med"/>
          </a:ln>
        </p:spPr>
        <p:txBody>
          <a:bodyPr wrap="square" lIns="0" tIns="0" rIns="0" bIns="0" rtlCol="0">
            <a:spAutoFit/>
          </a:bodyPr>
          <a:lstStyle/>
          <a:p>
            <a:pPr marL="0" marR="0" lvl="0" indent="0" algn="l" defTabSz="685800" rtl="0" eaLnBrk="1" fontAlgn="auto" latinLnBrk="0" hangingPunct="1">
              <a:lnSpc>
                <a:spcPct val="100000"/>
              </a:lnSpc>
              <a:spcBef>
                <a:spcPct val="0"/>
              </a:spcBef>
              <a:spcAft>
                <a:spcPct val="0"/>
              </a:spcAft>
              <a:buClrTx/>
              <a:buSzTx/>
              <a:buFontTx/>
              <a:buNone/>
            </a:pPr>
            <a:r>
              <a:rPr kumimoji="0" lang="zh-CN" altLang="en-US" sz="4000" b="0" i="0" u="none" strike="noStrike" kern="1200" cap="none" spc="600" normalizeH="0" baseline="0" noProof="0">
                <a:ln w="9525" cap="flat" cmpd="sng" algn="ctr">
                  <a:noFill/>
                  <a:prstDash val="solid"/>
                  <a:round/>
                  <a:headEnd type="none" w="med" len="med"/>
                  <a:tailEnd type="none" w="med" len="med"/>
                </a:ln>
                <a:solidFill>
                  <a:srgbClr val="DA0000"/>
                </a:solidFill>
                <a:uLnTx/>
                <a:uFillTx/>
                <a:latin typeface="思源黑体 CN Regular"/>
                <a:ea typeface="思源黑体 CN Regular"/>
                <a:cs typeface="思源黑体 CN Regular"/>
                <a:sym typeface="+mn-lt"/>
              </a:rPr>
              <a:t>第二部分</a:t>
            </a:r>
            <a:endParaRPr kumimoji="0" lang="en-US" altLang="zh-CN" sz="4000" b="0" i="0" u="none" strike="noStrike" kern="1200" cap="none" spc="600" normalizeH="0" baseline="0" noProof="0">
              <a:solidFill>
                <a:schemeClr val="accent1"/>
              </a:solidFill>
              <a:uLnTx/>
              <a:uFillTx/>
              <a:latin typeface="+mn-ea"/>
              <a:cs typeface="+mn-ea"/>
              <a:sym typeface="+mn-lt"/>
            </a:endParaRPr>
          </a:p>
        </p:txBody>
      </p:sp>
      <p:sp>
        <p:nvSpPr>
          <p:cNvPr id="18440" name="矩形 37"/>
          <p:cNvSpPr/>
          <p:nvPr>
            <p:custDataLst>
              <p:tags r:id="rId13"/>
            </p:custDataLst>
          </p:nvPr>
        </p:nvSpPr>
        <p:spPr>
          <a:xfrm>
            <a:off x="1371600" y="2841307"/>
            <a:ext cx="4190999" cy="492443"/>
          </a:xfrm>
          <a:prstGeom prst="rect">
            <a:avLst/>
          </a:prstGeom>
          <a:noFill/>
          <a:ln w="9525" cap="flat" cmpd="sng" algn="ctr">
            <a:noFill/>
            <a:prstDash val="solid"/>
            <a:round/>
            <a:headEnd type="none" w="med" len="med"/>
            <a:tailEnd type="none" w="med" len="med"/>
          </a:ln>
        </p:spPr>
        <p:txBody>
          <a:bodyPr wrap="square">
            <a:spAutoFit/>
          </a:bodyPr>
          <a:lstStyle/>
          <a:p>
            <a:pPr marL="0" marR="0" lvl="0" indent="0" algn="l" defTabSz="914400" rtl="0" eaLnBrk="1" fontAlgn="auto" latinLnBrk="0" hangingPunct="1">
              <a:lnSpc>
                <a:spcPct val="130000"/>
              </a:lnSpc>
              <a:spcBef>
                <a:spcPct val="0"/>
              </a:spcBef>
              <a:spcAft>
                <a:spcPct val="0"/>
              </a:spcAft>
              <a:buClrTx/>
              <a:buSzTx/>
              <a:buFontTx/>
              <a:buNone/>
            </a:pPr>
            <a:r>
              <a:rPr kumimoji="0" lang="en-US" altLang="zh-CN" sz="1000" b="0" i="0" u="none" strike="noStrike" kern="1200" cap="none" spc="0" normalizeH="0" baseline="0" noProof="0">
                <a:ln w="9525" cap="flat" cmpd="sng" algn="ctr">
                  <a:noFill/>
                  <a:prstDash val="solid"/>
                  <a:round/>
                  <a:headEnd type="none" w="med" len="med"/>
                  <a:tailEnd type="none" w="med" len="med"/>
                </a:ln>
                <a:solidFill>
                  <a:srgbClr val="DA0000"/>
                </a:solidFill>
                <a:uLnTx/>
                <a:uFillTx/>
                <a:latin typeface="思源黑体 CN Regular"/>
                <a:ea typeface="思源黑体 CN Regular"/>
                <a:cs typeface="Arial"/>
                <a:sym typeface="Wingdings" panose="05000000000000000000" pitchFamily="2" charset="2"/>
              </a:rPr>
              <a:t>performance in workplace execution comes from careful execution workplace execution comes from performance</a:t>
            </a:r>
            <a:endParaRPr kumimoji="0" lang="zh-CN" altLang="en-US" sz="1000" b="0" i="0" u="none" strike="noStrike" kern="1200" cap="none" spc="0" normalizeH="0" baseline="0" noProof="0">
              <a:solidFill>
                <a:schemeClr val="accent1"/>
              </a:solidFill>
              <a:uLnTx/>
              <a:uFillTx/>
              <a:latin typeface="+mn-ea"/>
            </a:endParaRPr>
          </a:p>
        </p:txBody>
      </p:sp>
      <p:pic>
        <p:nvPicPr>
          <p:cNvPr id="18441" name="图片 1"/>
          <p:cNvPicPr>
            <a:picLocks noChangeAspect="1"/>
          </p:cNvPicPr>
          <p:nvPr>
            <p:custDataLst>
              <p:tags r:id="rId15"/>
            </p:custDataLst>
          </p:nvPr>
        </p:nvPicPr>
        <p:blipFill>
          <a:blip r:embed="rId14"/>
          <a:stretch>
            <a:fillRect/>
          </a:stretch>
        </p:blipFill>
        <p:spPr>
          <a:xfrm>
            <a:off x="7391400" y="865188"/>
            <a:ext cx="852488" cy="642937"/>
          </a:xfrm>
          <a:prstGeom prst="rect">
            <a:avLst/>
          </a:prstGeom>
          <a:noFill/>
          <a:ln cap="flat">
            <a:noFill/>
            <a:prstDash val="solid"/>
            <a:round/>
            <a:headEnd type="none" w="med" len="med"/>
            <a:tailEnd type="none" w="med" len="med"/>
          </a:ln>
        </p:spPr>
      </p:pic>
      <p:pic>
        <p:nvPicPr>
          <p:cNvPr id="18442" name="图片 3"/>
          <p:cNvPicPr>
            <a:picLocks noChangeAspect="1"/>
          </p:cNvPicPr>
          <p:nvPr>
            <p:custDataLst>
              <p:tags r:id="rId17"/>
            </p:custDataLst>
          </p:nvPr>
        </p:nvPicPr>
        <p:blipFill>
          <a:blip r:embed="rId16"/>
          <a:stretch>
            <a:fillRect/>
          </a:stretch>
        </p:blipFill>
        <p:spPr>
          <a:xfrm flipH="1">
            <a:off x="1143000" y="3402013"/>
            <a:ext cx="2570163" cy="1379537"/>
          </a:xfrm>
          <a:prstGeom prst="rect">
            <a:avLst/>
          </a:prstGeom>
          <a:noFill/>
          <a:ln cap="flat">
            <a:noFill/>
            <a:prstDash val="solid"/>
            <a:round/>
            <a:headEnd type="none" w="med" len="med"/>
            <a:tailEnd type="none" w="med" len="med"/>
          </a:ln>
        </p:spPr>
      </p:pic>
      <p:pic>
        <p:nvPicPr>
          <p:cNvPr id="18443" name="图片 82"/>
          <p:cNvPicPr>
            <a:picLocks noChangeAspect="1"/>
          </p:cNvPicPr>
          <p:nvPr>
            <p:custDataLst>
              <p:tags r:id="rId18"/>
            </p:custDataLst>
          </p:nvPr>
        </p:nvPicPr>
        <p:blipFill>
          <a:blip r:embed="rId9"/>
          <a:srcRect r="7692"/>
          <a:stretch>
            <a:fillRect/>
          </a:stretch>
        </p:blipFill>
        <p:spPr>
          <a:xfrm>
            <a:off x="0" y="4230688"/>
            <a:ext cx="9144000" cy="930275"/>
          </a:xfrm>
          <a:prstGeom prst="rect">
            <a:avLst/>
          </a:prstGeom>
          <a:noFill/>
          <a:ln cap="flat">
            <a:noFill/>
            <a:prstDash val="solid"/>
            <a:round/>
            <a:headEnd type="none" w="med" len="med"/>
            <a:tailEnd type="none" w="med" len="med"/>
          </a:ln>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436"/>
                                        </p:tgtEl>
                                        <p:attrNameLst>
                                          <p:attrName>style.visibility</p:attrName>
                                        </p:attrNameLst>
                                      </p:cBhvr>
                                      <p:to>
                                        <p:strVal val="visible"/>
                                      </p:to>
                                    </p:set>
                                    <p:anim calcmode="lin" valueType="num">
                                      <p:cBhvr additive="base">
                                        <p:cTn id="7" dur="500" fill="hold"/>
                                        <p:tgtEl>
                                          <p:spTgt spid="18436"/>
                                        </p:tgtEl>
                                        <p:attrNameLst>
                                          <p:attrName>ppt_x</p:attrName>
                                        </p:attrNameLst>
                                      </p:cBhvr>
                                      <p:tavLst>
                                        <p:tav tm="0">
                                          <p:val>
                                            <p:strVal val="#ppt_x"/>
                                          </p:val>
                                        </p:tav>
                                        <p:tav tm="100000">
                                          <p:val>
                                            <p:strVal val="#ppt_x"/>
                                          </p:val>
                                        </p:tav>
                                      </p:tavLst>
                                    </p:anim>
                                    <p:anim calcmode="lin" valueType="num">
                                      <p:cBhvr additive="base">
                                        <p:cTn id="8" dur="500" fill="hold"/>
                                        <p:tgtEl>
                                          <p:spTgt spid="1843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8437"/>
                                        </p:tgtEl>
                                        <p:attrNameLst>
                                          <p:attrName>style.visibility</p:attrName>
                                        </p:attrNameLst>
                                      </p:cBhvr>
                                      <p:to>
                                        <p:strVal val="visible"/>
                                      </p:to>
                                    </p:set>
                                    <p:anim calcmode="lin" valueType="num">
                                      <p:cBhvr additive="base">
                                        <p:cTn id="11" dur="500" fill="hold"/>
                                        <p:tgtEl>
                                          <p:spTgt spid="18437"/>
                                        </p:tgtEl>
                                        <p:attrNameLst>
                                          <p:attrName>ppt_x</p:attrName>
                                        </p:attrNameLst>
                                      </p:cBhvr>
                                      <p:tavLst>
                                        <p:tav tm="0">
                                          <p:val>
                                            <p:strVal val="#ppt_x"/>
                                          </p:val>
                                        </p:tav>
                                        <p:tav tm="100000">
                                          <p:val>
                                            <p:strVal val="#ppt_x"/>
                                          </p:val>
                                        </p:tav>
                                      </p:tavLst>
                                    </p:anim>
                                    <p:anim calcmode="lin" valueType="num">
                                      <p:cBhvr additive="base">
                                        <p:cTn id="12" dur="500" fill="hold"/>
                                        <p:tgtEl>
                                          <p:spTgt spid="1843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8443"/>
                                        </p:tgtEl>
                                        <p:attrNameLst>
                                          <p:attrName>style.visibility</p:attrName>
                                        </p:attrNameLst>
                                      </p:cBhvr>
                                      <p:to>
                                        <p:strVal val="visible"/>
                                      </p:to>
                                    </p:set>
                                    <p:anim calcmode="lin" valueType="num">
                                      <p:cBhvr additive="base">
                                        <p:cTn id="15" dur="500" fill="hold"/>
                                        <p:tgtEl>
                                          <p:spTgt spid="18443"/>
                                        </p:tgtEl>
                                        <p:attrNameLst>
                                          <p:attrName>ppt_x</p:attrName>
                                        </p:attrNameLst>
                                      </p:cBhvr>
                                      <p:tavLst>
                                        <p:tav tm="0">
                                          <p:val>
                                            <p:strVal val="#ppt_x"/>
                                          </p:val>
                                        </p:tav>
                                        <p:tav tm="100000">
                                          <p:val>
                                            <p:strVal val="#ppt_x"/>
                                          </p:val>
                                        </p:tav>
                                      </p:tavLst>
                                    </p:anim>
                                    <p:anim calcmode="lin" valueType="num">
                                      <p:cBhvr additive="base">
                                        <p:cTn id="16" dur="500" fill="hold"/>
                                        <p:tgtEl>
                                          <p:spTgt spid="18443"/>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8434"/>
                                        </p:tgtEl>
                                        <p:attrNameLst>
                                          <p:attrName>style.visibility</p:attrName>
                                        </p:attrNameLst>
                                      </p:cBhvr>
                                      <p:to>
                                        <p:strVal val="visible"/>
                                      </p:to>
                                    </p:set>
                                    <p:animEffect transition="in" filter="barn(inVertical)">
                                      <p:cBhvr>
                                        <p:cTn id="21" dur="500"/>
                                        <p:tgtEl>
                                          <p:spTgt spid="18434"/>
                                        </p:tgtEl>
                                      </p:cBhvr>
                                    </p:animEffect>
                                  </p:childTnLst>
                                </p:cTn>
                              </p:par>
                            </p:childTnLst>
                          </p:cTn>
                        </p:par>
                      </p:childTnLst>
                    </p:cTn>
                  </p:par>
                  <p:par>
                    <p:cTn id="22" fill="hold" nodeType="clickPar">
                      <p:stCondLst>
                        <p:cond delay="indefinite"/>
                      </p:stCondLst>
                      <p:childTnLst>
                        <p:par>
                          <p:cTn id="23" fill="hold">
                            <p:stCondLst>
                              <p:cond delay="0"/>
                            </p:stCondLst>
                            <p:childTnLst>
                              <p:par>
                                <p:cTn id="24" presetID="2" presetClass="entr" presetSubtype="8" fill="hold" nodeType="clickEffect">
                                  <p:stCondLst>
                                    <p:cond delay="0"/>
                                  </p:stCondLst>
                                  <p:childTnLst>
                                    <p:set>
                                      <p:cBhvr>
                                        <p:cTn id="25" dur="1" fill="hold">
                                          <p:stCondLst>
                                            <p:cond delay="0"/>
                                          </p:stCondLst>
                                        </p:cTn>
                                        <p:tgtEl>
                                          <p:spTgt spid="18442"/>
                                        </p:tgtEl>
                                        <p:attrNameLst>
                                          <p:attrName>style.visibility</p:attrName>
                                        </p:attrNameLst>
                                      </p:cBhvr>
                                      <p:to>
                                        <p:strVal val="visible"/>
                                      </p:to>
                                    </p:set>
                                    <p:anim calcmode="lin" valueType="num">
                                      <p:cBhvr additive="base">
                                        <p:cTn id="26" dur="500" fill="hold"/>
                                        <p:tgtEl>
                                          <p:spTgt spid="18442"/>
                                        </p:tgtEl>
                                        <p:attrNameLst>
                                          <p:attrName>ppt_x</p:attrName>
                                        </p:attrNameLst>
                                      </p:cBhvr>
                                      <p:tavLst>
                                        <p:tav tm="0">
                                          <p:val>
                                            <p:strVal val="0-#ppt_w/2"/>
                                          </p:val>
                                        </p:tav>
                                        <p:tav tm="100000">
                                          <p:val>
                                            <p:strVal val="#ppt_x"/>
                                          </p:val>
                                        </p:tav>
                                      </p:tavLst>
                                    </p:anim>
                                    <p:anim calcmode="lin" valueType="num">
                                      <p:cBhvr additive="base">
                                        <p:cTn id="27" dur="500" fill="hold"/>
                                        <p:tgtEl>
                                          <p:spTgt spid="18442"/>
                                        </p:tgtEl>
                                        <p:attrNameLst>
                                          <p:attrName>ppt_y</p:attrName>
                                        </p:attrNameLst>
                                      </p:cBhvr>
                                      <p:tavLst>
                                        <p:tav tm="0">
                                          <p:val>
                                            <p:strVal val="#ppt_y"/>
                                          </p:val>
                                        </p:tav>
                                        <p:tav tm="100000">
                                          <p:val>
                                            <p:strVal val="#ppt_y"/>
                                          </p:val>
                                        </p:tav>
                                      </p:tavLst>
                                    </p:anim>
                                  </p:childTnLst>
                                </p:cTn>
                              </p:par>
                              <p:par>
                                <p:cTn id="28" presetID="2" presetClass="entr" presetSubtype="2" fill="hold" nodeType="withEffect">
                                  <p:stCondLst>
                                    <p:cond delay="0"/>
                                  </p:stCondLst>
                                  <p:childTnLst>
                                    <p:set>
                                      <p:cBhvr>
                                        <p:cTn id="29" dur="1" fill="hold">
                                          <p:stCondLst>
                                            <p:cond delay="0"/>
                                          </p:stCondLst>
                                        </p:cTn>
                                        <p:tgtEl>
                                          <p:spTgt spid="18435"/>
                                        </p:tgtEl>
                                        <p:attrNameLst>
                                          <p:attrName>style.visibility</p:attrName>
                                        </p:attrNameLst>
                                      </p:cBhvr>
                                      <p:to>
                                        <p:strVal val="visible"/>
                                      </p:to>
                                    </p:set>
                                    <p:anim calcmode="lin" valueType="num">
                                      <p:cBhvr additive="base">
                                        <p:cTn id="30" dur="500" fill="hold"/>
                                        <p:tgtEl>
                                          <p:spTgt spid="18435"/>
                                        </p:tgtEl>
                                        <p:attrNameLst>
                                          <p:attrName>ppt_x</p:attrName>
                                        </p:attrNameLst>
                                      </p:cBhvr>
                                      <p:tavLst>
                                        <p:tav tm="0">
                                          <p:val>
                                            <p:strVal val="1+#ppt_w/2"/>
                                          </p:val>
                                        </p:tav>
                                        <p:tav tm="100000">
                                          <p:val>
                                            <p:strVal val="#ppt_x"/>
                                          </p:val>
                                        </p:tav>
                                      </p:tavLst>
                                    </p:anim>
                                    <p:anim calcmode="lin" valueType="num">
                                      <p:cBhvr additive="base">
                                        <p:cTn id="31" dur="500" fill="hold"/>
                                        <p:tgtEl>
                                          <p:spTgt spid="18435"/>
                                        </p:tgtEl>
                                        <p:attrNameLst>
                                          <p:attrName>ppt_y</p:attrName>
                                        </p:attrNameLst>
                                      </p:cBhvr>
                                      <p:tavLst>
                                        <p:tav tm="0">
                                          <p:val>
                                            <p:strVal val="#ppt_y"/>
                                          </p:val>
                                        </p:tav>
                                        <p:tav tm="100000">
                                          <p:val>
                                            <p:strVal val="#ppt_y"/>
                                          </p:val>
                                        </p:tav>
                                      </p:tavLst>
                                    </p:anim>
                                  </p:childTnLst>
                                </p:cTn>
                              </p:par>
                              <p:par>
                                <p:cTn id="32" presetID="2" presetClass="entr" presetSubtype="3" fill="hold" nodeType="withEffect">
                                  <p:stCondLst>
                                    <p:cond delay="0"/>
                                  </p:stCondLst>
                                  <p:childTnLst>
                                    <p:set>
                                      <p:cBhvr>
                                        <p:cTn id="33" dur="1" fill="hold">
                                          <p:stCondLst>
                                            <p:cond delay="0"/>
                                          </p:stCondLst>
                                        </p:cTn>
                                        <p:tgtEl>
                                          <p:spTgt spid="18441"/>
                                        </p:tgtEl>
                                        <p:attrNameLst>
                                          <p:attrName>style.visibility</p:attrName>
                                        </p:attrNameLst>
                                      </p:cBhvr>
                                      <p:to>
                                        <p:strVal val="visible"/>
                                      </p:to>
                                    </p:set>
                                    <p:anim calcmode="lin" valueType="num">
                                      <p:cBhvr additive="base">
                                        <p:cTn id="34" dur="500" fill="hold"/>
                                        <p:tgtEl>
                                          <p:spTgt spid="18441"/>
                                        </p:tgtEl>
                                        <p:attrNameLst>
                                          <p:attrName>ppt_x</p:attrName>
                                        </p:attrNameLst>
                                      </p:cBhvr>
                                      <p:tavLst>
                                        <p:tav tm="0">
                                          <p:val>
                                            <p:strVal val="1+#ppt_w/2"/>
                                          </p:val>
                                        </p:tav>
                                        <p:tav tm="100000">
                                          <p:val>
                                            <p:strVal val="#ppt_x"/>
                                          </p:val>
                                        </p:tav>
                                      </p:tavLst>
                                    </p:anim>
                                    <p:anim calcmode="lin" valueType="num">
                                      <p:cBhvr additive="base">
                                        <p:cTn id="35" dur="500" fill="hold"/>
                                        <p:tgtEl>
                                          <p:spTgt spid="18441"/>
                                        </p:tgtEl>
                                        <p:attrNameLst>
                                          <p:attrName>ppt_y</p:attrName>
                                        </p:attrNameLst>
                                      </p:cBhvr>
                                      <p:tavLst>
                                        <p:tav tm="0">
                                          <p:val>
                                            <p:strVal val="0-#ppt_h/2"/>
                                          </p:val>
                                        </p:tav>
                                        <p:tav tm="100000">
                                          <p:val>
                                            <p:strVal val="#ppt_y"/>
                                          </p:val>
                                        </p:tav>
                                      </p:tavLst>
                                    </p:anim>
                                  </p:childTnLst>
                                </p:cTn>
                              </p:par>
                            </p:childTnLst>
                          </p:cTn>
                        </p:par>
                        <p:par>
                          <p:cTn id="36" fill="hold" nodeType="afterGroup">
                            <p:stCondLst>
                              <p:cond delay="500"/>
                            </p:stCondLst>
                            <p:childTnLst>
                              <p:par>
                                <p:cTn id="37" presetID="53" presetClass="entr" presetSubtype="16" fill="hold" grpId="0" nodeType="afterEffect">
                                  <p:stCondLst>
                                    <p:cond delay="0"/>
                                  </p:stCondLst>
                                  <p:childTnLst>
                                    <p:set>
                                      <p:cBhvr>
                                        <p:cTn id="38" dur="1" fill="hold">
                                          <p:stCondLst>
                                            <p:cond delay="0"/>
                                          </p:stCondLst>
                                        </p:cTn>
                                        <p:tgtEl>
                                          <p:spTgt spid="18439"/>
                                        </p:tgtEl>
                                        <p:attrNameLst>
                                          <p:attrName>style.visibility</p:attrName>
                                        </p:attrNameLst>
                                      </p:cBhvr>
                                      <p:to>
                                        <p:strVal val="visible"/>
                                      </p:to>
                                    </p:set>
                                    <p:anim calcmode="lin" valueType="num">
                                      <p:cBhvr>
                                        <p:cTn id="39" dur="500" fill="hold"/>
                                        <p:tgtEl>
                                          <p:spTgt spid="18439"/>
                                        </p:tgtEl>
                                        <p:attrNameLst>
                                          <p:attrName>ppt_w</p:attrName>
                                        </p:attrNameLst>
                                      </p:cBhvr>
                                      <p:tavLst>
                                        <p:tav tm="0">
                                          <p:val>
                                            <p:fltVal val="0"/>
                                          </p:val>
                                        </p:tav>
                                        <p:tav tm="100000">
                                          <p:val>
                                            <p:strVal val="#ppt_w"/>
                                          </p:val>
                                        </p:tav>
                                      </p:tavLst>
                                    </p:anim>
                                    <p:anim calcmode="lin" valueType="num">
                                      <p:cBhvr>
                                        <p:cTn id="40" dur="500" fill="hold"/>
                                        <p:tgtEl>
                                          <p:spTgt spid="18439"/>
                                        </p:tgtEl>
                                        <p:attrNameLst>
                                          <p:attrName>ppt_h</p:attrName>
                                        </p:attrNameLst>
                                      </p:cBhvr>
                                      <p:tavLst>
                                        <p:tav tm="0">
                                          <p:val>
                                            <p:fltVal val="0"/>
                                          </p:val>
                                        </p:tav>
                                        <p:tav tm="100000">
                                          <p:val>
                                            <p:strVal val="#ppt_h"/>
                                          </p:val>
                                        </p:tav>
                                      </p:tavLst>
                                    </p:anim>
                                    <p:animEffect transition="in" filter="fade">
                                      <p:cBhvr>
                                        <p:cTn id="41" dur="500"/>
                                        <p:tgtEl>
                                          <p:spTgt spid="18439"/>
                                        </p:tgtEl>
                                      </p:cBhvr>
                                    </p:animEffect>
                                  </p:childTnLst>
                                </p:cTn>
                              </p:par>
                            </p:childTnLst>
                          </p:cTn>
                        </p:par>
                        <p:par>
                          <p:cTn id="42" fill="hold" nodeType="afterGroup">
                            <p:stCondLst>
                              <p:cond delay="1000"/>
                            </p:stCondLst>
                            <p:childTnLst>
                              <p:par>
                                <p:cTn id="43" presetID="22" presetClass="entr" presetSubtype="8" fill="hold" grpId="0" nodeType="afterEffect">
                                  <p:stCondLst>
                                    <p:cond delay="0"/>
                                  </p:stCondLst>
                                  <p:childTnLst>
                                    <p:set>
                                      <p:cBhvr>
                                        <p:cTn id="44" dur="1" fill="hold">
                                          <p:stCondLst>
                                            <p:cond delay="0"/>
                                          </p:stCondLst>
                                        </p:cTn>
                                        <p:tgtEl>
                                          <p:spTgt spid="18438"/>
                                        </p:tgtEl>
                                        <p:attrNameLst>
                                          <p:attrName>style.visibility</p:attrName>
                                        </p:attrNameLst>
                                      </p:cBhvr>
                                      <p:to>
                                        <p:strVal val="visible"/>
                                      </p:to>
                                    </p:set>
                                    <p:animEffect transition="in" filter="wipe(left)">
                                      <p:cBhvr>
                                        <p:cTn id="45" dur="500"/>
                                        <p:tgtEl>
                                          <p:spTgt spid="18438"/>
                                        </p:tgtEl>
                                      </p:cBhvr>
                                    </p:animEffect>
                                  </p:childTnLst>
                                </p:cTn>
                              </p:par>
                            </p:childTnLst>
                          </p:cTn>
                        </p:par>
                      </p:childTnLst>
                    </p:cTn>
                  </p:par>
                  <p:par>
                    <p:cTn id="46" fill="hold" nodeType="clickPar">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18440"/>
                                        </p:tgtEl>
                                        <p:attrNameLst>
                                          <p:attrName>style.visibility</p:attrName>
                                        </p:attrNameLst>
                                      </p:cBhvr>
                                      <p:to>
                                        <p:strVal val="visible"/>
                                      </p:to>
                                    </p:set>
                                    <p:anim calcmode="lin" valueType="num">
                                      <p:cBhvr>
                                        <p:cTn id="50" dur="500" fill="hold"/>
                                        <p:tgtEl>
                                          <p:spTgt spid="18440"/>
                                        </p:tgtEl>
                                        <p:attrNameLst>
                                          <p:attrName>ppt_w</p:attrName>
                                        </p:attrNameLst>
                                      </p:cBhvr>
                                      <p:tavLst>
                                        <p:tav tm="0">
                                          <p:val>
                                            <p:fltVal val="0"/>
                                          </p:val>
                                        </p:tav>
                                        <p:tav tm="100000">
                                          <p:val>
                                            <p:strVal val="#ppt_w"/>
                                          </p:val>
                                        </p:tav>
                                      </p:tavLst>
                                    </p:anim>
                                    <p:anim calcmode="lin" valueType="num">
                                      <p:cBhvr>
                                        <p:cTn id="51" dur="500" fill="hold"/>
                                        <p:tgtEl>
                                          <p:spTgt spid="18440"/>
                                        </p:tgtEl>
                                        <p:attrNameLst>
                                          <p:attrName>ppt_h</p:attrName>
                                        </p:attrNameLst>
                                      </p:cBhvr>
                                      <p:tavLst>
                                        <p:tav tm="0">
                                          <p:val>
                                            <p:fltVal val="0"/>
                                          </p:val>
                                        </p:tav>
                                        <p:tav tm="100000">
                                          <p:val>
                                            <p:strVal val="#ppt_h"/>
                                          </p:val>
                                        </p:tav>
                                      </p:tavLst>
                                    </p:anim>
                                    <p:animEffect transition="in" filter="fade">
                                      <p:cBhvr>
                                        <p:cTn id="52" dur="500"/>
                                        <p:tgtEl>
                                          <p:spTgt spid="184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Lst>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19458" name="矩形 3"/>
          <p:cNvSpPr/>
          <p:nvPr>
            <p:custDataLst>
              <p:tags r:id="rId3"/>
            </p:custDataLst>
          </p:nvPr>
        </p:nvSpPr>
        <p:spPr>
          <a:xfrm>
            <a:off x="4400550" y="1733550"/>
            <a:ext cx="3505199" cy="2400657"/>
          </a:xfrm>
          <a:prstGeom prst="rect">
            <a:avLst/>
          </a:prstGeom>
          <a:noFill/>
          <a:ln w="9525" cap="flat" cmpd="sng" algn="ctr">
            <a:noFill/>
            <a:prstDash val="solid"/>
            <a:round/>
            <a:headEnd type="none" w="med" len="med"/>
            <a:tailEnd type="none" w="med" len="med"/>
          </a:ln>
        </p:spPr>
        <p:txBody>
          <a:bodyPr wrap="square">
            <a:spAutoFit/>
          </a:bodyPr>
          <a:lstStyle/>
          <a:p>
            <a:pPr marL="0" marR="0" lvl="0" indent="0" algn="l" defTabSz="914400" rtl="0" eaLnBrk="1" fontAlgn="auto" latinLnBrk="0" hangingPunct="1">
              <a:lnSpc>
                <a:spcPct val="200000"/>
              </a:lnSpc>
              <a:spcBef>
                <a:spcPct val="0"/>
              </a:spcBef>
              <a:spcAft>
                <a:spcPct val="0"/>
              </a:spcAft>
              <a:buClrTx/>
              <a:buSzTx/>
              <a:buFontTx/>
              <a:buNone/>
            </a:pPr>
            <a:r>
              <a:rPr kumimoji="0" lang="zh-CN" altLang="en-US" sz="15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思源黑体 CN Regular" panose="020b0500000000000000" pitchFamily="34" charset="-122"/>
                <a:ea typeface="思源黑体 CN Regular" panose="020b0500000000000000" pitchFamily="34" charset="-122"/>
                <a:cs typeface="思源宋体 CN Heavy" panose="02020900000000000000" charset="-122"/>
                <a:sym typeface="Wingdings" panose="05000000000000000000" pitchFamily="2" charset="2"/>
              </a:rPr>
              <a:t>中考、会考的号角已经吹响，让我们一起冲刺吧！拼搏吧！奋战</a:t>
            </a:r>
            <a:r>
              <a:rPr kumimoji="0" lang="en-US" altLang="zh-CN" sz="15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思源黑体 CN Regular" panose="020b0500000000000000" pitchFamily="34" charset="-122"/>
                <a:ea typeface="思源黑体 CN Regular" panose="020b0500000000000000" pitchFamily="34" charset="-122"/>
                <a:cs typeface="思源宋体 CN Heavy" panose="02020900000000000000" charset="-122"/>
                <a:sym typeface="Wingdings" panose="05000000000000000000" pitchFamily="2" charset="2"/>
              </a:rPr>
              <a:t>100</a:t>
            </a:r>
            <a:r>
              <a:rPr kumimoji="0" lang="zh-CN" altLang="en-US" sz="15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思源黑体 CN Regular" panose="020b0500000000000000" pitchFamily="34" charset="-122"/>
                <a:ea typeface="思源黑体 CN Regular" panose="020b0500000000000000" pitchFamily="34" charset="-122"/>
                <a:cs typeface="思源宋体 CN Heavy" panose="02020900000000000000" charset="-122"/>
                <a:sym typeface="Wingdings" panose="05000000000000000000" pitchFamily="2" charset="2"/>
              </a:rPr>
              <a:t>天，给父母一个惊喜！</a:t>
            </a:r>
            <a:endParaRPr kumimoji="0" lang="zh-CN" altLang="en-US" sz="15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思源黑体 CN Regular" panose="020b0500000000000000" pitchFamily="34" charset="-122"/>
              <a:ea typeface="思源黑体 CN Regular" panose="020b0500000000000000" pitchFamily="34" charset="-122"/>
              <a:cs typeface="思源宋体 CN Heavy" panose="02020900000000000000" charset="-122"/>
              <a:sym typeface="Wingdings" panose="05000000000000000000" pitchFamily="2" charset="2"/>
            </a:endParaRPr>
          </a:p>
          <a:p>
            <a:pPr marL="0" marR="0" lvl="0" indent="0" algn="l" defTabSz="914400" rtl="0" eaLnBrk="1" fontAlgn="auto" latinLnBrk="0" hangingPunct="1">
              <a:lnSpc>
                <a:spcPct val="200000"/>
              </a:lnSpc>
              <a:spcBef>
                <a:spcPct val="0"/>
              </a:spcBef>
              <a:spcAft>
                <a:spcPct val="0"/>
              </a:spcAft>
              <a:buClrTx/>
              <a:buSzTx/>
              <a:buFontTx/>
              <a:buNone/>
            </a:pPr>
            <a:r>
              <a:rPr kumimoji="0" lang="zh-CN" altLang="en-US" sz="15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思源黑体 CN Regular" panose="020b0500000000000000" pitchFamily="34" charset="-122"/>
                <a:ea typeface="思源黑体 CN Regular" panose="020b0500000000000000" pitchFamily="34" charset="-122"/>
                <a:cs typeface="思源宋体 CN Heavy" panose="02020900000000000000" charset="-122"/>
                <a:sym typeface="Wingdings" panose="05000000000000000000" pitchFamily="2" charset="2"/>
              </a:rPr>
              <a:t>奋战</a:t>
            </a:r>
            <a:r>
              <a:rPr kumimoji="0" lang="en-US" altLang="zh-CN" sz="15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思源黑体 CN Regular" panose="020b0500000000000000" pitchFamily="34" charset="-122"/>
                <a:ea typeface="思源黑体 CN Regular" panose="020b0500000000000000" pitchFamily="34" charset="-122"/>
                <a:cs typeface="思源宋体 CN Heavy" panose="02020900000000000000" charset="-122"/>
                <a:sym typeface="Wingdings" panose="05000000000000000000" pitchFamily="2" charset="2"/>
              </a:rPr>
              <a:t>100</a:t>
            </a:r>
            <a:r>
              <a:rPr kumimoji="0" lang="zh-CN" altLang="en-US" sz="15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思源黑体 CN Regular" panose="020b0500000000000000" pitchFamily="34" charset="-122"/>
                <a:ea typeface="思源黑体 CN Regular" panose="020b0500000000000000" pitchFamily="34" charset="-122"/>
                <a:cs typeface="思源宋体 CN Heavy" panose="02020900000000000000" charset="-122"/>
                <a:sym typeface="Wingdings" panose="05000000000000000000" pitchFamily="2" charset="2"/>
              </a:rPr>
              <a:t>天，给学校一个奇迹！</a:t>
            </a:r>
            <a:endParaRPr kumimoji="0" lang="zh-CN" altLang="en-US" sz="15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思源黑体 CN Regular" panose="020b0500000000000000" pitchFamily="34" charset="-122"/>
              <a:ea typeface="思源黑体 CN Regular" panose="020b0500000000000000" pitchFamily="34" charset="-122"/>
              <a:cs typeface="思源宋体 CN Heavy" panose="02020900000000000000" charset="-122"/>
              <a:sym typeface="Wingdings" panose="05000000000000000000" pitchFamily="2" charset="2"/>
            </a:endParaRPr>
          </a:p>
          <a:p>
            <a:pPr marL="0" marR="0" lvl="0" indent="0" algn="l" defTabSz="914400" rtl="0" eaLnBrk="1" fontAlgn="auto" latinLnBrk="0" hangingPunct="1">
              <a:lnSpc>
                <a:spcPct val="200000"/>
              </a:lnSpc>
              <a:spcBef>
                <a:spcPct val="0"/>
              </a:spcBef>
              <a:spcAft>
                <a:spcPct val="0"/>
              </a:spcAft>
              <a:buClrTx/>
              <a:buSzTx/>
              <a:buFontTx/>
              <a:buNone/>
            </a:pPr>
            <a:r>
              <a:rPr kumimoji="0" lang="zh-CN" altLang="en-US" sz="15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思源黑体 CN Regular" panose="020b0500000000000000" pitchFamily="34" charset="-122"/>
                <a:ea typeface="思源黑体 CN Regular" panose="020b0500000000000000" pitchFamily="34" charset="-122"/>
                <a:cs typeface="思源宋体 CN Heavy" panose="02020900000000000000" charset="-122"/>
                <a:sym typeface="Wingdings" panose="05000000000000000000" pitchFamily="2" charset="2"/>
              </a:rPr>
              <a:t>奋战</a:t>
            </a:r>
            <a:r>
              <a:rPr kumimoji="0" lang="en-US" altLang="zh-CN" sz="15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思源黑体 CN Regular" panose="020b0500000000000000" pitchFamily="34" charset="-122"/>
                <a:ea typeface="思源黑体 CN Regular" panose="020b0500000000000000" pitchFamily="34" charset="-122"/>
                <a:cs typeface="思源宋体 CN Heavy" panose="02020900000000000000" charset="-122"/>
                <a:sym typeface="Wingdings" panose="05000000000000000000" pitchFamily="2" charset="2"/>
              </a:rPr>
              <a:t>100</a:t>
            </a:r>
            <a:r>
              <a:rPr kumimoji="0" lang="zh-CN" altLang="en-US" sz="15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思源黑体 CN Regular" panose="020b0500000000000000" pitchFamily="34" charset="-122"/>
                <a:ea typeface="思源黑体 CN Regular" panose="020b0500000000000000" pitchFamily="34" charset="-122"/>
                <a:cs typeface="思源宋体 CN Heavy" panose="02020900000000000000" charset="-122"/>
                <a:sym typeface="Wingdings" panose="05000000000000000000" pitchFamily="2" charset="2"/>
              </a:rPr>
              <a:t>天，给自己一个辉煌！</a:t>
            </a:r>
            <a:endParaRPr kumimoji="0" lang="zh-CN" altLang="en-US" sz="15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思源黑体 CN Regular" panose="020b0500000000000000" pitchFamily="34" charset="-122"/>
              <a:ea typeface="思源黑体 CN Regular" panose="020b0500000000000000" pitchFamily="34" charset="-122"/>
              <a:cs typeface="思源宋体 CN Heavy" panose="02020900000000000000" charset="-122"/>
              <a:sym typeface="Wingdings" panose="05000000000000000000" pitchFamily="2" charset="2"/>
            </a:endParaRPr>
          </a:p>
        </p:txBody>
      </p:sp>
      <p:sp>
        <p:nvSpPr>
          <p:cNvPr id="19459" name="矩形 2"/>
          <p:cNvSpPr/>
          <p:nvPr>
            <p:custDataLst>
              <p:tags r:id="rId4"/>
            </p:custDataLst>
          </p:nvPr>
        </p:nvSpPr>
        <p:spPr>
          <a:xfrm>
            <a:off x="1619250" y="3767676"/>
            <a:ext cx="2057400" cy="369332"/>
          </a:xfrm>
          <a:prstGeom prst="rect">
            <a:avLst/>
          </a:prstGeom>
          <a:solidFill>
            <a:schemeClr val="accent1"/>
          </a:solidFill>
          <a:ln w="9525" cap="flat" cmpd="sng" algn="ctr">
            <a:noFill/>
            <a:prstDash val="solid"/>
            <a:round/>
            <a:headEnd type="none" w="med" len="med"/>
            <a:tailEnd type="none" w="med" len="med"/>
          </a:ln>
        </p:spPr>
        <p:txBody>
          <a:bodyPr wrap="square">
            <a:spAutoFit/>
          </a:bodyPr>
          <a:lstStyle/>
          <a:p>
            <a:pPr marL="0" marR="0" lvl="0" indent="0" algn="ctr" defTabSz="685800" rtl="0" eaLnBrk="1" fontAlgn="auto" latinLnBrk="0" hangingPunct="1">
              <a:lnSpc>
                <a:spcPct val="100000"/>
              </a:lnSpc>
              <a:spcBef>
                <a:spcPct val="0"/>
              </a:spcBef>
              <a:spcAft>
                <a:spcPct val="0"/>
              </a:spcAft>
              <a:buClrTx/>
              <a:buSzTx/>
              <a:buFontTx/>
              <a:buNone/>
            </a:pPr>
            <a:r>
              <a:rPr kumimoji="0" lang="en-US" altLang="zh-CN" sz="1800" b="0" i="0" u="none" strike="noStrike" kern="1200" cap="none" spc="225" normalizeH="0" baseline="0" noProof="0">
                <a:ln w="9525" cap="flat" cmpd="sng" algn="ctr">
                  <a:noFill/>
                  <a:prstDash val="solid"/>
                  <a:round/>
                  <a:headEnd type="none" w="med" len="med"/>
                  <a:tailEnd type="none" w="med" len="med"/>
                </a:ln>
                <a:blipFill dpi="0" rotWithShape="1">
                  <a:blip r:embed="rId5"/>
                  <a:tile tx="0" ty="0" sx="100000" sy="100000" flip="none" algn="tl"/>
                </a:blipFill>
                <a:effectLst>
                  <a:outerShdw blurRad="38100" dist="38100" dir="2700000" algn="tl">
                    <a:srgbClr val="000000">
                      <a:alpha val="43137"/>
                    </a:srgbClr>
                  </a:outerShdw>
                </a:effectLst>
                <a:uLnTx/>
                <a:uFillTx/>
                <a:latin typeface="思源黑体 CN Regular" panose="020b0500000000000000" pitchFamily="34" charset="-122"/>
                <a:ea typeface="思源黑体 CN Regular" panose="020b0500000000000000" pitchFamily="34" charset="-122"/>
                <a:cs typeface="Arial"/>
                <a:sym typeface="Wingdings" panose="05000000000000000000" pitchFamily="2" charset="2"/>
              </a:rPr>
              <a:t>XX</a:t>
            </a:r>
            <a:r>
              <a:rPr kumimoji="0" lang="zh-CN" altLang="en-US" sz="1800" b="0" i="0" u="none" strike="noStrike" kern="1200" cap="none" spc="225" normalizeH="0" baseline="0" noProof="0">
                <a:ln w="9525" cap="flat" cmpd="sng" algn="ctr">
                  <a:noFill/>
                  <a:prstDash val="solid"/>
                  <a:round/>
                  <a:headEnd type="none" w="med" len="med"/>
                  <a:tailEnd type="none" w="med" len="med"/>
                </a:ln>
                <a:blipFill dpi="0" rotWithShape="1">
                  <a:blip r:embed="rId5"/>
                  <a:tile tx="0" ty="0" sx="100000" sy="100000" flip="none" algn="tl"/>
                </a:blipFill>
                <a:effectLst>
                  <a:outerShdw blurRad="38100" dist="38100" dir="2700000" algn="tl">
                    <a:srgbClr val="000000">
                      <a:alpha val="43137"/>
                    </a:srgbClr>
                  </a:outerShdw>
                </a:effectLst>
                <a:uLnTx/>
                <a:uFillTx/>
                <a:latin typeface="思源黑体 CN Regular" panose="020b0500000000000000" pitchFamily="34" charset="-122"/>
                <a:ea typeface="思源黑体 CN Regular" panose="020b0500000000000000" pitchFamily="34" charset="-122"/>
                <a:cs typeface="Arial"/>
                <a:sym typeface="Wingdings" panose="05000000000000000000" pitchFamily="2" charset="2"/>
              </a:rPr>
              <a:t>中学校长</a:t>
            </a:r>
            <a:endParaRPr kumimoji="0" lang="zh-CN" altLang="en-US" sz="1800" b="0" i="0" u="none" strike="noStrike" kern="1200" cap="none" spc="225" normalizeH="0" baseline="0" noProof="0">
              <a:ln w="9525" cap="flat" cmpd="sng" algn="ctr">
                <a:noFill/>
                <a:prstDash val="solid"/>
                <a:round/>
                <a:headEnd type="none" w="med" len="med"/>
                <a:tailEnd type="none" w="med" len="med"/>
              </a:ln>
              <a:blipFill dpi="0" rotWithShape="1">
                <a:blip r:embed="rId5"/>
                <a:tile tx="0" ty="0" sx="100000" sy="100000" flip="none" algn="tl"/>
              </a:blipFill>
              <a:effectLst>
                <a:outerShdw blurRad="38100" dist="38100" dir="2700000" algn="tl">
                  <a:srgbClr val="000000">
                    <a:alpha val="43137"/>
                  </a:srgbClr>
                </a:outerShdw>
              </a:effectLst>
              <a:uLnTx/>
              <a:uFillTx/>
              <a:latin typeface="思源黑体 CN Regular" panose="020b0500000000000000" pitchFamily="34" charset="-122"/>
              <a:ea typeface="思源黑体 CN Regular" panose="020b0500000000000000" pitchFamily="34" charset="-122"/>
              <a:cs typeface="Arial"/>
              <a:sym typeface="Wingdings" panose="05000000000000000000" pitchFamily="2" charset="2"/>
            </a:endParaRPr>
          </a:p>
        </p:txBody>
      </p:sp>
      <p:pic>
        <p:nvPicPr>
          <p:cNvPr id="19460" name="图片 1"/>
          <p:cNvPicPr>
            <a:picLocks noChangeAspect="1"/>
          </p:cNvPicPr>
          <p:nvPr>
            <p:custDataLst>
              <p:tags r:id="rId7"/>
            </p:custDataLst>
          </p:nvPr>
        </p:nvPicPr>
        <p:blipFill>
          <a:blip r:embed="rId6"/>
          <a:stretch>
            <a:fillRect/>
          </a:stretch>
        </p:blipFill>
        <p:spPr>
          <a:xfrm>
            <a:off x="1390650" y="1428750"/>
            <a:ext cx="2419350" cy="2419350"/>
          </a:xfrm>
          <a:prstGeom prst="rect">
            <a:avLst/>
          </a:prstGeom>
          <a:noFill/>
          <a:ln cap="flat">
            <a:noFill/>
            <a:prstDash val="solid"/>
            <a:round/>
            <a:headEnd type="none" w="med" len="med"/>
            <a:tailEnd type="none" w="med" len="med"/>
          </a:ln>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9459"/>
                                        </p:tgtEl>
                                        <p:attrNameLst>
                                          <p:attrName>style.visibility</p:attrName>
                                        </p:attrNameLst>
                                      </p:cBhvr>
                                      <p:to>
                                        <p:strVal val="visible"/>
                                      </p:to>
                                    </p:set>
                                    <p:anim calcmode="lin" valueType="num">
                                      <p:cBhvr>
                                        <p:cTn id="7" dur="500" fill="hold"/>
                                        <p:tgtEl>
                                          <p:spTgt spid="19459"/>
                                        </p:tgtEl>
                                        <p:attrNameLst>
                                          <p:attrName>ppt_w</p:attrName>
                                        </p:attrNameLst>
                                      </p:cBhvr>
                                      <p:tavLst>
                                        <p:tav tm="0">
                                          <p:val>
                                            <p:fltVal val="0"/>
                                          </p:val>
                                        </p:tav>
                                        <p:tav tm="100000">
                                          <p:val>
                                            <p:strVal val="#ppt_w"/>
                                          </p:val>
                                        </p:tav>
                                      </p:tavLst>
                                    </p:anim>
                                    <p:anim calcmode="lin" valueType="num">
                                      <p:cBhvr>
                                        <p:cTn id="8" dur="500" fill="hold"/>
                                        <p:tgtEl>
                                          <p:spTgt spid="19459"/>
                                        </p:tgtEl>
                                        <p:attrNameLst>
                                          <p:attrName>ppt_h</p:attrName>
                                        </p:attrNameLst>
                                      </p:cBhvr>
                                      <p:tavLst>
                                        <p:tav tm="0">
                                          <p:val>
                                            <p:fltVal val="0"/>
                                          </p:val>
                                        </p:tav>
                                        <p:tav tm="100000">
                                          <p:val>
                                            <p:strVal val="#ppt_h"/>
                                          </p:val>
                                        </p:tav>
                                      </p:tavLst>
                                    </p:anim>
                                    <p:animEffect transition="in" filter="fade">
                                      <p:cBhvr>
                                        <p:cTn id="9" dur="500"/>
                                        <p:tgtEl>
                                          <p:spTgt spid="19459"/>
                                        </p:tgtEl>
                                      </p:cBhvr>
                                    </p:animEffect>
                                  </p:childTnLst>
                                </p:cTn>
                              </p:par>
                              <p:par>
                                <p:cTn id="10" presetID="53" presetClass="entr" presetSubtype="16" fill="hold" nodeType="withEffect">
                                  <p:stCondLst>
                                    <p:cond delay="0"/>
                                  </p:stCondLst>
                                  <p:childTnLst>
                                    <p:set>
                                      <p:cBhvr>
                                        <p:cTn id="11" dur="1" fill="hold">
                                          <p:stCondLst>
                                            <p:cond delay="0"/>
                                          </p:stCondLst>
                                        </p:cTn>
                                        <p:tgtEl>
                                          <p:spTgt spid="19460"/>
                                        </p:tgtEl>
                                        <p:attrNameLst>
                                          <p:attrName>style.visibility</p:attrName>
                                        </p:attrNameLst>
                                      </p:cBhvr>
                                      <p:to>
                                        <p:strVal val="visible"/>
                                      </p:to>
                                    </p:set>
                                    <p:anim calcmode="lin" valueType="num">
                                      <p:cBhvr>
                                        <p:cTn id="12" dur="500" fill="hold"/>
                                        <p:tgtEl>
                                          <p:spTgt spid="19460"/>
                                        </p:tgtEl>
                                        <p:attrNameLst>
                                          <p:attrName>ppt_w</p:attrName>
                                        </p:attrNameLst>
                                      </p:cBhvr>
                                      <p:tavLst>
                                        <p:tav tm="0">
                                          <p:val>
                                            <p:fltVal val="0"/>
                                          </p:val>
                                        </p:tav>
                                        <p:tav tm="100000">
                                          <p:val>
                                            <p:strVal val="#ppt_w"/>
                                          </p:val>
                                        </p:tav>
                                      </p:tavLst>
                                    </p:anim>
                                    <p:anim calcmode="lin" valueType="num">
                                      <p:cBhvr>
                                        <p:cTn id="13" dur="500" fill="hold"/>
                                        <p:tgtEl>
                                          <p:spTgt spid="19460"/>
                                        </p:tgtEl>
                                        <p:attrNameLst>
                                          <p:attrName>ppt_h</p:attrName>
                                        </p:attrNameLst>
                                      </p:cBhvr>
                                      <p:tavLst>
                                        <p:tav tm="0">
                                          <p:val>
                                            <p:fltVal val="0"/>
                                          </p:val>
                                        </p:tav>
                                        <p:tav tm="100000">
                                          <p:val>
                                            <p:strVal val="#ppt_h"/>
                                          </p:val>
                                        </p:tav>
                                      </p:tavLst>
                                    </p:anim>
                                    <p:animEffect transition="in" filter="fade">
                                      <p:cBhvr>
                                        <p:cTn id="14" dur="500"/>
                                        <p:tgtEl>
                                          <p:spTgt spid="19460"/>
                                        </p:tgtEl>
                                      </p:cBhvr>
                                    </p:animEffect>
                                  </p:childTnLst>
                                </p:cTn>
                              </p:par>
                            </p:childTnLst>
                          </p:cTn>
                        </p:par>
                      </p:childTnLst>
                    </p:cTn>
                  </p:par>
                  <p:par>
                    <p:cTn id="15" fill="hold" nodeType="clickPar">
                      <p:stCondLst>
                        <p:cond delay="indefinite"/>
                      </p:stCondLst>
                      <p:childTnLst>
                        <p:par>
                          <p:cTn id="16" fill="hold">
                            <p:stCondLst>
                              <p:cond delay="0"/>
                            </p:stCondLst>
                            <p:childTnLst>
                              <p:par>
                                <p:cTn id="17" presetID="22" presetClass="entr" presetSubtype="1" fill="hold" grpId="2" nodeType="clickEffect">
                                  <p:stCondLst>
                                    <p:cond delay="0"/>
                                  </p:stCondLst>
                                  <p:childTnLst>
                                    <p:set>
                                      <p:cBhvr>
                                        <p:cTn id="18" dur="1" fill="hold">
                                          <p:stCondLst>
                                            <p:cond delay="0"/>
                                          </p:stCondLst>
                                        </p:cTn>
                                        <p:tgtEl>
                                          <p:spTgt spid="19458"/>
                                        </p:tgtEl>
                                        <p:attrNameLst>
                                          <p:attrName>style.visibility</p:attrName>
                                        </p:attrNameLst>
                                      </p:cBhvr>
                                      <p:to>
                                        <p:strVal val="visible"/>
                                      </p:to>
                                    </p:set>
                                    <p:animEffect transition="in" filter="wipe(up)">
                                      <p:cBhvr>
                                        <p:cTn id="19" dur="500"/>
                                        <p:tgtEl>
                                          <p:spTgt spid="194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3"/>
          </p:custDataLst>
        </p:nvPr>
      </p:nvGrpSpPr>
      <p:grpSpPr>
        <a:xfrm>
          <a:off x="0" y="0"/>
          <a:ext cx="0" cy="0"/>
        </a:xfrm>
      </p:grpSpPr>
      <p:sp>
        <p:nvSpPr>
          <p:cNvPr id="20482" name="矩形 4"/>
          <p:cNvSpPr/>
          <p:nvPr>
            <p:custDataLst>
              <p:tags r:id="rId4"/>
            </p:custDataLst>
          </p:nvPr>
        </p:nvSpPr>
        <p:spPr>
          <a:xfrm>
            <a:off x="609600" y="590550"/>
            <a:ext cx="8001000" cy="3962400"/>
          </a:xfrm>
          <a:prstGeom prst="rect">
            <a:avLst/>
          </a:prstGeom>
          <a:solidFill>
            <a:srgbClr val="FCF6E9"/>
          </a:soli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pic>
        <p:nvPicPr>
          <p:cNvPr id="20483" name="图片 2"/>
          <p:cNvPicPr>
            <a:picLocks noChangeAspect="1"/>
          </p:cNvPicPr>
          <p:nvPr>
            <p:custDataLst>
              <p:tags r:id="rId6"/>
            </p:custDataLst>
          </p:nvPr>
        </p:nvPicPr>
        <p:blipFill>
          <a:blip r:embed="rId5"/>
          <a:stretch>
            <a:fillRect/>
          </a:stretch>
        </p:blipFill>
        <p:spPr>
          <a:xfrm flipH="1">
            <a:off x="5848350" y="1690688"/>
            <a:ext cx="2609850" cy="2716212"/>
          </a:xfrm>
          <a:prstGeom prst="rect">
            <a:avLst/>
          </a:prstGeom>
          <a:noFill/>
          <a:ln cap="flat">
            <a:noFill/>
            <a:prstDash val="solid"/>
            <a:round/>
            <a:headEnd type="none" w="med" len="med"/>
            <a:tailEnd type="none" w="med" len="med"/>
          </a:ln>
        </p:spPr>
      </p:pic>
      <p:pic>
        <p:nvPicPr>
          <p:cNvPr id="20484" name="图片 13"/>
          <p:cNvPicPr>
            <a:picLocks noChangeAspect="1"/>
          </p:cNvPicPr>
          <p:nvPr>
            <p:custDataLst>
              <p:tags r:id="rId8"/>
            </p:custDataLst>
          </p:nvPr>
        </p:nvPicPr>
        <p:blipFill>
          <a:blip r:embed="rId7"/>
          <a:stretch>
            <a:fillRect/>
          </a:stretch>
        </p:blipFill>
        <p:spPr>
          <a:xfrm>
            <a:off x="2262188" y="3867150"/>
            <a:ext cx="4976812" cy="700088"/>
          </a:xfrm>
          <a:prstGeom prst="rect">
            <a:avLst/>
          </a:prstGeom>
          <a:noFill/>
          <a:ln cap="flat">
            <a:noFill/>
            <a:prstDash val="solid"/>
            <a:round/>
            <a:headEnd type="none" w="med" len="med"/>
            <a:tailEnd type="none" w="med" len="med"/>
          </a:ln>
        </p:spPr>
      </p:pic>
      <p:pic>
        <p:nvPicPr>
          <p:cNvPr id="20485" name="图片 26"/>
          <p:cNvPicPr>
            <a:picLocks noChangeAspect="1"/>
          </p:cNvPicPr>
          <p:nvPr>
            <p:custDataLst>
              <p:tags r:id="rId10"/>
            </p:custDataLst>
          </p:nvPr>
        </p:nvPicPr>
        <p:blipFill>
          <a:blip r:embed="rId9"/>
          <a:srcRect r="7692"/>
          <a:stretch>
            <a:fillRect/>
          </a:stretch>
        </p:blipFill>
        <p:spPr>
          <a:xfrm>
            <a:off x="0" y="3489325"/>
            <a:ext cx="9144000" cy="1646238"/>
          </a:xfrm>
          <a:prstGeom prst="rect">
            <a:avLst/>
          </a:prstGeom>
          <a:noFill/>
          <a:ln cap="flat">
            <a:noFill/>
            <a:prstDash val="solid"/>
            <a:round/>
            <a:headEnd type="none" w="med" len="med"/>
            <a:tailEnd type="none" w="med" len="med"/>
          </a:ln>
        </p:spPr>
      </p:pic>
      <p:sp>
        <p:nvSpPr>
          <p:cNvPr id="20486" name="TextBox 48"/>
          <p:cNvSpPr txBox="1"/>
          <p:nvPr>
            <p:custDataLst>
              <p:tags r:id="rId11"/>
            </p:custDataLst>
          </p:nvPr>
        </p:nvSpPr>
        <p:spPr>
          <a:xfrm>
            <a:off x="1447800" y="2125120"/>
            <a:ext cx="4495800" cy="707886"/>
          </a:xfrm>
          <a:prstGeom prst="rect">
            <a:avLst/>
          </a:prstGeom>
          <a:noFill/>
          <a:ln w="9525" cap="flat" cmpd="sng" algn="ctr">
            <a:noFill/>
            <a:prstDash val="solid"/>
            <a:round/>
            <a:headEnd type="none" w="med" len="med"/>
            <a:tailEnd type="none" w="med" len="med"/>
          </a:ln>
        </p:spPr>
        <p:txBody>
          <a:bodyPr wrap="square" lIns="0" tIns="0" rIns="0" bIns="0" rtlCol="0">
            <a:spAutoFit/>
          </a:bodyPr>
          <a:lstStyle/>
          <a:p>
            <a:pPr marL="0" marR="0" lvl="0" indent="0" algn="l" defTabSz="685800" rtl="0" eaLnBrk="1" fontAlgn="auto" latinLnBrk="0" hangingPunct="1">
              <a:lnSpc>
                <a:spcPct val="100000"/>
              </a:lnSpc>
              <a:spcBef>
                <a:spcPct val="0"/>
              </a:spcBef>
              <a:spcAft>
                <a:spcPct val="0"/>
              </a:spcAft>
              <a:buClrTx/>
              <a:buSzTx/>
              <a:buFontTx/>
              <a:buNone/>
            </a:pPr>
            <a:r>
              <a:rPr kumimoji="0" lang="zh-CN" altLang="en-US" sz="4600" b="1" i="0" u="none" strike="noStrike" kern="1200" cap="none" spc="2100" normalizeH="0" baseline="0" noProof="0">
                <a:ln w="9525" cap="flat" cmpd="sng" algn="ctr">
                  <a:noFill/>
                  <a:prstDash val="solid"/>
                  <a:round/>
                  <a:headEnd type="none" w="med" len="med"/>
                  <a:tailEnd type="none" w="med" len="med"/>
                </a:ln>
                <a:solidFill>
                  <a:srgbClr val="DA0000"/>
                </a:solidFill>
                <a:uLnTx/>
                <a:uFillTx/>
                <a:latin typeface="思源黑体 CN Bold"/>
                <a:ea typeface="思源黑体 CN Bold"/>
                <a:cs typeface="思源黑体 CN Regular"/>
                <a:sym typeface="+mn-lt"/>
              </a:rPr>
              <a:t>倒计时揭牌</a:t>
            </a:r>
            <a:endParaRPr kumimoji="0" lang="zh-CN" altLang="en-US" sz="4600" b="1" i="0" u="none" strike="noStrike" kern="1200" cap="none" spc="2100" normalizeH="0" baseline="0" noProof="0">
              <a:ln w="9525" cap="flat" cmpd="sng" algn="ctr">
                <a:noFill/>
                <a:prstDash val="solid"/>
                <a:round/>
                <a:headEnd type="none" w="med" len="med"/>
                <a:tailEnd type="none" w="med" len="med"/>
              </a:ln>
              <a:solidFill>
                <a:srgbClr val="DA0000"/>
              </a:solidFill>
              <a:uLnTx/>
              <a:uFillTx/>
              <a:latin typeface="思源黑体 CN Bold"/>
              <a:ea typeface="思源黑体 CN Bold"/>
              <a:cs typeface="思源黑体 CN Regular"/>
              <a:sym typeface="+mn-lt"/>
            </a:endParaRPr>
          </a:p>
        </p:txBody>
      </p:sp>
      <p:sp>
        <p:nvSpPr>
          <p:cNvPr id="20487" name="TextBox 48"/>
          <p:cNvSpPr txBox="1"/>
          <p:nvPr>
            <p:custDataLst>
              <p:tags r:id="rId12"/>
            </p:custDataLst>
          </p:nvPr>
        </p:nvSpPr>
        <p:spPr>
          <a:xfrm>
            <a:off x="1447799" y="1428750"/>
            <a:ext cx="2667000" cy="615553"/>
          </a:xfrm>
          <a:prstGeom prst="rect">
            <a:avLst/>
          </a:prstGeom>
          <a:noFill/>
          <a:ln w="9525" cap="flat" cmpd="sng" algn="ctr">
            <a:noFill/>
            <a:prstDash val="solid"/>
            <a:round/>
            <a:headEnd type="none" w="med" len="med"/>
            <a:tailEnd type="none" w="med" len="med"/>
          </a:ln>
        </p:spPr>
        <p:txBody>
          <a:bodyPr wrap="square" lIns="0" tIns="0" rIns="0" bIns="0" rtlCol="0">
            <a:spAutoFit/>
          </a:bodyPr>
          <a:lstStyle/>
          <a:p>
            <a:pPr marL="0" marR="0" lvl="0" indent="0" algn="l" defTabSz="685800" rtl="0" eaLnBrk="1" fontAlgn="auto" latinLnBrk="0" hangingPunct="1">
              <a:lnSpc>
                <a:spcPct val="100000"/>
              </a:lnSpc>
              <a:spcBef>
                <a:spcPct val="0"/>
              </a:spcBef>
              <a:spcAft>
                <a:spcPct val="0"/>
              </a:spcAft>
              <a:buClrTx/>
              <a:buSzTx/>
              <a:buFontTx/>
              <a:buNone/>
            </a:pPr>
            <a:r>
              <a:rPr kumimoji="0" lang="zh-CN" altLang="en-US" sz="4000" b="0" i="0" u="none" strike="noStrike" kern="1200" cap="none" spc="600" normalizeH="0" baseline="0" noProof="0">
                <a:ln w="9525" cap="flat" cmpd="sng" algn="ctr">
                  <a:noFill/>
                  <a:prstDash val="solid"/>
                  <a:round/>
                  <a:headEnd type="none" w="med" len="med"/>
                  <a:tailEnd type="none" w="med" len="med"/>
                </a:ln>
                <a:solidFill>
                  <a:srgbClr val="DA0000"/>
                </a:solidFill>
                <a:uLnTx/>
                <a:uFillTx/>
                <a:latin typeface="思源黑体 CN Regular"/>
                <a:ea typeface="思源黑体 CN Regular"/>
                <a:cs typeface="思源黑体 CN Regular"/>
                <a:sym typeface="+mn-lt"/>
              </a:rPr>
              <a:t>第三部分</a:t>
            </a:r>
            <a:endParaRPr kumimoji="0" lang="en-US" altLang="zh-CN" sz="4000" b="0" i="0" u="none" strike="noStrike" kern="1200" cap="none" spc="600" normalizeH="0" baseline="0" noProof="0">
              <a:solidFill>
                <a:schemeClr val="accent1"/>
              </a:solidFill>
              <a:uLnTx/>
              <a:uFillTx/>
              <a:latin typeface="+mn-ea"/>
              <a:cs typeface="+mn-ea"/>
              <a:sym typeface="+mn-lt"/>
            </a:endParaRPr>
          </a:p>
        </p:txBody>
      </p:sp>
      <p:sp>
        <p:nvSpPr>
          <p:cNvPr id="20488" name="矩形 37"/>
          <p:cNvSpPr/>
          <p:nvPr>
            <p:custDataLst>
              <p:tags r:id="rId13"/>
            </p:custDataLst>
          </p:nvPr>
        </p:nvSpPr>
        <p:spPr>
          <a:xfrm>
            <a:off x="1371600" y="2841307"/>
            <a:ext cx="4190999" cy="492443"/>
          </a:xfrm>
          <a:prstGeom prst="rect">
            <a:avLst/>
          </a:prstGeom>
          <a:noFill/>
          <a:ln w="9525" cap="flat" cmpd="sng" algn="ctr">
            <a:noFill/>
            <a:prstDash val="solid"/>
            <a:round/>
            <a:headEnd type="none" w="med" len="med"/>
            <a:tailEnd type="none" w="med" len="med"/>
          </a:ln>
        </p:spPr>
        <p:txBody>
          <a:bodyPr wrap="square">
            <a:spAutoFit/>
          </a:bodyPr>
          <a:lstStyle/>
          <a:p>
            <a:pPr marL="0" marR="0" lvl="0" indent="0" algn="l" defTabSz="914400" rtl="0" eaLnBrk="1" fontAlgn="auto" latinLnBrk="0" hangingPunct="1">
              <a:lnSpc>
                <a:spcPct val="130000"/>
              </a:lnSpc>
              <a:spcBef>
                <a:spcPct val="0"/>
              </a:spcBef>
              <a:spcAft>
                <a:spcPct val="0"/>
              </a:spcAft>
              <a:buClrTx/>
              <a:buSzTx/>
              <a:buFontTx/>
              <a:buNone/>
            </a:pPr>
            <a:r>
              <a:rPr kumimoji="0" lang="en-US" altLang="zh-CN" sz="1000" b="0" i="0" u="none" strike="noStrike" kern="1200" cap="none" spc="0" normalizeH="0" baseline="0" noProof="0">
                <a:ln w="9525" cap="flat" cmpd="sng" algn="ctr">
                  <a:noFill/>
                  <a:prstDash val="solid"/>
                  <a:round/>
                  <a:headEnd type="none" w="med" len="med"/>
                  <a:tailEnd type="none" w="med" len="med"/>
                </a:ln>
                <a:solidFill>
                  <a:srgbClr val="DA0000"/>
                </a:solidFill>
                <a:uLnTx/>
                <a:uFillTx/>
                <a:latin typeface="思源黑体 CN Regular"/>
                <a:ea typeface="思源黑体 CN Regular"/>
                <a:cs typeface="Arial"/>
                <a:sym typeface="Wingdings" panose="05000000000000000000" pitchFamily="2" charset="2"/>
              </a:rPr>
              <a:t>performance in workplace execution comes from careful execution workplace execution comes from performance</a:t>
            </a:r>
            <a:endParaRPr kumimoji="0" lang="zh-CN" altLang="en-US" sz="1000" b="0" i="0" u="none" strike="noStrike" kern="1200" cap="none" spc="0" normalizeH="0" baseline="0" noProof="0">
              <a:solidFill>
                <a:schemeClr val="accent1"/>
              </a:solidFill>
              <a:uLnTx/>
              <a:uFillTx/>
              <a:latin typeface="+mn-ea"/>
            </a:endParaRPr>
          </a:p>
        </p:txBody>
      </p:sp>
      <p:pic>
        <p:nvPicPr>
          <p:cNvPr id="20489" name="图片 1"/>
          <p:cNvPicPr>
            <a:picLocks noChangeAspect="1"/>
          </p:cNvPicPr>
          <p:nvPr>
            <p:custDataLst>
              <p:tags r:id="rId15"/>
            </p:custDataLst>
          </p:nvPr>
        </p:nvPicPr>
        <p:blipFill>
          <a:blip r:embed="rId14"/>
          <a:stretch>
            <a:fillRect/>
          </a:stretch>
        </p:blipFill>
        <p:spPr>
          <a:xfrm>
            <a:off x="7391400" y="865188"/>
            <a:ext cx="852488" cy="642937"/>
          </a:xfrm>
          <a:prstGeom prst="rect">
            <a:avLst/>
          </a:prstGeom>
          <a:noFill/>
          <a:ln cap="flat">
            <a:noFill/>
            <a:prstDash val="solid"/>
            <a:round/>
            <a:headEnd type="none" w="med" len="med"/>
            <a:tailEnd type="none" w="med" len="med"/>
          </a:ln>
        </p:spPr>
      </p:pic>
      <p:pic>
        <p:nvPicPr>
          <p:cNvPr id="20490" name="图片 3"/>
          <p:cNvPicPr>
            <a:picLocks noChangeAspect="1"/>
          </p:cNvPicPr>
          <p:nvPr>
            <p:custDataLst>
              <p:tags r:id="rId17"/>
            </p:custDataLst>
          </p:nvPr>
        </p:nvPicPr>
        <p:blipFill>
          <a:blip r:embed="rId16"/>
          <a:stretch>
            <a:fillRect/>
          </a:stretch>
        </p:blipFill>
        <p:spPr>
          <a:xfrm flipH="1">
            <a:off x="1143000" y="3402013"/>
            <a:ext cx="2570163" cy="1379537"/>
          </a:xfrm>
          <a:prstGeom prst="rect">
            <a:avLst/>
          </a:prstGeom>
          <a:noFill/>
          <a:ln cap="flat">
            <a:noFill/>
            <a:prstDash val="solid"/>
            <a:round/>
            <a:headEnd type="none" w="med" len="med"/>
            <a:tailEnd type="none" w="med" len="med"/>
          </a:ln>
        </p:spPr>
      </p:pic>
      <p:pic>
        <p:nvPicPr>
          <p:cNvPr id="20491" name="图片 82"/>
          <p:cNvPicPr>
            <a:picLocks noChangeAspect="1"/>
          </p:cNvPicPr>
          <p:nvPr>
            <p:custDataLst>
              <p:tags r:id="rId18"/>
            </p:custDataLst>
          </p:nvPr>
        </p:nvPicPr>
        <p:blipFill>
          <a:blip r:embed="rId9"/>
          <a:srcRect r="7692"/>
          <a:stretch>
            <a:fillRect/>
          </a:stretch>
        </p:blipFill>
        <p:spPr>
          <a:xfrm>
            <a:off x="0" y="4230688"/>
            <a:ext cx="9144000" cy="930275"/>
          </a:xfrm>
          <a:prstGeom prst="rect">
            <a:avLst/>
          </a:prstGeom>
          <a:noFill/>
          <a:ln cap="flat">
            <a:noFill/>
            <a:prstDash val="solid"/>
            <a:round/>
            <a:headEnd type="none" w="med" len="med"/>
            <a:tailEnd type="none" w="med" len="med"/>
          </a:ln>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484"/>
                                        </p:tgtEl>
                                        <p:attrNameLst>
                                          <p:attrName>style.visibility</p:attrName>
                                        </p:attrNameLst>
                                      </p:cBhvr>
                                      <p:to>
                                        <p:strVal val="visible"/>
                                      </p:to>
                                    </p:set>
                                    <p:anim calcmode="lin" valueType="num">
                                      <p:cBhvr additive="base">
                                        <p:cTn id="7" dur="500" fill="hold"/>
                                        <p:tgtEl>
                                          <p:spTgt spid="20484"/>
                                        </p:tgtEl>
                                        <p:attrNameLst>
                                          <p:attrName>ppt_x</p:attrName>
                                        </p:attrNameLst>
                                      </p:cBhvr>
                                      <p:tavLst>
                                        <p:tav tm="0">
                                          <p:val>
                                            <p:strVal val="#ppt_x"/>
                                          </p:val>
                                        </p:tav>
                                        <p:tav tm="100000">
                                          <p:val>
                                            <p:strVal val="#ppt_x"/>
                                          </p:val>
                                        </p:tav>
                                      </p:tavLst>
                                    </p:anim>
                                    <p:anim calcmode="lin" valueType="num">
                                      <p:cBhvr additive="base">
                                        <p:cTn id="8" dur="500" fill="hold"/>
                                        <p:tgtEl>
                                          <p:spTgt spid="2048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0485"/>
                                        </p:tgtEl>
                                        <p:attrNameLst>
                                          <p:attrName>style.visibility</p:attrName>
                                        </p:attrNameLst>
                                      </p:cBhvr>
                                      <p:to>
                                        <p:strVal val="visible"/>
                                      </p:to>
                                    </p:set>
                                    <p:anim calcmode="lin" valueType="num">
                                      <p:cBhvr additive="base">
                                        <p:cTn id="11" dur="500" fill="hold"/>
                                        <p:tgtEl>
                                          <p:spTgt spid="20485"/>
                                        </p:tgtEl>
                                        <p:attrNameLst>
                                          <p:attrName>ppt_x</p:attrName>
                                        </p:attrNameLst>
                                      </p:cBhvr>
                                      <p:tavLst>
                                        <p:tav tm="0">
                                          <p:val>
                                            <p:strVal val="#ppt_x"/>
                                          </p:val>
                                        </p:tav>
                                        <p:tav tm="100000">
                                          <p:val>
                                            <p:strVal val="#ppt_x"/>
                                          </p:val>
                                        </p:tav>
                                      </p:tavLst>
                                    </p:anim>
                                    <p:anim calcmode="lin" valueType="num">
                                      <p:cBhvr additive="base">
                                        <p:cTn id="12" dur="500" fill="hold"/>
                                        <p:tgtEl>
                                          <p:spTgt spid="2048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0491"/>
                                        </p:tgtEl>
                                        <p:attrNameLst>
                                          <p:attrName>style.visibility</p:attrName>
                                        </p:attrNameLst>
                                      </p:cBhvr>
                                      <p:to>
                                        <p:strVal val="visible"/>
                                      </p:to>
                                    </p:set>
                                    <p:anim calcmode="lin" valueType="num">
                                      <p:cBhvr additive="base">
                                        <p:cTn id="15" dur="500" fill="hold"/>
                                        <p:tgtEl>
                                          <p:spTgt spid="20491"/>
                                        </p:tgtEl>
                                        <p:attrNameLst>
                                          <p:attrName>ppt_x</p:attrName>
                                        </p:attrNameLst>
                                      </p:cBhvr>
                                      <p:tavLst>
                                        <p:tav tm="0">
                                          <p:val>
                                            <p:strVal val="#ppt_x"/>
                                          </p:val>
                                        </p:tav>
                                        <p:tav tm="100000">
                                          <p:val>
                                            <p:strVal val="#ppt_x"/>
                                          </p:val>
                                        </p:tav>
                                      </p:tavLst>
                                    </p:anim>
                                    <p:anim calcmode="lin" valueType="num">
                                      <p:cBhvr additive="base">
                                        <p:cTn id="16" dur="500" fill="hold"/>
                                        <p:tgtEl>
                                          <p:spTgt spid="20491"/>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20482"/>
                                        </p:tgtEl>
                                        <p:attrNameLst>
                                          <p:attrName>style.visibility</p:attrName>
                                        </p:attrNameLst>
                                      </p:cBhvr>
                                      <p:to>
                                        <p:strVal val="visible"/>
                                      </p:to>
                                    </p:set>
                                    <p:animEffect transition="in" filter="barn(inVertical)">
                                      <p:cBhvr>
                                        <p:cTn id="21" dur="500"/>
                                        <p:tgtEl>
                                          <p:spTgt spid="20482"/>
                                        </p:tgtEl>
                                      </p:cBhvr>
                                    </p:animEffect>
                                  </p:childTnLst>
                                </p:cTn>
                              </p:par>
                            </p:childTnLst>
                          </p:cTn>
                        </p:par>
                      </p:childTnLst>
                    </p:cTn>
                  </p:par>
                  <p:par>
                    <p:cTn id="22" fill="hold" nodeType="clickPar">
                      <p:stCondLst>
                        <p:cond delay="indefinite"/>
                      </p:stCondLst>
                      <p:childTnLst>
                        <p:par>
                          <p:cTn id="23" fill="hold">
                            <p:stCondLst>
                              <p:cond delay="0"/>
                            </p:stCondLst>
                            <p:childTnLst>
                              <p:par>
                                <p:cTn id="24" presetID="2" presetClass="entr" presetSubtype="8" fill="hold" nodeType="clickEffect">
                                  <p:stCondLst>
                                    <p:cond delay="0"/>
                                  </p:stCondLst>
                                  <p:childTnLst>
                                    <p:set>
                                      <p:cBhvr>
                                        <p:cTn id="25" dur="1" fill="hold">
                                          <p:stCondLst>
                                            <p:cond delay="0"/>
                                          </p:stCondLst>
                                        </p:cTn>
                                        <p:tgtEl>
                                          <p:spTgt spid="20490"/>
                                        </p:tgtEl>
                                        <p:attrNameLst>
                                          <p:attrName>style.visibility</p:attrName>
                                        </p:attrNameLst>
                                      </p:cBhvr>
                                      <p:to>
                                        <p:strVal val="visible"/>
                                      </p:to>
                                    </p:set>
                                    <p:anim calcmode="lin" valueType="num">
                                      <p:cBhvr additive="base">
                                        <p:cTn id="26" dur="500" fill="hold"/>
                                        <p:tgtEl>
                                          <p:spTgt spid="20490"/>
                                        </p:tgtEl>
                                        <p:attrNameLst>
                                          <p:attrName>ppt_x</p:attrName>
                                        </p:attrNameLst>
                                      </p:cBhvr>
                                      <p:tavLst>
                                        <p:tav tm="0">
                                          <p:val>
                                            <p:strVal val="0-#ppt_w/2"/>
                                          </p:val>
                                        </p:tav>
                                        <p:tav tm="100000">
                                          <p:val>
                                            <p:strVal val="#ppt_x"/>
                                          </p:val>
                                        </p:tav>
                                      </p:tavLst>
                                    </p:anim>
                                    <p:anim calcmode="lin" valueType="num">
                                      <p:cBhvr additive="base">
                                        <p:cTn id="27" dur="500" fill="hold"/>
                                        <p:tgtEl>
                                          <p:spTgt spid="20490"/>
                                        </p:tgtEl>
                                        <p:attrNameLst>
                                          <p:attrName>ppt_y</p:attrName>
                                        </p:attrNameLst>
                                      </p:cBhvr>
                                      <p:tavLst>
                                        <p:tav tm="0">
                                          <p:val>
                                            <p:strVal val="#ppt_y"/>
                                          </p:val>
                                        </p:tav>
                                        <p:tav tm="100000">
                                          <p:val>
                                            <p:strVal val="#ppt_y"/>
                                          </p:val>
                                        </p:tav>
                                      </p:tavLst>
                                    </p:anim>
                                  </p:childTnLst>
                                </p:cTn>
                              </p:par>
                              <p:par>
                                <p:cTn id="28" presetID="2" presetClass="entr" presetSubtype="2" fill="hold" nodeType="withEffect">
                                  <p:stCondLst>
                                    <p:cond delay="0"/>
                                  </p:stCondLst>
                                  <p:childTnLst>
                                    <p:set>
                                      <p:cBhvr>
                                        <p:cTn id="29" dur="1" fill="hold">
                                          <p:stCondLst>
                                            <p:cond delay="0"/>
                                          </p:stCondLst>
                                        </p:cTn>
                                        <p:tgtEl>
                                          <p:spTgt spid="20483"/>
                                        </p:tgtEl>
                                        <p:attrNameLst>
                                          <p:attrName>style.visibility</p:attrName>
                                        </p:attrNameLst>
                                      </p:cBhvr>
                                      <p:to>
                                        <p:strVal val="visible"/>
                                      </p:to>
                                    </p:set>
                                    <p:anim calcmode="lin" valueType="num">
                                      <p:cBhvr additive="base">
                                        <p:cTn id="30" dur="500" fill="hold"/>
                                        <p:tgtEl>
                                          <p:spTgt spid="20483"/>
                                        </p:tgtEl>
                                        <p:attrNameLst>
                                          <p:attrName>ppt_x</p:attrName>
                                        </p:attrNameLst>
                                      </p:cBhvr>
                                      <p:tavLst>
                                        <p:tav tm="0">
                                          <p:val>
                                            <p:strVal val="1+#ppt_w/2"/>
                                          </p:val>
                                        </p:tav>
                                        <p:tav tm="100000">
                                          <p:val>
                                            <p:strVal val="#ppt_x"/>
                                          </p:val>
                                        </p:tav>
                                      </p:tavLst>
                                    </p:anim>
                                    <p:anim calcmode="lin" valueType="num">
                                      <p:cBhvr additive="base">
                                        <p:cTn id="31" dur="500" fill="hold"/>
                                        <p:tgtEl>
                                          <p:spTgt spid="20483"/>
                                        </p:tgtEl>
                                        <p:attrNameLst>
                                          <p:attrName>ppt_y</p:attrName>
                                        </p:attrNameLst>
                                      </p:cBhvr>
                                      <p:tavLst>
                                        <p:tav tm="0">
                                          <p:val>
                                            <p:strVal val="#ppt_y"/>
                                          </p:val>
                                        </p:tav>
                                        <p:tav tm="100000">
                                          <p:val>
                                            <p:strVal val="#ppt_y"/>
                                          </p:val>
                                        </p:tav>
                                      </p:tavLst>
                                    </p:anim>
                                  </p:childTnLst>
                                </p:cTn>
                              </p:par>
                              <p:par>
                                <p:cTn id="32" presetID="2" presetClass="entr" presetSubtype="3" fill="hold" nodeType="withEffect">
                                  <p:stCondLst>
                                    <p:cond delay="0"/>
                                  </p:stCondLst>
                                  <p:childTnLst>
                                    <p:set>
                                      <p:cBhvr>
                                        <p:cTn id="33" dur="1" fill="hold">
                                          <p:stCondLst>
                                            <p:cond delay="0"/>
                                          </p:stCondLst>
                                        </p:cTn>
                                        <p:tgtEl>
                                          <p:spTgt spid="20489"/>
                                        </p:tgtEl>
                                        <p:attrNameLst>
                                          <p:attrName>style.visibility</p:attrName>
                                        </p:attrNameLst>
                                      </p:cBhvr>
                                      <p:to>
                                        <p:strVal val="visible"/>
                                      </p:to>
                                    </p:set>
                                    <p:anim calcmode="lin" valueType="num">
                                      <p:cBhvr additive="base">
                                        <p:cTn id="34" dur="500" fill="hold"/>
                                        <p:tgtEl>
                                          <p:spTgt spid="20489"/>
                                        </p:tgtEl>
                                        <p:attrNameLst>
                                          <p:attrName>ppt_x</p:attrName>
                                        </p:attrNameLst>
                                      </p:cBhvr>
                                      <p:tavLst>
                                        <p:tav tm="0">
                                          <p:val>
                                            <p:strVal val="1+#ppt_w/2"/>
                                          </p:val>
                                        </p:tav>
                                        <p:tav tm="100000">
                                          <p:val>
                                            <p:strVal val="#ppt_x"/>
                                          </p:val>
                                        </p:tav>
                                      </p:tavLst>
                                    </p:anim>
                                    <p:anim calcmode="lin" valueType="num">
                                      <p:cBhvr additive="base">
                                        <p:cTn id="35" dur="500" fill="hold"/>
                                        <p:tgtEl>
                                          <p:spTgt spid="20489"/>
                                        </p:tgtEl>
                                        <p:attrNameLst>
                                          <p:attrName>ppt_y</p:attrName>
                                        </p:attrNameLst>
                                      </p:cBhvr>
                                      <p:tavLst>
                                        <p:tav tm="0">
                                          <p:val>
                                            <p:strVal val="0-#ppt_h/2"/>
                                          </p:val>
                                        </p:tav>
                                        <p:tav tm="100000">
                                          <p:val>
                                            <p:strVal val="#ppt_y"/>
                                          </p:val>
                                        </p:tav>
                                      </p:tavLst>
                                    </p:anim>
                                  </p:childTnLst>
                                </p:cTn>
                              </p:par>
                            </p:childTnLst>
                          </p:cTn>
                        </p:par>
                        <p:par>
                          <p:cTn id="36" fill="hold" nodeType="afterGroup">
                            <p:stCondLst>
                              <p:cond delay="500"/>
                            </p:stCondLst>
                            <p:childTnLst>
                              <p:par>
                                <p:cTn id="37" presetID="53" presetClass="entr" presetSubtype="16" fill="hold" grpId="0" nodeType="afterEffect">
                                  <p:stCondLst>
                                    <p:cond delay="0"/>
                                  </p:stCondLst>
                                  <p:childTnLst>
                                    <p:set>
                                      <p:cBhvr>
                                        <p:cTn id="38" dur="1" fill="hold">
                                          <p:stCondLst>
                                            <p:cond delay="0"/>
                                          </p:stCondLst>
                                        </p:cTn>
                                        <p:tgtEl>
                                          <p:spTgt spid="20487"/>
                                        </p:tgtEl>
                                        <p:attrNameLst>
                                          <p:attrName>style.visibility</p:attrName>
                                        </p:attrNameLst>
                                      </p:cBhvr>
                                      <p:to>
                                        <p:strVal val="visible"/>
                                      </p:to>
                                    </p:set>
                                    <p:anim calcmode="lin" valueType="num">
                                      <p:cBhvr>
                                        <p:cTn id="39" dur="500" fill="hold"/>
                                        <p:tgtEl>
                                          <p:spTgt spid="20487"/>
                                        </p:tgtEl>
                                        <p:attrNameLst>
                                          <p:attrName>ppt_w</p:attrName>
                                        </p:attrNameLst>
                                      </p:cBhvr>
                                      <p:tavLst>
                                        <p:tav tm="0">
                                          <p:val>
                                            <p:fltVal val="0"/>
                                          </p:val>
                                        </p:tav>
                                        <p:tav tm="100000">
                                          <p:val>
                                            <p:strVal val="#ppt_w"/>
                                          </p:val>
                                        </p:tav>
                                      </p:tavLst>
                                    </p:anim>
                                    <p:anim calcmode="lin" valueType="num">
                                      <p:cBhvr>
                                        <p:cTn id="40" dur="500" fill="hold"/>
                                        <p:tgtEl>
                                          <p:spTgt spid="20487"/>
                                        </p:tgtEl>
                                        <p:attrNameLst>
                                          <p:attrName>ppt_h</p:attrName>
                                        </p:attrNameLst>
                                      </p:cBhvr>
                                      <p:tavLst>
                                        <p:tav tm="0">
                                          <p:val>
                                            <p:fltVal val="0"/>
                                          </p:val>
                                        </p:tav>
                                        <p:tav tm="100000">
                                          <p:val>
                                            <p:strVal val="#ppt_h"/>
                                          </p:val>
                                        </p:tav>
                                      </p:tavLst>
                                    </p:anim>
                                    <p:animEffect transition="in" filter="fade">
                                      <p:cBhvr>
                                        <p:cTn id="41" dur="500"/>
                                        <p:tgtEl>
                                          <p:spTgt spid="20487"/>
                                        </p:tgtEl>
                                      </p:cBhvr>
                                    </p:animEffect>
                                  </p:childTnLst>
                                </p:cTn>
                              </p:par>
                            </p:childTnLst>
                          </p:cTn>
                        </p:par>
                        <p:par>
                          <p:cTn id="42" fill="hold" nodeType="afterGroup">
                            <p:stCondLst>
                              <p:cond delay="1000"/>
                            </p:stCondLst>
                            <p:childTnLst>
                              <p:par>
                                <p:cTn id="43" presetID="22" presetClass="entr" presetSubtype="8" fill="hold" grpId="0" nodeType="afterEffect">
                                  <p:stCondLst>
                                    <p:cond delay="0"/>
                                  </p:stCondLst>
                                  <p:childTnLst>
                                    <p:set>
                                      <p:cBhvr>
                                        <p:cTn id="44" dur="1" fill="hold">
                                          <p:stCondLst>
                                            <p:cond delay="0"/>
                                          </p:stCondLst>
                                        </p:cTn>
                                        <p:tgtEl>
                                          <p:spTgt spid="20486"/>
                                        </p:tgtEl>
                                        <p:attrNameLst>
                                          <p:attrName>style.visibility</p:attrName>
                                        </p:attrNameLst>
                                      </p:cBhvr>
                                      <p:to>
                                        <p:strVal val="visible"/>
                                      </p:to>
                                    </p:set>
                                    <p:animEffect transition="in" filter="wipe(left)">
                                      <p:cBhvr>
                                        <p:cTn id="45" dur="500"/>
                                        <p:tgtEl>
                                          <p:spTgt spid="20486"/>
                                        </p:tgtEl>
                                      </p:cBhvr>
                                    </p:animEffect>
                                  </p:childTnLst>
                                </p:cTn>
                              </p:par>
                            </p:childTnLst>
                          </p:cTn>
                        </p:par>
                      </p:childTnLst>
                    </p:cTn>
                  </p:par>
                  <p:par>
                    <p:cTn id="46" fill="hold" nodeType="clickPar">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20488"/>
                                        </p:tgtEl>
                                        <p:attrNameLst>
                                          <p:attrName>style.visibility</p:attrName>
                                        </p:attrNameLst>
                                      </p:cBhvr>
                                      <p:to>
                                        <p:strVal val="visible"/>
                                      </p:to>
                                    </p:set>
                                    <p:anim calcmode="lin" valueType="num">
                                      <p:cBhvr>
                                        <p:cTn id="50" dur="500" fill="hold"/>
                                        <p:tgtEl>
                                          <p:spTgt spid="20488"/>
                                        </p:tgtEl>
                                        <p:attrNameLst>
                                          <p:attrName>ppt_w</p:attrName>
                                        </p:attrNameLst>
                                      </p:cBhvr>
                                      <p:tavLst>
                                        <p:tav tm="0">
                                          <p:val>
                                            <p:fltVal val="0"/>
                                          </p:val>
                                        </p:tav>
                                        <p:tav tm="100000">
                                          <p:val>
                                            <p:strVal val="#ppt_w"/>
                                          </p:val>
                                        </p:tav>
                                      </p:tavLst>
                                    </p:anim>
                                    <p:anim calcmode="lin" valueType="num">
                                      <p:cBhvr>
                                        <p:cTn id="51" dur="500" fill="hold"/>
                                        <p:tgtEl>
                                          <p:spTgt spid="20488"/>
                                        </p:tgtEl>
                                        <p:attrNameLst>
                                          <p:attrName>ppt_h</p:attrName>
                                        </p:attrNameLst>
                                      </p:cBhvr>
                                      <p:tavLst>
                                        <p:tav tm="0">
                                          <p:val>
                                            <p:fltVal val="0"/>
                                          </p:val>
                                        </p:tav>
                                        <p:tav tm="100000">
                                          <p:val>
                                            <p:strVal val="#ppt_h"/>
                                          </p:val>
                                        </p:tav>
                                      </p:tavLst>
                                    </p:anim>
                                    <p:animEffect transition="in" filter="fade">
                                      <p:cBhvr>
                                        <p:cTn id="52" dur="500"/>
                                        <p:tgtEl>
                                          <p:spTgt spid="204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p:bldLst>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pic>
        <p:nvPicPr>
          <p:cNvPr id="21506" name="图片 1"/>
          <p:cNvPicPr>
            <a:picLocks noChangeAspect="1"/>
          </p:cNvPicPr>
          <p:nvPr>
            <p:custDataLst>
              <p:tags r:id="rId4"/>
            </p:custDataLst>
          </p:nvPr>
        </p:nvPicPr>
        <p:blipFill>
          <a:blip r:embed="rId3"/>
          <a:stretch>
            <a:fillRect/>
          </a:stretch>
        </p:blipFill>
        <p:spPr>
          <a:xfrm rot="16200000">
            <a:off x="1427162" y="992188"/>
            <a:ext cx="2784475" cy="3962400"/>
          </a:xfrm>
          <a:prstGeom prst="rect">
            <a:avLst/>
          </a:prstGeom>
          <a:noFill/>
          <a:ln cap="flat">
            <a:noFill/>
            <a:prstDash val="solid"/>
            <a:round/>
            <a:headEnd type="none" w="med" len="med"/>
            <a:tailEnd type="none" w="med" len="med"/>
          </a:ln>
        </p:spPr>
      </p:pic>
      <p:sp>
        <p:nvSpPr>
          <p:cNvPr id="21507" name="文本框 6"/>
          <p:cNvSpPr txBox="1"/>
          <p:nvPr>
            <p:custDataLst>
              <p:tags r:id="rId5"/>
            </p:custDataLst>
          </p:nvPr>
        </p:nvSpPr>
        <p:spPr>
          <a:xfrm>
            <a:off x="1600198" y="2114550"/>
            <a:ext cx="2348720" cy="1569660"/>
          </a:xfrm>
          <a:prstGeom prst="rect">
            <a:avLst/>
          </a:prstGeom>
          <a:noFill/>
          <a:ln w="9525" cap="flat" cmpd="sng" algn="ctr">
            <a:noFill/>
            <a:prstDash val="solid"/>
            <a:round/>
            <a:headEnd type="none" w="med" len="med"/>
            <a:tailEnd type="none" w="med" len="med"/>
          </a:ln>
        </p:spPr>
        <p:txBody>
          <a:bodyPr wrap="none" rtlCol="0" anchor="t">
            <a:spAutoFit/>
          </a:bodyPr>
          <a:lstStyle/>
          <a:p>
            <a:pPr marL="0" marR="0" lvl="0" indent="0" algn="ctr" defTabSz="914400" rtl="0" eaLnBrk="1" fontAlgn="auto" latinLnBrk="0" hangingPunct="1">
              <a:lnSpc>
                <a:spcPct val="150000"/>
              </a:lnSpc>
              <a:spcBef>
                <a:spcPct val="0"/>
              </a:spcBef>
              <a:spcAft>
                <a:spcPct val="0"/>
              </a:spcAft>
              <a:buClrTx/>
              <a:buSzTx/>
              <a:buFontTx/>
              <a:buNone/>
            </a:pPr>
            <a:r>
              <a:rPr kumimoji="0" lang="en-US" altLang="zh-CN" sz="3375" b="0" i="0" u="none" strike="noStrike" kern="1200" cap="none" spc="0" normalizeH="0" baseline="0" noProof="0">
                <a:ln w="9525" cap="flat" cmpd="sng" algn="ctr">
                  <a:noFill/>
                  <a:prstDash val="solid"/>
                  <a:round/>
                  <a:headEnd type="none" w="med" len="med"/>
                  <a:tailEnd type="none" w="med" len="med"/>
                </a:ln>
                <a:solidFill>
                  <a:srgbClr val="DA0000"/>
                </a:solidFill>
                <a:uLnTx/>
                <a:uFillTx/>
                <a:latin typeface="思源黑体 CN Regular" panose="020b0500000000000000" pitchFamily="34" charset="-122"/>
                <a:ea typeface="思源黑体 CN Regular" panose="020b0500000000000000" pitchFamily="34" charset="-122"/>
                <a:cs typeface="思源宋体 CN Heavy" panose="02020900000000000000" charset="-122"/>
                <a:sym typeface="+mn-ea"/>
              </a:rPr>
              <a:t>请XX</a:t>
            </a:r>
            <a:r>
              <a:rPr kumimoji="0" lang="zh-CN" altLang="en-US" sz="3375" b="0" i="0" u="none" strike="noStrike" kern="1200" cap="none" spc="0" normalizeH="0" baseline="0" noProof="0">
                <a:ln w="9525" cap="flat" cmpd="sng" algn="ctr">
                  <a:noFill/>
                  <a:prstDash val="solid"/>
                  <a:round/>
                  <a:headEnd type="none" w="med" len="med"/>
                  <a:tailEnd type="none" w="med" len="med"/>
                </a:ln>
                <a:solidFill>
                  <a:srgbClr val="DA0000"/>
                </a:solidFill>
                <a:uLnTx/>
                <a:uFillTx/>
                <a:latin typeface="思源黑体 CN Regular" panose="020b0500000000000000" pitchFamily="34" charset="-122"/>
                <a:ea typeface="思源黑体 CN Regular" panose="020b0500000000000000" pitchFamily="34" charset="-122"/>
                <a:cs typeface="思源宋体 CN Heavy" panose="02020900000000000000" charset="-122"/>
                <a:sym typeface="+mn-ea"/>
              </a:rPr>
              <a:t>校长</a:t>
            </a:r>
            <a:endParaRPr kumimoji="0" lang="en-US" altLang="zh-CN" sz="3375" b="0" i="0" u="none" strike="noStrike" kern="1200" cap="none" spc="0" normalizeH="0" baseline="0" noProof="0">
              <a:solidFill>
                <a:schemeClr val="accent1"/>
              </a:solidFill>
              <a:uLnTx/>
              <a:uFillTx/>
              <a:latin typeface="思源黑体 CN Regular" panose="020b0500000000000000" pitchFamily="34" charset="-122"/>
              <a:ea typeface="思源黑体 CN Regular" panose="020b0500000000000000" pitchFamily="34" charset="-122"/>
              <a:cs typeface="思源宋体 CN Heavy" panose="02020900000000000000" charset="-122"/>
              <a:sym typeface="+mn-ea"/>
            </a:endParaRPr>
          </a:p>
          <a:p>
            <a:pPr marL="0" marR="0" lvl="0" indent="0" algn="ctr" defTabSz="914400" rtl="0" eaLnBrk="1" fontAlgn="auto" latinLnBrk="0" hangingPunct="1">
              <a:lnSpc>
                <a:spcPct val="150000"/>
              </a:lnSpc>
              <a:spcBef>
                <a:spcPct val="0"/>
              </a:spcBef>
              <a:spcAft>
                <a:spcPct val="0"/>
              </a:spcAft>
              <a:buClrTx/>
              <a:buSzTx/>
              <a:buFontTx/>
              <a:buNone/>
            </a:pPr>
            <a:r>
              <a:rPr kumimoji="0" lang="en-US" altLang="zh-CN" sz="3375" b="0" i="0" u="none" strike="noStrike" kern="1200" cap="none" spc="0" normalizeH="0" baseline="0" noProof="0">
                <a:ln w="9525" cap="flat" cmpd="sng" algn="ctr">
                  <a:noFill/>
                  <a:prstDash val="solid"/>
                  <a:round/>
                  <a:headEnd type="none" w="med" len="med"/>
                  <a:tailEnd type="none" w="med" len="med"/>
                </a:ln>
                <a:solidFill>
                  <a:srgbClr val="DA0000"/>
                </a:solidFill>
                <a:uLnTx/>
                <a:uFillTx/>
                <a:latin typeface="思源黑体 CN Regular" panose="020b0500000000000000" pitchFamily="34" charset="-122"/>
                <a:ea typeface="思源黑体 CN Regular" panose="020b0500000000000000" pitchFamily="34" charset="-122"/>
                <a:cs typeface="思源宋体 CN Heavy" panose="02020900000000000000" charset="-122"/>
                <a:sym typeface="+mn-ea"/>
              </a:rPr>
              <a:t>揭倒计时牌</a:t>
            </a:r>
            <a:endParaRPr kumimoji="0" lang="zh-CN" altLang="en-US" sz="3375" b="0" i="0" u="none" strike="noStrike" kern="1200" cap="none" spc="0" normalizeH="0" baseline="0" noProof="0">
              <a:solidFill>
                <a:schemeClr val="accent1"/>
              </a:solidFill>
              <a:uLnTx/>
              <a:uFillTx/>
              <a:latin typeface="思源黑体 CN Regular" panose="020b0500000000000000" pitchFamily="34" charset="-122"/>
              <a:ea typeface="思源黑体 CN Regular" panose="020b0500000000000000" pitchFamily="34" charset="-122"/>
              <a:cs typeface="思源宋体 CN Heavy" panose="02020900000000000000" charset="-122"/>
              <a:sym typeface="+mn-ea"/>
            </a:endParaRPr>
          </a:p>
        </p:txBody>
      </p:sp>
      <p:pic>
        <p:nvPicPr>
          <p:cNvPr id="21508" name="图片 2"/>
          <p:cNvPicPr>
            <a:picLocks noChangeAspect="1"/>
          </p:cNvPicPr>
          <p:nvPr>
            <p:custDataLst>
              <p:tags r:id="rId7"/>
            </p:custDataLst>
          </p:nvPr>
        </p:nvPicPr>
        <p:blipFill>
          <a:blip r:embed="rId6"/>
          <a:stretch>
            <a:fillRect/>
          </a:stretch>
        </p:blipFill>
        <p:spPr>
          <a:xfrm>
            <a:off x="4953000" y="1504950"/>
            <a:ext cx="3581400" cy="2586038"/>
          </a:xfrm>
          <a:prstGeom prst="rect">
            <a:avLst/>
          </a:prstGeom>
          <a:noFill/>
          <a:ln cap="flat">
            <a:noFill/>
            <a:prstDash val="solid"/>
            <a:round/>
            <a:headEnd type="none" w="med" len="med"/>
            <a:tailEnd type="none" w="med" len="med"/>
          </a:ln>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53" presetClass="entr" presetSubtype="16" fill="hold" grpId="2" nodeType="clickEffect">
                                  <p:stCondLst>
                                    <p:cond delay="0"/>
                                  </p:stCondLst>
                                  <p:childTnLst>
                                    <p:set>
                                      <p:cBhvr>
                                        <p:cTn id="6" dur="1" fill="hold">
                                          <p:stCondLst>
                                            <p:cond delay="0"/>
                                          </p:stCondLst>
                                        </p:cTn>
                                        <p:tgtEl>
                                          <p:spTgt spid="21507"/>
                                        </p:tgtEl>
                                        <p:attrNameLst>
                                          <p:attrName>style.visibility</p:attrName>
                                        </p:attrNameLst>
                                      </p:cBhvr>
                                      <p:to>
                                        <p:strVal val="visible"/>
                                      </p:to>
                                    </p:set>
                                    <p:anim calcmode="lin" valueType="num">
                                      <p:cBhvr>
                                        <p:cTn id="7" dur="500" fill="hold"/>
                                        <p:tgtEl>
                                          <p:spTgt spid="21507"/>
                                        </p:tgtEl>
                                        <p:attrNameLst>
                                          <p:attrName>ppt_w</p:attrName>
                                        </p:attrNameLst>
                                      </p:cBhvr>
                                      <p:tavLst>
                                        <p:tav tm="0">
                                          <p:val>
                                            <p:fltVal val="0"/>
                                          </p:val>
                                        </p:tav>
                                        <p:tav tm="100000">
                                          <p:val>
                                            <p:strVal val="#ppt_w"/>
                                          </p:val>
                                        </p:tav>
                                      </p:tavLst>
                                    </p:anim>
                                    <p:anim calcmode="lin" valueType="num">
                                      <p:cBhvr>
                                        <p:cTn id="8" dur="500" fill="hold"/>
                                        <p:tgtEl>
                                          <p:spTgt spid="21507"/>
                                        </p:tgtEl>
                                        <p:attrNameLst>
                                          <p:attrName>ppt_h</p:attrName>
                                        </p:attrNameLst>
                                      </p:cBhvr>
                                      <p:tavLst>
                                        <p:tav tm="0">
                                          <p:val>
                                            <p:fltVal val="0"/>
                                          </p:val>
                                        </p:tav>
                                        <p:tav tm="100000">
                                          <p:val>
                                            <p:strVal val="#ppt_h"/>
                                          </p:val>
                                        </p:tav>
                                      </p:tavLst>
                                    </p:anim>
                                    <p:animEffect transition="in" filter="fade">
                                      <p:cBhvr>
                                        <p:cTn id="9" dur="500"/>
                                        <p:tgtEl>
                                          <p:spTgt spid="21507"/>
                                        </p:tgtEl>
                                      </p:cBhvr>
                                    </p:animEffect>
                                  </p:childTnLst>
                                </p:cTn>
                              </p:par>
                              <p:par>
                                <p:cTn id="10" presetID="53" presetClass="entr" presetSubtype="16" fill="hold" nodeType="withEffect">
                                  <p:stCondLst>
                                    <p:cond delay="0"/>
                                  </p:stCondLst>
                                  <p:childTnLst>
                                    <p:set>
                                      <p:cBhvr>
                                        <p:cTn id="11" dur="1" fill="hold">
                                          <p:stCondLst>
                                            <p:cond delay="0"/>
                                          </p:stCondLst>
                                        </p:cTn>
                                        <p:tgtEl>
                                          <p:spTgt spid="21506"/>
                                        </p:tgtEl>
                                        <p:attrNameLst>
                                          <p:attrName>style.visibility</p:attrName>
                                        </p:attrNameLst>
                                      </p:cBhvr>
                                      <p:to>
                                        <p:strVal val="visible"/>
                                      </p:to>
                                    </p:set>
                                    <p:anim calcmode="lin" valueType="num">
                                      <p:cBhvr>
                                        <p:cTn id="12" dur="500" fill="hold"/>
                                        <p:tgtEl>
                                          <p:spTgt spid="21506"/>
                                        </p:tgtEl>
                                        <p:attrNameLst>
                                          <p:attrName>ppt_w</p:attrName>
                                        </p:attrNameLst>
                                      </p:cBhvr>
                                      <p:tavLst>
                                        <p:tav tm="0">
                                          <p:val>
                                            <p:fltVal val="0"/>
                                          </p:val>
                                        </p:tav>
                                        <p:tav tm="100000">
                                          <p:val>
                                            <p:strVal val="#ppt_w"/>
                                          </p:val>
                                        </p:tav>
                                      </p:tavLst>
                                    </p:anim>
                                    <p:anim calcmode="lin" valueType="num">
                                      <p:cBhvr>
                                        <p:cTn id="13" dur="500" fill="hold"/>
                                        <p:tgtEl>
                                          <p:spTgt spid="21506"/>
                                        </p:tgtEl>
                                        <p:attrNameLst>
                                          <p:attrName>ppt_h</p:attrName>
                                        </p:attrNameLst>
                                      </p:cBhvr>
                                      <p:tavLst>
                                        <p:tav tm="0">
                                          <p:val>
                                            <p:fltVal val="0"/>
                                          </p:val>
                                        </p:tav>
                                        <p:tav tm="100000">
                                          <p:val>
                                            <p:strVal val="#ppt_h"/>
                                          </p:val>
                                        </p:tav>
                                      </p:tavLst>
                                    </p:anim>
                                    <p:animEffect transition="in" filter="fade">
                                      <p:cBhvr>
                                        <p:cTn id="14" dur="500"/>
                                        <p:tgtEl>
                                          <p:spTgt spid="21506"/>
                                        </p:tgtEl>
                                      </p:cBhvr>
                                    </p:animEffect>
                                  </p:childTnLst>
                                </p:cTn>
                              </p:par>
                            </p:childTnLst>
                          </p:cTn>
                        </p:par>
                      </p:childTnLst>
                    </p:cTn>
                  </p:par>
                  <p:par>
                    <p:cTn id="15" fill="hold" nodeType="clickPar">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1508"/>
                                        </p:tgtEl>
                                        <p:attrNameLst>
                                          <p:attrName>style.visibility</p:attrName>
                                        </p:attrNameLst>
                                      </p:cBhvr>
                                      <p:to>
                                        <p:strVal val="visible"/>
                                      </p:to>
                                    </p:set>
                                    <p:anim calcmode="lin" valueType="num">
                                      <p:cBhvr additive="base">
                                        <p:cTn id="19" dur="500" fill="hold"/>
                                        <p:tgtEl>
                                          <p:spTgt spid="21508"/>
                                        </p:tgtEl>
                                        <p:attrNameLst>
                                          <p:attrName>ppt_x</p:attrName>
                                        </p:attrNameLst>
                                      </p:cBhvr>
                                      <p:tavLst>
                                        <p:tav tm="0">
                                          <p:val>
                                            <p:strVal val="#ppt_x"/>
                                          </p:val>
                                        </p:tav>
                                        <p:tav tm="100000">
                                          <p:val>
                                            <p:strVal val="#ppt_x"/>
                                          </p:val>
                                        </p:tav>
                                      </p:tavLst>
                                    </p:anim>
                                    <p:anim calcmode="lin" valueType="num">
                                      <p:cBhvr additive="base">
                                        <p:cTn id="20" dur="500" fill="hold"/>
                                        <p:tgtEl>
                                          <p:spTgt spid="2150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3"/>
          </p:custDataLst>
        </p:nvPr>
      </p:nvGrpSpPr>
      <p:grpSpPr>
        <a:xfrm>
          <a:off x="0" y="0"/>
          <a:ext cx="0" cy="0"/>
        </a:xfrm>
      </p:grpSpPr>
      <p:sp>
        <p:nvSpPr>
          <p:cNvPr id="22530" name="矩形 4"/>
          <p:cNvSpPr/>
          <p:nvPr>
            <p:custDataLst>
              <p:tags r:id="rId4"/>
            </p:custDataLst>
          </p:nvPr>
        </p:nvSpPr>
        <p:spPr>
          <a:xfrm>
            <a:off x="609600" y="590550"/>
            <a:ext cx="8001000" cy="3962400"/>
          </a:xfrm>
          <a:prstGeom prst="rect">
            <a:avLst/>
          </a:prstGeom>
          <a:solidFill>
            <a:srgbClr val="FCF6E9"/>
          </a:soli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pic>
        <p:nvPicPr>
          <p:cNvPr id="22531" name="图片 2"/>
          <p:cNvPicPr>
            <a:picLocks noChangeAspect="1"/>
          </p:cNvPicPr>
          <p:nvPr>
            <p:custDataLst>
              <p:tags r:id="rId6"/>
            </p:custDataLst>
          </p:nvPr>
        </p:nvPicPr>
        <p:blipFill>
          <a:blip r:embed="rId5"/>
          <a:stretch>
            <a:fillRect/>
          </a:stretch>
        </p:blipFill>
        <p:spPr>
          <a:xfrm flipH="1">
            <a:off x="5848350" y="1690688"/>
            <a:ext cx="2609850" cy="2716212"/>
          </a:xfrm>
          <a:prstGeom prst="rect">
            <a:avLst/>
          </a:prstGeom>
          <a:noFill/>
          <a:ln cap="flat">
            <a:noFill/>
            <a:prstDash val="solid"/>
            <a:round/>
            <a:headEnd type="none" w="med" len="med"/>
            <a:tailEnd type="none" w="med" len="med"/>
          </a:ln>
        </p:spPr>
      </p:pic>
      <p:pic>
        <p:nvPicPr>
          <p:cNvPr id="22532" name="图片 13"/>
          <p:cNvPicPr>
            <a:picLocks noChangeAspect="1"/>
          </p:cNvPicPr>
          <p:nvPr>
            <p:custDataLst>
              <p:tags r:id="rId8"/>
            </p:custDataLst>
          </p:nvPr>
        </p:nvPicPr>
        <p:blipFill>
          <a:blip r:embed="rId7"/>
          <a:stretch>
            <a:fillRect/>
          </a:stretch>
        </p:blipFill>
        <p:spPr>
          <a:xfrm>
            <a:off x="2262188" y="3867150"/>
            <a:ext cx="4976812" cy="700088"/>
          </a:xfrm>
          <a:prstGeom prst="rect">
            <a:avLst/>
          </a:prstGeom>
          <a:noFill/>
          <a:ln cap="flat">
            <a:noFill/>
            <a:prstDash val="solid"/>
            <a:round/>
            <a:headEnd type="none" w="med" len="med"/>
            <a:tailEnd type="none" w="med" len="med"/>
          </a:ln>
        </p:spPr>
      </p:pic>
      <p:pic>
        <p:nvPicPr>
          <p:cNvPr id="22533" name="图片 26"/>
          <p:cNvPicPr>
            <a:picLocks noChangeAspect="1"/>
          </p:cNvPicPr>
          <p:nvPr>
            <p:custDataLst>
              <p:tags r:id="rId10"/>
            </p:custDataLst>
          </p:nvPr>
        </p:nvPicPr>
        <p:blipFill>
          <a:blip r:embed="rId9"/>
          <a:srcRect r="7692"/>
          <a:stretch>
            <a:fillRect/>
          </a:stretch>
        </p:blipFill>
        <p:spPr>
          <a:xfrm>
            <a:off x="0" y="3489325"/>
            <a:ext cx="9144000" cy="1646238"/>
          </a:xfrm>
          <a:prstGeom prst="rect">
            <a:avLst/>
          </a:prstGeom>
          <a:noFill/>
          <a:ln cap="flat">
            <a:noFill/>
            <a:prstDash val="solid"/>
            <a:round/>
            <a:headEnd type="none" w="med" len="med"/>
            <a:tailEnd type="none" w="med" len="med"/>
          </a:ln>
        </p:spPr>
      </p:pic>
      <p:sp>
        <p:nvSpPr>
          <p:cNvPr id="22534" name="TextBox 48"/>
          <p:cNvSpPr txBox="1"/>
          <p:nvPr>
            <p:custDataLst>
              <p:tags r:id="rId11"/>
            </p:custDataLst>
          </p:nvPr>
        </p:nvSpPr>
        <p:spPr>
          <a:xfrm>
            <a:off x="1447800" y="2125120"/>
            <a:ext cx="4495800" cy="707886"/>
          </a:xfrm>
          <a:prstGeom prst="rect">
            <a:avLst/>
          </a:prstGeom>
          <a:noFill/>
          <a:ln w="9525" cap="flat" cmpd="sng" algn="ctr">
            <a:noFill/>
            <a:prstDash val="solid"/>
            <a:round/>
            <a:headEnd type="none" w="med" len="med"/>
            <a:tailEnd type="none" w="med" len="med"/>
          </a:ln>
        </p:spPr>
        <p:txBody>
          <a:bodyPr wrap="square" lIns="0" tIns="0" rIns="0" bIns="0" rtlCol="0">
            <a:spAutoFit/>
          </a:bodyPr>
          <a:lstStyle/>
          <a:p>
            <a:pPr marL="0" marR="0" lvl="0" indent="0" algn="l" defTabSz="685800" rtl="0" eaLnBrk="1" fontAlgn="auto" latinLnBrk="0" hangingPunct="1">
              <a:lnSpc>
                <a:spcPct val="100000"/>
              </a:lnSpc>
              <a:spcBef>
                <a:spcPct val="0"/>
              </a:spcBef>
              <a:spcAft>
                <a:spcPct val="0"/>
              </a:spcAft>
              <a:buClrTx/>
              <a:buSzTx/>
              <a:buFontTx/>
              <a:buNone/>
            </a:pPr>
            <a:r>
              <a:rPr kumimoji="0" lang="zh-CN" altLang="en-US" sz="4600" b="1" i="0" u="none" strike="noStrike" kern="1200" cap="none" spc="600" normalizeH="0" baseline="0" noProof="0">
                <a:ln w="9525" cap="flat" cmpd="sng" algn="ctr">
                  <a:noFill/>
                  <a:prstDash val="solid"/>
                  <a:round/>
                  <a:headEnd type="none" w="med" len="med"/>
                  <a:tailEnd type="none" w="med" len="med"/>
                </a:ln>
                <a:solidFill>
                  <a:srgbClr val="DA0000"/>
                </a:solidFill>
                <a:uLnTx/>
                <a:uFillTx/>
                <a:latin typeface="思源黑体 CN Bold"/>
                <a:ea typeface="思源黑体 CN Bold"/>
                <a:cs typeface="思源黑体 CN Regular"/>
                <a:sym typeface="+mn-lt"/>
              </a:rPr>
              <a:t>教师代表发言</a:t>
            </a:r>
            <a:endParaRPr kumimoji="0" lang="zh-CN" altLang="en-US" sz="4600" b="1" i="0" u="none" strike="noStrike" kern="1200" cap="none" spc="600" normalizeH="0" baseline="0" noProof="0">
              <a:ln w="9525" cap="flat" cmpd="sng" algn="ctr">
                <a:noFill/>
                <a:prstDash val="solid"/>
                <a:round/>
                <a:headEnd type="none" w="med" len="med"/>
                <a:tailEnd type="none" w="med" len="med"/>
              </a:ln>
              <a:solidFill>
                <a:srgbClr val="DA0000"/>
              </a:solidFill>
              <a:uLnTx/>
              <a:uFillTx/>
              <a:latin typeface="思源黑体 CN Bold"/>
              <a:ea typeface="思源黑体 CN Bold"/>
              <a:cs typeface="思源黑体 CN Regular"/>
              <a:sym typeface="+mn-lt"/>
            </a:endParaRPr>
          </a:p>
        </p:txBody>
      </p:sp>
      <p:sp>
        <p:nvSpPr>
          <p:cNvPr id="22535" name="TextBox 48"/>
          <p:cNvSpPr txBox="1"/>
          <p:nvPr>
            <p:custDataLst>
              <p:tags r:id="rId12"/>
            </p:custDataLst>
          </p:nvPr>
        </p:nvSpPr>
        <p:spPr>
          <a:xfrm>
            <a:off x="1447799" y="1428750"/>
            <a:ext cx="2667000" cy="615553"/>
          </a:xfrm>
          <a:prstGeom prst="rect">
            <a:avLst/>
          </a:prstGeom>
          <a:noFill/>
          <a:ln w="9525" cap="flat" cmpd="sng" algn="ctr">
            <a:noFill/>
            <a:prstDash val="solid"/>
            <a:round/>
            <a:headEnd type="none" w="med" len="med"/>
            <a:tailEnd type="none" w="med" len="med"/>
          </a:ln>
        </p:spPr>
        <p:txBody>
          <a:bodyPr wrap="square" lIns="0" tIns="0" rIns="0" bIns="0" rtlCol="0">
            <a:spAutoFit/>
          </a:bodyPr>
          <a:lstStyle/>
          <a:p>
            <a:pPr marL="0" marR="0" lvl="0" indent="0" algn="l" defTabSz="685800" rtl="0" eaLnBrk="1" fontAlgn="auto" latinLnBrk="0" hangingPunct="1">
              <a:lnSpc>
                <a:spcPct val="100000"/>
              </a:lnSpc>
              <a:spcBef>
                <a:spcPct val="0"/>
              </a:spcBef>
              <a:spcAft>
                <a:spcPct val="0"/>
              </a:spcAft>
              <a:buClrTx/>
              <a:buSzTx/>
              <a:buFontTx/>
              <a:buNone/>
            </a:pPr>
            <a:r>
              <a:rPr kumimoji="0" lang="zh-CN" altLang="en-US" sz="4000" b="0" i="0" u="none" strike="noStrike" kern="1200" cap="none" spc="600" normalizeH="0" baseline="0" noProof="0">
                <a:ln w="9525" cap="flat" cmpd="sng" algn="ctr">
                  <a:noFill/>
                  <a:prstDash val="solid"/>
                  <a:round/>
                  <a:headEnd type="none" w="med" len="med"/>
                  <a:tailEnd type="none" w="med" len="med"/>
                </a:ln>
                <a:solidFill>
                  <a:srgbClr val="DA0000"/>
                </a:solidFill>
                <a:uLnTx/>
                <a:uFillTx/>
                <a:latin typeface="思源黑体 CN Regular"/>
                <a:ea typeface="思源黑体 CN Regular"/>
                <a:cs typeface="思源黑体 CN Regular"/>
                <a:sym typeface="+mn-lt"/>
              </a:rPr>
              <a:t>第四部分</a:t>
            </a:r>
            <a:endParaRPr kumimoji="0" lang="en-US" altLang="zh-CN" sz="4000" b="0" i="0" u="none" strike="noStrike" kern="1200" cap="none" spc="600" normalizeH="0" baseline="0" noProof="0">
              <a:solidFill>
                <a:schemeClr val="accent1"/>
              </a:solidFill>
              <a:uLnTx/>
              <a:uFillTx/>
              <a:latin typeface="+mn-ea"/>
              <a:cs typeface="+mn-ea"/>
              <a:sym typeface="+mn-lt"/>
            </a:endParaRPr>
          </a:p>
        </p:txBody>
      </p:sp>
      <p:sp>
        <p:nvSpPr>
          <p:cNvPr id="22536" name="矩形 37"/>
          <p:cNvSpPr/>
          <p:nvPr>
            <p:custDataLst>
              <p:tags r:id="rId13"/>
            </p:custDataLst>
          </p:nvPr>
        </p:nvSpPr>
        <p:spPr>
          <a:xfrm>
            <a:off x="1371600" y="2841307"/>
            <a:ext cx="4190999" cy="492443"/>
          </a:xfrm>
          <a:prstGeom prst="rect">
            <a:avLst/>
          </a:prstGeom>
          <a:noFill/>
          <a:ln w="9525" cap="flat" cmpd="sng" algn="ctr">
            <a:noFill/>
            <a:prstDash val="solid"/>
            <a:round/>
            <a:headEnd type="none" w="med" len="med"/>
            <a:tailEnd type="none" w="med" len="med"/>
          </a:ln>
        </p:spPr>
        <p:txBody>
          <a:bodyPr wrap="square">
            <a:spAutoFit/>
          </a:bodyPr>
          <a:lstStyle/>
          <a:p>
            <a:pPr marL="0" marR="0" lvl="0" indent="0" algn="l" defTabSz="914400" rtl="0" eaLnBrk="1" fontAlgn="auto" latinLnBrk="0" hangingPunct="1">
              <a:lnSpc>
                <a:spcPct val="130000"/>
              </a:lnSpc>
              <a:spcBef>
                <a:spcPct val="0"/>
              </a:spcBef>
              <a:spcAft>
                <a:spcPct val="0"/>
              </a:spcAft>
              <a:buClrTx/>
              <a:buSzTx/>
              <a:buFontTx/>
              <a:buNone/>
            </a:pPr>
            <a:r>
              <a:rPr kumimoji="0" lang="en-US" altLang="zh-CN" sz="1000" b="0" i="0" u="none" strike="noStrike" kern="1200" cap="none" spc="0" normalizeH="0" baseline="0" noProof="0">
                <a:ln w="9525" cap="flat" cmpd="sng" algn="ctr">
                  <a:noFill/>
                  <a:prstDash val="solid"/>
                  <a:round/>
                  <a:headEnd type="none" w="med" len="med"/>
                  <a:tailEnd type="none" w="med" len="med"/>
                </a:ln>
                <a:solidFill>
                  <a:srgbClr val="DA0000"/>
                </a:solidFill>
                <a:uLnTx/>
                <a:uFillTx/>
                <a:latin typeface="思源黑体 CN Regular"/>
                <a:ea typeface="思源黑体 CN Regular"/>
                <a:cs typeface="Arial"/>
                <a:sym typeface="Wingdings" panose="05000000000000000000" pitchFamily="2" charset="2"/>
              </a:rPr>
              <a:t>performance in workplace execution comes from careful execution workplace execution comes from performance</a:t>
            </a:r>
            <a:endParaRPr kumimoji="0" lang="zh-CN" altLang="en-US" sz="1000" b="0" i="0" u="none" strike="noStrike" kern="1200" cap="none" spc="0" normalizeH="0" baseline="0" noProof="0">
              <a:solidFill>
                <a:schemeClr val="accent1"/>
              </a:solidFill>
              <a:uLnTx/>
              <a:uFillTx/>
              <a:latin typeface="+mn-ea"/>
            </a:endParaRPr>
          </a:p>
        </p:txBody>
      </p:sp>
      <p:pic>
        <p:nvPicPr>
          <p:cNvPr id="22537" name="图片 1"/>
          <p:cNvPicPr>
            <a:picLocks noChangeAspect="1"/>
          </p:cNvPicPr>
          <p:nvPr>
            <p:custDataLst>
              <p:tags r:id="rId15"/>
            </p:custDataLst>
          </p:nvPr>
        </p:nvPicPr>
        <p:blipFill>
          <a:blip r:embed="rId14"/>
          <a:stretch>
            <a:fillRect/>
          </a:stretch>
        </p:blipFill>
        <p:spPr>
          <a:xfrm>
            <a:off x="7391400" y="865188"/>
            <a:ext cx="852488" cy="642937"/>
          </a:xfrm>
          <a:prstGeom prst="rect">
            <a:avLst/>
          </a:prstGeom>
          <a:noFill/>
          <a:ln cap="flat">
            <a:noFill/>
            <a:prstDash val="solid"/>
            <a:round/>
            <a:headEnd type="none" w="med" len="med"/>
            <a:tailEnd type="none" w="med" len="med"/>
          </a:ln>
        </p:spPr>
      </p:pic>
      <p:pic>
        <p:nvPicPr>
          <p:cNvPr id="22538" name="图片 3"/>
          <p:cNvPicPr>
            <a:picLocks noChangeAspect="1"/>
          </p:cNvPicPr>
          <p:nvPr>
            <p:custDataLst>
              <p:tags r:id="rId17"/>
            </p:custDataLst>
          </p:nvPr>
        </p:nvPicPr>
        <p:blipFill>
          <a:blip r:embed="rId16"/>
          <a:stretch>
            <a:fillRect/>
          </a:stretch>
        </p:blipFill>
        <p:spPr>
          <a:xfrm flipH="1">
            <a:off x="1143000" y="3402013"/>
            <a:ext cx="2570163" cy="1379537"/>
          </a:xfrm>
          <a:prstGeom prst="rect">
            <a:avLst/>
          </a:prstGeom>
          <a:noFill/>
          <a:ln cap="flat">
            <a:noFill/>
            <a:prstDash val="solid"/>
            <a:round/>
            <a:headEnd type="none" w="med" len="med"/>
            <a:tailEnd type="none" w="med" len="med"/>
          </a:ln>
        </p:spPr>
      </p:pic>
      <p:pic>
        <p:nvPicPr>
          <p:cNvPr id="22539" name="图片 82"/>
          <p:cNvPicPr>
            <a:picLocks noChangeAspect="1"/>
          </p:cNvPicPr>
          <p:nvPr>
            <p:custDataLst>
              <p:tags r:id="rId18"/>
            </p:custDataLst>
          </p:nvPr>
        </p:nvPicPr>
        <p:blipFill>
          <a:blip r:embed="rId9"/>
          <a:srcRect r="7692"/>
          <a:stretch>
            <a:fillRect/>
          </a:stretch>
        </p:blipFill>
        <p:spPr>
          <a:xfrm>
            <a:off x="0" y="4230688"/>
            <a:ext cx="9144000" cy="930275"/>
          </a:xfrm>
          <a:prstGeom prst="rect">
            <a:avLst/>
          </a:prstGeom>
          <a:noFill/>
          <a:ln cap="flat">
            <a:noFill/>
            <a:prstDash val="solid"/>
            <a:round/>
            <a:headEnd type="none" w="med" len="med"/>
            <a:tailEnd type="none" w="med" len="med"/>
          </a:ln>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532"/>
                                        </p:tgtEl>
                                        <p:attrNameLst>
                                          <p:attrName>style.visibility</p:attrName>
                                        </p:attrNameLst>
                                      </p:cBhvr>
                                      <p:to>
                                        <p:strVal val="visible"/>
                                      </p:to>
                                    </p:set>
                                    <p:anim calcmode="lin" valueType="num">
                                      <p:cBhvr additive="base">
                                        <p:cTn id="7" dur="500" fill="hold"/>
                                        <p:tgtEl>
                                          <p:spTgt spid="22532"/>
                                        </p:tgtEl>
                                        <p:attrNameLst>
                                          <p:attrName>ppt_x</p:attrName>
                                        </p:attrNameLst>
                                      </p:cBhvr>
                                      <p:tavLst>
                                        <p:tav tm="0">
                                          <p:val>
                                            <p:strVal val="#ppt_x"/>
                                          </p:val>
                                        </p:tav>
                                        <p:tav tm="100000">
                                          <p:val>
                                            <p:strVal val="#ppt_x"/>
                                          </p:val>
                                        </p:tav>
                                      </p:tavLst>
                                    </p:anim>
                                    <p:anim calcmode="lin" valueType="num">
                                      <p:cBhvr additive="base">
                                        <p:cTn id="8" dur="500" fill="hold"/>
                                        <p:tgtEl>
                                          <p:spTgt spid="2253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2533"/>
                                        </p:tgtEl>
                                        <p:attrNameLst>
                                          <p:attrName>style.visibility</p:attrName>
                                        </p:attrNameLst>
                                      </p:cBhvr>
                                      <p:to>
                                        <p:strVal val="visible"/>
                                      </p:to>
                                    </p:set>
                                    <p:anim calcmode="lin" valueType="num">
                                      <p:cBhvr additive="base">
                                        <p:cTn id="11" dur="500" fill="hold"/>
                                        <p:tgtEl>
                                          <p:spTgt spid="22533"/>
                                        </p:tgtEl>
                                        <p:attrNameLst>
                                          <p:attrName>ppt_x</p:attrName>
                                        </p:attrNameLst>
                                      </p:cBhvr>
                                      <p:tavLst>
                                        <p:tav tm="0">
                                          <p:val>
                                            <p:strVal val="#ppt_x"/>
                                          </p:val>
                                        </p:tav>
                                        <p:tav tm="100000">
                                          <p:val>
                                            <p:strVal val="#ppt_x"/>
                                          </p:val>
                                        </p:tav>
                                      </p:tavLst>
                                    </p:anim>
                                    <p:anim calcmode="lin" valueType="num">
                                      <p:cBhvr additive="base">
                                        <p:cTn id="12" dur="500" fill="hold"/>
                                        <p:tgtEl>
                                          <p:spTgt spid="2253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2539"/>
                                        </p:tgtEl>
                                        <p:attrNameLst>
                                          <p:attrName>style.visibility</p:attrName>
                                        </p:attrNameLst>
                                      </p:cBhvr>
                                      <p:to>
                                        <p:strVal val="visible"/>
                                      </p:to>
                                    </p:set>
                                    <p:anim calcmode="lin" valueType="num">
                                      <p:cBhvr additive="base">
                                        <p:cTn id="15" dur="500" fill="hold"/>
                                        <p:tgtEl>
                                          <p:spTgt spid="22539"/>
                                        </p:tgtEl>
                                        <p:attrNameLst>
                                          <p:attrName>ppt_x</p:attrName>
                                        </p:attrNameLst>
                                      </p:cBhvr>
                                      <p:tavLst>
                                        <p:tav tm="0">
                                          <p:val>
                                            <p:strVal val="#ppt_x"/>
                                          </p:val>
                                        </p:tav>
                                        <p:tav tm="100000">
                                          <p:val>
                                            <p:strVal val="#ppt_x"/>
                                          </p:val>
                                        </p:tav>
                                      </p:tavLst>
                                    </p:anim>
                                    <p:anim calcmode="lin" valueType="num">
                                      <p:cBhvr additive="base">
                                        <p:cTn id="16" dur="500" fill="hold"/>
                                        <p:tgtEl>
                                          <p:spTgt spid="22539"/>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22530"/>
                                        </p:tgtEl>
                                        <p:attrNameLst>
                                          <p:attrName>style.visibility</p:attrName>
                                        </p:attrNameLst>
                                      </p:cBhvr>
                                      <p:to>
                                        <p:strVal val="visible"/>
                                      </p:to>
                                    </p:set>
                                    <p:animEffect transition="in" filter="barn(inVertical)">
                                      <p:cBhvr>
                                        <p:cTn id="21" dur="500"/>
                                        <p:tgtEl>
                                          <p:spTgt spid="22530"/>
                                        </p:tgtEl>
                                      </p:cBhvr>
                                    </p:animEffect>
                                  </p:childTnLst>
                                </p:cTn>
                              </p:par>
                            </p:childTnLst>
                          </p:cTn>
                        </p:par>
                      </p:childTnLst>
                    </p:cTn>
                  </p:par>
                  <p:par>
                    <p:cTn id="22" fill="hold" nodeType="clickPar">
                      <p:stCondLst>
                        <p:cond delay="indefinite"/>
                      </p:stCondLst>
                      <p:childTnLst>
                        <p:par>
                          <p:cTn id="23" fill="hold">
                            <p:stCondLst>
                              <p:cond delay="0"/>
                            </p:stCondLst>
                            <p:childTnLst>
                              <p:par>
                                <p:cTn id="24" presetID="2" presetClass="entr" presetSubtype="8" fill="hold" nodeType="clickEffect">
                                  <p:stCondLst>
                                    <p:cond delay="0"/>
                                  </p:stCondLst>
                                  <p:childTnLst>
                                    <p:set>
                                      <p:cBhvr>
                                        <p:cTn id="25" dur="1" fill="hold">
                                          <p:stCondLst>
                                            <p:cond delay="0"/>
                                          </p:stCondLst>
                                        </p:cTn>
                                        <p:tgtEl>
                                          <p:spTgt spid="22538"/>
                                        </p:tgtEl>
                                        <p:attrNameLst>
                                          <p:attrName>style.visibility</p:attrName>
                                        </p:attrNameLst>
                                      </p:cBhvr>
                                      <p:to>
                                        <p:strVal val="visible"/>
                                      </p:to>
                                    </p:set>
                                    <p:anim calcmode="lin" valueType="num">
                                      <p:cBhvr additive="base">
                                        <p:cTn id="26" dur="500" fill="hold"/>
                                        <p:tgtEl>
                                          <p:spTgt spid="22538"/>
                                        </p:tgtEl>
                                        <p:attrNameLst>
                                          <p:attrName>ppt_x</p:attrName>
                                        </p:attrNameLst>
                                      </p:cBhvr>
                                      <p:tavLst>
                                        <p:tav tm="0">
                                          <p:val>
                                            <p:strVal val="0-#ppt_w/2"/>
                                          </p:val>
                                        </p:tav>
                                        <p:tav tm="100000">
                                          <p:val>
                                            <p:strVal val="#ppt_x"/>
                                          </p:val>
                                        </p:tav>
                                      </p:tavLst>
                                    </p:anim>
                                    <p:anim calcmode="lin" valueType="num">
                                      <p:cBhvr additive="base">
                                        <p:cTn id="27" dur="500" fill="hold"/>
                                        <p:tgtEl>
                                          <p:spTgt spid="22538"/>
                                        </p:tgtEl>
                                        <p:attrNameLst>
                                          <p:attrName>ppt_y</p:attrName>
                                        </p:attrNameLst>
                                      </p:cBhvr>
                                      <p:tavLst>
                                        <p:tav tm="0">
                                          <p:val>
                                            <p:strVal val="#ppt_y"/>
                                          </p:val>
                                        </p:tav>
                                        <p:tav tm="100000">
                                          <p:val>
                                            <p:strVal val="#ppt_y"/>
                                          </p:val>
                                        </p:tav>
                                      </p:tavLst>
                                    </p:anim>
                                  </p:childTnLst>
                                </p:cTn>
                              </p:par>
                              <p:par>
                                <p:cTn id="28" presetID="2" presetClass="entr" presetSubtype="2" fill="hold" nodeType="withEffect">
                                  <p:stCondLst>
                                    <p:cond delay="0"/>
                                  </p:stCondLst>
                                  <p:childTnLst>
                                    <p:set>
                                      <p:cBhvr>
                                        <p:cTn id="29" dur="1" fill="hold">
                                          <p:stCondLst>
                                            <p:cond delay="0"/>
                                          </p:stCondLst>
                                        </p:cTn>
                                        <p:tgtEl>
                                          <p:spTgt spid="22531"/>
                                        </p:tgtEl>
                                        <p:attrNameLst>
                                          <p:attrName>style.visibility</p:attrName>
                                        </p:attrNameLst>
                                      </p:cBhvr>
                                      <p:to>
                                        <p:strVal val="visible"/>
                                      </p:to>
                                    </p:set>
                                    <p:anim calcmode="lin" valueType="num">
                                      <p:cBhvr additive="base">
                                        <p:cTn id="30" dur="500" fill="hold"/>
                                        <p:tgtEl>
                                          <p:spTgt spid="22531"/>
                                        </p:tgtEl>
                                        <p:attrNameLst>
                                          <p:attrName>ppt_x</p:attrName>
                                        </p:attrNameLst>
                                      </p:cBhvr>
                                      <p:tavLst>
                                        <p:tav tm="0">
                                          <p:val>
                                            <p:strVal val="1+#ppt_w/2"/>
                                          </p:val>
                                        </p:tav>
                                        <p:tav tm="100000">
                                          <p:val>
                                            <p:strVal val="#ppt_x"/>
                                          </p:val>
                                        </p:tav>
                                      </p:tavLst>
                                    </p:anim>
                                    <p:anim calcmode="lin" valueType="num">
                                      <p:cBhvr additive="base">
                                        <p:cTn id="31" dur="500" fill="hold"/>
                                        <p:tgtEl>
                                          <p:spTgt spid="22531"/>
                                        </p:tgtEl>
                                        <p:attrNameLst>
                                          <p:attrName>ppt_y</p:attrName>
                                        </p:attrNameLst>
                                      </p:cBhvr>
                                      <p:tavLst>
                                        <p:tav tm="0">
                                          <p:val>
                                            <p:strVal val="#ppt_y"/>
                                          </p:val>
                                        </p:tav>
                                        <p:tav tm="100000">
                                          <p:val>
                                            <p:strVal val="#ppt_y"/>
                                          </p:val>
                                        </p:tav>
                                      </p:tavLst>
                                    </p:anim>
                                  </p:childTnLst>
                                </p:cTn>
                              </p:par>
                              <p:par>
                                <p:cTn id="32" presetID="2" presetClass="entr" presetSubtype="3" fill="hold" nodeType="withEffect">
                                  <p:stCondLst>
                                    <p:cond delay="0"/>
                                  </p:stCondLst>
                                  <p:childTnLst>
                                    <p:set>
                                      <p:cBhvr>
                                        <p:cTn id="33" dur="1" fill="hold">
                                          <p:stCondLst>
                                            <p:cond delay="0"/>
                                          </p:stCondLst>
                                        </p:cTn>
                                        <p:tgtEl>
                                          <p:spTgt spid="22537"/>
                                        </p:tgtEl>
                                        <p:attrNameLst>
                                          <p:attrName>style.visibility</p:attrName>
                                        </p:attrNameLst>
                                      </p:cBhvr>
                                      <p:to>
                                        <p:strVal val="visible"/>
                                      </p:to>
                                    </p:set>
                                    <p:anim calcmode="lin" valueType="num">
                                      <p:cBhvr additive="base">
                                        <p:cTn id="34" dur="500" fill="hold"/>
                                        <p:tgtEl>
                                          <p:spTgt spid="22537"/>
                                        </p:tgtEl>
                                        <p:attrNameLst>
                                          <p:attrName>ppt_x</p:attrName>
                                        </p:attrNameLst>
                                      </p:cBhvr>
                                      <p:tavLst>
                                        <p:tav tm="0">
                                          <p:val>
                                            <p:strVal val="1+#ppt_w/2"/>
                                          </p:val>
                                        </p:tav>
                                        <p:tav tm="100000">
                                          <p:val>
                                            <p:strVal val="#ppt_x"/>
                                          </p:val>
                                        </p:tav>
                                      </p:tavLst>
                                    </p:anim>
                                    <p:anim calcmode="lin" valueType="num">
                                      <p:cBhvr additive="base">
                                        <p:cTn id="35" dur="500" fill="hold"/>
                                        <p:tgtEl>
                                          <p:spTgt spid="22537"/>
                                        </p:tgtEl>
                                        <p:attrNameLst>
                                          <p:attrName>ppt_y</p:attrName>
                                        </p:attrNameLst>
                                      </p:cBhvr>
                                      <p:tavLst>
                                        <p:tav tm="0">
                                          <p:val>
                                            <p:strVal val="0-#ppt_h/2"/>
                                          </p:val>
                                        </p:tav>
                                        <p:tav tm="100000">
                                          <p:val>
                                            <p:strVal val="#ppt_y"/>
                                          </p:val>
                                        </p:tav>
                                      </p:tavLst>
                                    </p:anim>
                                  </p:childTnLst>
                                </p:cTn>
                              </p:par>
                            </p:childTnLst>
                          </p:cTn>
                        </p:par>
                        <p:par>
                          <p:cTn id="36" fill="hold" nodeType="afterGroup">
                            <p:stCondLst>
                              <p:cond delay="500"/>
                            </p:stCondLst>
                            <p:childTnLst>
                              <p:par>
                                <p:cTn id="37" presetID="53" presetClass="entr" presetSubtype="16" fill="hold" grpId="0" nodeType="afterEffect">
                                  <p:stCondLst>
                                    <p:cond delay="0"/>
                                  </p:stCondLst>
                                  <p:childTnLst>
                                    <p:set>
                                      <p:cBhvr>
                                        <p:cTn id="38" dur="1" fill="hold">
                                          <p:stCondLst>
                                            <p:cond delay="0"/>
                                          </p:stCondLst>
                                        </p:cTn>
                                        <p:tgtEl>
                                          <p:spTgt spid="22535"/>
                                        </p:tgtEl>
                                        <p:attrNameLst>
                                          <p:attrName>style.visibility</p:attrName>
                                        </p:attrNameLst>
                                      </p:cBhvr>
                                      <p:to>
                                        <p:strVal val="visible"/>
                                      </p:to>
                                    </p:set>
                                    <p:anim calcmode="lin" valueType="num">
                                      <p:cBhvr>
                                        <p:cTn id="39" dur="500" fill="hold"/>
                                        <p:tgtEl>
                                          <p:spTgt spid="22535"/>
                                        </p:tgtEl>
                                        <p:attrNameLst>
                                          <p:attrName>ppt_w</p:attrName>
                                        </p:attrNameLst>
                                      </p:cBhvr>
                                      <p:tavLst>
                                        <p:tav tm="0">
                                          <p:val>
                                            <p:fltVal val="0"/>
                                          </p:val>
                                        </p:tav>
                                        <p:tav tm="100000">
                                          <p:val>
                                            <p:strVal val="#ppt_w"/>
                                          </p:val>
                                        </p:tav>
                                      </p:tavLst>
                                    </p:anim>
                                    <p:anim calcmode="lin" valueType="num">
                                      <p:cBhvr>
                                        <p:cTn id="40" dur="500" fill="hold"/>
                                        <p:tgtEl>
                                          <p:spTgt spid="22535"/>
                                        </p:tgtEl>
                                        <p:attrNameLst>
                                          <p:attrName>ppt_h</p:attrName>
                                        </p:attrNameLst>
                                      </p:cBhvr>
                                      <p:tavLst>
                                        <p:tav tm="0">
                                          <p:val>
                                            <p:fltVal val="0"/>
                                          </p:val>
                                        </p:tav>
                                        <p:tav tm="100000">
                                          <p:val>
                                            <p:strVal val="#ppt_h"/>
                                          </p:val>
                                        </p:tav>
                                      </p:tavLst>
                                    </p:anim>
                                    <p:animEffect transition="in" filter="fade">
                                      <p:cBhvr>
                                        <p:cTn id="41" dur="500"/>
                                        <p:tgtEl>
                                          <p:spTgt spid="22535"/>
                                        </p:tgtEl>
                                      </p:cBhvr>
                                    </p:animEffect>
                                  </p:childTnLst>
                                </p:cTn>
                              </p:par>
                            </p:childTnLst>
                          </p:cTn>
                        </p:par>
                        <p:par>
                          <p:cTn id="42" fill="hold" nodeType="afterGroup">
                            <p:stCondLst>
                              <p:cond delay="1000"/>
                            </p:stCondLst>
                            <p:childTnLst>
                              <p:par>
                                <p:cTn id="43" presetID="22" presetClass="entr" presetSubtype="8" fill="hold" grpId="0" nodeType="afterEffect">
                                  <p:stCondLst>
                                    <p:cond delay="0"/>
                                  </p:stCondLst>
                                  <p:childTnLst>
                                    <p:set>
                                      <p:cBhvr>
                                        <p:cTn id="44" dur="1" fill="hold">
                                          <p:stCondLst>
                                            <p:cond delay="0"/>
                                          </p:stCondLst>
                                        </p:cTn>
                                        <p:tgtEl>
                                          <p:spTgt spid="22534"/>
                                        </p:tgtEl>
                                        <p:attrNameLst>
                                          <p:attrName>style.visibility</p:attrName>
                                        </p:attrNameLst>
                                      </p:cBhvr>
                                      <p:to>
                                        <p:strVal val="visible"/>
                                      </p:to>
                                    </p:set>
                                    <p:animEffect transition="in" filter="wipe(left)">
                                      <p:cBhvr>
                                        <p:cTn id="45" dur="500"/>
                                        <p:tgtEl>
                                          <p:spTgt spid="22534"/>
                                        </p:tgtEl>
                                      </p:cBhvr>
                                    </p:animEffect>
                                  </p:childTnLst>
                                </p:cTn>
                              </p:par>
                            </p:childTnLst>
                          </p:cTn>
                        </p:par>
                      </p:childTnLst>
                    </p:cTn>
                  </p:par>
                  <p:par>
                    <p:cTn id="46" fill="hold" nodeType="clickPar">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22536"/>
                                        </p:tgtEl>
                                        <p:attrNameLst>
                                          <p:attrName>style.visibility</p:attrName>
                                        </p:attrNameLst>
                                      </p:cBhvr>
                                      <p:to>
                                        <p:strVal val="visible"/>
                                      </p:to>
                                    </p:set>
                                    <p:anim calcmode="lin" valueType="num">
                                      <p:cBhvr>
                                        <p:cTn id="50" dur="500" fill="hold"/>
                                        <p:tgtEl>
                                          <p:spTgt spid="22536"/>
                                        </p:tgtEl>
                                        <p:attrNameLst>
                                          <p:attrName>ppt_w</p:attrName>
                                        </p:attrNameLst>
                                      </p:cBhvr>
                                      <p:tavLst>
                                        <p:tav tm="0">
                                          <p:val>
                                            <p:fltVal val="0"/>
                                          </p:val>
                                        </p:tav>
                                        <p:tav tm="100000">
                                          <p:val>
                                            <p:strVal val="#ppt_w"/>
                                          </p:val>
                                        </p:tav>
                                      </p:tavLst>
                                    </p:anim>
                                    <p:anim calcmode="lin" valueType="num">
                                      <p:cBhvr>
                                        <p:cTn id="51" dur="500" fill="hold"/>
                                        <p:tgtEl>
                                          <p:spTgt spid="22536"/>
                                        </p:tgtEl>
                                        <p:attrNameLst>
                                          <p:attrName>ppt_h</p:attrName>
                                        </p:attrNameLst>
                                      </p:cBhvr>
                                      <p:tavLst>
                                        <p:tav tm="0">
                                          <p:val>
                                            <p:fltVal val="0"/>
                                          </p:val>
                                        </p:tav>
                                        <p:tav tm="100000">
                                          <p:val>
                                            <p:strVal val="#ppt_h"/>
                                          </p:val>
                                        </p:tav>
                                      </p:tavLst>
                                    </p:anim>
                                    <p:animEffect transition="in" filter="fade">
                                      <p:cBhvr>
                                        <p:cTn id="52" dur="500"/>
                                        <p:tgtEl>
                                          <p:spTgt spid="225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p:bldLst>
  </p:timing>
</p:sld>
</file>

<file path=ppt/tags/tag1.xml><?xml version="1.0" encoding="utf-8"?>
<p:tagLst xmlns:p="http://schemas.openxmlformats.org/presentationml/2006/main">
  <p:tag name="AS_UNIQUEID" val="368"/>
</p:tagLst>
</file>

<file path=ppt/tags/tag10.xml><?xml version="1.0" encoding="utf-8"?>
<p:tagLst xmlns:p="http://schemas.openxmlformats.org/presentationml/2006/main">
  <p:tag name="AS_UNIQUEID" val="11"/>
</p:tagLst>
</file>

<file path=ppt/tags/tag100.xml><?xml version="1.0" encoding="utf-8"?>
<p:tagLst xmlns:p="http://schemas.openxmlformats.org/presentationml/2006/main">
  <p:tag name="AS_UNIQUEID" val="417"/>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101.xml><?xml version="1.0" encoding="utf-8"?>
<p:tagLst xmlns:p="http://schemas.openxmlformats.org/presentationml/2006/main">
  <p:tag name="AS_UNIQUEID" val="418"/>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102.xml><?xml version="1.0" encoding="utf-8"?>
<p:tagLst xmlns:p="http://schemas.openxmlformats.org/presentationml/2006/main">
  <p:tag name="AS_UNIQUEID" val="419"/>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103.xml><?xml version="1.0" encoding="utf-8"?>
<p:tagLst xmlns:p="http://schemas.openxmlformats.org/presentationml/2006/main">
  <p:tag name="AS_UNIQUEID" val="420"/>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104.xml><?xml version="1.0" encoding="utf-8"?>
<p:tagLst xmlns:p="http://schemas.openxmlformats.org/presentationml/2006/main">
  <p:tag name="AS_UNIQUEID" val="421"/>
</p:tagLst>
</file>

<file path=ppt/tags/tag105.xml><?xml version="1.0" encoding="utf-8"?>
<p:tagLst xmlns:p="http://schemas.openxmlformats.org/presentationml/2006/main">
  <p:tag name="AS_UNIQUEID" val="422"/>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106.xml><?xml version="1.0" encoding="utf-8"?>
<p:tagLst xmlns:p="http://schemas.openxmlformats.org/presentationml/2006/main">
  <p:tag name="AS_UNIQUEID" val="423"/>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107.xml><?xml version="1.0" encoding="utf-8"?>
<p:tagLst xmlns:p="http://schemas.openxmlformats.org/presentationml/2006/main">
  <p:tag name="AS_UNIQUEID" val="424"/>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108.xml><?xml version="1.0" encoding="utf-8"?>
<p:tagLst xmlns:p="http://schemas.openxmlformats.org/presentationml/2006/main">
  <p:tag name="AS_UNIQUEID" val="425"/>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109.xml><?xml version="1.0" encoding="utf-8"?>
<p:tagLst xmlns:p="http://schemas.openxmlformats.org/presentationml/2006/main">
  <p:tag name="AS_UNIQUEID" val="426"/>
</p:tagLst>
</file>

<file path=ppt/tags/tag11.xml><?xml version="1.0" encoding="utf-8"?>
<p:tagLst xmlns:p="http://schemas.openxmlformats.org/presentationml/2006/main">
  <p:tag name="AS_UNIQUEID" val="12"/>
</p:tagLst>
</file>

<file path=ppt/tags/tag110.xml><?xml version="1.0" encoding="utf-8"?>
<p:tagLst xmlns:p="http://schemas.openxmlformats.org/presentationml/2006/main">
  <p:tag name="AS_UNIQUEID" val="427"/>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111.xml><?xml version="1.0" encoding="utf-8"?>
<p:tagLst xmlns:p="http://schemas.openxmlformats.org/presentationml/2006/main">
  <p:tag name="AS_UNIQUEID" val="428"/>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112.xml><?xml version="1.0" encoding="utf-8"?>
<p:tagLst xmlns:p="http://schemas.openxmlformats.org/presentationml/2006/main">
  <p:tag name="AS_UNIQUEID" val="429"/>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113.xml><?xml version="1.0" encoding="utf-8"?>
<p:tagLst xmlns:p="http://schemas.openxmlformats.org/presentationml/2006/main">
  <p:tag name="AS_UNIQUEID" val="430"/>
</p:tagLst>
</file>

<file path=ppt/tags/tag114.xml><?xml version="1.0" encoding="utf-8"?>
<p:tagLst xmlns:p="http://schemas.openxmlformats.org/presentationml/2006/main">
  <p:tag name="AS_UNIQUEID" val="431"/>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115.xml><?xml version="1.0" encoding="utf-8"?>
<p:tagLst xmlns:p="http://schemas.openxmlformats.org/presentationml/2006/main">
  <p:tag name="AS_UNIQUEID" val="432"/>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116.xml><?xml version="1.0" encoding="utf-8"?>
<p:tagLst xmlns:p="http://schemas.openxmlformats.org/presentationml/2006/main">
  <p:tag name="AS_UNIQUEID" val="433"/>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117.xml><?xml version="1.0" encoding="utf-8"?>
<p:tagLst xmlns:p="http://schemas.openxmlformats.org/presentationml/2006/main">
  <p:tag name="AS_UNIQUEID" val="434"/>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118.xml><?xml version="1.0" encoding="utf-8"?>
<p:tagLst xmlns:p="http://schemas.openxmlformats.org/presentationml/2006/main">
  <p:tag name="AS_UNIQUEID" val="435"/>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119.xml><?xml version="1.0" encoding="utf-8"?>
<p:tagLst xmlns:p="http://schemas.openxmlformats.org/presentationml/2006/main">
  <p:tag name="AS_UNIQUEID" val="436"/>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12.xml><?xml version="1.0" encoding="utf-8"?>
<p:tagLst xmlns:p="http://schemas.openxmlformats.org/presentationml/2006/main">
  <p:tag name="AS_UNIQUEID" val="13"/>
</p:tagLst>
</file>

<file path=ppt/tags/tag120.xml><?xml version="1.0" encoding="utf-8"?>
<p:tagLst xmlns:p="http://schemas.openxmlformats.org/presentationml/2006/main">
  <p:tag name="AS_UNIQUEID" val="437"/>
</p:tagLst>
</file>

<file path=ppt/tags/tag121.xml><?xml version="1.0" encoding="utf-8"?>
<p:tagLst xmlns:p="http://schemas.openxmlformats.org/presentationml/2006/main">
  <p:tag name="AS_UNIQUEID" val="438"/>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122.xml><?xml version="1.0" encoding="utf-8"?>
<p:tagLst xmlns:p="http://schemas.openxmlformats.org/presentationml/2006/main">
  <p:tag name="AS_UNIQUEID" val="439"/>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123.xml><?xml version="1.0" encoding="utf-8"?>
<p:tagLst xmlns:p="http://schemas.openxmlformats.org/presentationml/2006/main">
  <p:tag name="AS_UNIQUEID" val="440"/>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124.xml><?xml version="1.0" encoding="utf-8"?>
<p:tagLst xmlns:p="http://schemas.openxmlformats.org/presentationml/2006/main">
  <p:tag name="AS_UNIQUEID" val="441"/>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125.xml><?xml version="1.0" encoding="utf-8"?>
<p:tagLst xmlns:p="http://schemas.openxmlformats.org/presentationml/2006/main">
  <p:tag name="AS_UNIQUEID" val="442"/>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126.xml><?xml version="1.0" encoding="utf-8"?>
<p:tagLst xmlns:p="http://schemas.openxmlformats.org/presentationml/2006/main">
  <p:tag name="AS_UNIQUEID" val="443"/>
</p:tagLst>
</file>

<file path=ppt/tags/tag127.xml><?xml version="1.0" encoding="utf-8"?>
<p:tagLst xmlns:p="http://schemas.openxmlformats.org/presentationml/2006/main">
  <p:tag name="AS_UNIQUEID" val="444"/>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128.xml><?xml version="1.0" encoding="utf-8"?>
<p:tagLst xmlns:p="http://schemas.openxmlformats.org/presentationml/2006/main">
  <p:tag name="AS_UNIQUEID" val="445"/>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129.xml><?xml version="1.0" encoding="utf-8"?>
<p:tagLst xmlns:p="http://schemas.openxmlformats.org/presentationml/2006/main">
  <p:tag name="AS_UNIQUEID" val="446"/>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13.xml><?xml version="1.0" encoding="utf-8"?>
<p:tagLst xmlns:p="http://schemas.openxmlformats.org/presentationml/2006/main">
  <p:tag name="AS_UNIQUEID" val="371"/>
</p:tagLst>
</file>

<file path=ppt/tags/tag130.xml><?xml version="1.0" encoding="utf-8"?>
<p:tagLst xmlns:p="http://schemas.openxmlformats.org/presentationml/2006/main">
  <p:tag name="AS_UNIQUEID" val="447"/>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131.xml><?xml version="1.0" encoding="utf-8"?>
<p:tagLst xmlns:p="http://schemas.openxmlformats.org/presentationml/2006/main">
  <p:tag name="AS_UNIQUEID" val="448"/>
</p:tagLst>
</file>

<file path=ppt/tags/tag132.xml><?xml version="1.0" encoding="utf-8"?>
<p:tagLst xmlns:p="http://schemas.openxmlformats.org/presentationml/2006/main">
  <p:tag name="AS_UNIQUEID" val="449"/>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133.xml><?xml version="1.0" encoding="utf-8"?>
<p:tagLst xmlns:p="http://schemas.openxmlformats.org/presentationml/2006/main">
  <p:tag name="AS_UNIQUEID" val="450"/>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134.xml><?xml version="1.0" encoding="utf-8"?>
<p:tagLst xmlns:p="http://schemas.openxmlformats.org/presentationml/2006/main">
  <p:tag name="AS_UNIQUEID" val="451"/>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135.xml><?xml version="1.0" encoding="utf-8"?>
<p:tagLst xmlns:p="http://schemas.openxmlformats.org/presentationml/2006/main">
  <p:tag name="AS_UNIQUEID" val="452"/>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136.xml><?xml version="1.0" encoding="utf-8"?>
<p:tagLst xmlns:p="http://schemas.openxmlformats.org/presentationml/2006/main">
  <p:tag name="AS_UNIQUEID" val="453"/>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137.xml><?xml version="1.0" encoding="utf-8"?>
<p:tagLst xmlns:p="http://schemas.openxmlformats.org/presentationml/2006/main">
  <p:tag name="AS_UNIQUEID" val="454"/>
</p:tagLst>
</file>

<file path=ppt/tags/tag138.xml><?xml version="1.0" encoding="utf-8"?>
<p:tagLst xmlns:p="http://schemas.openxmlformats.org/presentationml/2006/main">
  <p:tag name="AS_UNIQUEID" val="455"/>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139.xml><?xml version="1.0" encoding="utf-8"?>
<p:tagLst xmlns:p="http://schemas.openxmlformats.org/presentationml/2006/main">
  <p:tag name="AS_UNIQUEID" val="456"/>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14.xml><?xml version="1.0" encoding="utf-8"?>
<p:tagLst xmlns:p="http://schemas.openxmlformats.org/presentationml/2006/main">
  <p:tag name="AS_UNIQUEID" val="15"/>
</p:tagLst>
</file>

<file path=ppt/tags/tag140.xml><?xml version="1.0" encoding="utf-8"?>
<p:tagLst xmlns:p="http://schemas.openxmlformats.org/presentationml/2006/main">
  <p:tag name="AS_UNIQUEID" val="457"/>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141.xml><?xml version="1.0" encoding="utf-8"?>
<p:tagLst xmlns:p="http://schemas.openxmlformats.org/presentationml/2006/main">
  <p:tag name="AS_UNIQUEID" val="458"/>
</p:tagLst>
</file>

<file path=ppt/tags/tag142.xml><?xml version="1.0" encoding="utf-8"?>
<p:tagLst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143.xml><?xml version="1.0" encoding="utf-8"?>
<p:tagLst xmlns:p="http://schemas.openxmlformats.org/presentationml/2006/main">
  <p:tag name="AS_UNIQUEID" val="459"/>
</p:tagLst>
</file>

<file path=ppt/tags/tag144.xml><?xml version="1.0" encoding="utf-8"?>
<p:tagLst xmlns:p="http://schemas.openxmlformats.org/presentationml/2006/main">
  <p:tag name="AS_UNIQUEID" val="249"/>
</p:tagLst>
</file>

<file path=ppt/tags/tag145.xml><?xml version="1.0" encoding="utf-8"?>
<p:tagLst xmlns:p="http://schemas.openxmlformats.org/presentationml/2006/main">
  <p:tag name="AS_UNIQUEID" val="250"/>
</p:tagLst>
</file>

<file path=ppt/tags/tag146.xml><?xml version="1.0" encoding="utf-8"?>
<p:tagLst xmlns:p="http://schemas.openxmlformats.org/presentationml/2006/main">
  <p:tag name="AS_UNIQUEID" val="251"/>
</p:tagLst>
</file>

<file path=ppt/tags/tag147.xml><?xml version="1.0" encoding="utf-8"?>
<p:tagLst xmlns:p="http://schemas.openxmlformats.org/presentationml/2006/main">
  <p:tag name="AS_UNIQUEID" val="252"/>
</p:tagLst>
</file>

<file path=ppt/tags/tag148.xml><?xml version="1.0" encoding="utf-8"?>
<p:tagLst xmlns:p="http://schemas.openxmlformats.org/presentationml/2006/main">
  <p:tag name="AS_UNIQUEID" val="253"/>
</p:tagLst>
</file>

<file path=ppt/tags/tag149.xml><?xml version="1.0" encoding="utf-8"?>
<p:tagLst xmlns:p="http://schemas.openxmlformats.org/presentationml/2006/main">
  <p:tag name="AS_UNIQUEID" val="254"/>
</p:tagLst>
</file>

<file path=ppt/tags/tag15.xml><?xml version="1.0" encoding="utf-8"?>
<p:tagLst xmlns:p="http://schemas.openxmlformats.org/presentationml/2006/main">
  <p:tag name="AS_UNIQUEID" val="16"/>
</p:tagLst>
</file>

<file path=ppt/tags/tag150.xml><?xml version="1.0" encoding="utf-8"?>
<p:tagLst xmlns:p="http://schemas.openxmlformats.org/presentationml/2006/main">
  <p:tag name="AS_UNIQUEID" val="460"/>
</p:tagLst>
</file>

<file path=ppt/tags/tag151.xml><?xml version="1.0" encoding="utf-8"?>
<p:tagLst xmlns:p="http://schemas.openxmlformats.org/presentationml/2006/main">
  <p:tag name="AS_UNIQUEID" val="260"/>
</p:tagLst>
</file>

<file path=ppt/tags/tag152.xml><?xml version="1.0" encoding="utf-8"?>
<p:tagLst xmlns:p="http://schemas.openxmlformats.org/presentationml/2006/main">
  <p:tag name="AS_UNIQUEID" val="261"/>
</p:tagLst>
</file>

<file path=ppt/tags/tag153.xml><?xml version="1.0" encoding="utf-8"?>
<p:tagLst xmlns:p="http://schemas.openxmlformats.org/presentationml/2006/main">
  <p:tag name="AS_UNIQUEID" val="262"/>
</p:tagLst>
</file>

<file path=ppt/tags/tag154.xml><?xml version="1.0" encoding="utf-8"?>
<p:tagLst xmlns:p="http://schemas.openxmlformats.org/presentationml/2006/main">
  <p:tag name="AS_UNIQUEID" val="461"/>
</p:tagLst>
</file>

<file path=ppt/tags/tag155.xml><?xml version="1.0" encoding="utf-8"?>
<p:tagLst xmlns:p="http://schemas.openxmlformats.org/presentationml/2006/main">
  <p:tag name="AS_UNIQUEID" val="255"/>
</p:tagLst>
</file>

<file path=ppt/tags/tag156.xml><?xml version="1.0" encoding="utf-8"?>
<p:tagLst xmlns:p="http://schemas.openxmlformats.org/presentationml/2006/main">
  <p:tag name="AS_UNIQUEID" val="256"/>
</p:tagLst>
</file>

<file path=ppt/tags/tag157.xml><?xml version="1.0" encoding="utf-8"?>
<p:tagLst xmlns:p="http://schemas.openxmlformats.org/presentationml/2006/main">
  <p:tag name="AS_UNIQUEID" val="257"/>
</p:tagLst>
</file>

<file path=ppt/tags/tag158.xml><?xml version="1.0" encoding="utf-8"?>
<p:tagLst xmlns:p="http://schemas.openxmlformats.org/presentationml/2006/main">
  <p:tag name="AS_UNIQUEID" val="258"/>
</p:tagLst>
</file>

<file path=ppt/tags/tag159.xml><?xml version="1.0" encoding="utf-8"?>
<p:tagLst xmlns:p="http://schemas.openxmlformats.org/presentationml/2006/main">
  <p:tag name="AS_UNIQUEID" val="316"/>
</p:tagLst>
</file>

<file path=ppt/tags/tag16.xml><?xml version="1.0" encoding="utf-8"?>
<p:tagLst xmlns:p="http://schemas.openxmlformats.org/presentationml/2006/main">
  <p:tag name="AS_UNIQUEID" val="17"/>
</p:tagLst>
</file>

<file path=ppt/tags/tag160.xml><?xml version="1.0" encoding="utf-8"?>
<p:tagLst xmlns:p="http://schemas.openxmlformats.org/presentationml/2006/main">
  <p:tag name="AS_UNIQUEID" val="259"/>
</p:tagLst>
</file>

<file path=ppt/tags/tag161.xml><?xml version="1.0" encoding="utf-8"?>
<p:tagLst xmlns:p="http://schemas.openxmlformats.org/presentationml/2006/main">
  <p:tag name="AS_UNIQUEID" val="61"/>
</p:tagLst>
</file>

<file path=ppt/tags/tag162.xml><?xml version="1.0" encoding="utf-8"?>
<p:tagLst xmlns:p="http://schemas.openxmlformats.org/presentationml/2006/main">
  <p:tag name="AS_UNIQUEID" val="317"/>
</p:tagLst>
</file>

<file path=ppt/tags/tag163.xml><?xml version="1.0" encoding="utf-8"?>
<p:tagLst xmlns:p="http://schemas.openxmlformats.org/presentationml/2006/main">
  <p:tag name="AS_UNIQUEID" val="62"/>
</p:tagLst>
</file>

<file path=ppt/tags/tag164.xml><?xml version="1.0" encoding="utf-8"?>
<p:tagLst xmlns:p="http://schemas.openxmlformats.org/presentationml/2006/main">
  <p:tag name="AS_UNIQUEID" val="63"/>
</p:tagLst>
</file>

<file path=ppt/tags/tag165.xml><?xml version="1.0" encoding="utf-8"?>
<p:tagLst xmlns:p="http://schemas.openxmlformats.org/presentationml/2006/main">
  <p:tag name="AS_UNIQUEID" val="64"/>
</p:tagLst>
</file>

<file path=ppt/tags/tag166.xml><?xml version="1.0" encoding="utf-8"?>
<p:tagLst xmlns:p="http://schemas.openxmlformats.org/presentationml/2006/main">
  <p:tag name="AS_UNIQUEID" val="65"/>
</p:tagLst>
</file>

<file path=ppt/tags/tag167.xml><?xml version="1.0" encoding="utf-8"?>
<p:tagLst xmlns:p="http://schemas.openxmlformats.org/presentationml/2006/main">
  <p:tag name="AS_UNIQUEID" val="318"/>
</p:tagLst>
</file>

<file path=ppt/tags/tag168.xml><?xml version="1.0" encoding="utf-8"?>
<p:tagLst xmlns:p="http://schemas.openxmlformats.org/presentationml/2006/main">
  <p:tag name="AS_UNIQUEID" val="66"/>
</p:tagLst>
</file>

<file path=ppt/tags/tag169.xml><?xml version="1.0" encoding="utf-8"?>
<p:tagLst xmlns:p="http://schemas.openxmlformats.org/presentationml/2006/main">
  <p:tag name="AS_UNIQUEID" val="67"/>
</p:tagLst>
</file>

<file path=ppt/tags/tag17.xml><?xml version="1.0" encoding="utf-8"?>
<p:tagLst xmlns:p="http://schemas.openxmlformats.org/presentationml/2006/main">
  <p:tag name="AS_UNIQUEID" val="18"/>
</p:tagLst>
</file>

<file path=ppt/tags/tag170.xml><?xml version="1.0" encoding="utf-8"?>
<p:tagLst xmlns:p="http://schemas.openxmlformats.org/presentationml/2006/main">
  <p:tag name="AS_UNIQUEID" val="68"/>
</p:tagLst>
</file>

<file path=ppt/tags/tag171.xml><?xml version="1.0" encoding="utf-8"?>
<p:tagLst xmlns:p="http://schemas.openxmlformats.org/presentationml/2006/main">
  <p:tag name="AS_UNIQUEID" val="69"/>
</p:tagLst>
</file>

<file path=ppt/tags/tag172.xml><?xml version="1.0" encoding="utf-8"?>
<p:tagLst xmlns:p="http://schemas.openxmlformats.org/presentationml/2006/main">
  <p:tag name="AS_UNIQUEID" val="70"/>
</p:tagLst>
</file>

<file path=ppt/tags/tag173.xml><?xml version="1.0" encoding="utf-8"?>
<p:tagLst xmlns:p="http://schemas.openxmlformats.org/presentationml/2006/main">
  <p:tag name="AS_UNIQUEID" val="71"/>
</p:tagLst>
</file>

<file path=ppt/tags/tag174.xml><?xml version="1.0" encoding="utf-8"?>
<p:tagLst xmlns:p="http://schemas.openxmlformats.org/presentationml/2006/main">
  <p:tag name="AS_UNIQUEID" val="72"/>
</p:tagLst>
</file>

<file path=ppt/tags/tag175.xml><?xml version="1.0" encoding="utf-8"?>
<p:tagLst xmlns:p="http://schemas.openxmlformats.org/presentationml/2006/main">
  <p:tag name="AS_UNIQUEID" val="462"/>
</p:tagLst>
</file>

<file path=ppt/tags/tag176.xml><?xml version="1.0" encoding="utf-8"?>
<p:tagLst xmlns:p="http://schemas.openxmlformats.org/presentationml/2006/main">
  <p:tag name="AS_UNIQUEID" val="263"/>
</p:tagLst>
</file>

<file path=ppt/tags/tag177.xml><?xml version="1.0" encoding="utf-8"?>
<p:tagLst xmlns:p="http://schemas.openxmlformats.org/presentationml/2006/main">
  <p:tag name="AS_UNIQUEID" val="264"/>
</p:tagLst>
</file>

<file path=ppt/tags/tag178.xml><?xml version="1.0" encoding="utf-8"?>
<p:tagLst xmlns:p="http://schemas.openxmlformats.org/presentationml/2006/main">
  <p:tag name="AS_UNIQUEID" val="265"/>
</p:tagLst>
</file>

<file path=ppt/tags/tag179.xml><?xml version="1.0" encoding="utf-8"?>
<p:tagLst xmlns:p="http://schemas.openxmlformats.org/presentationml/2006/main">
  <p:tag name="AS_UNIQUEID" val="463"/>
</p:tagLst>
</file>

<file path=ppt/tags/tag18.xml><?xml version="1.0" encoding="utf-8"?>
<p:tagLst xmlns:p="http://schemas.openxmlformats.org/presentationml/2006/main">
  <p:tag name="AS_UNIQUEID" val="372"/>
</p:tagLst>
</file>

<file path=ppt/tags/tag180.xml><?xml version="1.0" encoding="utf-8"?>
<p:tagLst xmlns:p="http://schemas.openxmlformats.org/presentationml/2006/main">
  <p:tag name="AS_UNIQUEID" val="73"/>
</p:tagLst>
</file>

<file path=ppt/tags/tag181.xml><?xml version="1.0" encoding="utf-8"?>
<p:tagLst xmlns:p="http://schemas.openxmlformats.org/presentationml/2006/main">
  <p:tag name="AS_UNIQUEID" val="74"/>
</p:tagLst>
</file>

<file path=ppt/tags/tag182.xml><?xml version="1.0" encoding="utf-8"?>
<p:tagLst xmlns:p="http://schemas.openxmlformats.org/presentationml/2006/main">
  <p:tag name="AS_UNIQUEID" val="75"/>
</p:tagLst>
</file>

<file path=ppt/tags/tag183.xml><?xml version="1.0" encoding="utf-8"?>
<p:tagLst xmlns:p="http://schemas.openxmlformats.org/presentationml/2006/main">
  <p:tag name="AS_UNIQUEID" val="76"/>
</p:tagLst>
</file>

<file path=ppt/tags/tag184.xml><?xml version="1.0" encoding="utf-8"?>
<p:tagLst xmlns:p="http://schemas.openxmlformats.org/presentationml/2006/main">
  <p:tag name="AS_UNIQUEID" val="321"/>
</p:tagLst>
</file>

<file path=ppt/tags/tag185.xml><?xml version="1.0" encoding="utf-8"?>
<p:tagLst xmlns:p="http://schemas.openxmlformats.org/presentationml/2006/main">
  <p:tag name="AS_UNIQUEID" val="77"/>
</p:tagLst>
</file>

<file path=ppt/tags/tag186.xml><?xml version="1.0" encoding="utf-8"?>
<p:tagLst xmlns:p="http://schemas.openxmlformats.org/presentationml/2006/main">
  <p:tag name="AS_UNIQUEID" val="78"/>
</p:tagLst>
</file>

<file path=ppt/tags/tag187.xml><?xml version="1.0" encoding="utf-8"?>
<p:tagLst xmlns:p="http://schemas.openxmlformats.org/presentationml/2006/main">
  <p:tag name="AS_UNIQUEID" val="322"/>
</p:tagLst>
</file>

<file path=ppt/tags/tag188.xml><?xml version="1.0" encoding="utf-8"?>
<p:tagLst xmlns:p="http://schemas.openxmlformats.org/presentationml/2006/main">
  <p:tag name="AS_UNIQUEID" val="79"/>
</p:tagLst>
</file>

<file path=ppt/tags/tag189.xml><?xml version="1.0" encoding="utf-8"?>
<p:tagLst xmlns:p="http://schemas.openxmlformats.org/presentationml/2006/main">
  <p:tag name="AS_UNIQUEID" val="80"/>
</p:tagLst>
</file>

<file path=ppt/tags/tag19.xml><?xml version="1.0" encoding="utf-8"?>
<p:tagLst xmlns:p="http://schemas.openxmlformats.org/presentationml/2006/main">
  <p:tag name="AS_UNIQUEID" val="20"/>
</p:tagLst>
</file>

<file path=ppt/tags/tag190.xml><?xml version="1.0" encoding="utf-8"?>
<p:tagLst xmlns:p="http://schemas.openxmlformats.org/presentationml/2006/main">
  <p:tag name="AS_UNIQUEID" val="323"/>
</p:tagLst>
</file>

<file path=ppt/tags/tag191.xml><?xml version="1.0" encoding="utf-8"?>
<p:tagLst xmlns:p="http://schemas.openxmlformats.org/presentationml/2006/main">
  <p:tag name="AS_UNIQUEID" val="81"/>
</p:tagLst>
</file>

<file path=ppt/tags/tag192.xml><?xml version="1.0" encoding="utf-8"?>
<p:tagLst xmlns:p="http://schemas.openxmlformats.org/presentationml/2006/main">
  <p:tag name="AS_UNIQUEID" val="82"/>
</p:tagLst>
</file>

<file path=ppt/tags/tag193.xml><?xml version="1.0" encoding="utf-8"?>
<p:tagLst xmlns:p="http://schemas.openxmlformats.org/presentationml/2006/main">
  <p:tag name="AS_UNIQUEID" val="324"/>
</p:tagLst>
</file>

<file path=ppt/tags/tag194.xml><?xml version="1.0" encoding="utf-8"?>
<p:tagLst xmlns:p="http://schemas.openxmlformats.org/presentationml/2006/main">
  <p:tag name="AS_UNIQUEID" val="83"/>
</p:tagLst>
</file>

<file path=ppt/tags/tag195.xml><?xml version="1.0" encoding="utf-8"?>
<p:tagLst xmlns:p="http://schemas.openxmlformats.org/presentationml/2006/main">
  <p:tag name="AS_UNIQUEID" val="84"/>
</p:tagLst>
</file>

<file path=ppt/tags/tag196.xml><?xml version="1.0" encoding="utf-8"?>
<p:tagLst xmlns:p="http://schemas.openxmlformats.org/presentationml/2006/main">
  <p:tag name="AS_UNIQUEID" val="325"/>
</p:tagLst>
</file>

<file path=ppt/tags/tag197.xml><?xml version="1.0" encoding="utf-8"?>
<p:tagLst xmlns:p="http://schemas.openxmlformats.org/presentationml/2006/main">
  <p:tag name="AS_UNIQUEID" val="85"/>
</p:tagLst>
</file>

<file path=ppt/tags/tag198.xml><?xml version="1.0" encoding="utf-8"?>
<p:tagLst xmlns:p="http://schemas.openxmlformats.org/presentationml/2006/main">
  <p:tag name="AS_UNIQUEID" val="86"/>
</p:tagLst>
</file>

<file path=ppt/tags/tag199.xml><?xml version="1.0" encoding="utf-8"?>
<p:tagLst xmlns:p="http://schemas.openxmlformats.org/presentationml/2006/main">
  <p:tag name="AS_UNIQUEID" val="326"/>
</p:tagLst>
</file>

<file path=ppt/tags/tag2.xml><?xml version="1.0" encoding="utf-8"?>
<p:tagLst xmlns:p="http://schemas.openxmlformats.org/presentationml/2006/main">
  <p:tag name="AS_UNIQUEID" val="1"/>
</p:tagLst>
</file>

<file path=ppt/tags/tag20.xml><?xml version="1.0" encoding="utf-8"?>
<p:tagLst xmlns:p="http://schemas.openxmlformats.org/presentationml/2006/main">
  <p:tag name="AS_UNIQUEID" val="21"/>
</p:tagLst>
</file>

<file path=ppt/tags/tag200.xml><?xml version="1.0" encoding="utf-8"?>
<p:tagLst xmlns:p="http://schemas.openxmlformats.org/presentationml/2006/main">
  <p:tag name="AS_UNIQUEID" val="87"/>
</p:tagLst>
</file>

<file path=ppt/tags/tag201.xml><?xml version="1.0" encoding="utf-8"?>
<p:tagLst xmlns:p="http://schemas.openxmlformats.org/presentationml/2006/main">
  <p:tag name="AS_UNIQUEID" val="88"/>
</p:tagLst>
</file>

<file path=ppt/tags/tag202.xml><?xml version="1.0" encoding="utf-8"?>
<p:tagLst xmlns:p="http://schemas.openxmlformats.org/presentationml/2006/main">
  <p:tag name="AS_UNIQUEID" val="327"/>
</p:tagLst>
</file>

<file path=ppt/tags/tag203.xml><?xml version="1.0" encoding="utf-8"?>
<p:tagLst xmlns:p="http://schemas.openxmlformats.org/presentationml/2006/main">
  <p:tag name="AS_UNIQUEID" val="89"/>
</p:tagLst>
</file>

<file path=ppt/tags/tag204.xml><?xml version="1.0" encoding="utf-8"?>
<p:tagLst xmlns:p="http://schemas.openxmlformats.org/presentationml/2006/main">
  <p:tag name="AS_UNIQUEID" val="90"/>
</p:tagLst>
</file>

<file path=ppt/tags/tag205.xml><?xml version="1.0" encoding="utf-8"?>
<p:tagLst xmlns:p="http://schemas.openxmlformats.org/presentationml/2006/main">
  <p:tag name="AS_UNIQUEID" val="328"/>
</p:tagLst>
</file>

<file path=ppt/tags/tag206.xml><?xml version="1.0" encoding="utf-8"?>
<p:tagLst xmlns:p="http://schemas.openxmlformats.org/presentationml/2006/main">
  <p:tag name="AS_UNIQUEID" val="91"/>
</p:tagLst>
</file>

<file path=ppt/tags/tag207.xml><?xml version="1.0" encoding="utf-8"?>
<p:tagLst xmlns:p="http://schemas.openxmlformats.org/presentationml/2006/main">
  <p:tag name="AS_UNIQUEID" val="92"/>
</p:tagLst>
</file>

<file path=ppt/tags/tag208.xml><?xml version="1.0" encoding="utf-8"?>
<p:tagLst xmlns:p="http://schemas.openxmlformats.org/presentationml/2006/main">
  <p:tag name="AS_UNIQUEID" val="329"/>
</p:tagLst>
</file>

<file path=ppt/tags/tag209.xml><?xml version="1.0" encoding="utf-8"?>
<p:tagLst xmlns:p="http://schemas.openxmlformats.org/presentationml/2006/main">
  <p:tag name="AS_UNIQUEID" val="93"/>
</p:tagLst>
</file>

<file path=ppt/tags/tag21.xml><?xml version="1.0" encoding="utf-8"?>
<p:tagLst xmlns:p="http://schemas.openxmlformats.org/presentationml/2006/main">
  <p:tag name="AS_UNIQUEID" val="22"/>
</p:tagLst>
</file>

<file path=ppt/tags/tag210.xml><?xml version="1.0" encoding="utf-8"?>
<p:tagLst xmlns:p="http://schemas.openxmlformats.org/presentationml/2006/main">
  <p:tag name="AS_UNIQUEID" val="94"/>
</p:tagLst>
</file>

<file path=ppt/tags/tag211.xml><?xml version="1.0" encoding="utf-8"?>
<p:tagLst xmlns:p="http://schemas.openxmlformats.org/presentationml/2006/main">
  <p:tag name="AS_UNIQUEID" val="95"/>
</p:tagLst>
</file>

<file path=ppt/tags/tag212.xml><?xml version="1.0" encoding="utf-8"?>
<p:tagLst xmlns:p="http://schemas.openxmlformats.org/presentationml/2006/main">
  <p:tag name="AS_UNIQUEID" val="96"/>
</p:tagLst>
</file>

<file path=ppt/tags/tag213.xml><?xml version="1.0" encoding="utf-8"?>
<p:tagLst xmlns:p="http://schemas.openxmlformats.org/presentationml/2006/main">
  <p:tag name="AS_UNIQUEID" val="97"/>
</p:tagLst>
</file>

<file path=ppt/tags/tag214.xml><?xml version="1.0" encoding="utf-8"?>
<p:tagLst xmlns:p="http://schemas.openxmlformats.org/presentationml/2006/main">
  <p:tag name="AS_UNIQUEID" val="464"/>
</p:tagLst>
</file>

<file path=ppt/tags/tag215.xml><?xml version="1.0" encoding="utf-8"?>
<p:tagLst xmlns:p="http://schemas.openxmlformats.org/presentationml/2006/main">
  <p:tag name="AS_UNIQUEID" val="266"/>
</p:tagLst>
</file>

<file path=ppt/tags/tag216.xml><?xml version="1.0" encoding="utf-8"?>
<p:tagLst xmlns:p="http://schemas.openxmlformats.org/presentationml/2006/main">
  <p:tag name="AS_UNIQUEID" val="267"/>
</p:tagLst>
</file>

<file path=ppt/tags/tag217.xml><?xml version="1.0" encoding="utf-8"?>
<p:tagLst xmlns:p="http://schemas.openxmlformats.org/presentationml/2006/main">
  <p:tag name="AS_UNIQUEID" val="268"/>
</p:tagLst>
</file>

<file path=ppt/tags/tag218.xml><?xml version="1.0" encoding="utf-8"?>
<p:tagLst xmlns:p="http://schemas.openxmlformats.org/presentationml/2006/main">
  <p:tag name="AS_UNIQUEID" val="465"/>
</p:tagLst>
</file>

<file path=ppt/tags/tag219.xml><?xml version="1.0" encoding="utf-8"?>
<p:tagLst xmlns:p="http://schemas.openxmlformats.org/presentationml/2006/main">
  <p:tag name="AS_UNIQUEID" val="98"/>
</p:tagLst>
</file>

<file path=ppt/tags/tag22.xml><?xml version="1.0" encoding="utf-8"?>
<p:tagLst xmlns:p="http://schemas.openxmlformats.org/presentationml/2006/main">
  <p:tag name="AS_UNIQUEID" val="23"/>
</p:tagLst>
</file>

<file path=ppt/tags/tag220.xml><?xml version="1.0" encoding="utf-8"?>
<p:tagLst xmlns:p="http://schemas.openxmlformats.org/presentationml/2006/main">
  <p:tag name="AS_UNIQUEID" val="99"/>
</p:tagLst>
</file>

<file path=ppt/tags/tag221.xml><?xml version="1.0" encoding="utf-8"?>
<p:tagLst xmlns:p="http://schemas.openxmlformats.org/presentationml/2006/main">
  <p:tag name="AS_UNIQUEID" val="100"/>
</p:tagLst>
</file>

<file path=ppt/tags/tag222.xml><?xml version="1.0" encoding="utf-8"?>
<p:tagLst xmlns:p="http://schemas.openxmlformats.org/presentationml/2006/main">
  <p:tag name="AS_UNIQUEID" val="101"/>
</p:tagLst>
</file>

<file path=ppt/tags/tag223.xml><?xml version="1.0" encoding="utf-8"?>
<p:tagLst xmlns:p="http://schemas.openxmlformats.org/presentationml/2006/main">
  <p:tag name="AS_UNIQUEID" val="102"/>
</p:tagLst>
</file>

<file path=ppt/tags/tag224.xml><?xml version="1.0" encoding="utf-8"?>
<p:tagLst xmlns:p="http://schemas.openxmlformats.org/presentationml/2006/main">
  <p:tag name="AS_UNIQUEID" val="103"/>
</p:tagLst>
</file>

<file path=ppt/tags/tag225.xml><?xml version="1.0" encoding="utf-8"?>
<p:tagLst xmlns:p="http://schemas.openxmlformats.org/presentationml/2006/main">
  <p:tag name="AS_UNIQUEID" val="104"/>
</p:tagLst>
</file>

<file path=ppt/tags/tag226.xml><?xml version="1.0" encoding="utf-8"?>
<p:tagLst xmlns:p="http://schemas.openxmlformats.org/presentationml/2006/main">
  <p:tag name="AS_UNIQUEID" val="105"/>
</p:tagLst>
</file>

<file path=ppt/tags/tag227.xml><?xml version="1.0" encoding="utf-8"?>
<p:tagLst xmlns:p="http://schemas.openxmlformats.org/presentationml/2006/main">
  <p:tag name="AS_UNIQUEID" val="106"/>
</p:tagLst>
</file>

<file path=ppt/tags/tag228.xml><?xml version="1.0" encoding="utf-8"?>
<p:tagLst xmlns:p="http://schemas.openxmlformats.org/presentationml/2006/main">
  <p:tag name="AS_UNIQUEID" val="107"/>
</p:tagLst>
</file>

<file path=ppt/tags/tag229.xml><?xml version="1.0" encoding="utf-8"?>
<p:tagLst xmlns:p="http://schemas.openxmlformats.org/presentationml/2006/main">
  <p:tag name="AS_UNIQUEID" val="466"/>
</p:tagLst>
</file>

<file path=ppt/tags/tag23.xml><?xml version="1.0" encoding="utf-8"?>
<p:tagLst xmlns:p="http://schemas.openxmlformats.org/presentationml/2006/main">
  <p:tag name="AS_UNIQUEID" val="373"/>
</p:tagLst>
</file>

<file path=ppt/tags/tag230.xml><?xml version="1.0" encoding="utf-8"?>
<p:tagLst xmlns:p="http://schemas.openxmlformats.org/presentationml/2006/main">
  <p:tag name="AS_UNIQUEID" val="108"/>
</p:tagLst>
</file>

<file path=ppt/tags/tag231.xml><?xml version="1.0" encoding="utf-8"?>
<p:tagLst xmlns:p="http://schemas.openxmlformats.org/presentationml/2006/main">
  <p:tag name="AS_UNIQUEID" val="109"/>
</p:tagLst>
</file>

<file path=ppt/tags/tag232.xml><?xml version="1.0" encoding="utf-8"?>
<p:tagLst xmlns:p="http://schemas.openxmlformats.org/presentationml/2006/main">
  <p:tag name="AS_UNIQUEID" val="110"/>
</p:tagLst>
</file>

<file path=ppt/tags/tag233.xml><?xml version="1.0" encoding="utf-8"?>
<p:tagLst xmlns:p="http://schemas.openxmlformats.org/presentationml/2006/main">
  <p:tag name="AS_UNIQUEID" val="467"/>
</p:tagLst>
</file>

<file path=ppt/tags/tag234.xml><?xml version="1.0" encoding="utf-8"?>
<p:tagLst xmlns:p="http://schemas.openxmlformats.org/presentationml/2006/main">
  <p:tag name="AS_UNIQUEID" val="269"/>
</p:tagLst>
</file>

<file path=ppt/tags/tag235.xml><?xml version="1.0" encoding="utf-8"?>
<p:tagLst xmlns:p="http://schemas.openxmlformats.org/presentationml/2006/main">
  <p:tag name="AS_UNIQUEID" val="270"/>
</p:tagLst>
</file>

<file path=ppt/tags/tag236.xml><?xml version="1.0" encoding="utf-8"?>
<p:tagLst xmlns:p="http://schemas.openxmlformats.org/presentationml/2006/main">
  <p:tag name="AS_UNIQUEID" val="271"/>
</p:tagLst>
</file>

<file path=ppt/tags/tag237.xml><?xml version="1.0" encoding="utf-8"?>
<p:tagLst xmlns:p="http://schemas.openxmlformats.org/presentationml/2006/main">
  <p:tag name="AS_UNIQUEID" val="468"/>
</p:tagLst>
</file>

<file path=ppt/tags/tag238.xml><?xml version="1.0" encoding="utf-8"?>
<p:tagLst xmlns:p="http://schemas.openxmlformats.org/presentationml/2006/main">
  <p:tag name="AS_UNIQUEID" val="111"/>
</p:tagLst>
</file>

<file path=ppt/tags/tag239.xml><?xml version="1.0" encoding="utf-8"?>
<p:tagLst xmlns:p="http://schemas.openxmlformats.org/presentationml/2006/main">
  <p:tag name="AS_UNIQUEID" val="112"/>
</p:tagLst>
</file>

<file path=ppt/tags/tag24.xml><?xml version="1.0" encoding="utf-8"?>
<p:tagLst xmlns:p="http://schemas.openxmlformats.org/presentationml/2006/main">
  <p:tag name="AS_UNIQUEID" val="25"/>
</p:tagLst>
</file>

<file path=ppt/tags/tag240.xml><?xml version="1.0" encoding="utf-8"?>
<p:tagLst xmlns:p="http://schemas.openxmlformats.org/presentationml/2006/main">
  <p:tag name="AS_UNIQUEID" val="113"/>
</p:tagLst>
</file>

<file path=ppt/tags/tag241.xml><?xml version="1.0" encoding="utf-8"?>
<p:tagLst xmlns:p="http://schemas.openxmlformats.org/presentationml/2006/main">
  <p:tag name="AS_UNIQUEID" val="114"/>
</p:tagLst>
</file>

<file path=ppt/tags/tag242.xml><?xml version="1.0" encoding="utf-8"?>
<p:tagLst xmlns:p="http://schemas.openxmlformats.org/presentationml/2006/main">
  <p:tag name="AS_UNIQUEID" val="115"/>
</p:tagLst>
</file>

<file path=ppt/tags/tag243.xml><?xml version="1.0" encoding="utf-8"?>
<p:tagLst xmlns:p="http://schemas.openxmlformats.org/presentationml/2006/main">
  <p:tag name="AS_UNIQUEID" val="116"/>
</p:tagLst>
</file>

<file path=ppt/tags/tag244.xml><?xml version="1.0" encoding="utf-8"?>
<p:tagLst xmlns:p="http://schemas.openxmlformats.org/presentationml/2006/main">
  <p:tag name="AS_UNIQUEID" val="117"/>
</p:tagLst>
</file>

<file path=ppt/tags/tag245.xml><?xml version="1.0" encoding="utf-8"?>
<p:tagLst xmlns:p="http://schemas.openxmlformats.org/presentationml/2006/main">
  <p:tag name="AS_UNIQUEID" val="118"/>
</p:tagLst>
</file>

<file path=ppt/tags/tag246.xml><?xml version="1.0" encoding="utf-8"?>
<p:tagLst xmlns:p="http://schemas.openxmlformats.org/presentationml/2006/main">
  <p:tag name="AS_UNIQUEID" val="119"/>
</p:tagLst>
</file>

<file path=ppt/tags/tag247.xml><?xml version="1.0" encoding="utf-8"?>
<p:tagLst xmlns:p="http://schemas.openxmlformats.org/presentationml/2006/main">
  <p:tag name="AS_UNIQUEID" val="120"/>
</p:tagLst>
</file>

<file path=ppt/tags/tag248.xml><?xml version="1.0" encoding="utf-8"?>
<p:tagLst xmlns:p="http://schemas.openxmlformats.org/presentationml/2006/main">
  <p:tag name="AS_UNIQUEID" val="469"/>
</p:tagLst>
</file>

<file path=ppt/tags/tag249.xml><?xml version="1.0" encoding="utf-8"?>
<p:tagLst xmlns:p="http://schemas.openxmlformats.org/presentationml/2006/main">
  <p:tag name="AS_UNIQUEID" val="121"/>
</p:tagLst>
</file>

<file path=ppt/tags/tag25.xml><?xml version="1.0" encoding="utf-8"?>
<p:tagLst xmlns:p="http://schemas.openxmlformats.org/presentationml/2006/main">
  <p:tag name="AS_UNIQUEID" val="26"/>
</p:tagLst>
</file>

<file path=ppt/tags/tag250.xml><?xml version="1.0" encoding="utf-8"?>
<p:tagLst xmlns:p="http://schemas.openxmlformats.org/presentationml/2006/main">
  <p:tag name="AS_UNIQUEID" val="122"/>
</p:tagLst>
</file>

<file path=ppt/tags/tag251.xml><?xml version="1.0" encoding="utf-8"?>
<p:tagLst xmlns:p="http://schemas.openxmlformats.org/presentationml/2006/main">
  <p:tag name="AS_UNIQUEID" val="123"/>
</p:tagLst>
</file>

<file path=ppt/tags/tag252.xml><?xml version="1.0" encoding="utf-8"?>
<p:tagLst xmlns:p="http://schemas.openxmlformats.org/presentationml/2006/main">
  <p:tag name="AS_UNIQUEID" val="470"/>
</p:tagLst>
</file>

<file path=ppt/tags/tag253.xml><?xml version="1.0" encoding="utf-8"?>
<p:tagLst xmlns:p="http://schemas.openxmlformats.org/presentationml/2006/main">
  <p:tag name="AS_UNIQUEID" val="272"/>
</p:tagLst>
</file>

<file path=ppt/tags/tag254.xml><?xml version="1.0" encoding="utf-8"?>
<p:tagLst xmlns:p="http://schemas.openxmlformats.org/presentationml/2006/main">
  <p:tag name="AS_UNIQUEID" val="273"/>
</p:tagLst>
</file>

<file path=ppt/tags/tag255.xml><?xml version="1.0" encoding="utf-8"?>
<p:tagLst xmlns:p="http://schemas.openxmlformats.org/presentationml/2006/main">
  <p:tag name="AS_UNIQUEID" val="274"/>
</p:tagLst>
</file>

<file path=ppt/tags/tag256.xml><?xml version="1.0" encoding="utf-8"?>
<p:tagLst xmlns:p="http://schemas.openxmlformats.org/presentationml/2006/main">
  <p:tag name="AS_UNIQUEID" val="471"/>
</p:tagLst>
</file>

<file path=ppt/tags/tag257.xml><?xml version="1.0" encoding="utf-8"?>
<p:tagLst xmlns:p="http://schemas.openxmlformats.org/presentationml/2006/main">
  <p:tag name="AS_UNIQUEID" val="124"/>
</p:tagLst>
</file>

<file path=ppt/tags/tag258.xml><?xml version="1.0" encoding="utf-8"?>
<p:tagLst xmlns:p="http://schemas.openxmlformats.org/presentationml/2006/main">
  <p:tag name="AS_UNIQUEID" val="125"/>
</p:tagLst>
</file>

<file path=ppt/tags/tag259.xml><?xml version="1.0" encoding="utf-8"?>
<p:tagLst xmlns:p="http://schemas.openxmlformats.org/presentationml/2006/main">
  <p:tag name="AS_UNIQUEID" val="126"/>
</p:tagLst>
</file>

<file path=ppt/tags/tag26.xml><?xml version="1.0" encoding="utf-8"?>
<p:tagLst xmlns:p="http://schemas.openxmlformats.org/presentationml/2006/main">
  <p:tag name="AS_UNIQUEID" val="27"/>
</p:tagLst>
</file>

<file path=ppt/tags/tag260.xml><?xml version="1.0" encoding="utf-8"?>
<p:tagLst xmlns:p="http://schemas.openxmlformats.org/presentationml/2006/main">
  <p:tag name="AS_UNIQUEID" val="127"/>
</p:tagLst>
</file>

<file path=ppt/tags/tag261.xml><?xml version="1.0" encoding="utf-8"?>
<p:tagLst xmlns:p="http://schemas.openxmlformats.org/presentationml/2006/main">
  <p:tag name="AS_UNIQUEID" val="128"/>
</p:tagLst>
</file>

<file path=ppt/tags/tag262.xml><?xml version="1.0" encoding="utf-8"?>
<p:tagLst xmlns:p="http://schemas.openxmlformats.org/presentationml/2006/main">
  <p:tag name="AS_UNIQUEID" val="129"/>
</p:tagLst>
</file>

<file path=ppt/tags/tag263.xml><?xml version="1.0" encoding="utf-8"?>
<p:tagLst xmlns:p="http://schemas.openxmlformats.org/presentationml/2006/main">
  <p:tag name="AS_UNIQUEID" val="130"/>
</p:tagLst>
</file>

<file path=ppt/tags/tag264.xml><?xml version="1.0" encoding="utf-8"?>
<p:tagLst xmlns:p="http://schemas.openxmlformats.org/presentationml/2006/main">
  <p:tag name="AS_UNIQUEID" val="131"/>
</p:tagLst>
</file>

<file path=ppt/tags/tag265.xml><?xml version="1.0" encoding="utf-8"?>
<p:tagLst xmlns:p="http://schemas.openxmlformats.org/presentationml/2006/main">
  <p:tag name="AS_UNIQUEID" val="132"/>
</p:tagLst>
</file>

<file path=ppt/tags/tag266.xml><?xml version="1.0" encoding="utf-8"?>
<p:tagLst xmlns:p="http://schemas.openxmlformats.org/presentationml/2006/main">
  <p:tag name="AS_UNIQUEID" val="133"/>
</p:tagLst>
</file>

<file path=ppt/tags/tag267.xml><?xml version="1.0" encoding="utf-8"?>
<p:tagLst xmlns:p="http://schemas.openxmlformats.org/presentationml/2006/main">
  <p:tag name="AS_UNIQUEID" val="472"/>
</p:tagLst>
</file>

<file path=ppt/tags/tag268.xml><?xml version="1.0" encoding="utf-8"?>
<p:tagLst xmlns:p="http://schemas.openxmlformats.org/presentationml/2006/main">
  <p:tag name="AS_UNIQUEID" val="134"/>
</p:tagLst>
</file>

<file path=ppt/tags/tag269.xml><?xml version="1.0" encoding="utf-8"?>
<p:tagLst xmlns:p="http://schemas.openxmlformats.org/presentationml/2006/main">
  <p:tag name="AS_UNIQUEID" val="135"/>
</p:tagLst>
</file>

<file path=ppt/tags/tag27.xml><?xml version="1.0" encoding="utf-8"?>
<p:tagLst xmlns:p="http://schemas.openxmlformats.org/presentationml/2006/main">
  <p:tag name="AS_UNIQUEID" val="28"/>
</p:tagLst>
</file>

<file path=ppt/tags/tag270.xml><?xml version="1.0" encoding="utf-8"?>
<p:tagLst xmlns:p="http://schemas.openxmlformats.org/presentationml/2006/main">
  <p:tag name="AS_UNIQUEID" val="136"/>
</p:tagLst>
</file>

<file path=ppt/tags/tag271.xml><?xml version="1.0" encoding="utf-8"?>
<p:tagLst xmlns:p="http://schemas.openxmlformats.org/presentationml/2006/main">
  <p:tag name="AS_UNIQUEID" val="473"/>
</p:tagLst>
</file>

<file path=ppt/tags/tag272.xml><?xml version="1.0" encoding="utf-8"?>
<p:tagLst xmlns:p="http://schemas.openxmlformats.org/presentationml/2006/main">
  <p:tag name="AS_UNIQUEID" val="275"/>
</p:tagLst>
</file>

<file path=ppt/tags/tag273.xml><?xml version="1.0" encoding="utf-8"?>
<p:tagLst xmlns:p="http://schemas.openxmlformats.org/presentationml/2006/main">
  <p:tag name="AS_UNIQUEID" val="276"/>
</p:tagLst>
</file>

<file path=ppt/tags/tag274.xml><?xml version="1.0" encoding="utf-8"?>
<p:tagLst xmlns:p="http://schemas.openxmlformats.org/presentationml/2006/main">
  <p:tag name="AS_UNIQUEID" val="277"/>
</p:tagLst>
</file>

<file path=ppt/tags/tag275.xml><?xml version="1.0" encoding="utf-8"?>
<p:tagLst xmlns:p="http://schemas.openxmlformats.org/presentationml/2006/main">
  <p:tag name="AS_UNIQUEID" val="474"/>
</p:tagLst>
</file>

<file path=ppt/tags/tag276.xml><?xml version="1.0" encoding="utf-8"?>
<p:tagLst xmlns:p="http://schemas.openxmlformats.org/presentationml/2006/main">
  <p:tag name="AS_UNIQUEID" val="137"/>
</p:tagLst>
</file>

<file path=ppt/tags/tag277.xml><?xml version="1.0" encoding="utf-8"?>
<p:tagLst xmlns:p="http://schemas.openxmlformats.org/presentationml/2006/main">
  <p:tag name="AS_UNIQUEID" val="138"/>
</p:tagLst>
</file>

<file path=ppt/tags/tag278.xml><?xml version="1.0" encoding="utf-8"?>
<p:tagLst xmlns:p="http://schemas.openxmlformats.org/presentationml/2006/main">
  <p:tag name="AS_UNIQUEID" val="139"/>
</p:tagLst>
</file>

<file path=ppt/tags/tag279.xml><?xml version="1.0" encoding="utf-8"?>
<p:tagLst xmlns:p="http://schemas.openxmlformats.org/presentationml/2006/main">
  <p:tag name="AS_UNIQUEID" val="140"/>
</p:tagLst>
</file>

<file path=ppt/tags/tag28.xml><?xml version="1.0" encoding="utf-8"?>
<p:tagLst xmlns:p="http://schemas.openxmlformats.org/presentationml/2006/main">
  <p:tag name="AS_UNIQUEID" val="374"/>
</p:tagLst>
</file>

<file path=ppt/tags/tag280.xml><?xml version="1.0" encoding="utf-8"?>
<p:tagLst xmlns:p="http://schemas.openxmlformats.org/presentationml/2006/main">
  <p:tag name="AS_UNIQUEID" val="141"/>
</p:tagLst>
</file>

<file path=ppt/tags/tag281.xml><?xml version="1.0" encoding="utf-8"?>
<p:tagLst xmlns:p="http://schemas.openxmlformats.org/presentationml/2006/main">
  <p:tag name="AS_UNIQUEID" val="142"/>
</p:tagLst>
</file>

<file path=ppt/tags/tag282.xml><?xml version="1.0" encoding="utf-8"?>
<p:tagLst xmlns:p="http://schemas.openxmlformats.org/presentationml/2006/main">
  <p:tag name="AS_UNIQUEID" val="143"/>
</p:tagLst>
</file>

<file path=ppt/tags/tag283.xml><?xml version="1.0" encoding="utf-8"?>
<p:tagLst xmlns:p="http://schemas.openxmlformats.org/presentationml/2006/main">
  <p:tag name="AS_UNIQUEID" val="144"/>
</p:tagLst>
</file>

<file path=ppt/tags/tag284.xml><?xml version="1.0" encoding="utf-8"?>
<p:tagLst xmlns:p="http://schemas.openxmlformats.org/presentationml/2006/main">
  <p:tag name="AS_UNIQUEID" val="145"/>
</p:tagLst>
</file>

<file path=ppt/tags/tag285.xml><?xml version="1.0" encoding="utf-8"?>
<p:tagLst xmlns:p="http://schemas.openxmlformats.org/presentationml/2006/main">
  <p:tag name="AS_UNIQUEID" val="146"/>
</p:tagLst>
</file>

<file path=ppt/tags/tag286.xml><?xml version="1.0" encoding="utf-8"?>
<p:tagLst xmlns:p="http://schemas.openxmlformats.org/presentationml/2006/main">
  <p:tag name="AS_UNIQUEID" val="475"/>
</p:tagLst>
</file>

<file path=ppt/tags/tag287.xml><?xml version="1.0" encoding="utf-8"?>
<p:tagLst xmlns:p="http://schemas.openxmlformats.org/presentationml/2006/main">
  <p:tag name="AS_UNIQUEID" val="147"/>
</p:tagLst>
</file>

<file path=ppt/tags/tag288.xml><?xml version="1.0" encoding="utf-8"?>
<p:tagLst xmlns:p="http://schemas.openxmlformats.org/presentationml/2006/main">
  <p:tag name="AS_UNIQUEID" val="148"/>
</p:tagLst>
</file>

<file path=ppt/tags/tag289.xml><?xml version="1.0" encoding="utf-8"?>
<p:tagLst xmlns:p="http://schemas.openxmlformats.org/presentationml/2006/main">
  <p:tag name="AS_UNIQUEID" val="149"/>
</p:tagLst>
</file>

<file path=ppt/tags/tag29.xml><?xml version="1.0" encoding="utf-8"?>
<p:tagLst xmlns:p="http://schemas.openxmlformats.org/presentationml/2006/main">
  <p:tag name="AS_UNIQUEID" val="30"/>
</p:tagLst>
</file>

<file path=ppt/tags/tag290.xml><?xml version="1.0" encoding="utf-8"?>
<p:tagLst xmlns:p="http://schemas.openxmlformats.org/presentationml/2006/main">
  <p:tag name="AS_UNIQUEID" val="150"/>
</p:tagLst>
</file>

<file path=ppt/tags/tag291.xml><?xml version="1.0" encoding="utf-8"?>
<p:tagLst xmlns:p="http://schemas.openxmlformats.org/presentationml/2006/main">
  <p:tag name="AS_UNIQUEID" val="476"/>
</p:tagLst>
</file>

<file path=ppt/tags/tag292.xml><?xml version="1.0" encoding="utf-8"?>
<p:tagLst xmlns:p="http://schemas.openxmlformats.org/presentationml/2006/main">
  <p:tag name="AS_UNIQUEID" val="278"/>
</p:tagLst>
</file>

<file path=ppt/tags/tag293.xml><?xml version="1.0" encoding="utf-8"?>
<p:tagLst xmlns:p="http://schemas.openxmlformats.org/presentationml/2006/main">
  <p:tag name="AS_UNIQUEID" val="279"/>
</p:tagLst>
</file>

<file path=ppt/tags/tag294.xml><?xml version="1.0" encoding="utf-8"?>
<p:tagLst xmlns:p="http://schemas.openxmlformats.org/presentationml/2006/main">
  <p:tag name="AS_UNIQUEID" val="280"/>
</p:tagLst>
</file>

<file path=ppt/tags/tag295.xml><?xml version="1.0" encoding="utf-8"?>
<p:tagLst xmlns:p="http://schemas.openxmlformats.org/presentationml/2006/main">
  <p:tag name="AS_UNIQUEID" val="477"/>
</p:tagLst>
</file>

<file path=ppt/tags/tag296.xml><?xml version="1.0" encoding="utf-8"?>
<p:tagLst xmlns:p="http://schemas.openxmlformats.org/presentationml/2006/main">
  <p:tag name="AS_UNIQUEID" val="151"/>
</p:tagLst>
</file>

<file path=ppt/tags/tag297.xml><?xml version="1.0" encoding="utf-8"?>
<p:tagLst xmlns:p="http://schemas.openxmlformats.org/presentationml/2006/main">
  <p:tag name="AS_UNIQUEID" val="152"/>
</p:tagLst>
</file>

<file path=ppt/tags/tag298.xml><?xml version="1.0" encoding="utf-8"?>
<p:tagLst xmlns:p="http://schemas.openxmlformats.org/presentationml/2006/main">
  <p:tag name="AS_UNIQUEID" val="153"/>
</p:tagLst>
</file>

<file path=ppt/tags/tag299.xml><?xml version="1.0" encoding="utf-8"?>
<p:tagLst xmlns:p="http://schemas.openxmlformats.org/presentationml/2006/main">
  <p:tag name="AS_UNIQUEID" val="154"/>
</p:tagLst>
</file>

<file path=ppt/tags/tag3.xml><?xml version="1.0" encoding="utf-8"?>
<p:tagLst xmlns:p="http://schemas.openxmlformats.org/presentationml/2006/main">
  <p:tag name="AS_UNIQUEID" val="369"/>
</p:tagLst>
</file>

<file path=ppt/tags/tag30.xml><?xml version="1.0" encoding="utf-8"?>
<p:tagLst xmlns:p="http://schemas.openxmlformats.org/presentationml/2006/main">
  <p:tag name="AS_UNIQUEID" val="31"/>
</p:tagLst>
</file>

<file path=ppt/tags/tag300.xml><?xml version="1.0" encoding="utf-8"?>
<p:tagLst xmlns:p="http://schemas.openxmlformats.org/presentationml/2006/main">
  <p:tag name="AS_UNIQUEID" val="155"/>
</p:tagLst>
</file>

<file path=ppt/tags/tag301.xml><?xml version="1.0" encoding="utf-8"?>
<p:tagLst xmlns:p="http://schemas.openxmlformats.org/presentationml/2006/main">
  <p:tag name="AS_UNIQUEID" val="156"/>
</p:tagLst>
</file>

<file path=ppt/tags/tag302.xml><?xml version="1.0" encoding="utf-8"?>
<p:tagLst xmlns:p="http://schemas.openxmlformats.org/presentationml/2006/main">
  <p:tag name="AS_UNIQUEID" val="157"/>
</p:tagLst>
</file>

<file path=ppt/tags/tag303.xml><?xml version="1.0" encoding="utf-8"?>
<p:tagLst xmlns:p="http://schemas.openxmlformats.org/presentationml/2006/main">
  <p:tag name="AS_UNIQUEID" val="158"/>
</p:tagLst>
</file>

<file path=ppt/tags/tag304.xml><?xml version="1.0" encoding="utf-8"?>
<p:tagLst xmlns:p="http://schemas.openxmlformats.org/presentationml/2006/main">
  <p:tag name="AS_UNIQUEID" val="159"/>
</p:tagLst>
</file>

<file path=ppt/tags/tag305.xml><?xml version="1.0" encoding="utf-8"?>
<p:tagLst xmlns:p="http://schemas.openxmlformats.org/presentationml/2006/main">
  <p:tag name="AS_UNIQUEID" val="160"/>
</p:tagLst>
</file>

<file path=ppt/tags/tag306.xml><?xml version="1.0" encoding="utf-8"?>
<p:tagLst xmlns:p="http://schemas.openxmlformats.org/presentationml/2006/main">
  <p:tag name="AS_UNIQUEID" val="478"/>
</p:tagLst>
</file>

<file path=ppt/tags/tag307.xml><?xml version="1.0" encoding="utf-8"?>
<p:tagLst xmlns:p="http://schemas.openxmlformats.org/presentationml/2006/main">
  <p:tag name="AS_UNIQUEID" val="161"/>
</p:tagLst>
</file>

<file path=ppt/tags/tag308.xml><?xml version="1.0" encoding="utf-8"?>
<p:tagLst xmlns:p="http://schemas.openxmlformats.org/presentationml/2006/main">
  <p:tag name="AS_UNIQUEID" val="162"/>
</p:tagLst>
</file>

<file path=ppt/tags/tag309.xml><?xml version="1.0" encoding="utf-8"?>
<p:tagLst xmlns:p="http://schemas.openxmlformats.org/presentationml/2006/main">
  <p:tag name="AS_UNIQUEID" val="163"/>
</p:tagLst>
</file>

<file path=ppt/tags/tag31.xml><?xml version="1.0" encoding="utf-8"?>
<p:tagLst xmlns:p="http://schemas.openxmlformats.org/presentationml/2006/main">
  <p:tag name="AS_UNIQUEID" val="32"/>
</p:tagLst>
</file>

<file path=ppt/tags/tag310.xml><?xml version="1.0" encoding="utf-8"?>
<p:tagLst xmlns:p="http://schemas.openxmlformats.org/presentationml/2006/main">
  <p:tag name="AS_UNIQUEID" val="479"/>
</p:tagLst>
</file>

<file path=ppt/tags/tag311.xml><?xml version="1.0" encoding="utf-8"?>
<p:tagLst xmlns:p="http://schemas.openxmlformats.org/presentationml/2006/main">
  <p:tag name="AS_UNIQUEID" val="281"/>
</p:tagLst>
</file>

<file path=ppt/tags/tag312.xml><?xml version="1.0" encoding="utf-8"?>
<p:tagLst xmlns:p="http://schemas.openxmlformats.org/presentationml/2006/main">
  <p:tag name="AS_UNIQUEID" val="282"/>
</p:tagLst>
</file>

<file path=ppt/tags/tag313.xml><?xml version="1.0" encoding="utf-8"?>
<p:tagLst xmlns:p="http://schemas.openxmlformats.org/presentationml/2006/main">
  <p:tag name="AS_UNIQUEID" val="283"/>
</p:tagLst>
</file>

<file path=ppt/tags/tag314.xml><?xml version="1.0" encoding="utf-8"?>
<p:tagLst xmlns:p="http://schemas.openxmlformats.org/presentationml/2006/main">
  <p:tag name="AS_UNIQUEID" val="480"/>
</p:tagLst>
</file>

<file path=ppt/tags/tag315.xml><?xml version="1.0" encoding="utf-8"?>
<p:tagLst xmlns:p="http://schemas.openxmlformats.org/presentationml/2006/main">
  <p:tag name="AS_UNIQUEID" val="164"/>
</p:tagLst>
</file>

<file path=ppt/tags/tag316.xml><?xml version="1.0" encoding="utf-8"?>
<p:tagLst xmlns:p="http://schemas.openxmlformats.org/presentationml/2006/main">
  <p:tag name="AS_UNIQUEID" val="165"/>
</p:tagLst>
</file>

<file path=ppt/tags/tag317.xml><?xml version="1.0" encoding="utf-8"?>
<p:tagLst xmlns:p="http://schemas.openxmlformats.org/presentationml/2006/main">
  <p:tag name="AS_UNIQUEID" val="166"/>
</p:tagLst>
</file>

<file path=ppt/tags/tag318.xml><?xml version="1.0" encoding="utf-8"?>
<p:tagLst xmlns:p="http://schemas.openxmlformats.org/presentationml/2006/main">
  <p:tag name="AS_UNIQUEID" val="167"/>
</p:tagLst>
</file>

<file path=ppt/tags/tag319.xml><?xml version="1.0" encoding="utf-8"?>
<p:tagLst xmlns:p="http://schemas.openxmlformats.org/presentationml/2006/main">
  <p:tag name="AS_UNIQUEID" val="168"/>
</p:tagLst>
</file>

<file path=ppt/tags/tag32.xml><?xml version="1.0" encoding="utf-8"?>
<p:tagLst xmlns:p="http://schemas.openxmlformats.org/presentationml/2006/main">
  <p:tag name="AS_UNIQUEID" val="33"/>
</p:tagLst>
</file>

<file path=ppt/tags/tag320.xml><?xml version="1.0" encoding="utf-8"?>
<p:tagLst xmlns:p="http://schemas.openxmlformats.org/presentationml/2006/main">
  <p:tag name="AS_UNIQUEID" val="169"/>
</p:tagLst>
</file>

<file path=ppt/tags/tag321.xml><?xml version="1.0" encoding="utf-8"?>
<p:tagLst xmlns:p="http://schemas.openxmlformats.org/presentationml/2006/main">
  <p:tag name="AS_UNIQUEID" val="170"/>
</p:tagLst>
</file>

<file path=ppt/tags/tag322.xml><?xml version="1.0" encoding="utf-8"?>
<p:tagLst xmlns:p="http://schemas.openxmlformats.org/presentationml/2006/main">
  <p:tag name="AS_UNIQUEID" val="171"/>
</p:tagLst>
</file>

<file path=ppt/tags/tag323.xml><?xml version="1.0" encoding="utf-8"?>
<p:tagLst xmlns:p="http://schemas.openxmlformats.org/presentationml/2006/main">
  <p:tag name="AS_UNIQUEID" val="172"/>
</p:tagLst>
</file>

<file path=ppt/tags/tag324.xml><?xml version="1.0" encoding="utf-8"?>
<p:tagLst xmlns:p="http://schemas.openxmlformats.org/presentationml/2006/main">
  <p:tag name="AS_UNIQUEID" val="173"/>
</p:tagLst>
</file>

<file path=ppt/tags/tag325.xml><?xml version="1.0" encoding="utf-8"?>
<p:tagLst xmlns:p="http://schemas.openxmlformats.org/presentationml/2006/main">
  <p:tag name="AS_UNIQUEID" val="481"/>
</p:tagLst>
</file>

<file path=ppt/tags/tag326.xml><?xml version="1.0" encoding="utf-8"?>
<p:tagLst xmlns:p="http://schemas.openxmlformats.org/presentationml/2006/main">
  <p:tag name="AS_UNIQUEID" val="174"/>
</p:tagLst>
</file>

<file path=ppt/tags/tag327.xml><?xml version="1.0" encoding="utf-8"?>
<p:tagLst xmlns:p="http://schemas.openxmlformats.org/presentationml/2006/main">
  <p:tag name="AS_UNIQUEID" val="175"/>
</p:tagLst>
</file>

<file path=ppt/tags/tag328.xml><?xml version="1.0" encoding="utf-8"?>
<p:tagLst xmlns:p="http://schemas.openxmlformats.org/presentationml/2006/main">
  <p:tag name="AS_UNIQUEID" val="176"/>
</p:tagLst>
</file>

<file path=ppt/tags/tag329.xml><?xml version="1.0" encoding="utf-8"?>
<p:tagLst xmlns:p="http://schemas.openxmlformats.org/presentationml/2006/main">
  <p:tag name="AS_UNIQUEID" val="482"/>
</p:tagLst>
</file>

<file path=ppt/tags/tag33.xml><?xml version="1.0" encoding="utf-8"?>
<p:tagLst xmlns:p="http://schemas.openxmlformats.org/presentationml/2006/main">
  <p:tag name="AS_UNIQUEID" val="375"/>
</p:tagLst>
</file>

<file path=ppt/tags/tag330.xml><?xml version="1.0" encoding="utf-8"?>
<p:tagLst xmlns:p="http://schemas.openxmlformats.org/presentationml/2006/main">
  <p:tag name="AS_UNIQUEID" val="284"/>
</p:tagLst>
</file>

<file path=ppt/tags/tag331.xml><?xml version="1.0" encoding="utf-8"?>
<p:tagLst xmlns:p="http://schemas.openxmlformats.org/presentationml/2006/main">
  <p:tag name="AS_UNIQUEID" val="285"/>
</p:tagLst>
</file>

<file path=ppt/tags/tag332.xml><?xml version="1.0" encoding="utf-8"?>
<p:tagLst xmlns:p="http://schemas.openxmlformats.org/presentationml/2006/main">
  <p:tag name="AS_UNIQUEID" val="286"/>
</p:tagLst>
</file>

<file path=ppt/tags/tag333.xml><?xml version="1.0" encoding="utf-8"?>
<p:tagLst xmlns:p="http://schemas.openxmlformats.org/presentationml/2006/main">
  <p:tag name="AS_UNIQUEID" val="483"/>
</p:tagLst>
</file>

<file path=ppt/tags/tag334.xml><?xml version="1.0" encoding="utf-8"?>
<p:tagLst xmlns:p="http://schemas.openxmlformats.org/presentationml/2006/main">
  <p:tag name="AS_UNIQUEID" val="177"/>
</p:tagLst>
</file>

<file path=ppt/tags/tag335.xml><?xml version="1.0" encoding="utf-8"?>
<p:tagLst xmlns:p="http://schemas.openxmlformats.org/presentationml/2006/main">
  <p:tag name="AS_UNIQUEID" val="178"/>
</p:tagLst>
</file>

<file path=ppt/tags/tag336.xml><?xml version="1.0" encoding="utf-8"?>
<p:tagLst xmlns:p="http://schemas.openxmlformats.org/presentationml/2006/main">
  <p:tag name="AS_UNIQUEID" val="179"/>
</p:tagLst>
</file>

<file path=ppt/tags/tag337.xml><?xml version="1.0" encoding="utf-8"?>
<p:tagLst xmlns:p="http://schemas.openxmlformats.org/presentationml/2006/main">
  <p:tag name="AS_UNIQUEID" val="180"/>
</p:tagLst>
</file>

<file path=ppt/tags/tag338.xml><?xml version="1.0" encoding="utf-8"?>
<p:tagLst xmlns:p="http://schemas.openxmlformats.org/presentationml/2006/main">
  <p:tag name="AS_UNIQUEID" val="181"/>
</p:tagLst>
</file>

<file path=ppt/tags/tag339.xml><?xml version="1.0" encoding="utf-8"?>
<p:tagLst xmlns:p="http://schemas.openxmlformats.org/presentationml/2006/main">
  <p:tag name="AS_UNIQUEID" val="182"/>
</p:tagLst>
</file>

<file path=ppt/tags/tag34.xml><?xml version="1.0" encoding="utf-8"?>
<p:tagLst xmlns:p="http://schemas.openxmlformats.org/presentationml/2006/main">
  <p:tag name="AS_UNIQUEID" val="35"/>
</p:tagLst>
</file>

<file path=ppt/tags/tag340.xml><?xml version="1.0" encoding="utf-8"?>
<p:tagLst xmlns:p="http://schemas.openxmlformats.org/presentationml/2006/main">
  <p:tag name="AS_UNIQUEID" val="183"/>
</p:tagLst>
</file>

<file path=ppt/tags/tag341.xml><?xml version="1.0" encoding="utf-8"?>
<p:tagLst xmlns:p="http://schemas.openxmlformats.org/presentationml/2006/main">
  <p:tag name="AS_UNIQUEID" val="184"/>
</p:tagLst>
</file>

<file path=ppt/tags/tag342.xml><?xml version="1.0" encoding="utf-8"?>
<p:tagLst xmlns:p="http://schemas.openxmlformats.org/presentationml/2006/main">
  <p:tag name="AS_UNIQUEID" val="185"/>
</p:tagLst>
</file>

<file path=ppt/tags/tag343.xml><?xml version="1.0" encoding="utf-8"?>
<p:tagLst xmlns:p="http://schemas.openxmlformats.org/presentationml/2006/main">
  <p:tag name="AS_UNIQUEID" val="186"/>
</p:tagLst>
</file>

<file path=ppt/tags/tag344.xml><?xml version="1.0" encoding="utf-8"?>
<p:tagLst xmlns:p="http://schemas.openxmlformats.org/presentationml/2006/main">
  <p:tag name="AS_UNIQUEID" val="484"/>
</p:tagLst>
</file>

<file path=ppt/tags/tag345.xml><?xml version="1.0" encoding="utf-8"?>
<p:tagLst xmlns:p="http://schemas.openxmlformats.org/presentationml/2006/main">
  <p:tag name="AS_UNIQUEID" val="187"/>
</p:tagLst>
</file>

<file path=ppt/tags/tag346.xml><?xml version="1.0" encoding="utf-8"?>
<p:tagLst xmlns:p="http://schemas.openxmlformats.org/presentationml/2006/main">
  <p:tag name="AS_UNIQUEID" val="188"/>
</p:tagLst>
</file>

<file path=ppt/tags/tag347.xml><?xml version="1.0" encoding="utf-8"?>
<p:tagLst xmlns:p="http://schemas.openxmlformats.org/presentationml/2006/main">
  <p:tag name="AS_UNIQUEID" val="189"/>
</p:tagLst>
</file>

<file path=ppt/tags/tag348.xml><?xml version="1.0" encoding="utf-8"?>
<p:tagLst xmlns:p="http://schemas.openxmlformats.org/presentationml/2006/main">
  <p:tag name="AS_UNIQUEID" val="485"/>
</p:tagLst>
</file>

<file path=ppt/tags/tag349.xml><?xml version="1.0" encoding="utf-8"?>
<p:tagLst xmlns:p="http://schemas.openxmlformats.org/presentationml/2006/main">
  <p:tag name="AS_UNIQUEID" val="287"/>
</p:tagLst>
</file>

<file path=ppt/tags/tag35.xml><?xml version="1.0" encoding="utf-8"?>
<p:tagLst xmlns:p="http://schemas.openxmlformats.org/presentationml/2006/main">
  <p:tag name="AS_UNIQUEID" val="36"/>
</p:tagLst>
</file>

<file path=ppt/tags/tag350.xml><?xml version="1.0" encoding="utf-8"?>
<p:tagLst xmlns:p="http://schemas.openxmlformats.org/presentationml/2006/main">
  <p:tag name="AS_UNIQUEID" val="288"/>
</p:tagLst>
</file>

<file path=ppt/tags/tag351.xml><?xml version="1.0" encoding="utf-8"?>
<p:tagLst xmlns:p="http://schemas.openxmlformats.org/presentationml/2006/main">
  <p:tag name="AS_UNIQUEID" val="289"/>
</p:tagLst>
</file>

<file path=ppt/tags/tag352.xml><?xml version="1.0" encoding="utf-8"?>
<p:tagLst xmlns:p="http://schemas.openxmlformats.org/presentationml/2006/main">
  <p:tag name="AS_UNIQUEID" val="486"/>
</p:tagLst>
</file>

<file path=ppt/tags/tag353.xml><?xml version="1.0" encoding="utf-8"?>
<p:tagLst xmlns:p="http://schemas.openxmlformats.org/presentationml/2006/main">
  <p:tag name="AS_UNIQUEID" val="190"/>
</p:tagLst>
</file>

<file path=ppt/tags/tag354.xml><?xml version="1.0" encoding="utf-8"?>
<p:tagLst xmlns:p="http://schemas.openxmlformats.org/presentationml/2006/main">
  <p:tag name="AS_UNIQUEID" val="191"/>
</p:tagLst>
</file>

<file path=ppt/tags/tag355.xml><?xml version="1.0" encoding="utf-8"?>
<p:tagLst xmlns:p="http://schemas.openxmlformats.org/presentationml/2006/main">
  <p:tag name="AS_UNIQUEID" val="192"/>
</p:tagLst>
</file>

<file path=ppt/tags/tag356.xml><?xml version="1.0" encoding="utf-8"?>
<p:tagLst xmlns:p="http://schemas.openxmlformats.org/presentationml/2006/main">
  <p:tag name="AS_UNIQUEID" val="193"/>
</p:tagLst>
</file>

<file path=ppt/tags/tag357.xml><?xml version="1.0" encoding="utf-8"?>
<p:tagLst xmlns:p="http://schemas.openxmlformats.org/presentationml/2006/main">
  <p:tag name="AS_UNIQUEID" val="194"/>
</p:tagLst>
</file>

<file path=ppt/tags/tag358.xml><?xml version="1.0" encoding="utf-8"?>
<p:tagLst xmlns:p="http://schemas.openxmlformats.org/presentationml/2006/main">
  <p:tag name="AS_UNIQUEID" val="195"/>
</p:tagLst>
</file>

<file path=ppt/tags/tag359.xml><?xml version="1.0" encoding="utf-8"?>
<p:tagLst xmlns:p="http://schemas.openxmlformats.org/presentationml/2006/main">
  <p:tag name="AS_UNIQUEID" val="196"/>
</p:tagLst>
</file>

<file path=ppt/tags/tag36.xml><?xml version="1.0" encoding="utf-8"?>
<p:tagLst xmlns:p="http://schemas.openxmlformats.org/presentationml/2006/main">
  <p:tag name="AS_UNIQUEID" val="37"/>
</p:tagLst>
</file>

<file path=ppt/tags/tag360.xml><?xml version="1.0" encoding="utf-8"?>
<p:tagLst xmlns:p="http://schemas.openxmlformats.org/presentationml/2006/main">
  <p:tag name="AS_UNIQUEID" val="197"/>
</p:tagLst>
</file>

<file path=ppt/tags/tag361.xml><?xml version="1.0" encoding="utf-8"?>
<p:tagLst xmlns:p="http://schemas.openxmlformats.org/presentationml/2006/main">
  <p:tag name="AS_UNIQUEID" val="198"/>
</p:tagLst>
</file>

<file path=ppt/tags/tag362.xml><?xml version="1.0" encoding="utf-8"?>
<p:tagLst xmlns:p="http://schemas.openxmlformats.org/presentationml/2006/main">
  <p:tag name="AS_UNIQUEID" val="199"/>
</p:tagLst>
</file>

<file path=ppt/tags/tag363.xml><?xml version="1.0" encoding="utf-8"?>
<p:tagLst xmlns:p="http://schemas.openxmlformats.org/presentationml/2006/main">
  <p:tag name="AS_UNIQUEID" val="487"/>
</p:tagLst>
</file>

<file path=ppt/tags/tag364.xml><?xml version="1.0" encoding="utf-8"?>
<p:tagLst xmlns:p="http://schemas.openxmlformats.org/presentationml/2006/main">
  <p:tag name="AS_UNIQUEID" val="200"/>
</p:tagLst>
</file>

<file path=ppt/tags/tag365.xml><?xml version="1.0" encoding="utf-8"?>
<p:tagLst xmlns:p="http://schemas.openxmlformats.org/presentationml/2006/main">
  <p:tag name="AS_UNIQUEID" val="201"/>
</p:tagLst>
</file>

<file path=ppt/tags/tag366.xml><?xml version="1.0" encoding="utf-8"?>
<p:tagLst xmlns:p="http://schemas.openxmlformats.org/presentationml/2006/main">
  <p:tag name="AS_UNIQUEID" val="202"/>
</p:tagLst>
</file>

<file path=ppt/tags/tag367.xml><?xml version="1.0" encoding="utf-8"?>
<p:tagLst xmlns:p="http://schemas.openxmlformats.org/presentationml/2006/main">
  <p:tag name="AS_UNIQUEID" val="488"/>
</p:tagLst>
</file>

<file path=ppt/tags/tag368.xml><?xml version="1.0" encoding="utf-8"?>
<p:tagLst xmlns:p="http://schemas.openxmlformats.org/presentationml/2006/main">
  <p:tag name="AS_UNIQUEID" val="203"/>
</p:tagLst>
</file>

<file path=ppt/tags/tag369.xml><?xml version="1.0" encoding="utf-8"?>
<p:tagLst xmlns:p="http://schemas.openxmlformats.org/presentationml/2006/main">
  <p:tag name="AS_UNIQUEID" val="204"/>
</p:tagLst>
</file>

<file path=ppt/tags/tag37.xml><?xml version="1.0" encoding="utf-8"?>
<p:tagLst xmlns:p="http://schemas.openxmlformats.org/presentationml/2006/main">
  <p:tag name="AS_UNIQUEID" val="38"/>
</p:tagLst>
</file>

<file path=ppt/tags/tag370.xml><?xml version="1.0" encoding="utf-8"?>
<p:tagLst xmlns:p="http://schemas.openxmlformats.org/presentationml/2006/main">
  <p:tag name="AS_UNIQUEID" val="205"/>
</p:tagLst>
</file>

<file path=ppt/tags/tag371.xml><?xml version="1.0" encoding="utf-8"?>
<p:tagLst xmlns:p="http://schemas.openxmlformats.org/presentationml/2006/main">
  <p:tag name="AS_UNIQUEID" val="489"/>
</p:tagLst>
</file>

<file path=ppt/tags/tag372.xml><?xml version="1.0" encoding="utf-8"?>
<p:tagLst xmlns:p="http://schemas.openxmlformats.org/presentationml/2006/main">
  <p:tag name="AS_UNIQUEID" val="206"/>
</p:tagLst>
</file>

<file path=ppt/tags/tag373.xml><?xml version="1.0" encoding="utf-8"?>
<p:tagLst xmlns:p="http://schemas.openxmlformats.org/presentationml/2006/main">
  <p:tag name="AS_UNIQUEID" val="207"/>
</p:tagLst>
</file>

<file path=ppt/tags/tag374.xml><?xml version="1.0" encoding="utf-8"?>
<p:tagLst xmlns:p="http://schemas.openxmlformats.org/presentationml/2006/main">
  <p:tag name="AS_UNIQUEID" val="208"/>
</p:tagLst>
</file>

<file path=ppt/tags/tag375.xml><?xml version="1.0" encoding="utf-8"?>
<p:tagLst xmlns:p="http://schemas.openxmlformats.org/presentationml/2006/main">
  <p:tag name="AS_UNIQUEID" val="490"/>
</p:tagLst>
</file>

<file path=ppt/tags/tag376.xml><?xml version="1.0" encoding="utf-8"?>
<p:tagLst xmlns:p="http://schemas.openxmlformats.org/presentationml/2006/main">
  <p:tag name="AS_UNIQUEID" val="209"/>
</p:tagLst>
</file>

<file path=ppt/tags/tag377.xml><?xml version="1.0" encoding="utf-8"?>
<p:tagLst xmlns:p="http://schemas.openxmlformats.org/presentationml/2006/main">
  <p:tag name="AS_UNIQUEID" val="210"/>
</p:tagLst>
</file>

<file path=ppt/tags/tag378.xml><?xml version="1.0" encoding="utf-8"?>
<p:tagLst xmlns:p="http://schemas.openxmlformats.org/presentationml/2006/main">
  <p:tag name="AS_UNIQUEID" val="211"/>
</p:tagLst>
</file>

<file path=ppt/tags/tag379.xml><?xml version="1.0" encoding="utf-8"?>
<p:tagLst xmlns:p="http://schemas.openxmlformats.org/presentationml/2006/main">
  <p:tag name="AS_UNIQUEID" val="491"/>
</p:tagLst>
</file>

<file path=ppt/tags/tag38.xml><?xml version="1.0" encoding="utf-8"?>
<p:tagLst xmlns:p="http://schemas.openxmlformats.org/presentationml/2006/main">
  <p:tag name="AS_UNIQUEID" val="376"/>
</p:tagLst>
</file>

<file path=ppt/tags/tag380.xml><?xml version="1.0" encoding="utf-8"?>
<p:tagLst xmlns:p="http://schemas.openxmlformats.org/presentationml/2006/main">
  <p:tag name="AS_UNIQUEID" val="212"/>
</p:tagLst>
</file>

<file path=ppt/tags/tag381.xml><?xml version="1.0" encoding="utf-8"?>
<p:tagLst xmlns:p="http://schemas.openxmlformats.org/presentationml/2006/main">
  <p:tag name="AS_UNIQUEID" val="213"/>
</p:tagLst>
</file>

<file path=ppt/tags/tag382.xml><?xml version="1.0" encoding="utf-8"?>
<p:tagLst xmlns:p="http://schemas.openxmlformats.org/presentationml/2006/main">
  <p:tag name="AS_UNIQUEID" val="214"/>
</p:tagLst>
</file>

<file path=ppt/tags/tag383.xml><?xml version="1.0" encoding="utf-8"?>
<p:tagLst xmlns:p="http://schemas.openxmlformats.org/presentationml/2006/main">
  <p:tag name="AS_UNIQUEID" val="492"/>
</p:tagLst>
</file>

<file path=ppt/tags/tag384.xml><?xml version="1.0" encoding="utf-8"?>
<p:tagLst xmlns:p="http://schemas.openxmlformats.org/presentationml/2006/main">
  <p:tag name="AS_UNIQUEID" val="290"/>
</p:tagLst>
</file>

<file path=ppt/tags/tag385.xml><?xml version="1.0" encoding="utf-8"?>
<p:tagLst xmlns:p="http://schemas.openxmlformats.org/presentationml/2006/main">
  <p:tag name="AS_UNIQUEID" val="291"/>
</p:tagLst>
</file>

<file path=ppt/tags/tag386.xml><?xml version="1.0" encoding="utf-8"?>
<p:tagLst xmlns:p="http://schemas.openxmlformats.org/presentationml/2006/main">
  <p:tag name="AS_UNIQUEID" val="292"/>
</p:tagLst>
</file>

<file path=ppt/tags/tag387.xml><?xml version="1.0" encoding="utf-8"?>
<p:tagLst xmlns:p="http://schemas.openxmlformats.org/presentationml/2006/main">
  <p:tag name="AS_UNIQUEID" val="493"/>
</p:tagLst>
</file>

<file path=ppt/tags/tag388.xml><?xml version="1.0" encoding="utf-8"?>
<p:tagLst xmlns:p="http://schemas.openxmlformats.org/presentationml/2006/main">
  <p:tag name="AS_UNIQUEID" val="215"/>
</p:tagLst>
</file>

<file path=ppt/tags/tag389.xml><?xml version="1.0" encoding="utf-8"?>
<p:tagLst xmlns:p="http://schemas.openxmlformats.org/presentationml/2006/main">
  <p:tag name="AS_UNIQUEID" val="216"/>
</p:tagLst>
</file>

<file path=ppt/tags/tag39.xml><?xml version="1.0" encoding="utf-8"?>
<p:tagLst xmlns:p="http://schemas.openxmlformats.org/presentationml/2006/main">
  <p:tag name="AS_UNIQUEID" val="40"/>
</p:tagLst>
</file>

<file path=ppt/tags/tag390.xml><?xml version="1.0" encoding="utf-8"?>
<p:tagLst xmlns:p="http://schemas.openxmlformats.org/presentationml/2006/main">
  <p:tag name="AS_UNIQUEID" val="217"/>
</p:tagLst>
</file>

<file path=ppt/tags/tag391.xml><?xml version="1.0" encoding="utf-8"?>
<p:tagLst xmlns:p="http://schemas.openxmlformats.org/presentationml/2006/main">
  <p:tag name="AS_UNIQUEID" val="218"/>
</p:tagLst>
</file>

<file path=ppt/tags/tag392.xml><?xml version="1.0" encoding="utf-8"?>
<p:tagLst xmlns:p="http://schemas.openxmlformats.org/presentationml/2006/main">
  <p:tag name="AS_UNIQUEID" val="219"/>
</p:tagLst>
</file>

<file path=ppt/tags/tag393.xml><?xml version="1.0" encoding="utf-8"?>
<p:tagLst xmlns:p="http://schemas.openxmlformats.org/presentationml/2006/main">
  <p:tag name="AS_UNIQUEID" val="220"/>
</p:tagLst>
</file>

<file path=ppt/tags/tag394.xml><?xml version="1.0" encoding="utf-8"?>
<p:tagLst xmlns:p="http://schemas.openxmlformats.org/presentationml/2006/main">
  <p:tag name="AS_UNIQUEID" val="221"/>
</p:tagLst>
</file>

<file path=ppt/tags/tag395.xml><?xml version="1.0" encoding="utf-8"?>
<p:tagLst xmlns:p="http://schemas.openxmlformats.org/presentationml/2006/main">
  <p:tag name="AS_UNIQUEID" val="222"/>
</p:tagLst>
</file>

<file path=ppt/tags/tag396.xml><?xml version="1.0" encoding="utf-8"?>
<p:tagLst xmlns:p="http://schemas.openxmlformats.org/presentationml/2006/main">
  <p:tag name="AS_UNIQUEID" val="223"/>
</p:tagLst>
</file>

<file path=ppt/tags/tag397.xml><?xml version="1.0" encoding="utf-8"?>
<p:tagLst xmlns:p="http://schemas.openxmlformats.org/presentationml/2006/main">
  <p:tag name="AS_UNIQUEID" val="224"/>
</p:tagLst>
</file>

<file path=ppt/tags/tag398.xml><?xml version="1.0" encoding="utf-8"?>
<p:tagLst xmlns:p="http://schemas.openxmlformats.org/presentationml/2006/main">
  <p:tag name="AS_UNIQUEID" val="494"/>
</p:tagLst>
</file>

<file path=ppt/tags/tag399.xml><?xml version="1.0" encoding="utf-8"?>
<p:tagLst xmlns:p="http://schemas.openxmlformats.org/presentationml/2006/main">
  <p:tag name="AS_UNIQUEID" val="225"/>
</p:tagLst>
</file>

<file path=ppt/tags/tag4.xml><?xml version="1.0" encoding="utf-8"?>
<p:tagLst xmlns:p="http://schemas.openxmlformats.org/presentationml/2006/main">
  <p:tag name="AS_UNIQUEID" val="5"/>
</p:tagLst>
</file>

<file path=ppt/tags/tag40.xml><?xml version="1.0" encoding="utf-8"?>
<p:tagLst xmlns:p="http://schemas.openxmlformats.org/presentationml/2006/main">
  <p:tag name="AS_UNIQUEID" val="41"/>
</p:tagLst>
</file>

<file path=ppt/tags/tag400.xml><?xml version="1.0" encoding="utf-8"?>
<p:tagLst xmlns:p="http://schemas.openxmlformats.org/presentationml/2006/main">
  <p:tag name="AS_UNIQUEID" val="226"/>
</p:tagLst>
</file>

<file path=ppt/tags/tag401.xml><?xml version="1.0" encoding="utf-8"?>
<p:tagLst xmlns:p="http://schemas.openxmlformats.org/presentationml/2006/main">
  <p:tag name="AS_UNIQUEID" val="227"/>
</p:tagLst>
</file>

<file path=ppt/tags/tag402.xml><?xml version="1.0" encoding="utf-8"?>
<p:tagLst xmlns:p="http://schemas.openxmlformats.org/presentationml/2006/main">
  <p:tag name="AS_UNIQUEID" val="228"/>
</p:tagLst>
</file>

<file path=ppt/tags/tag403.xml><?xml version="1.0" encoding="utf-8"?>
<p:tagLst xmlns:p="http://schemas.openxmlformats.org/presentationml/2006/main">
  <p:tag name="AS_UNIQUEID" val="495"/>
</p:tagLst>
</file>

<file path=ppt/tags/tag404.xml><?xml version="1.0" encoding="utf-8"?>
<p:tagLst xmlns:p="http://schemas.openxmlformats.org/presentationml/2006/main">
  <p:tag name="AS_UNIQUEID" val="293"/>
</p:tagLst>
</file>

<file path=ppt/tags/tag405.xml><?xml version="1.0" encoding="utf-8"?>
<p:tagLst xmlns:p="http://schemas.openxmlformats.org/presentationml/2006/main">
  <p:tag name="AS_UNIQUEID" val="294"/>
</p:tagLst>
</file>

<file path=ppt/tags/tag406.xml><?xml version="1.0" encoding="utf-8"?>
<p:tagLst xmlns:p="http://schemas.openxmlformats.org/presentationml/2006/main">
  <p:tag name="AS_UNIQUEID" val="295"/>
</p:tagLst>
</file>

<file path=ppt/tags/tag407.xml><?xml version="1.0" encoding="utf-8"?>
<p:tagLst xmlns:p="http://schemas.openxmlformats.org/presentationml/2006/main">
  <p:tag name="AS_UNIQUEID" val="496"/>
</p:tagLst>
</file>

<file path=ppt/tags/tag408.xml><?xml version="1.0" encoding="utf-8"?>
<p:tagLst xmlns:p="http://schemas.openxmlformats.org/presentationml/2006/main">
  <p:tag name="AS_UNIQUEID" val="233"/>
</p:tagLst>
</file>

<file path=ppt/tags/tag409.xml><?xml version="1.0" encoding="utf-8"?>
<p:tagLst xmlns:p="http://schemas.openxmlformats.org/presentationml/2006/main">
  <p:tag name="AS_UNIQUEID" val="234"/>
</p:tagLst>
</file>

<file path=ppt/tags/tag41.xml><?xml version="1.0" encoding="utf-8"?>
<p:tagLst xmlns:p="http://schemas.openxmlformats.org/presentationml/2006/main">
  <p:tag name="AS_UNIQUEID" val="42"/>
</p:tagLst>
</file>

<file path=ppt/tags/tag410.xml><?xml version="1.0" encoding="utf-8"?>
<p:tagLst xmlns:p="http://schemas.openxmlformats.org/presentationml/2006/main">
  <p:tag name="AS_UNIQUEID" val="235"/>
</p:tagLst>
</file>

<file path=ppt/tags/tag411.xml><?xml version="1.0" encoding="utf-8"?>
<p:tagLst xmlns:p="http://schemas.openxmlformats.org/presentationml/2006/main">
  <p:tag name="AS_UNIQUEID" val="236"/>
</p:tagLst>
</file>

<file path=ppt/tags/tag412.xml><?xml version="1.0" encoding="utf-8"?>
<p:tagLst xmlns:p="http://schemas.openxmlformats.org/presentationml/2006/main">
  <p:tag name="AS_UNIQUEID" val="365"/>
</p:tagLst>
</file>

<file path=ppt/tags/tag413.xml><?xml version="1.0" encoding="utf-8"?>
<p:tagLst xmlns:p="http://schemas.openxmlformats.org/presentationml/2006/main">
  <p:tag name="AS_UNIQUEID" val="237"/>
</p:tagLst>
</file>

<file path=ppt/tags/tag414.xml><?xml version="1.0" encoding="utf-8"?>
<p:tagLst xmlns:p="http://schemas.openxmlformats.org/presentationml/2006/main">
  <p:tag name="AS_UNIQUEID" val="238"/>
</p:tagLst>
</file>

<file path=ppt/tags/tag415.xml><?xml version="1.0" encoding="utf-8"?>
<p:tagLst xmlns:p="http://schemas.openxmlformats.org/presentationml/2006/main">
  <p:tag name="AS_UNIQUEID" val="366"/>
</p:tagLst>
</file>

<file path=ppt/tags/tag416.xml><?xml version="1.0" encoding="utf-8"?>
<p:tagLst xmlns:p="http://schemas.openxmlformats.org/presentationml/2006/main">
  <p:tag name="AS_UNIQUEID" val="239"/>
</p:tagLst>
</file>

<file path=ppt/tags/tag417.xml><?xml version="1.0" encoding="utf-8"?>
<p:tagLst xmlns:p="http://schemas.openxmlformats.org/presentationml/2006/main">
  <p:tag name="AS_UNIQUEID" val="240"/>
</p:tagLst>
</file>

<file path=ppt/tags/tag418.xml><?xml version="1.0" encoding="utf-8"?>
<p:tagLst xmlns:p="http://schemas.openxmlformats.org/presentationml/2006/main">
  <p:tag name="AS_UNIQUEID" val="241"/>
</p:tagLst>
</file>

<file path=ppt/tags/tag419.xml><?xml version="1.0" encoding="utf-8"?>
<p:tagLst xmlns:p="http://schemas.openxmlformats.org/presentationml/2006/main">
  <p:tag name="AS_UNIQUEID" val="242"/>
</p:tagLst>
</file>

<file path=ppt/tags/tag42.xml><?xml version="1.0" encoding="utf-8"?>
<p:tagLst xmlns:p="http://schemas.openxmlformats.org/presentationml/2006/main">
  <p:tag name="AS_UNIQUEID" val="43"/>
</p:tagLst>
</file>

<file path=ppt/tags/tag420.xml><?xml version="1.0" encoding="utf-8"?>
<p:tagLst xmlns:p="http://schemas.openxmlformats.org/presentationml/2006/main">
  <p:tag name="AS_UNIQUEID" val="367"/>
</p:tagLst>
</file>

<file path=ppt/tags/tag421.xml><?xml version="1.0" encoding="utf-8"?>
<p:tagLst xmlns:p="http://schemas.openxmlformats.org/presentationml/2006/main">
  <p:tag name="AS_UNIQUEID" val="243"/>
</p:tagLst>
</file>

<file path=ppt/tags/tag422.xml><?xml version="1.0" encoding="utf-8"?>
<p:tagLst xmlns:p="http://schemas.openxmlformats.org/presentationml/2006/main">
  <p:tag name="AS_UNIQUEID" val="244"/>
</p:tagLst>
</file>

<file path=ppt/tags/tag423.xml><?xml version="1.0" encoding="utf-8"?>
<p:tagLst xmlns:p="http://schemas.openxmlformats.org/presentationml/2006/main">
  <p:tag name="AS_UNIQUEID" val="245"/>
</p:tagLst>
</file>

<file path=ppt/tags/tag424.xml><?xml version="1.0" encoding="utf-8"?>
<p:tagLst xmlns:p="http://schemas.openxmlformats.org/presentationml/2006/main">
  <p:tag name="AS_UNIQUEID" val="246"/>
</p:tagLst>
</file>

<file path=ppt/tags/tag425.xml><?xml version="1.0" encoding="utf-8"?>
<p:tagLst xmlns:p="http://schemas.openxmlformats.org/presentationml/2006/main">
  <p:tag name="AS_UNIQUEID" val="247"/>
</p:tagLst>
</file>

<file path=ppt/tags/tag426.xml><?xml version="1.0" encoding="utf-8"?>
<p:tagLst xmlns:p="http://schemas.openxmlformats.org/presentationml/2006/main">
  <p:tag name="AS_UNIQUEID" val="248"/>
</p:tagLst>
</file>

<file path=ppt/tags/tag427.xml><?xml version="1.0" encoding="utf-8"?>
<p:tagLst xmlns:p="http://schemas.openxmlformats.org/presentationml/2006/main">
  <p:tag name="AS_UNIQUEID" val="497"/>
</p:tagLst>
</file>

<file path=ppt/tags/tag428.xml><?xml version="1.0" encoding="utf-8"?>
<p:tagLst xmlns:p="http://schemas.openxmlformats.org/presentationml/2006/main">
  <p:tag name="AS_UNIQUEID" val="498"/>
</p:tagLst>
</file>

<file path=ppt/tags/tag429.xml><?xml version="1.0" encoding="utf-8"?>
<p:tagLst xmlns:p="http://schemas.openxmlformats.org/presentationml/2006/main">
  <p:tag name="AS_UNIQUEID" val="499"/>
</p:tagLst>
</file>

<file path=ppt/tags/tag43.xml><?xml version="1.0" encoding="utf-8"?>
<p:tagLst xmlns:p="http://schemas.openxmlformats.org/presentationml/2006/main">
  <p:tag name="AS_UNIQUEID" val="377"/>
</p:tagLst>
</file>

<file path=ppt/tags/tag430.xml><?xml version="1.0" encoding="utf-8"?>
<p:tagLst xmlns:p="http://schemas.openxmlformats.org/presentationml/2006/main">
  <p:tag name="AS_UNIQUEID" val="500"/>
</p:tagLst>
</file>

<file path=ppt/tags/tag431.xml><?xml version="1.0" encoding="utf-8"?>
<p:tagLst xmlns:p="http://schemas.openxmlformats.org/presentationml/2006/main">
  <p:tag name="AS_UNIQUEID" val="501"/>
</p:tagLst>
</file>

<file path=ppt/tags/tag432.xml><?xml version="1.0" encoding="utf-8"?>
<p:tagLst xmlns:p="http://schemas.openxmlformats.org/presentationml/2006/main">
  <p:tag name="AS_UNIQUEID" val="502"/>
</p:tagLst>
</file>

<file path=ppt/tags/tag433.xml><?xml version="1.0" encoding="utf-8"?>
<p:tagLst xmlns:p="http://schemas.openxmlformats.org/presentationml/2006/main">
  <p:tag name="AS_UNIQUEID" val="503"/>
</p:tagLst>
</file>

<file path=ppt/tags/tag434.xml><?xml version="1.0" encoding="utf-8"?>
<p:tagLst xmlns:p="http://schemas.openxmlformats.org/presentationml/2006/main">
  <p:tag name="AS_UNIQUEID" val="504"/>
</p:tagLst>
</file>

<file path=ppt/tags/tag435.xml><?xml version="1.0" encoding="utf-8"?>
<p:tagLst xmlns:p="http://schemas.openxmlformats.org/presentationml/2006/main">
  <p:tag name="AS_UNIQUEID" val="505"/>
</p:tagLst>
</file>

<file path=ppt/tags/tag436.xml><?xml version="1.0" encoding="utf-8"?>
<p:tagLst xmlns:p="http://schemas.openxmlformats.org/presentationml/2006/main">
  <p:tag name="AS_UNIQUEID" val="506"/>
</p:tagLst>
</file>

<file path=ppt/tags/tag437.xml><?xml version="1.0" encoding="utf-8"?>
<p:tagLst xmlns:p="http://schemas.openxmlformats.org/presentationml/2006/main">
  <p:tag name="AS_UNIQUEID" val="507"/>
</p:tagLst>
</file>

<file path=ppt/tags/tag438.xml><?xml version="1.0" encoding="utf-8"?>
<p:tagLst xmlns:p="http://schemas.openxmlformats.org/presentationml/2006/main">
  <p:tag name="AS_UNIQUEID" val="508"/>
</p:tagLst>
</file>

<file path=ppt/tags/tag439.xml><?xml version="1.0" encoding="utf-8"?>
<p:tagLst xmlns:p="http://schemas.openxmlformats.org/presentationml/2006/main">
  <p:tag name="AS_UNIQUEID" val="509"/>
</p:tagLst>
</file>

<file path=ppt/tags/tag44.xml><?xml version="1.0" encoding="utf-8"?>
<p:tagLst xmlns:p="http://schemas.openxmlformats.org/presentationml/2006/main">
  <p:tag name="AS_UNIQUEID" val="45"/>
</p:tagLst>
</file>

<file path=ppt/tags/tag440.xml><?xml version="1.0" encoding="utf-8"?>
<p:tagLst xmlns:p="http://schemas.openxmlformats.org/presentationml/2006/main">
  <p:tag name="AS_UNIQUEID" val="510"/>
</p:tagLst>
</file>

<file path=ppt/tags/tag441.xml><?xml version="1.0" encoding="utf-8"?>
<p:tagLst xmlns:p="http://schemas.openxmlformats.org/presentationml/2006/main">
  <p:tag name="AS_UNIQUEID" val="511"/>
</p:tagLst>
</file>

<file path=ppt/tags/tag442.xml><?xml version="1.0" encoding="utf-8"?>
<p:tagLst xmlns:p="http://schemas.openxmlformats.org/presentationml/2006/main">
  <p:tag name="AS_UNIQUEID" val="512"/>
</p:tagLst>
</file>

<file path=ppt/tags/tag443.xml><?xml version="1.0" encoding="utf-8"?>
<p:tagLst xmlns:p="http://schemas.openxmlformats.org/presentationml/2006/main">
  <p:tag name="AS_UNIQUEID" val="513"/>
</p:tagLst>
</file>

<file path=ppt/tags/tag444.xml><?xml version="1.0" encoding="utf-8"?>
<p:tagLst xmlns:p="http://schemas.openxmlformats.org/presentationml/2006/main">
  <p:tag name="AS_UNIQUEID" val="514"/>
</p:tagLst>
</file>

<file path=ppt/tags/tag445.xml><?xml version="1.0" encoding="utf-8"?>
<p:tagLst xmlns:p="http://schemas.openxmlformats.org/presentationml/2006/main">
  <p:tag name="AS_UNIQUEID" val="515"/>
</p:tagLst>
</file>

<file path=ppt/tags/tag446.xml><?xml version="1.0" encoding="utf-8"?>
<p:tagLst xmlns:p="http://schemas.openxmlformats.org/presentationml/2006/main">
  <p:tag name="AS_UNIQUEID" val="516"/>
</p:tagLst>
</file>

<file path=ppt/tags/tag447.xml><?xml version="1.0" encoding="utf-8"?>
<p:tagLst xmlns:p="http://schemas.openxmlformats.org/presentationml/2006/main">
  <p:tag name="AS_UNIQUEID" val="517"/>
</p:tagLst>
</file>

<file path=ppt/tags/tag448.xml><?xml version="1.0" encoding="utf-8"?>
<p:tagLst xmlns:p="http://schemas.openxmlformats.org/presentationml/2006/main">
  <p:tag name="AS_NET" val="4.0.30319.42000"/>
  <p:tag name="AS_OS" val="Microsoft Windows NT 6.2.9200.0"/>
  <p:tag name="AS_RELEASE_DATE" val="2023.04.14"/>
  <p:tag name="AS_TITLE" val="Aspose.Slides for .NET 4.0 Client Profile"/>
  <p:tag name="AS_VERSION" val="23.4"/>
  <p:tag name="ISPRING_FIRST_PUBLISH" val="1"/>
  <p:tag name="ISPRING_OUTPUT_FOLDER" val="F:\我图VIP设计PPT上传\10月份上传文件\298"/>
  <p:tag name="ISPRING_PLAYERS_CUSTOMIZATION" val="UEsDBBQAAgAIAJCuo0gOaiROYgQAAAURAAAdAAAAdW5pdmVyc2FsL2NvbW1vbl9tZXNzYWdlcy5sbmetWG1v2zYQ/l6g/4EQUGADtrQd0KIYEge0xNhEZMmV6DjZMAiMxNhEKDHVi9vs037Nfth+yY6UncR9gaQkgG2YlO+54909d0cfHn/JFdqIspK6OHLeHrxxkChSnclideQs2MmvHxxU1bzIuNKFOHIK7aDj0csXh4oXq4avBHx/+QKhw1xUFSyrkVndr5HMjpz5OHHD2RwHF4kfTsJkTCfOyNX5DS9uka9X+qff3n/48vbd+58PX2/l+sDEM+z7+0DIIr170wMoYFHoJ4BG/CQg58wZmc9hcuGC+TQgzmj7ZZj0PCJnzsh8dsotoogELIl96pGExkkQMusLnzDiOaML3aA13whUa7SR4jOq1wLiWMtSoErJzD5INWwUjehS5oUzTIMkIjGLqMtoGDijWJfl7S8Wljf1WpegrkKZrPilEpnVCRljn9+UogLVvIaMQvCq1xJ+qXMui4NO1RFe0mCSsDD044QE3m7HGZEiQ17JjZqBKBGOSQQAJa9E+QjZxGaZFUdYqWEIUzqZ+vBmxoSpXK0VvOuhdswJxGAuii4pyBESQXbF8TKMPOM0UIU4uuFV9VmX2V5+PAxUFzAN3BBS0GUPwJnB2AFDjCXUjbIUad0FNiNxjCckGYfnkMjAu3CIRHgKdDsdInFBYqAIibtkAnxGJ9gkvKHYLv93/Eq5SWd1i3iagpxx30bqpoId41JggWVadTBMTUw+LiBsFPs/oHGLCt61q5XcCLCjzETZqQgqi0s8k0UfF/SP5ARTn3gJpJUXLhNmS57RmPNbVOga8WzDi1SgS5HyBnL9Fp5lMrPPTJyt/k+N/BvxeltVXm0LUuCR81dD7dmrYd8xq6nAproW+U3dpdo4bGv+Y6wwOf1DE/oc/XH6Y5cEOKLh80Smknmj2qr75PjcWTY0Rp1GPNFT/aP13JbEbW0dUyhYY6n7SxDopqZ/QANU/aVocAKK5m2JhhpOi6sBOoNwCxBo9FiMM3DVngln4MIB8ksyjimD2WgpLitZd44dlo1tgL4f2hTmPCVqcU/GS3GlYcJRgm/a6QO6kI10Z0AfDDd7rYJR5oPJAQCu2uQBSCVzsD/rgbmYkZ0H2gK/d5KlblRmyavktS3y4NsmF9+OTVelzu2u4tUuedsmc/wUK9rDRa3S+YD2f8e/3vF5QL/HRykmOHKniYsDl5hB33BV9RQCChhX+CxOfDw24sCFnNfpGprplW6KrCdQO6t75AQD2PbMseBluv7vn397YnxlSbuLtru/DwIBYpsqSO7A/gx0Laq/ukAYHu/L2UUfqe3dZifX86rDKGThs9wheNtacp3D1kG3XkjybdAwY9idzoAHsU173ZQwug1BmOHoFGqZncKd0YyX11AImdZqEIp1tUnAepj2++tlUytZiCGyT2sl5sCMzhPsefauDeRTMr1ue2YGN4p0e+lWcOnuC+ZOcQB19is8kcl6IKBtTbsqBERv1/c033zbqe5Wlf3D4vD1g/8v/gdQSwMEFAACAAgAkK6jSAh+CyMpAwAAhgwAACcAAAB1bml2ZXJzYWwvZmxhc2hfcHVibGlzaGluZ19zZXR0aW5ncy54bWzVV91u2jAUvucpLE+9LGk7unYooaoKaNVaQIVt7VVlYkOsOnYW21B6tafZg+1JdhwDBbXr0h+kTQgRn5/v/J+Y8Og2FWjCcs2VjPBudQcjJmNFuRxH+MugvX2IkTZEUiKUZBGWCqOjRiXM7FBwnfSZMSCqEcBIXc9MhBNjsnoQTKfTKtdZ7rhKWAP4uhqrNMhyppk0LA8yQWbwY2YZ03iOUAIAvqmSc7VGpYJQ6JHOFbWCIU7Bc8ldUES0BdEJDrzYkMQ341xZSU+UUDnKx8MIvzs8dp+FjIdq8pRJlxPdAKIjmzqhlDsviOjzO4YSxscJuHtQw2jKqUkivFdzKCAdPEQpsH3oxKGcKMiBNHP4lBlCiSH+6O0Zdmv0guBJdCZJyuMBcJCLP8LNwfWnq17r4uy08/l60O2eDU573olCJ1jHCYN1QyE4pGwes6WdkBhD4gT8Bp0REZqFwSppITZScs05d0ZDJSD3hRa0UTpktENStlKN/g2XbZDcxWgEgYhZhI9zTgRG3BDB46WytkNtuCmq3l6VRIAF7cnQeR/fm/fZiROSa7bq1oKjXc7jxjdlBUUzZZHgNwwZhSB+m8JTwtBqcdAoV2lBhfYxSAsOFiecTRk9KnI6B/yToSswkVrQhF7NBDPewnfL79CQjVQOuIxMoLOBzrXHrz4LOCNa34OShY9b/bPTZuv6tNNsXW65AAmdEBk/ExwKztLMbASfzJBUZqEH6YiJ1awoCuW04JWJrfryMmieWuHL/NbFWIHeYEk2Y+U5hfmrB6XNJmRSDKIbrgIaRpBDSTwmMGJYF1xaVhYwJhIpKWaIxLDWtBvrCVdWA8UPsIfWL/fQ6yMui9MYVhtYzCnLS0Hu7O69r+1/ODj8WK8Gv3783H5Sab7we4I4c37jnzy58pdr/+E2DAO3pR9f2ia3/+bO7l20vpbJa6d1OShV0la/FFy3jFT3cxmpC/+S6a28YEq5AEtp7IcM1pLgKTeMvmWLvaBNXvVu9z22mTbZYMyvGY3/JmR/Wl4T1+6FYfDoxdVxUi55ColwK3F5223s13bgpvkoq1IBtPX/Do3Kb1BLAwQUAAIACACQrqNItfwJZLoCAABVCgAAIQAAAHVuaXZlcnNhbC9mbGFzaF9za2luX3NldHRpbmdzLnhtbJVWbW/iMAz+fr8Ccd/p7pWd1CExxkmTdrfpNu172po2Ik2qJGXHv784TdYEKPSwJhH7eWzHsc1StaV88WEySXPBhHwGrSkvFWq8bkKLm2nWai34LBdcA9czLmRN2HTx8af9pIlFXmKJHcixnA3JoQ8zt58xFBfj2xxliJCLuiF8/yBKMctIvi2laHlxMbVq34BklG8N8urHfLUeDMCo0vca6iin9TXKOEojQSnAlL6vUS6yGMmA+UhX9jOS04c6f/sD2o4qqi1t+QlliNaQEuIiXy9RhvHceI9fZY5ynqDhrzbQL59RBqGM7EHGzu++ogwyRNM2/9MjjRQlFjTmnH/Edw4TpDDjh1ldoVwk4IUw0MVXcOWxd70LQO5rOPcpjqsU7AnrerAQ8NEzBgstW0gTf+psqhJvj6028wGLDWHKAEJVD3oyST+RVnk3sa7H/YE3yovQl9P0kFfB2hpWXcKBu1jf41erW7srQqfvuiBDCTunDFLslT3yt6nrETJQ9shnRgt45Gx/nMGhqSP5R74l7jnP199YgRNzLJzVn7wVIz3g6KogVafwmFoUsFCYzgutAd8tTayuSyk5yinlZEdLoqngvxCX7e1lVJocGFyvne6sVFPN4FTD2RzNmg7LZc9xPzpr3JDdz0J/ue480WaL30yJ1iSvavOzpKYTxzNjYgozTU4zcE8aOMh7vhEBx8YeItVEbkG+CMHGhuFCgxrrXnTDNQRPk6AGaXK6yqlzcqr8vK0zkGvzahSUr3Ks7IAVLStm/vQrhTcoDhgD1o6qK+OPE/rel4HCNQEQmVe+a7tDZ6lbpimDHfjhDxT2ykN3S5Xp0qGGW+oH2Oiw5ZxmVE+6XdH3SrxDAv0J/KtJK3J8YBnR9ppkyt4smny/hvtcosXs1xk2X7jJ7Nn1UuTY2I8raJT47+Q/UEsDBBQAAgAIAJCuo0gqlg9n/gIAAJcLAAAmAAAAdW5pdmVyc2FsL2h0bWxfcHVibGlzaGluZ19zZXR0aW5ncy54bWzNlm9PGjEYwN/zKZouvpRT56YjdxgjGIlOiLBNX5lyLVxjr721PfB8tU+zD7ZPsqdXQIiOnUaWhRDo0z6/51/7tOHRfSrQhGnDlYzwbn0HIyZjRbkcR/jL4HT7ECNjiaREKMkiLBVGR81amOVDwU3SZ9bCUoMAI00jsxFOrM0aQTCdTuvcZNrNKpFb4Jt6rNIg08wwaZkOMkEK+LFFxgyeESoA4JsqOVNr1moIhZ70WdFcMMQpeC65C4qIM5sKHPhVQxLfjbXKJT1RQmmkx8MIvzs8dp/5Gk9q8ZRJlxLTBKET2wahlDsniOjzB4YSxscJeHuwj9GUU5tEeG/fUWB18JRSsn3kxFFOFKRA2hk+ZZZQYokfenuW3VszF3gRLSRJeTyAGeTCj3BrcHt202tfXXQuz28H3e7FoNPzTpQ6wSonDFYNheCQynXMFnZCYi2JE/AbdEZEGBYGy6L5spGSK865MRoqAakvtTAagaeiiPCx5kRgxC0RPF7MWqLHzJ5yATE43d36SFr8CPTxxgnRhi0bms8Yl8W4+U3lgqJC5UjwO4asQhBRnsK/hKHldKORVmkpFcRYZASnDE04mzJ6VGZpBvyToRswkeagCZsvE8x6C99z/oCGbKQ0cBmZwFYFOTeeX38ROCPGPELJ3Met/kWn1b7tXLba11suQEInRMYvhEMJWZrZjfBJgaSycz1IR0xyw8qiUE7LuSqx1V9fBsPTXPgyv3UxltAbLMlmrLykMH/1oLLZhEzKg+gOV4mGI8ihJJ4JEzEcdy5zVhUYE4mUFAUiMTQq4471hKvcgMQfYI82r/fQ6yMuy9EYbg6wqCnTlZA7u3vv9z98PDj81KgHv3783F6rNGvhPUGcOd/DT9Y28UUjf9oNw8D1zufbsNX5v+rCvav21yqZumxfDyoVqd2vhOtWWdU9r7Lqyl8bvaUro5IL0GbG/thAoxE85ZbRt9w0ryj8+vvXb4s3KvwGo1i7ff/fIPxo8dxaeV+FwbMPwBrIVx/TzdpvUEsDBBQAAgAIAJCuo0hocVKRmgEAAB8GAAAfAAAAdW5pdmVyc2FsL2h0bWxfc2tpbl9zZXR0aW5ncy5qc42UTW/CMAyG7/wKlF0nxD5hu6HBpEkcJo3btEMoplSkSZWkHR3iv68OX03qjsUX8vLkdewq3na61WIR6z53t+6327/7e6cBalbncO3rokVPUWdGJAuYJSmIRAILkOJ49CTvzgRlzKQznZcfaGtqfkzhP0suTB3PCAtNaIY6XBDgN6FtqMM/J7FTq2tfU63R89xaJXuRkhak7UmlU+4YdvXqVr3EAFYF6AvokkfgmQ7caiPPjg8DjDoXqTTjspyqWPXmPFrHWuVy0ZZ/VWagq0++3gP9p8HLxLMTibFvFtIw8WSI0U5mGoyBQ97HCQYJCz4HUfPtu/UH6hk3CwroIjGJPdKjG4w6nfEYGl0ajjB8TFZejW4OMJqchY3dE3e3GB4heAm6YTW+x/BAleXZPz5gplWMHWmgzZ6fUKH4IpHxIXUfg+Twsmjb1r1zoe76Y+Y9IRU8oRX1/NK22RGChgCtN5aOeU2Qd0rZCUqURA5FaNS0Kug5YsM5gvvPLuPW8miVVuOhGo5VG7heg54pJarbf126Z5irs/sFUEsDBBQAAgAIAJCuo0g9PC/RwQAAAOUBAAAaAAAAdW5pdmVyc2FsL2kxOG5fcHJlc2V0cy54bWydkbEKwjAQhvc+RbjdxG6lJHUT3Bx0lpqmGmkvJZdaH9+UinSRgEMg//F9PyQnd6++Y0/jyTpUkPMtMIPaNRZvCs6n/aYARqHGpu4cGgXogO2qTNq8wKM3ZAKxWIGk4B7CUAoxTRO3NPjYQK4bQywmrl0v4ukditkUw6LC4pb2L/szgyrLGJPX0XbhgFW8x7QgjLxWMDsXjdxi60D8AhqTAEyqwVACaH0CeAwJwI8rQIrvm+ekRwrxo2KQYrWeKnsDUEsDBBQAAgAIAJCuo0izv7NQbQAAAHIAAAAcAAAAdW5pdmVyc2FsL2xvY2FsX3NldHRpbmdzLnhtbA3MPQ6DMAxA4Z1TWJ7K0L+NgcDGWFUqPYAVLITk2CixqnJ7sr3h0+vHfxL4cS6bacDn7YHAGm3ZdA34nadrh1CcdCEx5YBqCOPQ9GKR5MPuFRbYhQ7OM6cazi9KVb4zF1Ynr2e4RNuPFu9DcwJQSwMEFAACAAgARJRXRyO0Tvv7AgAAsAgAABQAAAB1bml2ZXJzYWwvcGxheWVyLnhtbK1V30/bMBB+LtL+h8jv2C0dA6oExJDQHsaE1LHtrTKJm3hN4sx2COWv39nO76VsSHtolZzv++58993Fv3rOUu+JScVFHqAFniOP5aGIeB4H6OHr7fE5urp8d+QXKd0z6fEoQGXODYCmyIuYCiUvNIDvqU4C1DNgYEZeIbmQXO+B+xS420gnS/TuaAYuuQpQonWxIqSqKswVIPJYibQ0JAqHIiOFZIrlmkni0kBeg13pv6Phl4mc6H3BVA9Z6LcHrklajmfFByTVEgsZk5P5fEF+3H1ehwnL6DHPlaZ5yJAHlZzZUj7ScHcnojJlythmvktyzbQ2SVjbzNcrvjjPPSXDADmHTcaUojFTOM1jRByWTID9bUpVUvOoAa3hVTte81q/jXnfNG62c6RzLsrHlKsEjvqQzjoJ9Mkwqp/Z61oFPTQKujVMyJPsV8kli+zrt1aM8wVyAVvF2TyxqkI4gKdbGmoh9zcAAxXVHcRt07BrGraglgO30dcdBWpuu2VUl5I1pZr5Tzxi4guVkhpZXGpZMp+MjDWWDME+cVeum9Q1xE90lp7+Q2+M36g1P9VrnbGA/9GYT0DU1oTnEXu+5eCjWQY11QyKbWxYFyk2MbucVPmY9XQ9MLkc66bARTxNZcxgDCOqKens5BCUSarAJSzlCNs7OAhOeJyk8NOTDOPTgzQZlbtJht7BQXAqwt0EtDW3ZSTjOo7E1CrIJxPrxA9LpUXGX6w8B3tGr6wOXxu55ui64O3B2fyPURzEaAZziyZWl3nq7avm8N7MqVadz6ZwloFaYR6YLgvn1cxCWYx8IralZapv+jk1+7AHHeU8NR3TXN9B76Ja8xfmVTwyX7rF0tQkYUYzAfpwvuwxQD9huwzCW9OhiFuRN3XAmNg3928r2mz5unWu64c67EMNnzirHMbN1EdQRyxFmUejHuKi+4ioFHbatWTUS9kWbrQ4AZGKIkDv4aG+88XpRXfls8VFg7V53bvALpc3rPQ64U5BpNZ1exG/3g3w+BtQSwMEFAACAAgAkK6jSIyYS/o+CAAAjyAAACkAAAB1bml2ZXJzYWwvc2tpbl9jdXN0b21pemF0aW9uX3NldHRpbmdzLnhtbLVa627iShL+v0/RYnWks9IqXMwtK4aVL01iDTEc7CQzu1qhBneCFdvNsRtmOOLHPs0+2D7JVrftYBMgdmYWT6JxddVX1XXrCxnEL16ob2LOAu8Pwj0W2pRzL3yOh39CaLBkPoumEY0pj+sHyqMXuuybGT4xQQNqzEnoksjVxWg8bKCR/KB+T+0bfXhra+0W6rVxC/eRgTs6jF0rxrWiw5jRauqD+hFEghvRJQ35adRBvTD6VsAMYxpxM3Tp96FS5M4PFWdwExHXA7542G2LZ59p3Rtt8aB2s9Pr4H1LVRSli/SO0TQa+17vuqc2EW60Ow1lr/VbSktBzU6ned3dN3utjgJvo+suoLTxdRe1e+12y9i3cAukkapqRkvf95TrZlMFbbh/re9HI63XaKBms6m0jX2nq4y0BgJuBTBUpS8cqBiKpnT3qqY2+woa6SNt1N5jA3f1Duq3cLfR2Lc1TWk0Ds49zC7vrgO19HQyd74DeDIEJ0dFbtVPJNdguYkiYHZosPYJpygkAf1UkzkZcpmx6NclW+/+UksTVCZzxp7ZVaQmRCALsOEJrEFdjmRs0q58YeTpyHM/1RYbzll4tWQhB6irkEUB8WvDPye5k86sjCTb0qiK3BNZ0oO6nvyUFUt1QT7Dc0loyYI1CXdj9syuFmT58hyxTeiWMnO1W9PI98IX4G5c93R8UZHvxdzkNCjYh/viKS+2hnjGVJjXxeIpJemTBfUzjQ35qSB3UPm+R45Et17scSmqNsVzSXRNnmkxAH1VPJdlQtBSjFpPPO8LcfqdA7siyr91kd0nOxoVlSTt8qIUW2/WVfNpHbFn4eyi3PuBfpXzGXSf8FlY2BBPKSExQaGwVJRSt8n5G0eM6etxLxkEoAWCm28uKUlCTrW5PrmbqtbX+XhyM5lr5k1tqCdViURZ/trq9r83O13oXKlcSST7Th2Pi1hIgnUa5bAsZzYZzwEQj+cW/uLUhuJ3ZdHJvTM2LVwbpv+pDDCd4YfaUPwuI3o/m2HLmdtj08Bz055bE0f6ZYwdbNSGX9kGrciWIs7Q1qPfEF9RBO3ZiyiKfc+VA6Jle+GGltBnTO5U05rPsO3MTN0xJ1ZtaLMo2v1VIpMNX0HyrEiMXC8mC5+6Ui2kiBxf51co+MdXHnCygHjhVRntM/XRtG7mzmQytufYMjJKbYhDFxkREZqqA81UG88AIyKwjn9MfC6zTyIg1fcrg9yaN7dj+HGEIbfe88qHH/4Ba6YYQjKlYQlBSBw8g6yz7cfJzBA+BIWIoDWJ428scgtJkw9dCWzT0ieQmrqTw3cETIYNgffCJaQOXfISeHfYttUbPNcmXyDHoTYnFYUmn6EkP1cU+optqCFslxCz1AfzRhUVIcowK5CsBpdE5Lu/Q2S5BDnhza3HNjFQhIehTGQ1xleVNdn4t3sIpKmOz1R7AgzOlm/P3paCKZELy1wJXdCGdGyI7Prt3vzHfKSaY2zMId2MyePckV1SKA3IDoWMI+JuSbikaEGXZAOVsIMx13PlmIi8NOH3jfcHIjztP7+krcsy8JdfPmBSoeGdsAz2y6AMtilr/p524bZ0Bh80ROT6WSvKOODDJtg6ttSZOfk5IYq9YOMnXfpnBOrVuKrBeteOH/dX+bD9H4yxkxasmdDRNI9VEsKwEoslBxZPv5KgaY1AXXpYhIYvTqiVAKxJimEx9AMwD+C5giEP4NFqEI9Ys00HNluPdCFOHyWEZa0mUTsdb3FG9Ckc0F9LdUGfGOyXfEq2yUYG1i4Z/jJRzm2VCkuLYzpjMNwCzOckqQDV9wJxhioHe3+HM1ckq0FhPo9s47uyun3vRa4I4OdNQN/uw54iFkiqT+Isr5NF6e8/aEgyxVmid1ptA/FaoKVjlavPH4qYjdWZfjvXVUvH4kQh6tkvLwfVIXwyduz5WNUEApRJQPhyBavwkzjnlcdKTgQGHqmAl07epiRarv777/+UhzmyJ6GilPq3qjhQ/KJr4le8f1qM0/hfJXAcVSuKypeSgumBKhMtf75yTEjQn3JkIcmyFLBAXHGVUg0lkIZRdRxVv72DKrFlUbBNBHvBiiB36uwzND65168N70j0Ao3TYcyvCiQ9L3KTV7bhcMTdcN8LaUXxH16JxOQdczpXDUOe/aFGfW/5kiy/Lhxg0ms+5LPnKnj6rWpBdz6CpK7Hq2PKxS3rWtASkvdDQ9ieXOteCYcLFZ9AD+eF+5mQR8yfiputt1e5wCAu4iCNhzwSR/rsLc8Rr9i3NHbDJ+LHwJYnHbNOwYap2CymkEXaMfdM1I6bx00px4wPzId1QU+mk4Mu0o+ldF2TN795Ba+0N5bDMSsdypl+IB7zW/Q7f8OfIx7z22JNmcC57q1Nx0N50ew6TiNRnl4mdsBDQ9mlUp7srcgjLBiLa9k4N5GUUOQMmEuHcm10vICm5SxoeYPrZywehK/blzshs9jJacfia4fCwCF965fzd8A97tPzyS3nASWYd7V8P1UBKc+pEki+Pjh2RkJFfLemn2pwECHLlej0cQ2lGJ9qwp3JNzTn5NZZPxPtLCcprbksGsh+Ltt5JZWh6OLVVLGk2C8LDepv/DSoX4rQIIU9H8BwEyxohCEHPOhyaYSKxDz7KrsKe5A70iO5M6N5AL4C7BDOSFkl5AiFxJLbqqxakpf8OOwtuefTLc1aVY6Qc87l+Q9iqI7Lya3yMX3i+fROKZWrIO11h1ws9sAc/ayUPJHllRyNVCw6ThaxnP2JbpUtPgcbTyxHWZsW6Z7v0IwfRb1+QhXwnvP+oJ5fZqFHvfmW9ZgGooB39m8O/gdQSwMEFAACAAgAkK6jSCqKN+aHEQAA8GEAABcAAAB1bml2ZXJzYWwvdW5pdmVyc2FsLnBuZ+3d+VeS2f8AcEszJ2eizcwsbZq0xQXUGjMXWmzSkXKd1FLR1GwzNTMUWVKnsUUldcpdmlzaJW3S3MAlJdSgCZXSlAqFEJUQkR0+9J2az4x+5g/4nvNwDni49znPva/73NUf3lzyOrDvm0WrF2lpaX3j7ubqo6WlA9PS0o7T09WkqHZb7tP8mRfvs2+3VhV1DVfzRSdq1/5dWlrVOH1F2ALN969i3QLjtbQWt396zyPH3I7Q0gq74O66yy8xZGIIfuVBpJIsUOajtJzPH9AGteV+tHya9SNk04+uznrL59ssmXgGKf/ouv5F2jL9+Xt0Lnl5KrRTkJWBFJlobZNiSH7uQT2fdujRUcI2JuOX/fUcWml9FaOnNIlP6yE+LlBIpume9vxm8TC7BDFcL5Gyi2Jk3K9XhZ6fp/v3j7c/rF6lLDvkti2bizvMgrpI3qYZS7uuuNw01P4a0qL194/7Nl7REYoneuamWEV1wM2Vtv/MhrTsTNbucxsjP6BB1U3KsPt3YCb7MiNmlXcjPeWEWd0Y72xQIk4fQZss+Gf2+ZRI7b4fTyuVfKwhDFY1p7rnU8Df+FnUV1ha5ZlFjWTMzv8QuRPivcTAVXd2Rr7REliTd2LZnPvNay1n/PwsogdtN0tz1fghxHvpT3Nv9RBCuZezjNMzt+yWNte9fkuNZpfR0lbuv9R355D97Batn6e/3MB7b8ScOunnNm3ZHEfNmG0P0bWE+bkaZM++XpOMNLBZ0AsgAASAABAAAkAACAABIAAEgAAQAAJAAAgAASAABIAAEAACQAAIAAEgAASAABAAAkAACAABIAAEgAAQAAJAAAgAASAABIAAEAACQAAIAAEgAASAABAAAkAACAABIAAEgAAQAAJAAAgAASAABIAAEAACQAAIAAEgAASAABAA4v8RIkXaNvKI5jIo+R/RAs+nqO1ju8MS0+bG0dM9bb8uP+BVwCqb2WEBW3rOh77PbDNeMCeioJ750YNHD85OhcT+e/v+W/I12ObIOXV9dh5MmWc+v2zn3RezylirKTr1Umib1uwq+QucYS7SkdznHuDm35OmKBvtcU5Tz9gpC0221+NFZ/q6/cFRzU1rx/IY3qP/LNDaHqJEzayA5gXLbfs4jSJhHUkZPe0Q06wSbWVxGSrMLUkiWVUMDclHSd6lF5mqJeSNhm7WjU3IJN7oTFa7qck/YynCtflE+SRFVaH+dtdNF84DRjTlnDO1Hu1CYgedgFSzRfAdeGk7K3TqTTyt5CdLo/TDYARy+0kT9QXDkFe9tG04ebupKlZIdeSjJuLgaFHfczBGcOUKnuYiH7/LecwWC7d3Y5c0CTqN4SVKPlYtH6RikGBRYiP10eSpN0yoWkobNAE3M4J/qHovDkAGmqCn/3geSeD8VlqFLDi6t3Zc/sJROE3N//L0c1JkHtO+ykWXtnmHcuNKk9gFHTQzXtz1Ulq9S9PkzN30ZXEQB8bqn8Din0jVjI3ViKEERsfG7pOl4mbxsPwx+d4rH1IIvphBi8EIiwzVjWxpUnG7WuveI4KXT5SqmY/mv1cz6g9KViG8QY3yyUZEZxWyAVmMHEA2xYFHb65/qgcWqfMmTxVlC2rWTiUHzdT08g4R9gS6XG8OB9PvP1uMPRxQw333V4Wpr3cqR4dYOCgmPLz14hoPxNkqm4iJ7mAE6hoz57vF5ifhL3xRTWZOlHbe8h7ZyBMVYj/kTiSl1jP/pDdEuSHhvlZOXgdrUpzO0PuWpTgR7J1drkrW+UXw8HJ4gr+IaVDfWZL51taE4JTR4b3gIvf9iDFT0tn/wbb0XF42GotDru28ya3JqwjhvJMGtI7suH6cfCg7ST7An+iud7D/3K+2m2mLmq08BfG99zAF16mKu1iSLwqTwPDgPJx5l0opZX6VhOK2DbR442NppJHwQbPA/CCmqSWrO6hS7BX2myrZpGbLhgzRvguEpXu3pMLwmMTbXjbwKxlmf1TZU4N/mFE6j4ktbnmAuy9u8QAzBxBbBk34n2oSkL12akfyAC/58Ll+auGXDm7nxRx8vwJaDe3s/n26NjaDKewt5QzwOTVnD4piWyNoobaLEdGQO6RWPBZ7RbqgbyM3vOMhe8qJGoaFnGpsXApjC0JXw2oXXK9Pj8aRVmw4Z2QEphNJ5IG8SO6o49PBhOblziOR07+nNzs7QDnkz2Ph1rEbRCeWOZaZIyW/9kDEBpvmMbnMW8StUVzLfqcgSH1laM1Esm+G/t2rPiBDjyoxqMBX37wxQ8+cp349tY0/7UQVEUscYjjPP98Q8bJlv8r81uDNpy8DmdyrcSUkrJJO8eBUT8e2jqxOdUdvplbx432qy4mGXYUxeg1nC0xKlWF+8IN2mX50fpgPyUXJwFUy2yOQVJGZHx0rPYYC5coeC5RenSz4jDPM2u7MB371TGQ1hKJITI4P+WsaPG6cOPGYMYDanBUja1CCA+FYpSjtJmWtvnnRa9zx4w3jYekr7oQ37TksNHPIU8Y/EF1KWpArIIz0qk/Lb6XjBDUIbGkC1cCmU1xWgHH368hpyFt06LsTmedtlZUE+q07HLvM9QY7Kj3tQJvoQritbduBqWQYicsrzBvtTaWYqj6mP8C29MnTg/kLG4pmZPiZhdGTZOXnKRetm6UkbDWZSuLa4M9RXtlg+b6o4XTVycJUSop+ruznxAbXV7pnGXmHMsAdd9I9sdbOpAr7+SC4OusJtYE4UoHJ2mlLJazvSAyw2tdJ8NQUe3EzS1CJsH//g/P93V2R6vnPX+ad6uu+rjJhFRH7u5vZkfWWA2tObEniBPJ7hzHyiSunGya4OrkiIqjZ3pN///NC9jbomzVTnnoM+JvnWNWYP0k2Fk6XPUmSfTSEo+KEvb6e0RiVEM+cEfBqOb6kGYWQBkddaJWohbgkXlJf+xg2F1fGi8ubtEBjRBKRZk7Yjh4Q2PbzvEkhBHoVo84khOMPwpeGK5HOTJlItiaUQecnr2SNOo/IC/TMF+rmml01mQQZ6bocVmYRhwUYGfcWPLOH3f1IFtP6dPDXus1/BdK11YxVi5mvtFnH2XABRJXsmibLT2Dg7Jko4T1mMoPVC1/cz9/mMlmivpLDJ6lVHblZq7KbrD1ijCnCQjx561u/p7dNWYxOeOLp5BKe1A9211S0A8eoe++uXMWpFnqpxeeDecLHBBqRSXOFLIWttBh5aVySLtc+SWmJ5D+zTiZvyn/4OKK73Sjs8/p3J6VuGMm7EWCrSj2NWgY9uITuOb4PUoBZBo9jaSY+otVZGP7oILkdq+TBwSbYhuHbHF/olsL7mfPo5MPI5FecpCwcgycy9iRZ5AfNKMj0Xl7wHxE6ZUmrVnMcm9PQIZNS+q+ZFcICaJCmPke2brbF8UHVe1IpAb/2qBGDwojMbX+F/a1LuSfxj6u9kFUtu43bVbcgVyaCqgS4ugfW1zXXB8NYbh25Mm/4+xrPDQFTJJqwWLWAc9FVrpMrayY7ZO3tqh19Vp3q/jpgh2mr67pL2eW3nTB8aHntECm07Wex/l9jLGHVq416Pfijlk5jy8Uyh91uVusrW8tduKZMRLhqe/idmuj9zpk64ddsiWqK3iIhmB4oR1qVCAY4dnAkg3cIfLikVaKyEDVYod2pKDPb9d7OE2erbZXKLAPYmPhT4Rv0zDUrN/R7kmIUDN4Jw/YT+tpfts9IVFc/nNgJCSPdQxPs5X9WJ4iQgk5tqQ2tsTqbEROww+U30+oyk7rdu9HqHG5eXgaccAyidAjGZbzwUTsS19wiRkQyGeGUQRcawjKykxdM4FRdoCgSHjBOypIPkFZEMfLe6JnDMazOzW1JrQOih2jrRKfny0oFHy9/e0GkkvOZTjOvwos2lia+r8WDoIqP7EamcrKDpbeRIV8cO7EW2URvMGwd+X2yfTBd/mWHVHTibfY+k9eO32fgAjn6uVLSQTt1TvFSEDsulOtxZkxchLHrFYxuF2LdzaVrErkhuZxtzril9p3iYCO4jx0839JZfdkqPNhWrbJiHccZwLo6X0oD8i0tYS6yD2XPxSS1cv/e7NQGHofuCUULtoueiLZyW5NRWLcE21g3SAGxzITeGUwj0AuQwc2gsC9bKeLpt9f8Q+pzQs+8tl8zpJlSO/Ne9qivFW9jPjnb4PdaFLnF49sjE26hE8LXM2YOopP0C89qwZT6cSmj5qhr+fFNher4HvIi88jv0EWC/fCoeRX9G0AukrcV1RGrvcfieMdfpoklqvO8iNAJR7Y3h9x2SpV1CCI4R+dOdPK6HP9cJeRGiZrdH+iyuUf31WD1j1TJqnP3rc9peoXTzYxId2cVqqJmhvWBt8hcJM/ALk48DCnAuh9QIhZky8YyZDUVAmevMWkGI1kFnr/2u/xfL6GHS3Vy3SFJrEx7a2Ivu0azkUgfiqc5F2meEaKIpJyIwZS+NlKw7Un1kpcWUAR+V3PaIKeke/p4DmJatPiMYnn4YGnVsM3h/HFxa/tv4g/cks8V/bo4LcVTs2U98lU26usd6DeyDeqaWG9TUwarR21WtEiLZdzaLxxcCeok7MeSLn/FYnDUT0/LdlgOecoUnTwbKE72snjpnrG4sXeNIcwdBNmVP5CSabxX1S1jWpQs0o2FAmXuYyVY6Uce4Z6qdQ6CFGiG5NEqkbMH27vcWuyJldE7aDK1MB06/WJPEV4xsvEIpaAjZ+mTpzmjob/THPPQaZR82UQheJG5i5djb9mtqIufu17M2wd1wwOO+ePLDQ6MHr9+Ct/VnVQCJvMIJKK/5Z1HTeGaXRHo2IQTV7MNbpREZVfuKl/0CuXgQ/oeXVwoRskHmSthOrnGjX6BSHLj9EceMhmOdHBSsLGxI1lDNp8b52ttcPO0T+OxmhF1g4s19BqTU88pHXS8rmf+iA8/w28WY6Kda3jdp9gWuTFo3mHNmWB9/riksoshWhzPBemBxPNWfNmSv+hu0Uyaw1sKLaXEKly35zvxHaxBFBPcYcQ5FmYr1fGEcKXOASh3KlfTS4j80DzV+Y8fQ0zX1ceIv2w9TDGSd7uYtAgmzoPfS7cqIPmCGSUSNBMtHkrrN1tp/oj0DfNTj9Y0rkWuVGwjMHPgrD2kk8tamLuHyO0fQFSJki2V8969czl25MtgkRnd5odVz4R3xWObzJgclewBWgpPnnhsIX3T0haxbP8YfuHwzH44HCMdJdx0V6qjmdOPVUlhmi6d9Mvy1hFJaznxXOyEYx3alP+C4Bkka+9ol6NjR6lDDn/W2Z7ckoByauCTq/2lZz2OEqbEO/o4Cdfwhk81z0dVKVm1kMSOwasVHCgcBbo8jTdQURHER1IRAWuVX/xODJF2w1Vnwkn8Zz9duGGqeLtwIeN1uOe3vIlGDK4Cuk7zvFAvWNZDZp9buVx3zEI7S1DPvuNEk5Wu9YjywcVvAfNtQrIaWBV2biYmC3PjreJPWtBxmOmy5+0gaNOOwl5WP31D+mRcczxfs1f85eMqrFufsOkywXM8cWNIFP/KlyUoNyVcbTZsM3/nlBMDRU2uwtMIDunhCrMTa2DUpYFnYj8Fy68k5lE+9WmPMsp/p6yS4T8Sg5WtXX8/KHKO3VDdnAginXhfc+zhTPxwvAKFibZ06ITf7GwtH96UJbLvOLl4PboYrZqpn++GhubKfH6WMaV5HxTjUdBGiW0WMj/gPehyvCKtrbvH6r/HPn9tzrR0vJCGpdOSGkmqS/LmVPcp42IhizjVZVG0zxR91lf95uN0lPKQ83gx3B7cCF03+8j/KnonpEBJb3uYmN4654Cr6eFHNrfPSbbTZNgvilkx5ywOAZmrZQzSmsv2X+vO/fEAj/8L1i9nqs+tG970b8H6RR2G8O1L/se9W1rydO9eezOg4Kdfu8RX8Rx32s25IsowsxwTpJlzBJo+ts/dZ/mcf3DceJBy4jsW2b+1HPNOs+Dw2UIaNCYZ8mNhYdfs3yeAavftvnsJhlWYFhB7mn9T60K1NC/3vQdcq3aHpv4HUEsDBBQAAgAIAJCuo0iV7pF+SwAAAGsAAAAbAAAAdW5pdmVyc2FsL3VuaXZlcnNhbC5wbmcueG1ss7GvyM1RKEstKs7Mz7NVMtQzULK34+WyKShKLctMLVeoAIoBBSFASaESyDVCcMszU0oygEIG5mYIwYzUzPSMElslCwNzuKA+0EwAUEsBAgAAFAACAAgAkK6jSA5qJE5iBAAABREAAB0AAAAAAAAAAQAAAAAAAAAAAHVuaXZlcnNhbC9jb21tb25fbWVzc2FnZXMubG5nUEsBAgAAFAACAAgAkK6jSAh+CyMpAwAAhgwAACcAAAAAAAAAAQAAAAAAnQQAAHVuaXZlcnNhbC9mbGFzaF9wdWJsaXNoaW5nX3NldHRpbmdzLnhtbFBLAQIAABQAAgAIAJCuo0i1/AlkugIAAFUKAAAhAAAAAAAAAAEAAAAAAAsIAAB1bml2ZXJzYWwvZmxhc2hfc2tpbl9zZXR0aW5ncy54bWxQSwECAAAUAAIACACQrqNIKpYPZ/4CAACXCwAAJgAAAAAAAAABAAAAAAAECwAAdW5pdmVyc2FsL2h0bWxfcHVibGlzaGluZ19zZXR0aW5ncy54bWxQSwECAAAUAAIACACQrqNIaHFSkZoBAAAfBgAAHwAAAAAAAAABAAAAAABGDgAAdW5pdmVyc2FsL2h0bWxfc2tpbl9zZXR0aW5ncy5qc1BLAQIAABQAAgAIAJCuo0g9PC/RwQAAAOUBAAAaAAAAAAAAAAEAAAAAAB0QAAB1bml2ZXJzYWwvaTE4bl9wcmVzZXRzLnhtbFBLAQIAABQAAgAIAJCuo0izv7NQbQAAAHIAAAAcAAAAAAAAAAEAAAAAABYRAAB1bml2ZXJzYWwvbG9jYWxfc2V0dGluZ3MueG1sUEsBAgAAFAACAAgARJRXRyO0Tvv7AgAAsAgAABQAAAAAAAAAAQAAAAAAvREAAHVuaXZlcnNhbC9wbGF5ZXIueG1sUEsBAgAAFAACAAgAkK6jSIyYS/o+CAAAjyAAACkAAAAAAAAAAQAAAAAA6hQAAHVuaXZlcnNhbC9za2luX2N1c3RvbWl6YXRpb25fc2V0dGluZ3MueG1sUEsBAgAAFAACAAgAkK6jSCqKN+aHEQAA8GEAABcAAAAAAAAAAAAAAAAAbx0AAHVuaXZlcnNhbC91bml2ZXJzYWwucG5nUEsBAgAAFAACAAgAkK6jSJXukX5LAAAAawAAABsAAAAAAAAAAQAAAAAAKy8AAHVuaXZlcnNhbC91bml2ZXJzYWwucG5nLnhtbFBLBQYAAAAACwALAEkDAACvLwAAAAA="/>
  <p:tag name="ISPRING_PRESENTATION_TITLE" val="1"/>
  <p:tag name="ISPRING_SCORM_ENDPOINT" val="&lt;endpoint&gt;&lt;enable&gt;0&lt;/enable&gt;&lt;lrs&gt;http://&lt;/lrs&gt;&lt;auth&gt;0&lt;/auth&gt;&lt;login&gt;&lt;/login&gt;&lt;password&gt;&lt;/password&gt;&lt;key&gt;&lt;/key&gt;&lt;name&gt;&lt;/name&gt;&lt;email&gt;&lt;/email&gt;&lt;/endpoint&gt;&#10;"/>
  <p:tag name="ISPRING_SCORM_PASSING_SCORE" val="100.000000"/>
  <p:tag name="ISPRING_SCORM_RATE_QUIZZES" val="0"/>
  <p:tag name="ISPRING_SCORM_RATE_SLIDES" val="1"/>
  <p:tag name="ISPRING_ULTRA_SCORM_COURSE_ID" val="82ADB108-2F67-4B4E-A97E-19ABB6FAC58E"/>
  <p:tag name="ISPRINGCLOUDFOLDERID" val="0"/>
  <p:tag name="ISPRINGCLOUDFOLDERPATH" val="Repository"/>
  <p:tag name="ISPRINGONLINEFOLDERID" val="0"/>
  <p:tag name="ISPRINGONLINEFOLDERPATH" val="Content List"/>
</p:tagLst>
</file>

<file path=ppt/tags/tag45.xml><?xml version="1.0" encoding="utf-8"?>
<p:tagLst xmlns:p="http://schemas.openxmlformats.org/presentationml/2006/main">
  <p:tag name="AS_UNIQUEID" val="46"/>
</p:tagLst>
</file>

<file path=ppt/tags/tag46.xml><?xml version="1.0" encoding="utf-8"?>
<p:tagLst xmlns:p="http://schemas.openxmlformats.org/presentationml/2006/main">
  <p:tag name="AS_UNIQUEID" val="47"/>
</p:tagLst>
</file>

<file path=ppt/tags/tag47.xml><?xml version="1.0" encoding="utf-8"?>
<p:tagLst xmlns:p="http://schemas.openxmlformats.org/presentationml/2006/main">
  <p:tag name="AS_UNIQUEID" val="48"/>
</p:tagLst>
</file>

<file path=ppt/tags/tag48.xml><?xml version="1.0" encoding="utf-8"?>
<p:tagLst xmlns:p="http://schemas.openxmlformats.org/presentationml/2006/main">
  <p:tag name="AS_UNIQUEID" val="378"/>
</p:tagLst>
</file>

<file path=ppt/tags/tag49.xml><?xml version="1.0" encoding="utf-8"?>
<p:tagLst xmlns:p="http://schemas.openxmlformats.org/presentationml/2006/main">
  <p:tag name="AS_UNIQUEID" val="50"/>
</p:tagLst>
</file>

<file path=ppt/tags/tag5.xml><?xml version="1.0" encoding="utf-8"?>
<p:tagLst xmlns:p="http://schemas.openxmlformats.org/presentationml/2006/main">
  <p:tag name="AS_UNIQUEID" val="6"/>
</p:tagLst>
</file>

<file path=ppt/tags/tag50.xml><?xml version="1.0" encoding="utf-8"?>
<p:tagLst xmlns:p="http://schemas.openxmlformats.org/presentationml/2006/main">
  <p:tag name="AS_UNIQUEID" val="51"/>
</p:tagLst>
</file>

<file path=ppt/tags/tag51.xml><?xml version="1.0" encoding="utf-8"?>
<p:tagLst xmlns:p="http://schemas.openxmlformats.org/presentationml/2006/main">
  <p:tag name="AS_UNIQUEID" val="379"/>
</p:tagLst>
</file>

<file path=ppt/tags/tag52.xml><?xml version="1.0" encoding="utf-8"?>
<p:tagLst xmlns:p="http://schemas.openxmlformats.org/presentationml/2006/main">
  <p:tag name="AS_UNIQUEID" val="380"/>
</p:tagLst>
</file>

<file path=ppt/tags/tag53.xml><?xml version="1.0" encoding="utf-8"?>
<p:tagLst xmlns:p="http://schemas.openxmlformats.org/presentationml/2006/main">
  <p:tag name="AS_UNIQUEID" val="53"/>
</p:tagLst>
</file>

<file path=ppt/tags/tag54.xml><?xml version="1.0" encoding="utf-8"?>
<p:tagLst xmlns:p="http://schemas.openxmlformats.org/presentationml/2006/main">
  <p:tag name="AS_UNIQUEID" val="55"/>
</p:tagLst>
</file>

<file path=ppt/tags/tag55.xml><?xml version="1.0" encoding="utf-8"?>
<p:tagLst xmlns:p="http://schemas.openxmlformats.org/presentationml/2006/main">
  <p:tag name="AS_UNIQUEID" val="57"/>
</p:tagLst>
</file>

<file path=ppt/tags/tag56.xml><?xml version="1.0" encoding="utf-8"?>
<p:tagLst xmlns:p="http://schemas.openxmlformats.org/presentationml/2006/main">
  <p:tag name="AS_UNIQUEID" val="381"/>
</p:tagLst>
</file>

<file path=ppt/tags/tag57.xml><?xml version="1.0" encoding="utf-8"?>
<p:tagLst xmlns:p="http://schemas.openxmlformats.org/presentationml/2006/main">
  <p:tag name="AS_UNIQUEID" val="58"/>
</p:tagLst>
</file>

<file path=ppt/tags/tag58.xml><?xml version="1.0" encoding="utf-8"?>
<p:tagLst xmlns:p="http://schemas.openxmlformats.org/presentationml/2006/main">
  <p:tag name="AS_UNIQUEID" val="59"/>
</p:tagLst>
</file>

<file path=ppt/tags/tag59.xml><?xml version="1.0" encoding="utf-8"?>
<p:tagLst xmlns:p="http://schemas.openxmlformats.org/presentationml/2006/main">
  <p:tag name="AS_UNIQUEID" val="60"/>
</p:tagLst>
</file>

<file path=ppt/tags/tag6.xml><?xml version="1.0" encoding="utf-8"?>
<p:tagLst xmlns:p="http://schemas.openxmlformats.org/presentationml/2006/main">
  <p:tag name="AS_UNIQUEID" val="7"/>
</p:tagLst>
</file>

<file path=ppt/tags/tag60.xml><?xml version="1.0" encoding="utf-8"?>
<p:tagLst xmlns:p="http://schemas.openxmlformats.org/presentationml/2006/main">
  <p:tag name="AS_UNIQUEID" val="382"/>
</p:tagLst>
</file>

<file path=ppt/tags/tag61.xml><?xml version="1.0" encoding="utf-8"?>
<p:tagLst xmlns:p="http://schemas.openxmlformats.org/presentationml/2006/main">
  <p:tag name="AS_UNIQUEID" val="383"/>
</p:tagLst>
</file>

<file path=ppt/tags/tag62.xml><?xml version="1.0" encoding="utf-8"?>
<p:tagLst xmlns:p="http://schemas.openxmlformats.org/presentationml/2006/main">
  <p:tag name="AS_UNIQUEID" val="384"/>
</p:tagLst>
</file>

<file path=ppt/tags/tag63.xml><?xml version="1.0" encoding="utf-8"?>
<p:tagLst xmlns:p="http://schemas.openxmlformats.org/presentationml/2006/main">
  <p:tag name="AS_UNIQUEID" val="385"/>
</p:tagLst>
</file>

<file path=ppt/tags/tag64.xml><?xml version="1.0" encoding="utf-8"?>
<p:tagLst xmlns:p="http://schemas.openxmlformats.org/presentationml/2006/main">
  <p:tag name="AS_UNIQUEID" val="386"/>
</p:tagLst>
</file>

<file path=ppt/tags/tag65.xml><?xml version="1.0" encoding="utf-8"?>
<p:tagLst xmlns:p="http://schemas.openxmlformats.org/presentationml/2006/main">
  <p:tag name="AS_UNIQUEID" val="311"/>
</p:tagLst>
</file>

<file path=ppt/tags/tag66.xml><?xml version="1.0" encoding="utf-8"?>
<p:tagLst xmlns:p="http://schemas.openxmlformats.org/presentationml/2006/main">
  <p:tag name="AS_UNIQUEID" val="312"/>
</p:tagLst>
</file>

<file path=ppt/tags/tag67.xml><?xml version="1.0" encoding="utf-8"?>
<p:tagLst xmlns:p="http://schemas.openxmlformats.org/presentationml/2006/main">
  <p:tag name="AS_UNIQUEID" val="52"/>
</p:tagLst>
</file>

<file path=ppt/tags/tag68.xml><?xml version="1.0" encoding="utf-8"?>
<p:tagLst xmlns:p="http://schemas.openxmlformats.org/presentationml/2006/main">
  <p:tag name="AS_UNIQUEID" val="54"/>
</p:tagLst>
</file>

<file path=ppt/tags/tag69.xml><?xml version="1.0" encoding="utf-8"?>
<p:tagLst xmlns:p="http://schemas.openxmlformats.org/presentationml/2006/main">
  <p:tag name="AS_UNIQUEID" val="56"/>
</p:tagLst>
</file>

<file path=ppt/tags/tag7.xml><?xml version="1.0" encoding="utf-8"?>
<p:tagLst xmlns:p="http://schemas.openxmlformats.org/presentationml/2006/main">
  <p:tag name="AS_UNIQUEID" val="8"/>
</p:tagLst>
</file>

<file path=ppt/tags/tag70.xml><?xml version="1.0" encoding="utf-8"?>
<p:tagLst xmlns:p="http://schemas.openxmlformats.org/presentationml/2006/main">
  <p:tag name="AS_UNIQUEID" val="387"/>
</p:tagLst>
</file>

<file path=ppt/tags/tag71.xml><?xml version="1.0" encoding="utf-8"?>
<p:tagLst xmlns:p="http://schemas.openxmlformats.org/presentationml/2006/main">
  <p:tag name="AS_UNIQUEID" val="388"/>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72.xml><?xml version="1.0" encoding="utf-8"?>
<p:tagLst xmlns:p="http://schemas.openxmlformats.org/presentationml/2006/main">
  <p:tag name="AS_UNIQUEID" val="389"/>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73.xml><?xml version="1.0" encoding="utf-8"?>
<p:tagLst xmlns:p="http://schemas.openxmlformats.org/presentationml/2006/main">
  <p:tag name="AS_UNIQUEID" val="390"/>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74.xml><?xml version="1.0" encoding="utf-8"?>
<p:tagLst xmlns:p="http://schemas.openxmlformats.org/presentationml/2006/main">
  <p:tag name="AS_UNIQUEID" val="391"/>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75.xml><?xml version="1.0" encoding="utf-8"?>
<p:tagLst xmlns:p="http://schemas.openxmlformats.org/presentationml/2006/main">
  <p:tag name="AS_UNIQUEID" val="392"/>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76.xml><?xml version="1.0" encoding="utf-8"?>
<p:tagLst xmlns:p="http://schemas.openxmlformats.org/presentationml/2006/main">
  <p:tag name="AS_UNIQUEID" val="393"/>
</p:tagLst>
</file>

<file path=ppt/tags/tag77.xml><?xml version="1.0" encoding="utf-8"?>
<p:tagLst xmlns:p="http://schemas.openxmlformats.org/presentationml/2006/main">
  <p:tag name="AS_UNIQUEID" val="394"/>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78.xml><?xml version="1.0" encoding="utf-8"?>
<p:tagLst xmlns:p="http://schemas.openxmlformats.org/presentationml/2006/main">
  <p:tag name="AS_UNIQUEID" val="395"/>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79.xml><?xml version="1.0" encoding="utf-8"?>
<p:tagLst xmlns:p="http://schemas.openxmlformats.org/presentationml/2006/main">
  <p:tag name="AS_UNIQUEID" val="396"/>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8.xml><?xml version="1.0" encoding="utf-8"?>
<p:tagLst xmlns:p="http://schemas.openxmlformats.org/presentationml/2006/main">
  <p:tag name="AS_UNIQUEID" val="370"/>
</p:tagLst>
</file>

<file path=ppt/tags/tag80.xml><?xml version="1.0" encoding="utf-8"?>
<p:tagLst xmlns:p="http://schemas.openxmlformats.org/presentationml/2006/main">
  <p:tag name="AS_UNIQUEID" val="397"/>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81.xml><?xml version="1.0" encoding="utf-8"?>
<p:tagLst xmlns:p="http://schemas.openxmlformats.org/presentationml/2006/main">
  <p:tag name="AS_UNIQUEID" val="398"/>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82.xml><?xml version="1.0" encoding="utf-8"?>
<p:tagLst xmlns:p="http://schemas.openxmlformats.org/presentationml/2006/main">
  <p:tag name="AS_UNIQUEID" val="399"/>
</p:tagLst>
</file>

<file path=ppt/tags/tag83.xml><?xml version="1.0" encoding="utf-8"?>
<p:tagLst xmlns:p="http://schemas.openxmlformats.org/presentationml/2006/main">
  <p:tag name="AS_UNIQUEID" val="400"/>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84.xml><?xml version="1.0" encoding="utf-8"?>
<p:tagLst xmlns:p="http://schemas.openxmlformats.org/presentationml/2006/main">
  <p:tag name="AS_UNIQUEID" val="401"/>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85.xml><?xml version="1.0" encoding="utf-8"?>
<p:tagLst xmlns:p="http://schemas.openxmlformats.org/presentationml/2006/main">
  <p:tag name="AS_UNIQUEID" val="402"/>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86.xml><?xml version="1.0" encoding="utf-8"?>
<p:tagLst xmlns:p="http://schemas.openxmlformats.org/presentationml/2006/main">
  <p:tag name="AS_UNIQUEID" val="403"/>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87.xml><?xml version="1.0" encoding="utf-8"?>
<p:tagLst xmlns:p="http://schemas.openxmlformats.org/presentationml/2006/main">
  <p:tag name="AS_UNIQUEID" val="404"/>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88.xml><?xml version="1.0" encoding="utf-8"?>
<p:tagLst xmlns:p="http://schemas.openxmlformats.org/presentationml/2006/main">
  <p:tag name="AS_UNIQUEID" val="405"/>
</p:tagLst>
</file>

<file path=ppt/tags/tag89.xml><?xml version="1.0" encoding="utf-8"?>
<p:tagLst xmlns:p="http://schemas.openxmlformats.org/presentationml/2006/main">
  <p:tag name="AS_UNIQUEID" val="406"/>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9.xml><?xml version="1.0" encoding="utf-8"?>
<p:tagLst xmlns:p="http://schemas.openxmlformats.org/presentationml/2006/main">
  <p:tag name="AS_UNIQUEID" val="10"/>
</p:tagLst>
</file>

<file path=ppt/tags/tag90.xml><?xml version="1.0" encoding="utf-8"?>
<p:tagLst xmlns:p="http://schemas.openxmlformats.org/presentationml/2006/main">
  <p:tag name="AS_UNIQUEID" val="407"/>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91.xml><?xml version="1.0" encoding="utf-8"?>
<p:tagLst xmlns:p="http://schemas.openxmlformats.org/presentationml/2006/main">
  <p:tag name="AS_UNIQUEID" val="408"/>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92.xml><?xml version="1.0" encoding="utf-8"?>
<p:tagLst xmlns:p="http://schemas.openxmlformats.org/presentationml/2006/main">
  <p:tag name="AS_UNIQUEID" val="409"/>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93.xml><?xml version="1.0" encoding="utf-8"?>
<p:tagLst xmlns:p="http://schemas.openxmlformats.org/presentationml/2006/main">
  <p:tag name="AS_UNIQUEID" val="410"/>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94.xml><?xml version="1.0" encoding="utf-8"?>
<p:tagLst xmlns:p="http://schemas.openxmlformats.org/presentationml/2006/main">
  <p:tag name="AS_UNIQUEID" val="411"/>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95.xml><?xml version="1.0" encoding="utf-8"?>
<p:tagLst xmlns:p="http://schemas.openxmlformats.org/presentationml/2006/main">
  <p:tag name="AS_UNIQUEID" val="412"/>
</p:tagLst>
</file>

<file path=ppt/tags/tag96.xml><?xml version="1.0" encoding="utf-8"?>
<p:tagLst xmlns:p="http://schemas.openxmlformats.org/presentationml/2006/main">
  <p:tag name="AS_UNIQUEID" val="413"/>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97.xml><?xml version="1.0" encoding="utf-8"?>
<p:tagLst xmlns:p="http://schemas.openxmlformats.org/presentationml/2006/main">
  <p:tag name="AS_UNIQUEID" val="414"/>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98.xml><?xml version="1.0" encoding="utf-8"?>
<p:tagLst xmlns:p="http://schemas.openxmlformats.org/presentationml/2006/main">
  <p:tag name="AS_UNIQUEID" val="415"/>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99.xml><?xml version="1.0" encoding="utf-8"?>
<p:tagLst xmlns:p="http://schemas.openxmlformats.org/presentationml/2006/main">
  <p:tag name="AS_UNIQUEID" val="416"/>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heme/theme1.xml><?xml version="1.0" encoding="utf-8"?>
<a:theme xmlns:r="http://schemas.openxmlformats.org/officeDocument/2006/relationships" xmlns:a="http://schemas.openxmlformats.org/drawingml/2006/main" name="Office 主题">
  <a:themeElements>
    <a:clrScheme name="自定义 98">
      <a:dk1>
        <a:srgbClr val="000000"/>
      </a:dk1>
      <a:lt1>
        <a:srgbClr val="FFFFFF"/>
      </a:lt1>
      <a:dk2>
        <a:srgbClr val="000000"/>
      </a:dk2>
      <a:lt2>
        <a:srgbClr val="FFFFFF"/>
      </a:lt2>
      <a:accent1>
        <a:srgbClr val="DA0000"/>
      </a:accent1>
      <a:accent2>
        <a:srgbClr val="FFC000"/>
      </a:accent2>
      <a:accent3>
        <a:srgbClr val="DA0000"/>
      </a:accent3>
      <a:accent4>
        <a:srgbClr val="FFC000"/>
      </a:accent4>
      <a:accent5>
        <a:srgbClr val="DA0000"/>
      </a:accent5>
      <a:accent6>
        <a:srgbClr val="FFC000"/>
      </a:accent6>
      <a:hlink>
        <a:srgbClr val="DA0000"/>
      </a:hlink>
      <a:folHlink>
        <a:srgbClr val="FFC000"/>
      </a:folHlink>
    </a:clrScheme>
    <a:fontScheme name="自定义 1">
      <a:majorFont>
        <a:latin typeface="Calibri Light"/>
        <a:ea typeface="思源黑体 CN Bold"/>
        <a:cs typeface="Arial"/>
      </a:majorFont>
      <a:minorFont>
        <a:latin typeface="Calibri"/>
        <a:ea typeface="思源黑体 CN Regular"/>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PPT模板免费下载：PPT汇 www.ppthui.com">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panose="020b0503020204020204" charset="-122"/>
        <a:cs typeface="Arial"/>
      </a:majorFont>
      <a:minorFont>
        <a:latin typeface="Arial"/>
        <a:ea typeface="微软雅黑" panose="020b0503020204020204" charset="-122"/>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全屏显示(16:9)</PresentationFormat>
  <Paragraphs>110</Paragraphs>
  <Slides>27</Slides>
  <Notes>14</Notes>
  <TotalTime>0</TotalTime>
  <HiddenSlides>0</HiddenSlides>
  <MMClips>0</MMClips>
  <ScaleCrop>0</ScaleCrop>
  <HeadingPairs>
    <vt:vector baseType="variant" size="6">
      <vt:variant>
        <vt:lpstr>Fonts used</vt:lpstr>
      </vt:variant>
      <vt:variant>
        <vt:i4>10</vt:i4>
      </vt:variant>
      <vt:variant>
        <vt:lpstr>Theme</vt:lpstr>
      </vt:variant>
      <vt:variant>
        <vt:i4>1</vt:i4>
      </vt:variant>
      <vt:variant>
        <vt:lpstr>Slide Titles</vt:lpstr>
      </vt:variant>
      <vt:variant>
        <vt:i4>27</vt:i4>
      </vt:variant>
    </vt:vector>
  </HeadingPairs>
  <TitlesOfParts>
    <vt:vector baseType="lpstr" size="38">
      <vt:lpstr>Arial</vt:lpstr>
      <vt:lpstr>Calibri Light</vt:lpstr>
      <vt:lpstr>思源黑体 CN Bold</vt:lpstr>
      <vt:lpstr>Calibri</vt:lpstr>
      <vt:lpstr>思源黑体 CN Regular</vt:lpstr>
      <vt:lpstr>Wingdings</vt:lpstr>
      <vt:lpstr>思源宋体 CN Heavy</vt:lpstr>
      <vt:lpstr>微软雅黑</vt:lpstr>
      <vt:lpstr>Meiryo</vt:lpstr>
      <vt:lpstr>宋体</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23.0400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PPT汇_PPT模板免费下载_www.ppthui.com</dc:title>
  <dc:creator>PPT汇_www.ppthui.com</dc:creator>
  <cp:lastModifiedBy>Years later</cp:lastModifiedBy>
  <cp:revision>2</cp:revision>
  <dcterms:created xsi:type="dcterms:W3CDTF">2019-05-13T21:35:00Z</dcterms:created>
  <dcterms:modified xsi:type="dcterms:W3CDTF">2023-05-08T07:01:16Z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ICV">
    <vt:lpwstr>ECBCB4D0F7074802AA919187BACC8213</vt:lpwstr>
  </property>
  <property fmtid="{D5CDD505-2E9C-101B-9397-08002B2CF9AE}" pid="3" name="KSOProductBuildVer">
    <vt:lpwstr>2052-11.1.0.10723</vt:lpwstr>
  </property>
</Properties>
</file>