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9" r:id="rId2"/>
  </p:sldMasterIdLst>
  <p:notesMasterIdLst>
    <p:notesMasterId r:id="rId3"/>
  </p:notesMasterIdLst>
  <p:sldIdLst>
    <p:sldId id="256" r:id="rId4"/>
    <p:sldId id="258" r:id="rId5"/>
    <p:sldId id="259" r:id="rId6"/>
    <p:sldId id="265" r:id="rId7"/>
    <p:sldId id="270" r:id="rId8"/>
    <p:sldId id="272" r:id="rId9"/>
    <p:sldId id="260" r:id="rId10"/>
    <p:sldId id="267" r:id="rId11"/>
    <p:sldId id="268" r:id="rId12"/>
    <p:sldId id="269" r:id="rId13"/>
    <p:sldId id="261" r:id="rId14"/>
    <p:sldId id="266" r:id="rId15"/>
    <p:sldId id="277" r:id="rId16"/>
    <p:sldId id="274" r:id="rId17"/>
    <p:sldId id="273" r:id="rId18"/>
    <p:sldId id="262" r:id="rId19"/>
    <p:sldId id="278" r:id="rId20"/>
    <p:sldId id="280" r:id="rId21"/>
    <p:sldId id="275" r:id="rId22"/>
    <p:sldId id="276" r:id="rId23"/>
    <p:sldId id="264" r:id="rId24"/>
    <p:sldId id="288" r:id="rId25"/>
    <p:sldId id="307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93564" autoAdjust="0"/>
  </p:normalViewPr>
  <p:slideViewPr>
    <p:cSldViewPr snapToGrid="0" showGuides="1">
      <p:cViewPr>
        <p:scale>
          <a:sx n="66" d="100"/>
          <a:sy n="66" d="100"/>
        </p:scale>
        <p:origin x="264" y="442"/>
      </p:cViewPr>
      <p:guideLst>
        <p:guide pos="3840"/>
        <p:guide orient="horz" pos="21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928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tags" Target="tags/tag6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notesMaster" Target="notesMasters/notesMaster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B4304-37AB-4BB3-B8CA-4CC1FE6E838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9713A-1090-4917-8F3D-638E1CB33F14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20390" r="11464" b="163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20390" r="11464" b="163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6"/>
          <a:stretch>
            <a:fillRect/>
          </a:stretch>
        </p:blipFill>
        <p:spPr>
          <a:xfrm>
            <a:off x="0" y="-1"/>
            <a:ext cx="12212892" cy="685800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>
            <a:spLocks noGrp="1"/>
          </p:cNvSpPr>
          <p:nvPr>
            <p:ph type="pic" sz="quarter" idx="10"/>
          </p:nvPr>
        </p:nvSpPr>
        <p:spPr>
          <a:xfrm>
            <a:off x="1551469" y="2204978"/>
            <a:ext cx="2726458" cy="2262850"/>
          </a:xfrm>
          <a:custGeom>
            <a:gdLst>
              <a:gd name="connsiteX0" fmla="*/ 1363229 w 2726458"/>
              <a:gd name="connsiteY0" fmla="*/ 0 h 2262850"/>
              <a:gd name="connsiteX1" fmla="*/ 2726458 w 2726458"/>
              <a:gd name="connsiteY1" fmla="*/ 1131425 h 2262850"/>
              <a:gd name="connsiteX2" fmla="*/ 1363229 w 2726458"/>
              <a:gd name="connsiteY2" fmla="*/ 2262850 h 2262850"/>
              <a:gd name="connsiteX3" fmla="*/ 0 w 2726458"/>
              <a:gd name="connsiteY3" fmla="*/ 1131425 h 2262850"/>
              <a:gd name="connsiteX4" fmla="*/ 1363229 w 2726458"/>
              <a:gd name="connsiteY4" fmla="*/ 0 h 22628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458" h="2262850">
                <a:moveTo>
                  <a:pt x="1363229" y="0"/>
                </a:moveTo>
                <a:cubicBezTo>
                  <a:pt x="2116120" y="0"/>
                  <a:pt x="2726458" y="506556"/>
                  <a:pt x="2726458" y="1131425"/>
                </a:cubicBezTo>
                <a:cubicBezTo>
                  <a:pt x="2726458" y="1756294"/>
                  <a:pt x="2116120" y="2262850"/>
                  <a:pt x="1363229" y="2262850"/>
                </a:cubicBezTo>
                <a:cubicBezTo>
                  <a:pt x="610338" y="2262850"/>
                  <a:pt x="0" y="1756294"/>
                  <a:pt x="0" y="1131425"/>
                </a:cubicBezTo>
                <a:cubicBezTo>
                  <a:pt x="0" y="506556"/>
                  <a:pt x="610338" y="0"/>
                  <a:pt x="13632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>
            <a:spLocks noGrp="1"/>
          </p:cNvSpPr>
          <p:nvPr>
            <p:ph type="pic" sz="quarter" idx="10"/>
          </p:nvPr>
        </p:nvSpPr>
        <p:spPr>
          <a:xfrm>
            <a:off x="285715" y="396239"/>
            <a:ext cx="1749739" cy="6065520"/>
          </a:xfrm>
          <a:custGeom>
            <a:gdLst>
              <a:gd name="connsiteX0" fmla="*/ 0 w 1749739"/>
              <a:gd name="connsiteY0" fmla="*/ 0 h 6065520"/>
              <a:gd name="connsiteX1" fmla="*/ 1749739 w 1749739"/>
              <a:gd name="connsiteY1" fmla="*/ 0 h 6065520"/>
              <a:gd name="connsiteX2" fmla="*/ 1749739 w 1749739"/>
              <a:gd name="connsiteY2" fmla="*/ 6065520 h 6065520"/>
              <a:gd name="connsiteX3" fmla="*/ 0 w 1749739"/>
              <a:gd name="connsiteY3" fmla="*/ 6065520 h 60655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739" h="6065520">
                <a:moveTo>
                  <a:pt x="0" y="0"/>
                </a:moveTo>
                <a:lnTo>
                  <a:pt x="1749739" y="0"/>
                </a:lnTo>
                <a:lnTo>
                  <a:pt x="1749739" y="6065520"/>
                </a:lnTo>
                <a:lnTo>
                  <a:pt x="0" y="606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Rightside Two Pictur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6"/>
          <a:stretch>
            <a:fillRect/>
          </a:stretch>
        </p:blipFill>
        <p:spPr>
          <a:xfrm>
            <a:off x="0" y="-1"/>
            <a:ext cx="12212892" cy="6858001"/>
          </a:xfrm>
          <a:prstGeom prst="rect">
            <a:avLst/>
          </a:prstGeom>
        </p:spPr>
      </p:pic>
      <p:sp>
        <p:nvSpPr>
          <p:cNvPr id="9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11200" y="1803400"/>
            <a:ext cx="4064000" cy="40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876800" y="1803400"/>
            <a:ext cx="2133600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7112000" y="1803400"/>
            <a:ext cx="2133600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9347200" y="1803400"/>
            <a:ext cx="2133600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876800" y="4038600"/>
            <a:ext cx="660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5400000" sx="102000" sy="102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45"/>
          </p:nvPr>
        </p:nvSpPr>
        <p:spPr>
          <a:xfrm>
            <a:off x="5080000" y="4546600"/>
            <a:ext cx="6197600" cy="1117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5080000" y="4241800"/>
            <a:ext cx="6197600" cy="3277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20000"/>
              </a:lnSpc>
              <a:buNone/>
              <a:defRPr sz="1600" b="1">
                <a:solidFill>
                  <a:schemeClr val="bg1"/>
                </a:solidFill>
                <a:latin typeface="Sen" pitchFamily="50" charset="0"/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51F9B8-5104-4A33-9D43-D800683C17C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CA3881-B88E-4BAD-A8C9-2F4FBB01CFD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0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1.xml" /><Relationship Id="rId3" Type="http://schemas.openxmlformats.org/officeDocument/2006/relationships/slideLayout" Target="../slideLayouts/slideLayout12.xml" /><Relationship Id="rId4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6.xml" /><Relationship Id="rId8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1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image" Target="../media/image21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.png" /><Relationship Id="rId3" Type="http://schemas.openxmlformats.org/officeDocument/2006/relationships/image" Target="../media/image9.png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14" name="组合 4913"/>
          <p:cNvGrpSpPr/>
          <p:nvPr/>
        </p:nvGrpSpPr>
        <p:grpSpPr>
          <a:xfrm flipV="1">
            <a:off x="3411538" y="4037031"/>
            <a:ext cx="5367338" cy="1058863"/>
            <a:chOff x="3411538" y="2854325"/>
            <a:chExt cx="5367338" cy="1058863"/>
          </a:xfrm>
        </p:grpSpPr>
        <p:sp>
          <p:nvSpPr>
            <p:cNvPr id="4911" name="Freeform 4906"/>
            <p:cNvSpPr/>
            <p:nvPr/>
          </p:nvSpPr>
          <p:spPr bwMode="auto">
            <a:xfrm>
              <a:off x="3411538" y="3195638"/>
              <a:ext cx="1373188" cy="717550"/>
            </a:xfrm>
            <a:custGeom>
              <a:gdLst>
                <a:gd name="T0" fmla="*/ 638 w 638"/>
                <a:gd name="T1" fmla="*/ 218 h 330"/>
                <a:gd name="T2" fmla="*/ 54 w 638"/>
                <a:gd name="T3" fmla="*/ 330 h 330"/>
                <a:gd name="T4" fmla="*/ 99 w 638"/>
                <a:gd name="T5" fmla="*/ 206 h 330"/>
                <a:gd name="T6" fmla="*/ 0 w 638"/>
                <a:gd name="T7" fmla="*/ 117 h 330"/>
                <a:gd name="T8" fmla="*/ 610 w 638"/>
                <a:gd name="T9" fmla="*/ 0 h 330"/>
                <a:gd name="T10" fmla="*/ 638 w 638"/>
                <a:gd name="T11" fmla="*/ 218 h 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330">
                  <a:moveTo>
                    <a:pt x="638" y="218"/>
                  </a:moveTo>
                  <a:cubicBezTo>
                    <a:pt x="442" y="243"/>
                    <a:pt x="247" y="281"/>
                    <a:pt x="54" y="330"/>
                  </a:cubicBezTo>
                  <a:cubicBezTo>
                    <a:pt x="69" y="289"/>
                    <a:pt x="83" y="247"/>
                    <a:pt x="99" y="206"/>
                  </a:cubicBezTo>
                  <a:cubicBezTo>
                    <a:pt x="66" y="176"/>
                    <a:pt x="33" y="147"/>
                    <a:pt x="0" y="117"/>
                  </a:cubicBezTo>
                  <a:cubicBezTo>
                    <a:pt x="201" y="66"/>
                    <a:pt x="405" y="27"/>
                    <a:pt x="610" y="0"/>
                  </a:cubicBezTo>
                  <a:cubicBezTo>
                    <a:pt x="620" y="73"/>
                    <a:pt x="629" y="146"/>
                    <a:pt x="638" y="218"/>
                  </a:cubicBezTo>
                  <a:close/>
                </a:path>
              </a:pathLst>
            </a:custGeom>
            <a:solidFill>
              <a:srgbClr val="C6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2" name="Freeform 4907"/>
            <p:cNvSpPr/>
            <p:nvPr/>
          </p:nvSpPr>
          <p:spPr bwMode="auto">
            <a:xfrm>
              <a:off x="7405688" y="3195638"/>
              <a:ext cx="1373188" cy="717550"/>
            </a:xfrm>
            <a:custGeom>
              <a:gdLst>
                <a:gd name="T0" fmla="*/ 28 w 638"/>
                <a:gd name="T1" fmla="*/ 0 h 330"/>
                <a:gd name="T2" fmla="*/ 638 w 638"/>
                <a:gd name="T3" fmla="*/ 117 h 330"/>
                <a:gd name="T4" fmla="*/ 539 w 638"/>
                <a:gd name="T5" fmla="*/ 206 h 330"/>
                <a:gd name="T6" fmla="*/ 584 w 638"/>
                <a:gd name="T7" fmla="*/ 330 h 330"/>
                <a:gd name="T8" fmla="*/ 0 w 638"/>
                <a:gd name="T9" fmla="*/ 218 h 330"/>
                <a:gd name="T10" fmla="*/ 28 w 638"/>
                <a:gd name="T11" fmla="*/ 0 h 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330">
                  <a:moveTo>
                    <a:pt x="28" y="0"/>
                  </a:moveTo>
                  <a:cubicBezTo>
                    <a:pt x="233" y="27"/>
                    <a:pt x="437" y="66"/>
                    <a:pt x="638" y="117"/>
                  </a:cubicBezTo>
                  <a:cubicBezTo>
                    <a:pt x="605" y="147"/>
                    <a:pt x="572" y="176"/>
                    <a:pt x="539" y="206"/>
                  </a:cubicBezTo>
                  <a:cubicBezTo>
                    <a:pt x="555" y="247"/>
                    <a:pt x="569" y="289"/>
                    <a:pt x="584" y="330"/>
                  </a:cubicBezTo>
                  <a:cubicBezTo>
                    <a:pt x="391" y="281"/>
                    <a:pt x="196" y="243"/>
                    <a:pt x="0" y="218"/>
                  </a:cubicBezTo>
                  <a:cubicBezTo>
                    <a:pt x="9" y="146"/>
                    <a:pt x="18" y="73"/>
                    <a:pt x="28" y="0"/>
                  </a:cubicBezTo>
                  <a:close/>
                </a:path>
              </a:pathLst>
            </a:custGeom>
            <a:solidFill>
              <a:srgbClr val="C6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3" name="Freeform 4908"/>
            <p:cNvSpPr/>
            <p:nvPr/>
          </p:nvSpPr>
          <p:spPr bwMode="auto">
            <a:xfrm>
              <a:off x="3986213" y="2854325"/>
              <a:ext cx="4217988" cy="819150"/>
            </a:xfrm>
            <a:custGeom>
              <a:gdLst>
                <a:gd name="T0" fmla="*/ 1905 w 1960"/>
                <a:gd name="T1" fmla="*/ 377 h 377"/>
                <a:gd name="T2" fmla="*/ 55 w 1960"/>
                <a:gd name="T3" fmla="*/ 377 h 377"/>
                <a:gd name="T4" fmla="*/ 0 w 1960"/>
                <a:gd name="T5" fmla="*/ 165 h 377"/>
                <a:gd name="T6" fmla="*/ 1960 w 1960"/>
                <a:gd name="T7" fmla="*/ 165 h 377"/>
                <a:gd name="T8" fmla="*/ 1905 w 1960"/>
                <a:gd name="T9" fmla="*/ 377 h 3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0" h="377">
                  <a:moveTo>
                    <a:pt x="1905" y="377"/>
                  </a:moveTo>
                  <a:cubicBezTo>
                    <a:pt x="1298" y="221"/>
                    <a:pt x="662" y="221"/>
                    <a:pt x="55" y="377"/>
                  </a:cubicBezTo>
                  <a:cubicBezTo>
                    <a:pt x="37" y="306"/>
                    <a:pt x="18" y="235"/>
                    <a:pt x="0" y="165"/>
                  </a:cubicBezTo>
                  <a:cubicBezTo>
                    <a:pt x="643" y="0"/>
                    <a:pt x="1317" y="0"/>
                    <a:pt x="1960" y="165"/>
                  </a:cubicBezTo>
                  <a:cubicBezTo>
                    <a:pt x="1942" y="235"/>
                    <a:pt x="1923" y="306"/>
                    <a:pt x="1905" y="377"/>
                  </a:cubicBezTo>
                  <a:close/>
                </a:path>
              </a:pathLst>
            </a:custGeom>
            <a:solidFill>
              <a:srgbClr val="FC6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16" name="文本框 4915"/>
          <p:cNvSpPr txBox="1"/>
          <p:nvPr/>
        </p:nvSpPr>
        <p:spPr>
          <a:xfrm>
            <a:off x="4131660" y="4037031"/>
            <a:ext cx="3835812" cy="78257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但愿人长久，千里共婵娟</a:t>
            </a:r>
            <a:endParaRPr lang="zh-CN" altLang="en-US" sz="24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4934" name="文本框 4933"/>
          <p:cNvSpPr txBox="1"/>
          <p:nvPr/>
        </p:nvSpPr>
        <p:spPr>
          <a:xfrm>
            <a:off x="2247900" y="2340798"/>
            <a:ext cx="778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中秋佳节活动策划</a:t>
            </a:r>
            <a:endParaRPr lang="zh-CN" altLang="en-US" sz="60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4953" name="文本框 4952"/>
          <p:cNvSpPr txBox="1"/>
          <p:nvPr/>
        </p:nvSpPr>
        <p:spPr>
          <a:xfrm>
            <a:off x="2677342" y="3363269"/>
            <a:ext cx="679074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effectLst/>
              </a:rPr>
              <a:t>Lorem ipsum dolor sit amet, consectetur adipisicineiusmod tempor incididunt ut labore et doloreg elit, sed do</a:t>
            </a:r>
            <a:endParaRPr lang="zh-CN" altLang="en-US" sz="1600"/>
          </a:p>
        </p:txBody>
      </p:sp>
      <p:grpSp>
        <p:nvGrpSpPr>
          <p:cNvPr id="4958" name="组合 4957"/>
          <p:cNvGrpSpPr/>
          <p:nvPr/>
        </p:nvGrpSpPr>
        <p:grpSpPr>
          <a:xfrm>
            <a:off x="5810210" y="5011715"/>
            <a:ext cx="591474" cy="932778"/>
            <a:chOff x="5834063" y="3016251"/>
            <a:chExt cx="525463" cy="828675"/>
          </a:xfrm>
        </p:grpSpPr>
        <p:sp>
          <p:nvSpPr>
            <p:cNvPr id="4959" name="Freeform 8697"/>
            <p:cNvSpPr/>
            <p:nvPr/>
          </p:nvSpPr>
          <p:spPr bwMode="auto">
            <a:xfrm>
              <a:off x="6094413" y="3821113"/>
              <a:ext cx="3175" cy="23813"/>
            </a:xfrm>
            <a:custGeom>
              <a:gdLst>
                <a:gd name="T0" fmla="*/ 0 w 2"/>
                <a:gd name="T1" fmla="*/ 0 h 11"/>
                <a:gd name="T2" fmla="*/ 0 w 2"/>
                <a:gd name="T3" fmla="*/ 10 h 11"/>
                <a:gd name="T4" fmla="*/ 1 w 2"/>
                <a:gd name="T5" fmla="*/ 11 h 11"/>
                <a:gd name="T6" fmla="*/ 2 w 2"/>
                <a:gd name="T7" fmla="*/ 10 h 11"/>
                <a:gd name="T8" fmla="*/ 2 w 2"/>
                <a:gd name="T9" fmla="*/ 0 h 11"/>
                <a:gd name="T10" fmla="*/ 1 w 2"/>
                <a:gd name="T11" fmla="*/ 0 h 11"/>
                <a:gd name="T12" fmla="*/ 0 w 2"/>
                <a:gd name="T1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0" name="Freeform 8698"/>
            <p:cNvSpPr/>
            <p:nvPr/>
          </p:nvSpPr>
          <p:spPr bwMode="auto">
            <a:xfrm>
              <a:off x="5853113" y="3532188"/>
              <a:ext cx="485775" cy="46038"/>
            </a:xfrm>
            <a:custGeom>
              <a:gdLst>
                <a:gd name="T0" fmla="*/ 304 w 306"/>
                <a:gd name="T1" fmla="*/ 0 h 29"/>
                <a:gd name="T2" fmla="*/ 2 w 306"/>
                <a:gd name="T3" fmla="*/ 0 h 29"/>
                <a:gd name="T4" fmla="*/ 2 w 306"/>
                <a:gd name="T5" fmla="*/ 0 h 29"/>
                <a:gd name="T6" fmla="*/ 0 w 306"/>
                <a:gd name="T7" fmla="*/ 29 h 29"/>
                <a:gd name="T8" fmla="*/ 0 w 306"/>
                <a:gd name="T9" fmla="*/ 29 h 29"/>
                <a:gd name="T10" fmla="*/ 306 w 306"/>
                <a:gd name="T11" fmla="*/ 29 h 29"/>
                <a:gd name="T12" fmla="*/ 306 w 306"/>
                <a:gd name="T13" fmla="*/ 29 h 29"/>
                <a:gd name="T14" fmla="*/ 304 w 306"/>
                <a:gd name="T15" fmla="*/ 0 h 29"/>
                <a:gd name="T16" fmla="*/ 304 w 306"/>
                <a:gd name="T17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8">
                  <a:moveTo>
                    <a:pt x="30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1" name="Freeform 8699"/>
            <p:cNvSpPr/>
            <p:nvPr/>
          </p:nvSpPr>
          <p:spPr bwMode="auto">
            <a:xfrm>
              <a:off x="5913438" y="3314701"/>
              <a:ext cx="368300" cy="15875"/>
            </a:xfrm>
            <a:custGeom>
              <a:gdLst>
                <a:gd name="T0" fmla="*/ 232 w 232"/>
                <a:gd name="T1" fmla="*/ 10 h 10"/>
                <a:gd name="T2" fmla="*/ 200 w 232"/>
                <a:gd name="T3" fmla="*/ 2 h 10"/>
                <a:gd name="T4" fmla="*/ 200 w 232"/>
                <a:gd name="T5" fmla="*/ 0 h 10"/>
                <a:gd name="T6" fmla="*/ 30 w 232"/>
                <a:gd name="T7" fmla="*/ 0 h 10"/>
                <a:gd name="T8" fmla="*/ 30 w 232"/>
                <a:gd name="T9" fmla="*/ 2 h 10"/>
                <a:gd name="T10" fmla="*/ 0 w 232"/>
                <a:gd name="T11" fmla="*/ 10 h 10"/>
                <a:gd name="T12" fmla="*/ 232 w 232"/>
                <a:gd name="T13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0">
                  <a:moveTo>
                    <a:pt x="232" y="10"/>
                  </a:moveTo>
                  <a:lnTo>
                    <a:pt x="200" y="2"/>
                  </a:lnTo>
                  <a:lnTo>
                    <a:pt x="20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0" y="10"/>
                  </a:lnTo>
                  <a:lnTo>
                    <a:pt x="232" y="1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2" name="Freeform 8700"/>
            <p:cNvSpPr/>
            <p:nvPr/>
          </p:nvSpPr>
          <p:spPr bwMode="auto">
            <a:xfrm>
              <a:off x="5834063" y="3449638"/>
              <a:ext cx="525463" cy="41275"/>
            </a:xfrm>
            <a:custGeom>
              <a:gdLst>
                <a:gd name="T0" fmla="*/ 316 w 331"/>
                <a:gd name="T1" fmla="*/ 0 h 26"/>
                <a:gd name="T2" fmla="*/ 316 w 331"/>
                <a:gd name="T3" fmla="*/ 0 h 26"/>
                <a:gd name="T4" fmla="*/ 14 w 331"/>
                <a:gd name="T5" fmla="*/ 0 h 26"/>
                <a:gd name="T6" fmla="*/ 14 w 331"/>
                <a:gd name="T7" fmla="*/ 0 h 26"/>
                <a:gd name="T8" fmla="*/ 0 w 331"/>
                <a:gd name="T9" fmla="*/ 26 h 26"/>
                <a:gd name="T10" fmla="*/ 331 w 331"/>
                <a:gd name="T11" fmla="*/ 26 h 26"/>
                <a:gd name="T12" fmla="*/ 316 w 331"/>
                <a:gd name="T13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26">
                  <a:moveTo>
                    <a:pt x="316" y="0"/>
                  </a:moveTo>
                  <a:lnTo>
                    <a:pt x="3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331" y="26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3" name="Freeform 8701"/>
            <p:cNvSpPr/>
            <p:nvPr/>
          </p:nvSpPr>
          <p:spPr bwMode="auto">
            <a:xfrm>
              <a:off x="5961063" y="3667126"/>
              <a:ext cx="273050" cy="34925"/>
            </a:xfrm>
            <a:custGeom>
              <a:gdLst>
                <a:gd name="T0" fmla="*/ 0 w 172"/>
                <a:gd name="T1" fmla="*/ 0 h 22"/>
                <a:gd name="T2" fmla="*/ 0 w 172"/>
                <a:gd name="T3" fmla="*/ 0 h 22"/>
                <a:gd name="T4" fmla="*/ 22 w 172"/>
                <a:gd name="T5" fmla="*/ 22 h 22"/>
                <a:gd name="T6" fmla="*/ 55 w 172"/>
                <a:gd name="T7" fmla="*/ 22 h 22"/>
                <a:gd name="T8" fmla="*/ 115 w 172"/>
                <a:gd name="T9" fmla="*/ 22 h 22"/>
                <a:gd name="T10" fmla="*/ 148 w 172"/>
                <a:gd name="T11" fmla="*/ 22 h 22"/>
                <a:gd name="T12" fmla="*/ 170 w 172"/>
                <a:gd name="T13" fmla="*/ 0 h 22"/>
                <a:gd name="T14" fmla="*/ 172 w 172"/>
                <a:gd name="T15" fmla="*/ 0 h 22"/>
                <a:gd name="T16" fmla="*/ 0 w 172"/>
                <a:gd name="T17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2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55" y="22"/>
                  </a:lnTo>
                  <a:lnTo>
                    <a:pt x="115" y="22"/>
                  </a:lnTo>
                  <a:lnTo>
                    <a:pt x="148" y="22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4" name="Freeform 8702"/>
            <p:cNvSpPr/>
            <p:nvPr/>
          </p:nvSpPr>
          <p:spPr bwMode="auto">
            <a:xfrm>
              <a:off x="5853113" y="3373438"/>
              <a:ext cx="485775" cy="30163"/>
            </a:xfrm>
            <a:custGeom>
              <a:gdLst>
                <a:gd name="T0" fmla="*/ 281 w 306"/>
                <a:gd name="T1" fmla="*/ 0 h 19"/>
                <a:gd name="T2" fmla="*/ 281 w 306"/>
                <a:gd name="T3" fmla="*/ 0 h 19"/>
                <a:gd name="T4" fmla="*/ 25 w 306"/>
                <a:gd name="T5" fmla="*/ 0 h 19"/>
                <a:gd name="T6" fmla="*/ 25 w 306"/>
                <a:gd name="T7" fmla="*/ 0 h 19"/>
                <a:gd name="T8" fmla="*/ 0 w 306"/>
                <a:gd name="T9" fmla="*/ 19 h 19"/>
                <a:gd name="T10" fmla="*/ 306 w 306"/>
                <a:gd name="T11" fmla="*/ 19 h 19"/>
                <a:gd name="T12" fmla="*/ 281 w 306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81" y="0"/>
                  </a:moveTo>
                  <a:lnTo>
                    <a:pt x="28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19"/>
                  </a:lnTo>
                  <a:lnTo>
                    <a:pt x="306" y="19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5" name="Freeform 8703"/>
            <p:cNvSpPr/>
            <p:nvPr/>
          </p:nvSpPr>
          <p:spPr bwMode="auto">
            <a:xfrm>
              <a:off x="5892801" y="3608388"/>
              <a:ext cx="406400" cy="42863"/>
            </a:xfrm>
            <a:custGeom>
              <a:gdLst>
                <a:gd name="T0" fmla="*/ 11 w 256"/>
                <a:gd name="T1" fmla="*/ 27 h 27"/>
                <a:gd name="T2" fmla="*/ 245 w 256"/>
                <a:gd name="T3" fmla="*/ 27 h 27"/>
                <a:gd name="T4" fmla="*/ 256 w 256"/>
                <a:gd name="T5" fmla="*/ 0 h 27"/>
                <a:gd name="T6" fmla="*/ 0 w 256"/>
                <a:gd name="T7" fmla="*/ 0 h 27"/>
                <a:gd name="T8" fmla="*/ 11 w 256"/>
                <a:gd name="T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7">
                  <a:moveTo>
                    <a:pt x="11" y="27"/>
                  </a:moveTo>
                  <a:lnTo>
                    <a:pt x="245" y="27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6" name="Freeform 8704"/>
            <p:cNvSpPr/>
            <p:nvPr/>
          </p:nvSpPr>
          <p:spPr bwMode="auto">
            <a:xfrm>
              <a:off x="5961063" y="3282951"/>
              <a:ext cx="269875" cy="31750"/>
            </a:xfrm>
            <a:custGeom>
              <a:gdLst>
                <a:gd name="T0" fmla="*/ 170 w 170"/>
                <a:gd name="T1" fmla="*/ 20 h 20"/>
                <a:gd name="T2" fmla="*/ 148 w 170"/>
                <a:gd name="T3" fmla="*/ 0 h 20"/>
                <a:gd name="T4" fmla="*/ 115 w 170"/>
                <a:gd name="T5" fmla="*/ 0 h 20"/>
                <a:gd name="T6" fmla="*/ 55 w 170"/>
                <a:gd name="T7" fmla="*/ 0 h 20"/>
                <a:gd name="T8" fmla="*/ 22 w 170"/>
                <a:gd name="T9" fmla="*/ 0 h 20"/>
                <a:gd name="T10" fmla="*/ 0 w 170"/>
                <a:gd name="T11" fmla="*/ 20 h 20"/>
                <a:gd name="T12" fmla="*/ 170 w 170"/>
                <a:gd name="T13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0">
                  <a:moveTo>
                    <a:pt x="170" y="20"/>
                  </a:moveTo>
                  <a:lnTo>
                    <a:pt x="148" y="0"/>
                  </a:lnTo>
                  <a:lnTo>
                    <a:pt x="115" y="0"/>
                  </a:lnTo>
                  <a:lnTo>
                    <a:pt x="55" y="0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170" y="2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7" name="Freeform 8705"/>
            <p:cNvSpPr/>
            <p:nvPr/>
          </p:nvSpPr>
          <p:spPr bwMode="auto">
            <a:xfrm>
              <a:off x="5892801" y="3330576"/>
              <a:ext cx="406400" cy="42863"/>
            </a:xfrm>
            <a:custGeom>
              <a:gdLst>
                <a:gd name="T0" fmla="*/ 245 w 256"/>
                <a:gd name="T1" fmla="*/ 1 h 27"/>
                <a:gd name="T2" fmla="*/ 245 w 256"/>
                <a:gd name="T3" fmla="*/ 0 h 27"/>
                <a:gd name="T4" fmla="*/ 13 w 256"/>
                <a:gd name="T5" fmla="*/ 0 h 27"/>
                <a:gd name="T6" fmla="*/ 11 w 256"/>
                <a:gd name="T7" fmla="*/ 1 h 27"/>
                <a:gd name="T8" fmla="*/ 0 w 256"/>
                <a:gd name="T9" fmla="*/ 27 h 27"/>
                <a:gd name="T10" fmla="*/ 256 w 256"/>
                <a:gd name="T11" fmla="*/ 27 h 27"/>
                <a:gd name="T12" fmla="*/ 245 w 256"/>
                <a:gd name="T13" fmla="*/ 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7">
                  <a:moveTo>
                    <a:pt x="245" y="1"/>
                  </a:moveTo>
                  <a:lnTo>
                    <a:pt x="24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0" y="27"/>
                  </a:lnTo>
                  <a:lnTo>
                    <a:pt x="256" y="27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8" name="Freeform 8706"/>
            <p:cNvSpPr/>
            <p:nvPr/>
          </p:nvSpPr>
          <p:spPr bwMode="auto">
            <a:xfrm>
              <a:off x="5853113" y="3403601"/>
              <a:ext cx="485775" cy="46038"/>
            </a:xfrm>
            <a:custGeom>
              <a:gdLst>
                <a:gd name="T0" fmla="*/ 306 w 306"/>
                <a:gd name="T1" fmla="*/ 0 h 29"/>
                <a:gd name="T2" fmla="*/ 306 w 306"/>
                <a:gd name="T3" fmla="*/ 0 h 29"/>
                <a:gd name="T4" fmla="*/ 0 w 306"/>
                <a:gd name="T5" fmla="*/ 0 h 29"/>
                <a:gd name="T6" fmla="*/ 0 w 306"/>
                <a:gd name="T7" fmla="*/ 0 h 29"/>
                <a:gd name="T8" fmla="*/ 2 w 306"/>
                <a:gd name="T9" fmla="*/ 29 h 29"/>
                <a:gd name="T10" fmla="*/ 304 w 306"/>
                <a:gd name="T11" fmla="*/ 29 h 29"/>
                <a:gd name="T12" fmla="*/ 306 w 306"/>
                <a:gd name="T1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8">
                  <a:moveTo>
                    <a:pt x="306" y="0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9"/>
                  </a:lnTo>
                  <a:lnTo>
                    <a:pt x="304" y="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9" name="Freeform 8707"/>
            <p:cNvSpPr/>
            <p:nvPr/>
          </p:nvSpPr>
          <p:spPr bwMode="auto">
            <a:xfrm>
              <a:off x="5834063" y="3490913"/>
              <a:ext cx="525463" cy="41275"/>
            </a:xfrm>
            <a:custGeom>
              <a:gdLst>
                <a:gd name="T0" fmla="*/ 331 w 331"/>
                <a:gd name="T1" fmla="*/ 0 h 26"/>
                <a:gd name="T2" fmla="*/ 0 w 331"/>
                <a:gd name="T3" fmla="*/ 0 h 26"/>
                <a:gd name="T4" fmla="*/ 14 w 331"/>
                <a:gd name="T5" fmla="*/ 26 h 26"/>
                <a:gd name="T6" fmla="*/ 316 w 331"/>
                <a:gd name="T7" fmla="*/ 26 h 26"/>
                <a:gd name="T8" fmla="*/ 331 w 331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6">
                  <a:moveTo>
                    <a:pt x="331" y="0"/>
                  </a:moveTo>
                  <a:lnTo>
                    <a:pt x="0" y="0"/>
                  </a:lnTo>
                  <a:lnTo>
                    <a:pt x="14" y="26"/>
                  </a:lnTo>
                  <a:lnTo>
                    <a:pt x="316" y="26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0" name="Freeform 8708"/>
            <p:cNvSpPr/>
            <p:nvPr/>
          </p:nvSpPr>
          <p:spPr bwMode="auto">
            <a:xfrm>
              <a:off x="5853113" y="3578226"/>
              <a:ext cx="485775" cy="30163"/>
            </a:xfrm>
            <a:custGeom>
              <a:gdLst>
                <a:gd name="T0" fmla="*/ 25 w 306"/>
                <a:gd name="T1" fmla="*/ 19 h 19"/>
                <a:gd name="T2" fmla="*/ 25 w 306"/>
                <a:gd name="T3" fmla="*/ 19 h 19"/>
                <a:gd name="T4" fmla="*/ 281 w 306"/>
                <a:gd name="T5" fmla="*/ 19 h 19"/>
                <a:gd name="T6" fmla="*/ 281 w 306"/>
                <a:gd name="T7" fmla="*/ 19 h 19"/>
                <a:gd name="T8" fmla="*/ 306 w 306"/>
                <a:gd name="T9" fmla="*/ 0 h 19"/>
                <a:gd name="T10" fmla="*/ 0 w 306"/>
                <a:gd name="T11" fmla="*/ 0 h 19"/>
                <a:gd name="T12" fmla="*/ 25 w 306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5" y="19"/>
                  </a:moveTo>
                  <a:lnTo>
                    <a:pt x="25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1" name="Freeform 8709"/>
            <p:cNvSpPr/>
            <p:nvPr/>
          </p:nvSpPr>
          <p:spPr bwMode="auto">
            <a:xfrm>
              <a:off x="5910263" y="3651251"/>
              <a:ext cx="371475" cy="15875"/>
            </a:xfrm>
            <a:custGeom>
              <a:gdLst>
                <a:gd name="T0" fmla="*/ 0 w 234"/>
                <a:gd name="T1" fmla="*/ 0 h 10"/>
                <a:gd name="T2" fmla="*/ 0 w 234"/>
                <a:gd name="T3" fmla="*/ 0 h 10"/>
                <a:gd name="T4" fmla="*/ 32 w 234"/>
                <a:gd name="T5" fmla="*/ 10 h 10"/>
                <a:gd name="T6" fmla="*/ 204 w 234"/>
                <a:gd name="T7" fmla="*/ 10 h 10"/>
                <a:gd name="T8" fmla="*/ 234 w 234"/>
                <a:gd name="T9" fmla="*/ 0 h 10"/>
                <a:gd name="T10" fmla="*/ 234 w 234"/>
                <a:gd name="T11" fmla="*/ 0 h 10"/>
                <a:gd name="T12" fmla="*/ 0 w 234"/>
                <a:gd name="T13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">
                  <a:moveTo>
                    <a:pt x="0" y="0"/>
                  </a:moveTo>
                  <a:lnTo>
                    <a:pt x="0" y="0"/>
                  </a:lnTo>
                  <a:lnTo>
                    <a:pt x="32" y="10"/>
                  </a:lnTo>
                  <a:lnTo>
                    <a:pt x="204" y="1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2" name="Freeform 8710"/>
            <p:cNvSpPr>
              <a:spLocks noEditPoints="1"/>
            </p:cNvSpPr>
            <p:nvPr/>
          </p:nvSpPr>
          <p:spPr bwMode="auto">
            <a:xfrm>
              <a:off x="5995988" y="3016251"/>
              <a:ext cx="200025" cy="266700"/>
            </a:xfrm>
            <a:custGeom>
              <a:gdLst>
                <a:gd name="T0" fmla="*/ 24 w 92"/>
                <a:gd name="T1" fmla="*/ 122 h 122"/>
                <a:gd name="T2" fmla="*/ 68 w 92"/>
                <a:gd name="T3" fmla="*/ 122 h 122"/>
                <a:gd name="T4" fmla="*/ 92 w 92"/>
                <a:gd name="T5" fmla="*/ 122 h 122"/>
                <a:gd name="T6" fmla="*/ 92 w 92"/>
                <a:gd name="T7" fmla="*/ 116 h 122"/>
                <a:gd name="T8" fmla="*/ 82 w 92"/>
                <a:gd name="T9" fmla="*/ 116 h 122"/>
                <a:gd name="T10" fmla="*/ 47 w 92"/>
                <a:gd name="T11" fmla="*/ 96 h 122"/>
                <a:gd name="T12" fmla="*/ 47 w 92"/>
                <a:gd name="T13" fmla="*/ 0 h 122"/>
                <a:gd name="T14" fmla="*/ 45 w 92"/>
                <a:gd name="T15" fmla="*/ 0 h 122"/>
                <a:gd name="T16" fmla="*/ 45 w 92"/>
                <a:gd name="T17" fmla="*/ 96 h 122"/>
                <a:gd name="T18" fmla="*/ 10 w 92"/>
                <a:gd name="T19" fmla="*/ 116 h 122"/>
                <a:gd name="T20" fmla="*/ 0 w 92"/>
                <a:gd name="T21" fmla="*/ 116 h 122"/>
                <a:gd name="T22" fmla="*/ 0 w 92"/>
                <a:gd name="T23" fmla="*/ 122 h 122"/>
                <a:gd name="T24" fmla="*/ 0 w 92"/>
                <a:gd name="T25" fmla="*/ 122 h 122"/>
                <a:gd name="T26" fmla="*/ 24 w 92"/>
                <a:gd name="T27" fmla="*/ 122 h 122"/>
                <a:gd name="T28" fmla="*/ 46 w 92"/>
                <a:gd name="T29" fmla="*/ 98 h 122"/>
                <a:gd name="T30" fmla="*/ 79 w 92"/>
                <a:gd name="T31" fmla="*/ 116 h 122"/>
                <a:gd name="T32" fmla="*/ 13 w 92"/>
                <a:gd name="T33" fmla="*/ 116 h 122"/>
                <a:gd name="T34" fmla="*/ 46 w 92"/>
                <a:gd name="T35" fmla="*/ 98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22">
                  <a:moveTo>
                    <a:pt x="24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76" y="104"/>
                    <a:pt x="63" y="96"/>
                    <a:pt x="47" y="9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30" y="96"/>
                    <a:pt x="16" y="104"/>
                    <a:pt x="1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24" y="122"/>
                  </a:lnTo>
                  <a:close/>
                  <a:moveTo>
                    <a:pt x="46" y="98"/>
                  </a:moveTo>
                  <a:cubicBezTo>
                    <a:pt x="61" y="98"/>
                    <a:pt x="73" y="105"/>
                    <a:pt x="79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9" y="105"/>
                    <a:pt x="32" y="98"/>
                    <a:pt x="46" y="98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3" name="Freeform 8711"/>
            <p:cNvSpPr/>
            <p:nvPr/>
          </p:nvSpPr>
          <p:spPr bwMode="auto">
            <a:xfrm>
              <a:off x="5995988" y="3702051"/>
              <a:ext cx="200025" cy="33338"/>
            </a:xfrm>
            <a:custGeom>
              <a:gdLst>
                <a:gd name="T0" fmla="*/ 24 w 92"/>
                <a:gd name="T1" fmla="*/ 0 h 15"/>
                <a:gd name="T2" fmla="*/ 0 w 92"/>
                <a:gd name="T3" fmla="*/ 0 h 15"/>
                <a:gd name="T4" fmla="*/ 0 w 92"/>
                <a:gd name="T5" fmla="*/ 0 h 15"/>
                <a:gd name="T6" fmla="*/ 10 w 92"/>
                <a:gd name="T7" fmla="*/ 10 h 15"/>
                <a:gd name="T8" fmla="*/ 45 w 92"/>
                <a:gd name="T9" fmla="*/ 10 h 15"/>
                <a:gd name="T10" fmla="*/ 45 w 92"/>
                <a:gd name="T11" fmla="*/ 15 h 15"/>
                <a:gd name="T12" fmla="*/ 46 w 92"/>
                <a:gd name="T13" fmla="*/ 15 h 15"/>
                <a:gd name="T14" fmla="*/ 47 w 92"/>
                <a:gd name="T15" fmla="*/ 15 h 15"/>
                <a:gd name="T16" fmla="*/ 47 w 92"/>
                <a:gd name="T17" fmla="*/ 10 h 15"/>
                <a:gd name="T18" fmla="*/ 80 w 92"/>
                <a:gd name="T19" fmla="*/ 10 h 15"/>
                <a:gd name="T20" fmla="*/ 92 w 92"/>
                <a:gd name="T21" fmla="*/ 0 h 15"/>
                <a:gd name="T22" fmla="*/ 68 w 92"/>
                <a:gd name="T23" fmla="*/ 0 h 15"/>
                <a:gd name="T24" fmla="*/ 24 w 92"/>
                <a:gd name="T2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5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4" name="Freeform 8712"/>
            <p:cNvSpPr/>
            <p:nvPr/>
          </p:nvSpPr>
          <p:spPr bwMode="auto">
            <a:xfrm>
              <a:off x="6080126" y="3735388"/>
              <a:ext cx="31750" cy="23813"/>
            </a:xfrm>
            <a:custGeom>
              <a:gdLst>
                <a:gd name="T0" fmla="*/ 6 w 14"/>
                <a:gd name="T1" fmla="*/ 0 h 11"/>
                <a:gd name="T2" fmla="*/ 0 w 14"/>
                <a:gd name="T3" fmla="*/ 6 h 11"/>
                <a:gd name="T4" fmla="*/ 5 w 14"/>
                <a:gd name="T5" fmla="*/ 11 h 11"/>
                <a:gd name="T6" fmla="*/ 7 w 14"/>
                <a:gd name="T7" fmla="*/ 11 h 11"/>
                <a:gd name="T8" fmla="*/ 9 w 14"/>
                <a:gd name="T9" fmla="*/ 11 h 11"/>
                <a:gd name="T10" fmla="*/ 14 w 14"/>
                <a:gd name="T11" fmla="*/ 6 h 11"/>
                <a:gd name="T12" fmla="*/ 8 w 14"/>
                <a:gd name="T13" fmla="*/ 0 h 11"/>
                <a:gd name="T14" fmla="*/ 7 w 14"/>
                <a:gd name="T15" fmla="*/ 0 h 11"/>
                <a:gd name="T16" fmla="*/ 6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0" y="8"/>
                    <a:pt x="2" y="10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2" y="10"/>
                    <a:pt x="14" y="8"/>
                    <a:pt x="14" y="6"/>
                  </a:cubicBezTo>
                  <a:cubicBezTo>
                    <a:pt x="14" y="3"/>
                    <a:pt x="11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5" name="Freeform 8713"/>
            <p:cNvSpPr/>
            <p:nvPr/>
          </p:nvSpPr>
          <p:spPr bwMode="auto">
            <a:xfrm>
              <a:off x="6080126" y="3797301"/>
              <a:ext cx="31750" cy="23813"/>
            </a:xfrm>
            <a:custGeom>
              <a:gdLst>
                <a:gd name="T0" fmla="*/ 7 w 14"/>
                <a:gd name="T1" fmla="*/ 0 h 11"/>
                <a:gd name="T2" fmla="*/ 5 w 14"/>
                <a:gd name="T3" fmla="*/ 0 h 11"/>
                <a:gd name="T4" fmla="*/ 0 w 14"/>
                <a:gd name="T5" fmla="*/ 5 h 11"/>
                <a:gd name="T6" fmla="*/ 6 w 14"/>
                <a:gd name="T7" fmla="*/ 11 h 11"/>
                <a:gd name="T8" fmla="*/ 7 w 14"/>
                <a:gd name="T9" fmla="*/ 11 h 11"/>
                <a:gd name="T10" fmla="*/ 8 w 14"/>
                <a:gd name="T11" fmla="*/ 11 h 11"/>
                <a:gd name="T12" fmla="*/ 14 w 14"/>
                <a:gd name="T13" fmla="*/ 5 h 11"/>
                <a:gd name="T14" fmla="*/ 10 w 14"/>
                <a:gd name="T15" fmla="*/ 0 h 11"/>
                <a:gd name="T16" fmla="*/ 7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0"/>
                    <a:pt x="14" y="8"/>
                    <a:pt x="14" y="5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6" name="Freeform 8714"/>
            <p:cNvSpPr/>
            <p:nvPr/>
          </p:nvSpPr>
          <p:spPr bwMode="auto">
            <a:xfrm>
              <a:off x="6073776" y="3759201"/>
              <a:ext cx="46038" cy="38100"/>
            </a:xfrm>
            <a:custGeom>
              <a:gdLst>
                <a:gd name="T0" fmla="*/ 10 w 21"/>
                <a:gd name="T1" fmla="*/ 0 h 18"/>
                <a:gd name="T2" fmla="*/ 8 w 21"/>
                <a:gd name="T3" fmla="*/ 0 h 18"/>
                <a:gd name="T4" fmla="*/ 0 w 21"/>
                <a:gd name="T5" fmla="*/ 9 h 18"/>
                <a:gd name="T6" fmla="*/ 8 w 21"/>
                <a:gd name="T7" fmla="*/ 18 h 18"/>
                <a:gd name="T8" fmla="*/ 10 w 21"/>
                <a:gd name="T9" fmla="*/ 18 h 18"/>
                <a:gd name="T10" fmla="*/ 13 w 21"/>
                <a:gd name="T11" fmla="*/ 18 h 18"/>
                <a:gd name="T12" fmla="*/ 21 w 21"/>
                <a:gd name="T13" fmla="*/ 9 h 18"/>
                <a:gd name="T14" fmla="*/ 12 w 21"/>
                <a:gd name="T15" fmla="*/ 0 h 18"/>
                <a:gd name="T16" fmla="*/ 10 w 21"/>
                <a:gd name="T1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3"/>
                    <a:pt x="3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1" y="18"/>
                    <a:pt x="12" y="18"/>
                    <a:pt x="13" y="18"/>
                  </a:cubicBezTo>
                  <a:cubicBezTo>
                    <a:pt x="17" y="17"/>
                    <a:pt x="21" y="13"/>
                    <a:pt x="21" y="9"/>
                  </a:cubicBezTo>
                  <a:cubicBezTo>
                    <a:pt x="21" y="5"/>
                    <a:pt x="17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EB6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739032" y="1552649"/>
            <a:ext cx="2087786" cy="3112622"/>
          </a:xfrm>
          <a:custGeom>
            <a:gdLst>
              <a:gd name="T0" fmla="*/ 733 w 766"/>
              <a:gd name="T1" fmla="*/ 577 h 1140"/>
              <a:gd name="T2" fmla="*/ 737 w 766"/>
              <a:gd name="T3" fmla="*/ 512 h 1140"/>
              <a:gd name="T4" fmla="*/ 680 w 766"/>
              <a:gd name="T5" fmla="*/ 468 h 1140"/>
              <a:gd name="T6" fmla="*/ 654 w 766"/>
              <a:gd name="T7" fmla="*/ 407 h 1140"/>
              <a:gd name="T8" fmla="*/ 581 w 766"/>
              <a:gd name="T9" fmla="*/ 385 h 1140"/>
              <a:gd name="T10" fmla="*/ 530 w 766"/>
              <a:gd name="T11" fmla="*/ 337 h 1140"/>
              <a:gd name="T12" fmla="*/ 497 w 766"/>
              <a:gd name="T13" fmla="*/ 317 h 1140"/>
              <a:gd name="T14" fmla="*/ 387 w 766"/>
              <a:gd name="T15" fmla="*/ 0 h 1140"/>
              <a:gd name="T16" fmla="*/ 379 w 766"/>
              <a:gd name="T17" fmla="*/ 256 h 1140"/>
              <a:gd name="T18" fmla="*/ 236 w 766"/>
              <a:gd name="T19" fmla="*/ 317 h 1140"/>
              <a:gd name="T20" fmla="*/ 237 w 766"/>
              <a:gd name="T21" fmla="*/ 337 h 1140"/>
              <a:gd name="T22" fmla="*/ 185 w 766"/>
              <a:gd name="T23" fmla="*/ 385 h 1140"/>
              <a:gd name="T24" fmla="*/ 113 w 766"/>
              <a:gd name="T25" fmla="*/ 407 h 1140"/>
              <a:gd name="T26" fmla="*/ 87 w 766"/>
              <a:gd name="T27" fmla="*/ 468 h 1140"/>
              <a:gd name="T28" fmla="*/ 29 w 766"/>
              <a:gd name="T29" fmla="*/ 512 h 1140"/>
              <a:gd name="T30" fmla="*/ 34 w 766"/>
              <a:gd name="T31" fmla="*/ 577 h 1140"/>
              <a:gd name="T32" fmla="*/ 33 w 766"/>
              <a:gd name="T33" fmla="*/ 694 h 1140"/>
              <a:gd name="T34" fmla="*/ 29 w 766"/>
              <a:gd name="T35" fmla="*/ 759 h 1140"/>
              <a:gd name="T36" fmla="*/ 87 w 766"/>
              <a:gd name="T37" fmla="*/ 802 h 1140"/>
              <a:gd name="T38" fmla="*/ 112 w 766"/>
              <a:gd name="T39" fmla="*/ 863 h 1140"/>
              <a:gd name="T40" fmla="*/ 184 w 766"/>
              <a:gd name="T41" fmla="*/ 885 h 1140"/>
              <a:gd name="T42" fmla="*/ 237 w 766"/>
              <a:gd name="T43" fmla="*/ 934 h 1140"/>
              <a:gd name="T44" fmla="*/ 268 w 766"/>
              <a:gd name="T45" fmla="*/ 966 h 1140"/>
              <a:gd name="T46" fmla="*/ 379 w 766"/>
              <a:gd name="T47" fmla="*/ 974 h 1140"/>
              <a:gd name="T48" fmla="*/ 379 w 766"/>
              <a:gd name="T49" fmla="*/ 1009 h 1140"/>
              <a:gd name="T50" fmla="*/ 350 w 766"/>
              <a:gd name="T51" fmla="*/ 1043 h 1140"/>
              <a:gd name="T52" fmla="*/ 379 w 766"/>
              <a:gd name="T53" fmla="*/ 1078 h 1140"/>
              <a:gd name="T54" fmla="*/ 379 w 766"/>
              <a:gd name="T55" fmla="*/ 1113 h 1140"/>
              <a:gd name="T56" fmla="*/ 383 w 766"/>
              <a:gd name="T57" fmla="*/ 1140 h 1140"/>
              <a:gd name="T58" fmla="*/ 387 w 766"/>
              <a:gd name="T59" fmla="*/ 1113 h 1140"/>
              <a:gd name="T60" fmla="*/ 387 w 766"/>
              <a:gd name="T61" fmla="*/ 1078 h 1140"/>
              <a:gd name="T62" fmla="*/ 416 w 766"/>
              <a:gd name="T63" fmla="*/ 1043 h 1140"/>
              <a:gd name="T64" fmla="*/ 387 w 766"/>
              <a:gd name="T65" fmla="*/ 1009 h 1140"/>
              <a:gd name="T66" fmla="*/ 387 w 766"/>
              <a:gd name="T67" fmla="*/ 974 h 1140"/>
              <a:gd name="T68" fmla="*/ 491 w 766"/>
              <a:gd name="T69" fmla="*/ 966 h 1140"/>
              <a:gd name="T70" fmla="*/ 581 w 766"/>
              <a:gd name="T71" fmla="*/ 885 h 1140"/>
              <a:gd name="T72" fmla="*/ 654 w 766"/>
              <a:gd name="T73" fmla="*/ 864 h 1140"/>
              <a:gd name="T74" fmla="*/ 680 w 766"/>
              <a:gd name="T75" fmla="*/ 802 h 1140"/>
              <a:gd name="T76" fmla="*/ 737 w 766"/>
              <a:gd name="T77" fmla="*/ 759 h 1140"/>
              <a:gd name="T78" fmla="*/ 733 w 766"/>
              <a:gd name="T79" fmla="*/ 694 h 1140"/>
              <a:gd name="T80" fmla="*/ 766 w 766"/>
              <a:gd name="T81" fmla="*/ 635 h 1140"/>
              <a:gd name="T82" fmla="*/ 489 w 766"/>
              <a:gd name="T83" fmla="*/ 317 h 1140"/>
              <a:gd name="T84" fmla="*/ 383 w 766"/>
              <a:gd name="T85" fmla="*/ 262 h 1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6" h="1140">
                <a:moveTo>
                  <a:pt x="766" y="635"/>
                </a:moveTo>
                <a:cubicBezTo>
                  <a:pt x="733" y="577"/>
                  <a:pt x="733" y="577"/>
                  <a:pt x="733" y="577"/>
                </a:cubicBezTo>
                <a:cubicBezTo>
                  <a:pt x="733" y="576"/>
                  <a:pt x="733" y="576"/>
                  <a:pt x="733" y="576"/>
                </a:cubicBezTo>
                <a:cubicBezTo>
                  <a:pt x="737" y="512"/>
                  <a:pt x="737" y="512"/>
                  <a:pt x="737" y="512"/>
                </a:cubicBezTo>
                <a:cubicBezTo>
                  <a:pt x="737" y="511"/>
                  <a:pt x="737" y="511"/>
                  <a:pt x="737" y="511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54" y="407"/>
                  <a:pt x="654" y="407"/>
                  <a:pt x="654" y="407"/>
                </a:cubicBezTo>
                <a:cubicBezTo>
                  <a:pt x="652" y="406"/>
                  <a:pt x="652" y="406"/>
                  <a:pt x="652" y="406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30" y="337"/>
                  <a:pt x="530" y="337"/>
                  <a:pt x="530" y="337"/>
                </a:cubicBezTo>
                <a:cubicBezTo>
                  <a:pt x="530" y="317"/>
                  <a:pt x="530" y="317"/>
                  <a:pt x="530" y="317"/>
                </a:cubicBezTo>
                <a:cubicBezTo>
                  <a:pt x="497" y="317"/>
                  <a:pt x="497" y="317"/>
                  <a:pt x="497" y="317"/>
                </a:cubicBezTo>
                <a:cubicBezTo>
                  <a:pt x="478" y="282"/>
                  <a:pt x="436" y="257"/>
                  <a:pt x="387" y="256"/>
                </a:cubicBezTo>
                <a:cubicBezTo>
                  <a:pt x="387" y="0"/>
                  <a:pt x="387" y="0"/>
                  <a:pt x="387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79" y="256"/>
                  <a:pt x="379" y="256"/>
                  <a:pt x="379" y="256"/>
                </a:cubicBezTo>
                <a:cubicBezTo>
                  <a:pt x="330" y="257"/>
                  <a:pt x="288" y="282"/>
                  <a:pt x="269" y="317"/>
                </a:cubicBezTo>
                <a:cubicBezTo>
                  <a:pt x="236" y="317"/>
                  <a:pt x="236" y="317"/>
                  <a:pt x="236" y="317"/>
                </a:cubicBezTo>
                <a:cubicBezTo>
                  <a:pt x="236" y="337"/>
                  <a:pt x="236" y="337"/>
                  <a:pt x="236" y="337"/>
                </a:cubicBezTo>
                <a:cubicBezTo>
                  <a:pt x="237" y="337"/>
                  <a:pt x="237" y="337"/>
                  <a:pt x="237" y="337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15" y="406"/>
                  <a:pt x="115" y="406"/>
                  <a:pt x="115" y="406"/>
                </a:cubicBezTo>
                <a:cubicBezTo>
                  <a:pt x="113" y="407"/>
                  <a:pt x="113" y="407"/>
                  <a:pt x="113" y="407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30" y="511"/>
                  <a:pt x="30" y="511"/>
                  <a:pt x="30" y="511"/>
                </a:cubicBezTo>
                <a:cubicBezTo>
                  <a:pt x="29" y="512"/>
                  <a:pt x="29" y="512"/>
                  <a:pt x="29" y="512"/>
                </a:cubicBezTo>
                <a:cubicBezTo>
                  <a:pt x="34" y="576"/>
                  <a:pt x="34" y="576"/>
                  <a:pt x="34" y="576"/>
                </a:cubicBezTo>
                <a:cubicBezTo>
                  <a:pt x="34" y="577"/>
                  <a:pt x="34" y="577"/>
                  <a:pt x="34" y="577"/>
                </a:cubicBezTo>
                <a:cubicBezTo>
                  <a:pt x="0" y="635"/>
                  <a:pt x="0" y="635"/>
                  <a:pt x="0" y="635"/>
                </a:cubicBezTo>
                <a:cubicBezTo>
                  <a:pt x="33" y="694"/>
                  <a:pt x="33" y="694"/>
                  <a:pt x="33" y="694"/>
                </a:cubicBezTo>
                <a:cubicBezTo>
                  <a:pt x="34" y="694"/>
                  <a:pt x="34" y="694"/>
                  <a:pt x="34" y="694"/>
                </a:cubicBezTo>
                <a:cubicBezTo>
                  <a:pt x="29" y="759"/>
                  <a:pt x="29" y="759"/>
                  <a:pt x="29" y="759"/>
                </a:cubicBezTo>
                <a:cubicBezTo>
                  <a:pt x="30" y="759"/>
                  <a:pt x="30" y="759"/>
                  <a:pt x="30" y="759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112" y="863"/>
                  <a:pt x="112" y="863"/>
                  <a:pt x="112" y="863"/>
                </a:cubicBezTo>
                <a:cubicBezTo>
                  <a:pt x="113" y="864"/>
                  <a:pt x="113" y="864"/>
                  <a:pt x="113" y="864"/>
                </a:cubicBezTo>
                <a:cubicBezTo>
                  <a:pt x="184" y="885"/>
                  <a:pt x="184" y="885"/>
                  <a:pt x="184" y="885"/>
                </a:cubicBezTo>
                <a:cubicBezTo>
                  <a:pt x="185" y="885"/>
                  <a:pt x="185" y="885"/>
                  <a:pt x="185" y="885"/>
                </a:cubicBezTo>
                <a:cubicBezTo>
                  <a:pt x="237" y="934"/>
                  <a:pt x="237" y="934"/>
                  <a:pt x="237" y="934"/>
                </a:cubicBezTo>
                <a:cubicBezTo>
                  <a:pt x="236" y="934"/>
                  <a:pt x="236" y="934"/>
                  <a:pt x="236" y="934"/>
                </a:cubicBezTo>
                <a:cubicBezTo>
                  <a:pt x="268" y="966"/>
                  <a:pt x="268" y="966"/>
                  <a:pt x="268" y="966"/>
                </a:cubicBezTo>
                <a:cubicBezTo>
                  <a:pt x="379" y="966"/>
                  <a:pt x="379" y="966"/>
                  <a:pt x="379" y="966"/>
                </a:cubicBezTo>
                <a:cubicBezTo>
                  <a:pt x="379" y="974"/>
                  <a:pt x="379" y="974"/>
                  <a:pt x="379" y="974"/>
                </a:cubicBezTo>
                <a:cubicBezTo>
                  <a:pt x="369" y="975"/>
                  <a:pt x="362" y="983"/>
                  <a:pt x="362" y="991"/>
                </a:cubicBezTo>
                <a:cubicBezTo>
                  <a:pt x="362" y="1000"/>
                  <a:pt x="369" y="1007"/>
                  <a:pt x="379" y="1009"/>
                </a:cubicBezTo>
                <a:cubicBezTo>
                  <a:pt x="379" y="1016"/>
                  <a:pt x="379" y="1016"/>
                  <a:pt x="379" y="1016"/>
                </a:cubicBezTo>
                <a:cubicBezTo>
                  <a:pt x="363" y="1017"/>
                  <a:pt x="350" y="1029"/>
                  <a:pt x="350" y="1043"/>
                </a:cubicBezTo>
                <a:cubicBezTo>
                  <a:pt x="350" y="1058"/>
                  <a:pt x="363" y="1069"/>
                  <a:pt x="379" y="1071"/>
                </a:cubicBezTo>
                <a:cubicBezTo>
                  <a:pt x="379" y="1078"/>
                  <a:pt x="379" y="1078"/>
                  <a:pt x="379" y="1078"/>
                </a:cubicBezTo>
                <a:cubicBezTo>
                  <a:pt x="369" y="1080"/>
                  <a:pt x="362" y="1087"/>
                  <a:pt x="362" y="1096"/>
                </a:cubicBezTo>
                <a:cubicBezTo>
                  <a:pt x="362" y="1104"/>
                  <a:pt x="369" y="1111"/>
                  <a:pt x="379" y="1113"/>
                </a:cubicBezTo>
                <a:cubicBezTo>
                  <a:pt x="379" y="1136"/>
                  <a:pt x="379" y="1136"/>
                  <a:pt x="379" y="1136"/>
                </a:cubicBezTo>
                <a:cubicBezTo>
                  <a:pt x="379" y="1136"/>
                  <a:pt x="379" y="1140"/>
                  <a:pt x="383" y="1140"/>
                </a:cubicBezTo>
                <a:cubicBezTo>
                  <a:pt x="387" y="1140"/>
                  <a:pt x="387" y="1136"/>
                  <a:pt x="387" y="1136"/>
                </a:cubicBezTo>
                <a:cubicBezTo>
                  <a:pt x="387" y="1113"/>
                  <a:pt x="387" y="1113"/>
                  <a:pt x="387" y="1113"/>
                </a:cubicBezTo>
                <a:cubicBezTo>
                  <a:pt x="397" y="1111"/>
                  <a:pt x="404" y="1104"/>
                  <a:pt x="404" y="1096"/>
                </a:cubicBezTo>
                <a:cubicBezTo>
                  <a:pt x="404" y="1087"/>
                  <a:pt x="397" y="1080"/>
                  <a:pt x="387" y="1078"/>
                </a:cubicBezTo>
                <a:cubicBezTo>
                  <a:pt x="387" y="1071"/>
                  <a:pt x="387" y="1071"/>
                  <a:pt x="387" y="1071"/>
                </a:cubicBezTo>
                <a:cubicBezTo>
                  <a:pt x="404" y="1069"/>
                  <a:pt x="416" y="1058"/>
                  <a:pt x="416" y="1043"/>
                </a:cubicBezTo>
                <a:cubicBezTo>
                  <a:pt x="416" y="1029"/>
                  <a:pt x="404" y="1017"/>
                  <a:pt x="387" y="1016"/>
                </a:cubicBezTo>
                <a:cubicBezTo>
                  <a:pt x="387" y="1009"/>
                  <a:pt x="387" y="1009"/>
                  <a:pt x="387" y="1009"/>
                </a:cubicBezTo>
                <a:cubicBezTo>
                  <a:pt x="397" y="1007"/>
                  <a:pt x="404" y="1000"/>
                  <a:pt x="404" y="991"/>
                </a:cubicBezTo>
                <a:cubicBezTo>
                  <a:pt x="404" y="983"/>
                  <a:pt x="397" y="975"/>
                  <a:pt x="387" y="974"/>
                </a:cubicBezTo>
                <a:cubicBezTo>
                  <a:pt x="387" y="966"/>
                  <a:pt x="387" y="966"/>
                  <a:pt x="387" y="966"/>
                </a:cubicBezTo>
                <a:cubicBezTo>
                  <a:pt x="491" y="966"/>
                  <a:pt x="491" y="966"/>
                  <a:pt x="491" y="966"/>
                </a:cubicBezTo>
                <a:cubicBezTo>
                  <a:pt x="530" y="934"/>
                  <a:pt x="530" y="934"/>
                  <a:pt x="530" y="934"/>
                </a:cubicBezTo>
                <a:cubicBezTo>
                  <a:pt x="581" y="885"/>
                  <a:pt x="581" y="885"/>
                  <a:pt x="581" y="885"/>
                </a:cubicBezTo>
                <a:cubicBezTo>
                  <a:pt x="582" y="885"/>
                  <a:pt x="582" y="885"/>
                  <a:pt x="582" y="885"/>
                </a:cubicBezTo>
                <a:cubicBezTo>
                  <a:pt x="654" y="864"/>
                  <a:pt x="654" y="864"/>
                  <a:pt x="654" y="864"/>
                </a:cubicBezTo>
                <a:cubicBezTo>
                  <a:pt x="654" y="863"/>
                  <a:pt x="654" y="863"/>
                  <a:pt x="654" y="863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3" y="694"/>
                  <a:pt x="733" y="694"/>
                  <a:pt x="733" y="694"/>
                </a:cubicBezTo>
                <a:cubicBezTo>
                  <a:pt x="733" y="694"/>
                  <a:pt x="733" y="694"/>
                  <a:pt x="733" y="694"/>
                </a:cubicBezTo>
                <a:lnTo>
                  <a:pt x="766" y="635"/>
                </a:lnTo>
                <a:close/>
                <a:moveTo>
                  <a:pt x="383" y="262"/>
                </a:moveTo>
                <a:cubicBezTo>
                  <a:pt x="430" y="262"/>
                  <a:pt x="470" y="285"/>
                  <a:pt x="489" y="317"/>
                </a:cubicBezTo>
                <a:cubicBezTo>
                  <a:pt x="278" y="317"/>
                  <a:pt x="278" y="317"/>
                  <a:pt x="278" y="317"/>
                </a:cubicBezTo>
                <a:cubicBezTo>
                  <a:pt x="297" y="285"/>
                  <a:pt x="337" y="262"/>
                  <a:pt x="383" y="262"/>
                </a:cubicBezTo>
                <a:close/>
              </a:path>
            </a:pathLst>
          </a:custGeom>
          <a:solidFill>
            <a:srgbClr val="FC62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5052107" y="1552649"/>
            <a:ext cx="2087786" cy="3112622"/>
          </a:xfrm>
          <a:custGeom>
            <a:gdLst>
              <a:gd name="T0" fmla="*/ 733 w 766"/>
              <a:gd name="T1" fmla="*/ 577 h 1140"/>
              <a:gd name="T2" fmla="*/ 737 w 766"/>
              <a:gd name="T3" fmla="*/ 512 h 1140"/>
              <a:gd name="T4" fmla="*/ 680 w 766"/>
              <a:gd name="T5" fmla="*/ 468 h 1140"/>
              <a:gd name="T6" fmla="*/ 654 w 766"/>
              <a:gd name="T7" fmla="*/ 407 h 1140"/>
              <a:gd name="T8" fmla="*/ 581 w 766"/>
              <a:gd name="T9" fmla="*/ 385 h 1140"/>
              <a:gd name="T10" fmla="*/ 530 w 766"/>
              <a:gd name="T11" fmla="*/ 337 h 1140"/>
              <a:gd name="T12" fmla="*/ 497 w 766"/>
              <a:gd name="T13" fmla="*/ 317 h 1140"/>
              <a:gd name="T14" fmla="*/ 387 w 766"/>
              <a:gd name="T15" fmla="*/ 0 h 1140"/>
              <a:gd name="T16" fmla="*/ 379 w 766"/>
              <a:gd name="T17" fmla="*/ 256 h 1140"/>
              <a:gd name="T18" fmla="*/ 236 w 766"/>
              <a:gd name="T19" fmla="*/ 317 h 1140"/>
              <a:gd name="T20" fmla="*/ 237 w 766"/>
              <a:gd name="T21" fmla="*/ 337 h 1140"/>
              <a:gd name="T22" fmla="*/ 185 w 766"/>
              <a:gd name="T23" fmla="*/ 385 h 1140"/>
              <a:gd name="T24" fmla="*/ 113 w 766"/>
              <a:gd name="T25" fmla="*/ 407 h 1140"/>
              <a:gd name="T26" fmla="*/ 87 w 766"/>
              <a:gd name="T27" fmla="*/ 468 h 1140"/>
              <a:gd name="T28" fmla="*/ 29 w 766"/>
              <a:gd name="T29" fmla="*/ 512 h 1140"/>
              <a:gd name="T30" fmla="*/ 34 w 766"/>
              <a:gd name="T31" fmla="*/ 577 h 1140"/>
              <a:gd name="T32" fmla="*/ 33 w 766"/>
              <a:gd name="T33" fmla="*/ 694 h 1140"/>
              <a:gd name="T34" fmla="*/ 29 w 766"/>
              <a:gd name="T35" fmla="*/ 759 h 1140"/>
              <a:gd name="T36" fmla="*/ 87 w 766"/>
              <a:gd name="T37" fmla="*/ 802 h 1140"/>
              <a:gd name="T38" fmla="*/ 112 w 766"/>
              <a:gd name="T39" fmla="*/ 863 h 1140"/>
              <a:gd name="T40" fmla="*/ 184 w 766"/>
              <a:gd name="T41" fmla="*/ 885 h 1140"/>
              <a:gd name="T42" fmla="*/ 237 w 766"/>
              <a:gd name="T43" fmla="*/ 934 h 1140"/>
              <a:gd name="T44" fmla="*/ 268 w 766"/>
              <a:gd name="T45" fmla="*/ 966 h 1140"/>
              <a:gd name="T46" fmla="*/ 379 w 766"/>
              <a:gd name="T47" fmla="*/ 974 h 1140"/>
              <a:gd name="T48" fmla="*/ 379 w 766"/>
              <a:gd name="T49" fmla="*/ 1009 h 1140"/>
              <a:gd name="T50" fmla="*/ 350 w 766"/>
              <a:gd name="T51" fmla="*/ 1043 h 1140"/>
              <a:gd name="T52" fmla="*/ 379 w 766"/>
              <a:gd name="T53" fmla="*/ 1078 h 1140"/>
              <a:gd name="T54" fmla="*/ 379 w 766"/>
              <a:gd name="T55" fmla="*/ 1113 h 1140"/>
              <a:gd name="T56" fmla="*/ 383 w 766"/>
              <a:gd name="T57" fmla="*/ 1140 h 1140"/>
              <a:gd name="T58" fmla="*/ 387 w 766"/>
              <a:gd name="T59" fmla="*/ 1113 h 1140"/>
              <a:gd name="T60" fmla="*/ 387 w 766"/>
              <a:gd name="T61" fmla="*/ 1078 h 1140"/>
              <a:gd name="T62" fmla="*/ 416 w 766"/>
              <a:gd name="T63" fmla="*/ 1043 h 1140"/>
              <a:gd name="T64" fmla="*/ 387 w 766"/>
              <a:gd name="T65" fmla="*/ 1009 h 1140"/>
              <a:gd name="T66" fmla="*/ 387 w 766"/>
              <a:gd name="T67" fmla="*/ 974 h 1140"/>
              <a:gd name="T68" fmla="*/ 491 w 766"/>
              <a:gd name="T69" fmla="*/ 966 h 1140"/>
              <a:gd name="T70" fmla="*/ 581 w 766"/>
              <a:gd name="T71" fmla="*/ 885 h 1140"/>
              <a:gd name="T72" fmla="*/ 654 w 766"/>
              <a:gd name="T73" fmla="*/ 864 h 1140"/>
              <a:gd name="T74" fmla="*/ 680 w 766"/>
              <a:gd name="T75" fmla="*/ 802 h 1140"/>
              <a:gd name="T76" fmla="*/ 737 w 766"/>
              <a:gd name="T77" fmla="*/ 759 h 1140"/>
              <a:gd name="T78" fmla="*/ 733 w 766"/>
              <a:gd name="T79" fmla="*/ 694 h 1140"/>
              <a:gd name="T80" fmla="*/ 766 w 766"/>
              <a:gd name="T81" fmla="*/ 635 h 1140"/>
              <a:gd name="T82" fmla="*/ 489 w 766"/>
              <a:gd name="T83" fmla="*/ 317 h 1140"/>
              <a:gd name="T84" fmla="*/ 383 w 766"/>
              <a:gd name="T85" fmla="*/ 262 h 1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6" h="1140">
                <a:moveTo>
                  <a:pt x="766" y="635"/>
                </a:moveTo>
                <a:cubicBezTo>
                  <a:pt x="733" y="577"/>
                  <a:pt x="733" y="577"/>
                  <a:pt x="733" y="577"/>
                </a:cubicBezTo>
                <a:cubicBezTo>
                  <a:pt x="733" y="576"/>
                  <a:pt x="733" y="576"/>
                  <a:pt x="733" y="576"/>
                </a:cubicBezTo>
                <a:cubicBezTo>
                  <a:pt x="737" y="512"/>
                  <a:pt x="737" y="512"/>
                  <a:pt x="737" y="512"/>
                </a:cubicBezTo>
                <a:cubicBezTo>
                  <a:pt x="737" y="511"/>
                  <a:pt x="737" y="511"/>
                  <a:pt x="737" y="511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54" y="407"/>
                  <a:pt x="654" y="407"/>
                  <a:pt x="654" y="407"/>
                </a:cubicBezTo>
                <a:cubicBezTo>
                  <a:pt x="652" y="406"/>
                  <a:pt x="652" y="406"/>
                  <a:pt x="652" y="406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30" y="337"/>
                  <a:pt x="530" y="337"/>
                  <a:pt x="530" y="337"/>
                </a:cubicBezTo>
                <a:cubicBezTo>
                  <a:pt x="530" y="317"/>
                  <a:pt x="530" y="317"/>
                  <a:pt x="530" y="317"/>
                </a:cubicBezTo>
                <a:cubicBezTo>
                  <a:pt x="497" y="317"/>
                  <a:pt x="497" y="317"/>
                  <a:pt x="497" y="317"/>
                </a:cubicBezTo>
                <a:cubicBezTo>
                  <a:pt x="478" y="282"/>
                  <a:pt x="436" y="257"/>
                  <a:pt x="387" y="256"/>
                </a:cubicBezTo>
                <a:cubicBezTo>
                  <a:pt x="387" y="0"/>
                  <a:pt x="387" y="0"/>
                  <a:pt x="387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79" y="256"/>
                  <a:pt x="379" y="256"/>
                  <a:pt x="379" y="256"/>
                </a:cubicBezTo>
                <a:cubicBezTo>
                  <a:pt x="330" y="257"/>
                  <a:pt x="288" y="282"/>
                  <a:pt x="269" y="317"/>
                </a:cubicBezTo>
                <a:cubicBezTo>
                  <a:pt x="236" y="317"/>
                  <a:pt x="236" y="317"/>
                  <a:pt x="236" y="317"/>
                </a:cubicBezTo>
                <a:cubicBezTo>
                  <a:pt x="236" y="337"/>
                  <a:pt x="236" y="337"/>
                  <a:pt x="236" y="337"/>
                </a:cubicBezTo>
                <a:cubicBezTo>
                  <a:pt x="237" y="337"/>
                  <a:pt x="237" y="337"/>
                  <a:pt x="237" y="337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15" y="406"/>
                  <a:pt x="115" y="406"/>
                  <a:pt x="115" y="406"/>
                </a:cubicBezTo>
                <a:cubicBezTo>
                  <a:pt x="113" y="407"/>
                  <a:pt x="113" y="407"/>
                  <a:pt x="113" y="407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30" y="511"/>
                  <a:pt x="30" y="511"/>
                  <a:pt x="30" y="511"/>
                </a:cubicBezTo>
                <a:cubicBezTo>
                  <a:pt x="29" y="512"/>
                  <a:pt x="29" y="512"/>
                  <a:pt x="29" y="512"/>
                </a:cubicBezTo>
                <a:cubicBezTo>
                  <a:pt x="34" y="576"/>
                  <a:pt x="34" y="576"/>
                  <a:pt x="34" y="576"/>
                </a:cubicBezTo>
                <a:cubicBezTo>
                  <a:pt x="34" y="577"/>
                  <a:pt x="34" y="577"/>
                  <a:pt x="34" y="577"/>
                </a:cubicBezTo>
                <a:cubicBezTo>
                  <a:pt x="0" y="635"/>
                  <a:pt x="0" y="635"/>
                  <a:pt x="0" y="635"/>
                </a:cubicBezTo>
                <a:cubicBezTo>
                  <a:pt x="33" y="694"/>
                  <a:pt x="33" y="694"/>
                  <a:pt x="33" y="694"/>
                </a:cubicBezTo>
                <a:cubicBezTo>
                  <a:pt x="34" y="694"/>
                  <a:pt x="34" y="694"/>
                  <a:pt x="34" y="694"/>
                </a:cubicBezTo>
                <a:cubicBezTo>
                  <a:pt x="29" y="759"/>
                  <a:pt x="29" y="759"/>
                  <a:pt x="29" y="759"/>
                </a:cubicBezTo>
                <a:cubicBezTo>
                  <a:pt x="30" y="759"/>
                  <a:pt x="30" y="759"/>
                  <a:pt x="30" y="759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112" y="863"/>
                  <a:pt x="112" y="863"/>
                  <a:pt x="112" y="863"/>
                </a:cubicBezTo>
                <a:cubicBezTo>
                  <a:pt x="113" y="864"/>
                  <a:pt x="113" y="864"/>
                  <a:pt x="113" y="864"/>
                </a:cubicBezTo>
                <a:cubicBezTo>
                  <a:pt x="184" y="885"/>
                  <a:pt x="184" y="885"/>
                  <a:pt x="184" y="885"/>
                </a:cubicBezTo>
                <a:cubicBezTo>
                  <a:pt x="185" y="885"/>
                  <a:pt x="185" y="885"/>
                  <a:pt x="185" y="885"/>
                </a:cubicBezTo>
                <a:cubicBezTo>
                  <a:pt x="237" y="934"/>
                  <a:pt x="237" y="934"/>
                  <a:pt x="237" y="934"/>
                </a:cubicBezTo>
                <a:cubicBezTo>
                  <a:pt x="236" y="934"/>
                  <a:pt x="236" y="934"/>
                  <a:pt x="236" y="934"/>
                </a:cubicBezTo>
                <a:cubicBezTo>
                  <a:pt x="268" y="966"/>
                  <a:pt x="268" y="966"/>
                  <a:pt x="268" y="966"/>
                </a:cubicBezTo>
                <a:cubicBezTo>
                  <a:pt x="379" y="966"/>
                  <a:pt x="379" y="966"/>
                  <a:pt x="379" y="966"/>
                </a:cubicBezTo>
                <a:cubicBezTo>
                  <a:pt x="379" y="974"/>
                  <a:pt x="379" y="974"/>
                  <a:pt x="379" y="974"/>
                </a:cubicBezTo>
                <a:cubicBezTo>
                  <a:pt x="369" y="975"/>
                  <a:pt x="362" y="983"/>
                  <a:pt x="362" y="991"/>
                </a:cubicBezTo>
                <a:cubicBezTo>
                  <a:pt x="362" y="1000"/>
                  <a:pt x="369" y="1007"/>
                  <a:pt x="379" y="1009"/>
                </a:cubicBezTo>
                <a:cubicBezTo>
                  <a:pt x="379" y="1016"/>
                  <a:pt x="379" y="1016"/>
                  <a:pt x="379" y="1016"/>
                </a:cubicBezTo>
                <a:cubicBezTo>
                  <a:pt x="363" y="1017"/>
                  <a:pt x="350" y="1029"/>
                  <a:pt x="350" y="1043"/>
                </a:cubicBezTo>
                <a:cubicBezTo>
                  <a:pt x="350" y="1058"/>
                  <a:pt x="363" y="1069"/>
                  <a:pt x="379" y="1071"/>
                </a:cubicBezTo>
                <a:cubicBezTo>
                  <a:pt x="379" y="1078"/>
                  <a:pt x="379" y="1078"/>
                  <a:pt x="379" y="1078"/>
                </a:cubicBezTo>
                <a:cubicBezTo>
                  <a:pt x="369" y="1080"/>
                  <a:pt x="362" y="1087"/>
                  <a:pt x="362" y="1096"/>
                </a:cubicBezTo>
                <a:cubicBezTo>
                  <a:pt x="362" y="1104"/>
                  <a:pt x="369" y="1111"/>
                  <a:pt x="379" y="1113"/>
                </a:cubicBezTo>
                <a:cubicBezTo>
                  <a:pt x="379" y="1136"/>
                  <a:pt x="379" y="1136"/>
                  <a:pt x="379" y="1136"/>
                </a:cubicBezTo>
                <a:cubicBezTo>
                  <a:pt x="379" y="1136"/>
                  <a:pt x="379" y="1140"/>
                  <a:pt x="383" y="1140"/>
                </a:cubicBezTo>
                <a:cubicBezTo>
                  <a:pt x="387" y="1140"/>
                  <a:pt x="387" y="1136"/>
                  <a:pt x="387" y="1136"/>
                </a:cubicBezTo>
                <a:cubicBezTo>
                  <a:pt x="387" y="1113"/>
                  <a:pt x="387" y="1113"/>
                  <a:pt x="387" y="1113"/>
                </a:cubicBezTo>
                <a:cubicBezTo>
                  <a:pt x="397" y="1111"/>
                  <a:pt x="404" y="1104"/>
                  <a:pt x="404" y="1096"/>
                </a:cubicBezTo>
                <a:cubicBezTo>
                  <a:pt x="404" y="1087"/>
                  <a:pt x="397" y="1080"/>
                  <a:pt x="387" y="1078"/>
                </a:cubicBezTo>
                <a:cubicBezTo>
                  <a:pt x="387" y="1071"/>
                  <a:pt x="387" y="1071"/>
                  <a:pt x="387" y="1071"/>
                </a:cubicBezTo>
                <a:cubicBezTo>
                  <a:pt x="404" y="1069"/>
                  <a:pt x="416" y="1058"/>
                  <a:pt x="416" y="1043"/>
                </a:cubicBezTo>
                <a:cubicBezTo>
                  <a:pt x="416" y="1029"/>
                  <a:pt x="404" y="1017"/>
                  <a:pt x="387" y="1016"/>
                </a:cubicBezTo>
                <a:cubicBezTo>
                  <a:pt x="387" y="1009"/>
                  <a:pt x="387" y="1009"/>
                  <a:pt x="387" y="1009"/>
                </a:cubicBezTo>
                <a:cubicBezTo>
                  <a:pt x="397" y="1007"/>
                  <a:pt x="404" y="1000"/>
                  <a:pt x="404" y="991"/>
                </a:cubicBezTo>
                <a:cubicBezTo>
                  <a:pt x="404" y="983"/>
                  <a:pt x="397" y="975"/>
                  <a:pt x="387" y="974"/>
                </a:cubicBezTo>
                <a:cubicBezTo>
                  <a:pt x="387" y="966"/>
                  <a:pt x="387" y="966"/>
                  <a:pt x="387" y="966"/>
                </a:cubicBezTo>
                <a:cubicBezTo>
                  <a:pt x="491" y="966"/>
                  <a:pt x="491" y="966"/>
                  <a:pt x="491" y="966"/>
                </a:cubicBezTo>
                <a:cubicBezTo>
                  <a:pt x="530" y="934"/>
                  <a:pt x="530" y="934"/>
                  <a:pt x="530" y="934"/>
                </a:cubicBezTo>
                <a:cubicBezTo>
                  <a:pt x="581" y="885"/>
                  <a:pt x="581" y="885"/>
                  <a:pt x="581" y="885"/>
                </a:cubicBezTo>
                <a:cubicBezTo>
                  <a:pt x="582" y="885"/>
                  <a:pt x="582" y="885"/>
                  <a:pt x="582" y="885"/>
                </a:cubicBezTo>
                <a:cubicBezTo>
                  <a:pt x="654" y="864"/>
                  <a:pt x="654" y="864"/>
                  <a:pt x="654" y="864"/>
                </a:cubicBezTo>
                <a:cubicBezTo>
                  <a:pt x="654" y="863"/>
                  <a:pt x="654" y="863"/>
                  <a:pt x="654" y="863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3" y="694"/>
                  <a:pt x="733" y="694"/>
                  <a:pt x="733" y="694"/>
                </a:cubicBezTo>
                <a:cubicBezTo>
                  <a:pt x="733" y="694"/>
                  <a:pt x="733" y="694"/>
                  <a:pt x="733" y="694"/>
                </a:cubicBezTo>
                <a:lnTo>
                  <a:pt x="766" y="635"/>
                </a:lnTo>
                <a:close/>
                <a:moveTo>
                  <a:pt x="383" y="262"/>
                </a:moveTo>
                <a:cubicBezTo>
                  <a:pt x="430" y="262"/>
                  <a:pt x="470" y="285"/>
                  <a:pt x="489" y="317"/>
                </a:cubicBezTo>
                <a:cubicBezTo>
                  <a:pt x="278" y="317"/>
                  <a:pt x="278" y="317"/>
                  <a:pt x="278" y="317"/>
                </a:cubicBezTo>
                <a:cubicBezTo>
                  <a:pt x="297" y="285"/>
                  <a:pt x="337" y="262"/>
                  <a:pt x="383" y="262"/>
                </a:cubicBezTo>
                <a:close/>
              </a:path>
            </a:pathLst>
          </a:custGeom>
          <a:solidFill>
            <a:srgbClr val="FC62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8365182" y="1552649"/>
            <a:ext cx="2087786" cy="3112622"/>
          </a:xfrm>
          <a:custGeom>
            <a:gdLst>
              <a:gd name="T0" fmla="*/ 733 w 766"/>
              <a:gd name="T1" fmla="*/ 577 h 1140"/>
              <a:gd name="T2" fmla="*/ 737 w 766"/>
              <a:gd name="T3" fmla="*/ 512 h 1140"/>
              <a:gd name="T4" fmla="*/ 680 w 766"/>
              <a:gd name="T5" fmla="*/ 468 h 1140"/>
              <a:gd name="T6" fmla="*/ 654 w 766"/>
              <a:gd name="T7" fmla="*/ 407 h 1140"/>
              <a:gd name="T8" fmla="*/ 581 w 766"/>
              <a:gd name="T9" fmla="*/ 385 h 1140"/>
              <a:gd name="T10" fmla="*/ 530 w 766"/>
              <a:gd name="T11" fmla="*/ 337 h 1140"/>
              <a:gd name="T12" fmla="*/ 497 w 766"/>
              <a:gd name="T13" fmla="*/ 317 h 1140"/>
              <a:gd name="T14" fmla="*/ 387 w 766"/>
              <a:gd name="T15" fmla="*/ 0 h 1140"/>
              <a:gd name="T16" fmla="*/ 379 w 766"/>
              <a:gd name="T17" fmla="*/ 256 h 1140"/>
              <a:gd name="T18" fmla="*/ 236 w 766"/>
              <a:gd name="T19" fmla="*/ 317 h 1140"/>
              <a:gd name="T20" fmla="*/ 237 w 766"/>
              <a:gd name="T21" fmla="*/ 337 h 1140"/>
              <a:gd name="T22" fmla="*/ 185 w 766"/>
              <a:gd name="T23" fmla="*/ 385 h 1140"/>
              <a:gd name="T24" fmla="*/ 113 w 766"/>
              <a:gd name="T25" fmla="*/ 407 h 1140"/>
              <a:gd name="T26" fmla="*/ 87 w 766"/>
              <a:gd name="T27" fmla="*/ 468 h 1140"/>
              <a:gd name="T28" fmla="*/ 29 w 766"/>
              <a:gd name="T29" fmla="*/ 512 h 1140"/>
              <a:gd name="T30" fmla="*/ 34 w 766"/>
              <a:gd name="T31" fmla="*/ 577 h 1140"/>
              <a:gd name="T32" fmla="*/ 33 w 766"/>
              <a:gd name="T33" fmla="*/ 694 h 1140"/>
              <a:gd name="T34" fmla="*/ 29 w 766"/>
              <a:gd name="T35" fmla="*/ 759 h 1140"/>
              <a:gd name="T36" fmla="*/ 87 w 766"/>
              <a:gd name="T37" fmla="*/ 802 h 1140"/>
              <a:gd name="T38" fmla="*/ 112 w 766"/>
              <a:gd name="T39" fmla="*/ 863 h 1140"/>
              <a:gd name="T40" fmla="*/ 184 w 766"/>
              <a:gd name="T41" fmla="*/ 885 h 1140"/>
              <a:gd name="T42" fmla="*/ 237 w 766"/>
              <a:gd name="T43" fmla="*/ 934 h 1140"/>
              <a:gd name="T44" fmla="*/ 268 w 766"/>
              <a:gd name="T45" fmla="*/ 966 h 1140"/>
              <a:gd name="T46" fmla="*/ 379 w 766"/>
              <a:gd name="T47" fmla="*/ 974 h 1140"/>
              <a:gd name="T48" fmla="*/ 379 w 766"/>
              <a:gd name="T49" fmla="*/ 1009 h 1140"/>
              <a:gd name="T50" fmla="*/ 350 w 766"/>
              <a:gd name="T51" fmla="*/ 1043 h 1140"/>
              <a:gd name="T52" fmla="*/ 379 w 766"/>
              <a:gd name="T53" fmla="*/ 1078 h 1140"/>
              <a:gd name="T54" fmla="*/ 379 w 766"/>
              <a:gd name="T55" fmla="*/ 1113 h 1140"/>
              <a:gd name="T56" fmla="*/ 383 w 766"/>
              <a:gd name="T57" fmla="*/ 1140 h 1140"/>
              <a:gd name="T58" fmla="*/ 387 w 766"/>
              <a:gd name="T59" fmla="*/ 1113 h 1140"/>
              <a:gd name="T60" fmla="*/ 387 w 766"/>
              <a:gd name="T61" fmla="*/ 1078 h 1140"/>
              <a:gd name="T62" fmla="*/ 416 w 766"/>
              <a:gd name="T63" fmla="*/ 1043 h 1140"/>
              <a:gd name="T64" fmla="*/ 387 w 766"/>
              <a:gd name="T65" fmla="*/ 1009 h 1140"/>
              <a:gd name="T66" fmla="*/ 387 w 766"/>
              <a:gd name="T67" fmla="*/ 974 h 1140"/>
              <a:gd name="T68" fmla="*/ 491 w 766"/>
              <a:gd name="T69" fmla="*/ 966 h 1140"/>
              <a:gd name="T70" fmla="*/ 581 w 766"/>
              <a:gd name="T71" fmla="*/ 885 h 1140"/>
              <a:gd name="T72" fmla="*/ 654 w 766"/>
              <a:gd name="T73" fmla="*/ 864 h 1140"/>
              <a:gd name="T74" fmla="*/ 680 w 766"/>
              <a:gd name="T75" fmla="*/ 802 h 1140"/>
              <a:gd name="T76" fmla="*/ 737 w 766"/>
              <a:gd name="T77" fmla="*/ 759 h 1140"/>
              <a:gd name="T78" fmla="*/ 733 w 766"/>
              <a:gd name="T79" fmla="*/ 694 h 1140"/>
              <a:gd name="T80" fmla="*/ 766 w 766"/>
              <a:gd name="T81" fmla="*/ 635 h 1140"/>
              <a:gd name="T82" fmla="*/ 489 w 766"/>
              <a:gd name="T83" fmla="*/ 317 h 1140"/>
              <a:gd name="T84" fmla="*/ 383 w 766"/>
              <a:gd name="T85" fmla="*/ 262 h 1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6" h="1140">
                <a:moveTo>
                  <a:pt x="766" y="635"/>
                </a:moveTo>
                <a:cubicBezTo>
                  <a:pt x="733" y="577"/>
                  <a:pt x="733" y="577"/>
                  <a:pt x="733" y="577"/>
                </a:cubicBezTo>
                <a:cubicBezTo>
                  <a:pt x="733" y="576"/>
                  <a:pt x="733" y="576"/>
                  <a:pt x="733" y="576"/>
                </a:cubicBezTo>
                <a:cubicBezTo>
                  <a:pt x="737" y="512"/>
                  <a:pt x="737" y="512"/>
                  <a:pt x="737" y="512"/>
                </a:cubicBezTo>
                <a:cubicBezTo>
                  <a:pt x="737" y="511"/>
                  <a:pt x="737" y="511"/>
                  <a:pt x="737" y="511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54" y="407"/>
                  <a:pt x="654" y="407"/>
                  <a:pt x="654" y="407"/>
                </a:cubicBezTo>
                <a:cubicBezTo>
                  <a:pt x="652" y="406"/>
                  <a:pt x="652" y="406"/>
                  <a:pt x="652" y="406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30" y="337"/>
                  <a:pt x="530" y="337"/>
                  <a:pt x="530" y="337"/>
                </a:cubicBezTo>
                <a:cubicBezTo>
                  <a:pt x="530" y="317"/>
                  <a:pt x="530" y="317"/>
                  <a:pt x="530" y="317"/>
                </a:cubicBezTo>
                <a:cubicBezTo>
                  <a:pt x="497" y="317"/>
                  <a:pt x="497" y="317"/>
                  <a:pt x="497" y="317"/>
                </a:cubicBezTo>
                <a:cubicBezTo>
                  <a:pt x="478" y="282"/>
                  <a:pt x="436" y="257"/>
                  <a:pt x="387" y="256"/>
                </a:cubicBezTo>
                <a:cubicBezTo>
                  <a:pt x="387" y="0"/>
                  <a:pt x="387" y="0"/>
                  <a:pt x="387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79" y="256"/>
                  <a:pt x="379" y="256"/>
                  <a:pt x="379" y="256"/>
                </a:cubicBezTo>
                <a:cubicBezTo>
                  <a:pt x="330" y="257"/>
                  <a:pt x="288" y="282"/>
                  <a:pt x="269" y="317"/>
                </a:cubicBezTo>
                <a:cubicBezTo>
                  <a:pt x="236" y="317"/>
                  <a:pt x="236" y="317"/>
                  <a:pt x="236" y="317"/>
                </a:cubicBezTo>
                <a:cubicBezTo>
                  <a:pt x="236" y="337"/>
                  <a:pt x="236" y="337"/>
                  <a:pt x="236" y="337"/>
                </a:cubicBezTo>
                <a:cubicBezTo>
                  <a:pt x="237" y="337"/>
                  <a:pt x="237" y="337"/>
                  <a:pt x="237" y="337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15" y="406"/>
                  <a:pt x="115" y="406"/>
                  <a:pt x="115" y="406"/>
                </a:cubicBezTo>
                <a:cubicBezTo>
                  <a:pt x="113" y="407"/>
                  <a:pt x="113" y="407"/>
                  <a:pt x="113" y="407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30" y="511"/>
                  <a:pt x="30" y="511"/>
                  <a:pt x="30" y="511"/>
                </a:cubicBezTo>
                <a:cubicBezTo>
                  <a:pt x="29" y="512"/>
                  <a:pt x="29" y="512"/>
                  <a:pt x="29" y="512"/>
                </a:cubicBezTo>
                <a:cubicBezTo>
                  <a:pt x="34" y="576"/>
                  <a:pt x="34" y="576"/>
                  <a:pt x="34" y="576"/>
                </a:cubicBezTo>
                <a:cubicBezTo>
                  <a:pt x="34" y="577"/>
                  <a:pt x="34" y="577"/>
                  <a:pt x="34" y="577"/>
                </a:cubicBezTo>
                <a:cubicBezTo>
                  <a:pt x="0" y="635"/>
                  <a:pt x="0" y="635"/>
                  <a:pt x="0" y="635"/>
                </a:cubicBezTo>
                <a:cubicBezTo>
                  <a:pt x="33" y="694"/>
                  <a:pt x="33" y="694"/>
                  <a:pt x="33" y="694"/>
                </a:cubicBezTo>
                <a:cubicBezTo>
                  <a:pt x="34" y="694"/>
                  <a:pt x="34" y="694"/>
                  <a:pt x="34" y="694"/>
                </a:cubicBezTo>
                <a:cubicBezTo>
                  <a:pt x="29" y="759"/>
                  <a:pt x="29" y="759"/>
                  <a:pt x="29" y="759"/>
                </a:cubicBezTo>
                <a:cubicBezTo>
                  <a:pt x="30" y="759"/>
                  <a:pt x="30" y="759"/>
                  <a:pt x="30" y="759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112" y="863"/>
                  <a:pt x="112" y="863"/>
                  <a:pt x="112" y="863"/>
                </a:cubicBezTo>
                <a:cubicBezTo>
                  <a:pt x="113" y="864"/>
                  <a:pt x="113" y="864"/>
                  <a:pt x="113" y="864"/>
                </a:cubicBezTo>
                <a:cubicBezTo>
                  <a:pt x="184" y="885"/>
                  <a:pt x="184" y="885"/>
                  <a:pt x="184" y="885"/>
                </a:cubicBezTo>
                <a:cubicBezTo>
                  <a:pt x="185" y="885"/>
                  <a:pt x="185" y="885"/>
                  <a:pt x="185" y="885"/>
                </a:cubicBezTo>
                <a:cubicBezTo>
                  <a:pt x="237" y="934"/>
                  <a:pt x="237" y="934"/>
                  <a:pt x="237" y="934"/>
                </a:cubicBezTo>
                <a:cubicBezTo>
                  <a:pt x="236" y="934"/>
                  <a:pt x="236" y="934"/>
                  <a:pt x="236" y="934"/>
                </a:cubicBezTo>
                <a:cubicBezTo>
                  <a:pt x="268" y="966"/>
                  <a:pt x="268" y="966"/>
                  <a:pt x="268" y="966"/>
                </a:cubicBezTo>
                <a:cubicBezTo>
                  <a:pt x="379" y="966"/>
                  <a:pt x="379" y="966"/>
                  <a:pt x="379" y="966"/>
                </a:cubicBezTo>
                <a:cubicBezTo>
                  <a:pt x="379" y="974"/>
                  <a:pt x="379" y="974"/>
                  <a:pt x="379" y="974"/>
                </a:cubicBezTo>
                <a:cubicBezTo>
                  <a:pt x="369" y="975"/>
                  <a:pt x="362" y="983"/>
                  <a:pt x="362" y="991"/>
                </a:cubicBezTo>
                <a:cubicBezTo>
                  <a:pt x="362" y="1000"/>
                  <a:pt x="369" y="1007"/>
                  <a:pt x="379" y="1009"/>
                </a:cubicBezTo>
                <a:cubicBezTo>
                  <a:pt x="379" y="1016"/>
                  <a:pt x="379" y="1016"/>
                  <a:pt x="379" y="1016"/>
                </a:cubicBezTo>
                <a:cubicBezTo>
                  <a:pt x="363" y="1017"/>
                  <a:pt x="350" y="1029"/>
                  <a:pt x="350" y="1043"/>
                </a:cubicBezTo>
                <a:cubicBezTo>
                  <a:pt x="350" y="1058"/>
                  <a:pt x="363" y="1069"/>
                  <a:pt x="379" y="1071"/>
                </a:cubicBezTo>
                <a:cubicBezTo>
                  <a:pt x="379" y="1078"/>
                  <a:pt x="379" y="1078"/>
                  <a:pt x="379" y="1078"/>
                </a:cubicBezTo>
                <a:cubicBezTo>
                  <a:pt x="369" y="1080"/>
                  <a:pt x="362" y="1087"/>
                  <a:pt x="362" y="1096"/>
                </a:cubicBezTo>
                <a:cubicBezTo>
                  <a:pt x="362" y="1104"/>
                  <a:pt x="369" y="1111"/>
                  <a:pt x="379" y="1113"/>
                </a:cubicBezTo>
                <a:cubicBezTo>
                  <a:pt x="379" y="1136"/>
                  <a:pt x="379" y="1136"/>
                  <a:pt x="379" y="1136"/>
                </a:cubicBezTo>
                <a:cubicBezTo>
                  <a:pt x="379" y="1136"/>
                  <a:pt x="379" y="1140"/>
                  <a:pt x="383" y="1140"/>
                </a:cubicBezTo>
                <a:cubicBezTo>
                  <a:pt x="387" y="1140"/>
                  <a:pt x="387" y="1136"/>
                  <a:pt x="387" y="1136"/>
                </a:cubicBezTo>
                <a:cubicBezTo>
                  <a:pt x="387" y="1113"/>
                  <a:pt x="387" y="1113"/>
                  <a:pt x="387" y="1113"/>
                </a:cubicBezTo>
                <a:cubicBezTo>
                  <a:pt x="397" y="1111"/>
                  <a:pt x="404" y="1104"/>
                  <a:pt x="404" y="1096"/>
                </a:cubicBezTo>
                <a:cubicBezTo>
                  <a:pt x="404" y="1087"/>
                  <a:pt x="397" y="1080"/>
                  <a:pt x="387" y="1078"/>
                </a:cubicBezTo>
                <a:cubicBezTo>
                  <a:pt x="387" y="1071"/>
                  <a:pt x="387" y="1071"/>
                  <a:pt x="387" y="1071"/>
                </a:cubicBezTo>
                <a:cubicBezTo>
                  <a:pt x="404" y="1069"/>
                  <a:pt x="416" y="1058"/>
                  <a:pt x="416" y="1043"/>
                </a:cubicBezTo>
                <a:cubicBezTo>
                  <a:pt x="416" y="1029"/>
                  <a:pt x="404" y="1017"/>
                  <a:pt x="387" y="1016"/>
                </a:cubicBezTo>
                <a:cubicBezTo>
                  <a:pt x="387" y="1009"/>
                  <a:pt x="387" y="1009"/>
                  <a:pt x="387" y="1009"/>
                </a:cubicBezTo>
                <a:cubicBezTo>
                  <a:pt x="397" y="1007"/>
                  <a:pt x="404" y="1000"/>
                  <a:pt x="404" y="991"/>
                </a:cubicBezTo>
                <a:cubicBezTo>
                  <a:pt x="404" y="983"/>
                  <a:pt x="397" y="975"/>
                  <a:pt x="387" y="974"/>
                </a:cubicBezTo>
                <a:cubicBezTo>
                  <a:pt x="387" y="966"/>
                  <a:pt x="387" y="966"/>
                  <a:pt x="387" y="966"/>
                </a:cubicBezTo>
                <a:cubicBezTo>
                  <a:pt x="491" y="966"/>
                  <a:pt x="491" y="966"/>
                  <a:pt x="491" y="966"/>
                </a:cubicBezTo>
                <a:cubicBezTo>
                  <a:pt x="530" y="934"/>
                  <a:pt x="530" y="934"/>
                  <a:pt x="530" y="934"/>
                </a:cubicBezTo>
                <a:cubicBezTo>
                  <a:pt x="581" y="885"/>
                  <a:pt x="581" y="885"/>
                  <a:pt x="581" y="885"/>
                </a:cubicBezTo>
                <a:cubicBezTo>
                  <a:pt x="582" y="885"/>
                  <a:pt x="582" y="885"/>
                  <a:pt x="582" y="885"/>
                </a:cubicBezTo>
                <a:cubicBezTo>
                  <a:pt x="654" y="864"/>
                  <a:pt x="654" y="864"/>
                  <a:pt x="654" y="864"/>
                </a:cubicBezTo>
                <a:cubicBezTo>
                  <a:pt x="654" y="863"/>
                  <a:pt x="654" y="863"/>
                  <a:pt x="654" y="863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3" y="694"/>
                  <a:pt x="733" y="694"/>
                  <a:pt x="733" y="694"/>
                </a:cubicBezTo>
                <a:cubicBezTo>
                  <a:pt x="733" y="694"/>
                  <a:pt x="733" y="694"/>
                  <a:pt x="733" y="694"/>
                </a:cubicBezTo>
                <a:lnTo>
                  <a:pt x="766" y="635"/>
                </a:lnTo>
                <a:close/>
                <a:moveTo>
                  <a:pt x="383" y="262"/>
                </a:moveTo>
                <a:cubicBezTo>
                  <a:pt x="430" y="262"/>
                  <a:pt x="470" y="285"/>
                  <a:pt x="489" y="317"/>
                </a:cubicBezTo>
                <a:cubicBezTo>
                  <a:pt x="278" y="317"/>
                  <a:pt x="278" y="317"/>
                  <a:pt x="278" y="317"/>
                </a:cubicBezTo>
                <a:cubicBezTo>
                  <a:pt x="297" y="285"/>
                  <a:pt x="337" y="262"/>
                  <a:pt x="383" y="262"/>
                </a:cubicBezTo>
                <a:close/>
              </a:path>
            </a:pathLst>
          </a:custGeom>
          <a:solidFill>
            <a:srgbClr val="FC62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566250" y="5018484"/>
            <a:ext cx="2260568" cy="957930"/>
            <a:chOff x="1566250" y="5018484"/>
            <a:chExt cx="2260568" cy="957930"/>
          </a:xfrm>
        </p:grpSpPr>
        <p:sp>
          <p:nvSpPr>
            <p:cNvPr id="6" name="文本框 5"/>
            <p:cNvSpPr txBox="1"/>
            <p:nvPr/>
          </p:nvSpPr>
          <p:spPr>
            <a:xfrm>
              <a:off x="1566250" y="5367016"/>
              <a:ext cx="2260568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effectLst/>
                </a:rPr>
                <a:t>Lorem ipsum dolor sit amet, consectetur</a:t>
              </a:r>
              <a:endParaRPr lang="zh-CN" altLang="en-US" sz="140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90613" y="5018484"/>
              <a:ext cx="1611842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>
                  <a:latin typeface="叶根友唐楷简" panose="02010601030101010101" pitchFamily="2" charset="-122"/>
                  <a:ea typeface="叶根友唐楷简" panose="02010601030101010101" pitchFamily="2" charset="-122"/>
                </a:rPr>
                <a:t>花好月圆</a:t>
              </a:r>
              <a:endParaRPr lang="zh-CN" altLang="en-US">
                <a:latin typeface="叶根友唐楷简" panose="02010601030101010101" pitchFamily="2" charset="-122"/>
                <a:ea typeface="叶根友唐楷简" panose="02010601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65716" y="5018484"/>
            <a:ext cx="2260568" cy="957930"/>
            <a:chOff x="1420181" y="5658564"/>
            <a:chExt cx="2260568" cy="957930"/>
          </a:xfrm>
        </p:grpSpPr>
        <p:sp>
          <p:nvSpPr>
            <p:cNvPr id="13" name="文本框 12"/>
            <p:cNvSpPr txBox="1"/>
            <p:nvPr/>
          </p:nvSpPr>
          <p:spPr>
            <a:xfrm>
              <a:off x="1420181" y="6007096"/>
              <a:ext cx="2260568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effectLst/>
                </a:rPr>
                <a:t>Lorem ipsum dolor sit amet, consectetur</a:t>
              </a:r>
              <a:endParaRPr lang="zh-CN" altLang="en-US" sz="140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44544" y="5658564"/>
              <a:ext cx="1611842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>
                  <a:latin typeface="叶根友唐楷简" panose="02010601030101010101" pitchFamily="2" charset="-122"/>
                  <a:ea typeface="叶根友唐楷简" panose="02010601030101010101" pitchFamily="2" charset="-122"/>
                </a:rPr>
                <a:t>花好月圆</a:t>
              </a:r>
              <a:endParaRPr lang="zh-CN" altLang="en-US">
                <a:latin typeface="叶根友唐楷简" panose="02010601030101010101" pitchFamily="2" charset="-122"/>
                <a:ea typeface="叶根友唐楷简" panose="02010601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65182" y="5018484"/>
            <a:ext cx="2260568" cy="957930"/>
            <a:chOff x="1420181" y="5658564"/>
            <a:chExt cx="2260568" cy="957930"/>
          </a:xfrm>
        </p:grpSpPr>
        <p:sp>
          <p:nvSpPr>
            <p:cNvPr id="16" name="文本框 15"/>
            <p:cNvSpPr txBox="1"/>
            <p:nvPr/>
          </p:nvSpPr>
          <p:spPr>
            <a:xfrm>
              <a:off x="1420181" y="6007096"/>
              <a:ext cx="2260568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>
                  <a:effectLst/>
                </a:rPr>
                <a:t>Lorem ipsum dolor sit amet, consectetur</a:t>
              </a:r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44544" y="5658564"/>
              <a:ext cx="1611842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>
                  <a:latin typeface="叶根友唐楷简" panose="02010601030101010101" pitchFamily="2" charset="-122"/>
                  <a:ea typeface="叶根友唐楷简" panose="02010601030101010101" pitchFamily="2" charset="-122"/>
                </a:rPr>
                <a:t>花好月圆</a:t>
              </a:r>
              <a:endParaRPr lang="zh-CN" altLang="en-US">
                <a:latin typeface="叶根友唐楷简" panose="02010601030101010101" pitchFamily="2" charset="-122"/>
                <a:ea typeface="叶根友唐楷简" panose="02010601030101010101" pitchFamily="2" charset="-122"/>
              </a:endParaRPr>
            </a:p>
          </p:txBody>
        </p:sp>
      </p:grpSp>
      <p:sp>
        <p:nvSpPr>
          <p:cNvPr id="18" name="Freeform 9"/>
          <p:cNvSpPr/>
          <p:nvPr/>
        </p:nvSpPr>
        <p:spPr bwMode="auto">
          <a:xfrm>
            <a:off x="-1011851" y="473149"/>
            <a:ext cx="2298022" cy="972820"/>
          </a:xfrm>
          <a:custGeom>
            <a:gdLst>
              <a:gd name="T0" fmla="*/ 1211 w 1909"/>
              <a:gd name="T1" fmla="*/ 267 h 804"/>
              <a:gd name="T2" fmla="*/ 1043 w 1909"/>
              <a:gd name="T3" fmla="*/ 264 h 804"/>
              <a:gd name="T4" fmla="*/ 1009 w 1909"/>
              <a:gd name="T5" fmla="*/ 240 h 804"/>
              <a:gd name="T6" fmla="*/ 1072 w 1909"/>
              <a:gd name="T7" fmla="*/ 225 h 804"/>
              <a:gd name="T8" fmla="*/ 1512 w 1909"/>
              <a:gd name="T9" fmla="*/ 214 h 804"/>
              <a:gd name="T10" fmla="*/ 1563 w 1909"/>
              <a:gd name="T11" fmla="*/ 144 h 804"/>
              <a:gd name="T12" fmla="*/ 1470 w 1909"/>
              <a:gd name="T13" fmla="*/ 95 h 804"/>
              <a:gd name="T14" fmla="*/ 1297 w 1909"/>
              <a:gd name="T15" fmla="*/ 93 h 804"/>
              <a:gd name="T16" fmla="*/ 1261 w 1909"/>
              <a:gd name="T17" fmla="*/ 68 h 804"/>
              <a:gd name="T18" fmla="*/ 1312 w 1909"/>
              <a:gd name="T19" fmla="*/ 53 h 804"/>
              <a:gd name="T20" fmla="*/ 1312 w 1909"/>
              <a:gd name="T21" fmla="*/ 1 h 804"/>
              <a:gd name="T22" fmla="*/ 1204 w 1909"/>
              <a:gd name="T23" fmla="*/ 64 h 804"/>
              <a:gd name="T24" fmla="*/ 1291 w 1909"/>
              <a:gd name="T25" fmla="*/ 137 h 804"/>
              <a:gd name="T26" fmla="*/ 1438 w 1909"/>
              <a:gd name="T27" fmla="*/ 135 h 804"/>
              <a:gd name="T28" fmla="*/ 1518 w 1909"/>
              <a:gd name="T29" fmla="*/ 151 h 804"/>
              <a:gd name="T30" fmla="*/ 1521 w 1909"/>
              <a:gd name="T31" fmla="*/ 159 h 804"/>
              <a:gd name="T32" fmla="*/ 1051 w 1909"/>
              <a:gd name="T33" fmla="*/ 173 h 804"/>
              <a:gd name="T34" fmla="*/ 952 w 1909"/>
              <a:gd name="T35" fmla="*/ 238 h 804"/>
              <a:gd name="T36" fmla="*/ 1043 w 1909"/>
              <a:gd name="T37" fmla="*/ 309 h 804"/>
              <a:gd name="T38" fmla="*/ 1091 w 1909"/>
              <a:gd name="T39" fmla="*/ 348 h 804"/>
              <a:gd name="T40" fmla="*/ 1156 w 1909"/>
              <a:gd name="T41" fmla="*/ 453 h 804"/>
              <a:gd name="T42" fmla="*/ 1282 w 1909"/>
              <a:gd name="T43" fmla="*/ 466 h 804"/>
              <a:gd name="T44" fmla="*/ 1544 w 1909"/>
              <a:gd name="T45" fmla="*/ 484 h 804"/>
              <a:gd name="T46" fmla="*/ 1550 w 1909"/>
              <a:gd name="T47" fmla="*/ 498 h 804"/>
              <a:gd name="T48" fmla="*/ 1412 w 1909"/>
              <a:gd name="T49" fmla="*/ 534 h 804"/>
              <a:gd name="T50" fmla="*/ 818 w 1909"/>
              <a:gd name="T51" fmla="*/ 583 h 804"/>
              <a:gd name="T52" fmla="*/ 809 w 1909"/>
              <a:gd name="T53" fmla="*/ 627 h 804"/>
              <a:gd name="T54" fmla="*/ 935 w 1909"/>
              <a:gd name="T55" fmla="*/ 700 h 804"/>
              <a:gd name="T56" fmla="*/ 1180 w 1909"/>
              <a:gd name="T57" fmla="*/ 703 h 804"/>
              <a:gd name="T58" fmla="*/ 1203 w 1909"/>
              <a:gd name="T59" fmla="*/ 723 h 804"/>
              <a:gd name="T60" fmla="*/ 1164 w 1909"/>
              <a:gd name="T61" fmla="*/ 759 h 804"/>
              <a:gd name="T62" fmla="*/ 1116 w 1909"/>
              <a:gd name="T63" fmla="*/ 761 h 804"/>
              <a:gd name="T64" fmla="*/ 515 w 1909"/>
              <a:gd name="T65" fmla="*/ 772 h 804"/>
              <a:gd name="T66" fmla="*/ 484 w 1909"/>
              <a:gd name="T67" fmla="*/ 755 h 804"/>
              <a:gd name="T68" fmla="*/ 485 w 1909"/>
              <a:gd name="T69" fmla="*/ 749 h 804"/>
              <a:gd name="T70" fmla="*/ 523 w 1909"/>
              <a:gd name="T71" fmla="*/ 737 h 804"/>
              <a:gd name="T72" fmla="*/ 640 w 1909"/>
              <a:gd name="T73" fmla="*/ 738 h 804"/>
              <a:gd name="T74" fmla="*/ 701 w 1909"/>
              <a:gd name="T75" fmla="*/ 689 h 804"/>
              <a:gd name="T76" fmla="*/ 631 w 1909"/>
              <a:gd name="T77" fmla="*/ 645 h 804"/>
              <a:gd name="T78" fmla="*/ 619 w 1909"/>
              <a:gd name="T79" fmla="*/ 680 h 804"/>
              <a:gd name="T80" fmla="*/ 662 w 1909"/>
              <a:gd name="T81" fmla="*/ 691 h 804"/>
              <a:gd name="T82" fmla="*/ 638 w 1909"/>
              <a:gd name="T83" fmla="*/ 707 h 804"/>
              <a:gd name="T84" fmla="*/ 523 w 1909"/>
              <a:gd name="T85" fmla="*/ 709 h 804"/>
              <a:gd name="T86" fmla="*/ 457 w 1909"/>
              <a:gd name="T87" fmla="*/ 738 h 804"/>
              <a:gd name="T88" fmla="*/ 474 w 1909"/>
              <a:gd name="T89" fmla="*/ 785 h 804"/>
              <a:gd name="T90" fmla="*/ 532 w 1909"/>
              <a:gd name="T91" fmla="*/ 795 h 804"/>
              <a:gd name="T92" fmla="*/ 1156 w 1909"/>
              <a:gd name="T93" fmla="*/ 803 h 804"/>
              <a:gd name="T94" fmla="*/ 1258 w 1909"/>
              <a:gd name="T95" fmla="*/ 725 h 804"/>
              <a:gd name="T96" fmla="*/ 1159 w 1909"/>
              <a:gd name="T97" fmla="*/ 649 h 804"/>
              <a:gd name="T98" fmla="*/ 932 w 1909"/>
              <a:gd name="T99" fmla="*/ 645 h 804"/>
              <a:gd name="T100" fmla="*/ 879 w 1909"/>
              <a:gd name="T101" fmla="*/ 618 h 804"/>
              <a:gd name="T102" fmla="*/ 930 w 1909"/>
              <a:gd name="T103" fmla="*/ 595 h 804"/>
              <a:gd name="T104" fmla="*/ 1528 w 1909"/>
              <a:gd name="T105" fmla="*/ 582 h 804"/>
              <a:gd name="T106" fmla="*/ 1611 w 1909"/>
              <a:gd name="T107" fmla="*/ 477 h 804"/>
              <a:gd name="T108" fmla="*/ 1476 w 1909"/>
              <a:gd name="T109" fmla="*/ 406 h 804"/>
              <a:gd name="T110" fmla="*/ 1228 w 1909"/>
              <a:gd name="T111" fmla="*/ 402 h 804"/>
              <a:gd name="T112" fmla="*/ 1171 w 1909"/>
              <a:gd name="T113" fmla="*/ 367 h 804"/>
              <a:gd name="T114" fmla="*/ 1237 w 1909"/>
              <a:gd name="T115" fmla="*/ 344 h 8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9" h="804">
                <a:moveTo>
                  <a:pt x="1794" y="272"/>
                </a:moveTo>
                <a:cubicBezTo>
                  <a:pt x="1754" y="271"/>
                  <a:pt x="1713" y="270"/>
                  <a:pt x="1671" y="269"/>
                </a:cubicBezTo>
                <a:cubicBezTo>
                  <a:pt x="1586" y="268"/>
                  <a:pt x="1497" y="267"/>
                  <a:pt x="1404" y="267"/>
                </a:cubicBezTo>
                <a:cubicBezTo>
                  <a:pt x="1358" y="267"/>
                  <a:pt x="1311" y="267"/>
                  <a:pt x="1264" y="268"/>
                </a:cubicBezTo>
                <a:cubicBezTo>
                  <a:pt x="1258" y="268"/>
                  <a:pt x="1252" y="268"/>
                  <a:pt x="1246" y="268"/>
                </a:cubicBezTo>
                <a:cubicBezTo>
                  <a:pt x="1237" y="268"/>
                  <a:pt x="1237" y="268"/>
                  <a:pt x="1237" y="268"/>
                </a:cubicBezTo>
                <a:cubicBezTo>
                  <a:pt x="1236" y="268"/>
                  <a:pt x="1234" y="268"/>
                  <a:pt x="1233" y="268"/>
                </a:cubicBezTo>
                <a:cubicBezTo>
                  <a:pt x="1230" y="268"/>
                  <a:pt x="1227" y="267"/>
                  <a:pt x="1225" y="267"/>
                </a:cubicBezTo>
                <a:cubicBezTo>
                  <a:pt x="1221" y="267"/>
                  <a:pt x="1221" y="267"/>
                  <a:pt x="1221" y="267"/>
                </a:cubicBezTo>
                <a:cubicBezTo>
                  <a:pt x="1218" y="267"/>
                  <a:pt x="1218" y="267"/>
                  <a:pt x="1218" y="267"/>
                </a:cubicBezTo>
                <a:cubicBezTo>
                  <a:pt x="1211" y="267"/>
                  <a:pt x="1211" y="267"/>
                  <a:pt x="1211" y="267"/>
                </a:cubicBezTo>
                <a:cubicBezTo>
                  <a:pt x="1203" y="267"/>
                  <a:pt x="1194" y="267"/>
                  <a:pt x="1186" y="267"/>
                </a:cubicBezTo>
                <a:cubicBezTo>
                  <a:pt x="1169" y="267"/>
                  <a:pt x="1152" y="266"/>
                  <a:pt x="1135" y="266"/>
                </a:cubicBezTo>
                <a:cubicBezTo>
                  <a:pt x="1119" y="266"/>
                  <a:pt x="1102" y="266"/>
                  <a:pt x="1085" y="265"/>
                </a:cubicBezTo>
                <a:cubicBezTo>
                  <a:pt x="1076" y="265"/>
                  <a:pt x="1068" y="265"/>
                  <a:pt x="1059" y="265"/>
                </a:cubicBezTo>
                <a:cubicBezTo>
                  <a:pt x="1053" y="265"/>
                  <a:pt x="1053" y="265"/>
                  <a:pt x="1053" y="265"/>
                </a:cubicBezTo>
                <a:cubicBezTo>
                  <a:pt x="1052" y="265"/>
                  <a:pt x="1052" y="265"/>
                  <a:pt x="1052" y="265"/>
                </a:cubicBezTo>
                <a:cubicBezTo>
                  <a:pt x="1051" y="265"/>
                  <a:pt x="1051" y="265"/>
                  <a:pt x="1051" y="265"/>
                </a:cubicBezTo>
                <a:cubicBezTo>
                  <a:pt x="1050" y="265"/>
                  <a:pt x="1051" y="265"/>
                  <a:pt x="1051" y="265"/>
                </a:cubicBezTo>
                <a:cubicBezTo>
                  <a:pt x="1048" y="265"/>
                  <a:pt x="1048" y="265"/>
                  <a:pt x="1048" y="265"/>
                </a:cubicBezTo>
                <a:cubicBezTo>
                  <a:pt x="1045" y="265"/>
                  <a:pt x="1045" y="265"/>
                  <a:pt x="1045" y="265"/>
                </a:cubicBezTo>
                <a:cubicBezTo>
                  <a:pt x="1044" y="265"/>
                  <a:pt x="1044" y="264"/>
                  <a:pt x="1043" y="264"/>
                </a:cubicBezTo>
                <a:cubicBezTo>
                  <a:pt x="1043" y="264"/>
                  <a:pt x="1043" y="264"/>
                  <a:pt x="1043" y="264"/>
                </a:cubicBezTo>
                <a:cubicBezTo>
                  <a:pt x="1041" y="264"/>
                  <a:pt x="1040" y="264"/>
                  <a:pt x="1039" y="264"/>
                </a:cubicBezTo>
                <a:cubicBezTo>
                  <a:pt x="1033" y="263"/>
                  <a:pt x="1027" y="261"/>
                  <a:pt x="1023" y="259"/>
                </a:cubicBezTo>
                <a:cubicBezTo>
                  <a:pt x="1018" y="257"/>
                  <a:pt x="1014" y="254"/>
                  <a:pt x="1012" y="251"/>
                </a:cubicBezTo>
                <a:cubicBezTo>
                  <a:pt x="1009" y="248"/>
                  <a:pt x="1008" y="246"/>
                  <a:pt x="1008" y="244"/>
                </a:cubicBezTo>
                <a:cubicBezTo>
                  <a:pt x="1008" y="244"/>
                  <a:pt x="1008" y="244"/>
                  <a:pt x="1008" y="244"/>
                </a:cubicBezTo>
                <a:cubicBezTo>
                  <a:pt x="1008" y="244"/>
                  <a:pt x="1008" y="244"/>
                  <a:pt x="1008" y="244"/>
                </a:cubicBezTo>
                <a:cubicBezTo>
                  <a:pt x="1009" y="241"/>
                  <a:pt x="1009" y="241"/>
                  <a:pt x="1009" y="241"/>
                </a:cubicBezTo>
                <a:cubicBezTo>
                  <a:pt x="1009" y="240"/>
                  <a:pt x="1009" y="240"/>
                  <a:pt x="1009" y="240"/>
                </a:cubicBezTo>
                <a:cubicBezTo>
                  <a:pt x="1009" y="240"/>
                  <a:pt x="1009" y="240"/>
                  <a:pt x="1009" y="240"/>
                </a:cubicBezTo>
                <a:cubicBezTo>
                  <a:pt x="1009" y="240"/>
                  <a:pt x="1009" y="240"/>
                  <a:pt x="1009" y="240"/>
                </a:cubicBezTo>
                <a:cubicBezTo>
                  <a:pt x="1009" y="240"/>
                  <a:pt x="1009" y="240"/>
                  <a:pt x="1009" y="240"/>
                </a:cubicBezTo>
                <a:cubicBezTo>
                  <a:pt x="1009" y="240"/>
                  <a:pt x="1009" y="240"/>
                  <a:pt x="1009" y="240"/>
                </a:cubicBezTo>
                <a:cubicBezTo>
                  <a:pt x="1010" y="239"/>
                  <a:pt x="1010" y="239"/>
                  <a:pt x="1010" y="238"/>
                </a:cubicBezTo>
                <a:cubicBezTo>
                  <a:pt x="1012" y="236"/>
                  <a:pt x="1015" y="234"/>
                  <a:pt x="1019" y="231"/>
                </a:cubicBezTo>
                <a:cubicBezTo>
                  <a:pt x="1022" y="229"/>
                  <a:pt x="1027" y="228"/>
                  <a:pt x="1032" y="226"/>
                </a:cubicBezTo>
                <a:cubicBezTo>
                  <a:pt x="1037" y="225"/>
                  <a:pt x="1043" y="225"/>
                  <a:pt x="1049" y="225"/>
                </a:cubicBezTo>
                <a:cubicBezTo>
                  <a:pt x="1050" y="225"/>
                  <a:pt x="1050" y="225"/>
                  <a:pt x="1050" y="225"/>
                </a:cubicBezTo>
                <a:cubicBezTo>
                  <a:pt x="1050" y="225"/>
                  <a:pt x="1050" y="225"/>
                  <a:pt x="1051" y="225"/>
                </a:cubicBezTo>
                <a:cubicBezTo>
                  <a:pt x="1054" y="225"/>
                  <a:pt x="1054" y="225"/>
                  <a:pt x="1054" y="225"/>
                </a:cubicBezTo>
                <a:cubicBezTo>
                  <a:pt x="1060" y="225"/>
                  <a:pt x="1060" y="225"/>
                  <a:pt x="1060" y="225"/>
                </a:cubicBezTo>
                <a:cubicBezTo>
                  <a:pt x="1064" y="225"/>
                  <a:pt x="1068" y="225"/>
                  <a:pt x="1072" y="225"/>
                </a:cubicBezTo>
                <a:cubicBezTo>
                  <a:pt x="1105" y="226"/>
                  <a:pt x="1137" y="226"/>
                  <a:pt x="1169" y="226"/>
                </a:cubicBezTo>
                <a:cubicBezTo>
                  <a:pt x="1232" y="226"/>
                  <a:pt x="1293" y="225"/>
                  <a:pt x="1351" y="224"/>
                </a:cubicBezTo>
                <a:cubicBezTo>
                  <a:pt x="1380" y="224"/>
                  <a:pt x="1409" y="223"/>
                  <a:pt x="1436" y="222"/>
                </a:cubicBezTo>
                <a:cubicBezTo>
                  <a:pt x="1449" y="222"/>
                  <a:pt x="1461" y="221"/>
                  <a:pt x="1473" y="220"/>
                </a:cubicBezTo>
                <a:cubicBezTo>
                  <a:pt x="1476" y="220"/>
                  <a:pt x="1476" y="220"/>
                  <a:pt x="1476" y="220"/>
                </a:cubicBezTo>
                <a:cubicBezTo>
                  <a:pt x="1479" y="220"/>
                  <a:pt x="1479" y="220"/>
                  <a:pt x="1479" y="220"/>
                </a:cubicBezTo>
                <a:cubicBezTo>
                  <a:pt x="1481" y="220"/>
                  <a:pt x="1481" y="220"/>
                  <a:pt x="1481" y="220"/>
                </a:cubicBezTo>
                <a:cubicBezTo>
                  <a:pt x="1483" y="220"/>
                  <a:pt x="1483" y="220"/>
                  <a:pt x="1483" y="220"/>
                </a:cubicBezTo>
                <a:cubicBezTo>
                  <a:pt x="1485" y="220"/>
                  <a:pt x="1488" y="219"/>
                  <a:pt x="1491" y="219"/>
                </a:cubicBezTo>
                <a:cubicBezTo>
                  <a:pt x="1495" y="219"/>
                  <a:pt x="1495" y="219"/>
                  <a:pt x="1495" y="219"/>
                </a:cubicBezTo>
                <a:cubicBezTo>
                  <a:pt x="1501" y="218"/>
                  <a:pt x="1512" y="214"/>
                  <a:pt x="1512" y="214"/>
                </a:cubicBezTo>
                <a:cubicBezTo>
                  <a:pt x="1520" y="212"/>
                  <a:pt x="1527" y="209"/>
                  <a:pt x="1534" y="205"/>
                </a:cubicBezTo>
                <a:cubicBezTo>
                  <a:pt x="1543" y="200"/>
                  <a:pt x="1551" y="193"/>
                  <a:pt x="1557" y="184"/>
                </a:cubicBezTo>
                <a:cubicBezTo>
                  <a:pt x="1559" y="181"/>
                  <a:pt x="1560" y="179"/>
                  <a:pt x="1561" y="176"/>
                </a:cubicBezTo>
                <a:cubicBezTo>
                  <a:pt x="1562" y="175"/>
                  <a:pt x="1562" y="174"/>
                  <a:pt x="1563" y="173"/>
                </a:cubicBezTo>
                <a:cubicBezTo>
                  <a:pt x="1564" y="169"/>
                  <a:pt x="1564" y="169"/>
                  <a:pt x="1564" y="169"/>
                </a:cubicBezTo>
                <a:cubicBezTo>
                  <a:pt x="1565" y="166"/>
                  <a:pt x="1565" y="163"/>
                  <a:pt x="1565" y="160"/>
                </a:cubicBezTo>
                <a:cubicBezTo>
                  <a:pt x="1565" y="159"/>
                  <a:pt x="1565" y="159"/>
                  <a:pt x="1565" y="159"/>
                </a:cubicBezTo>
                <a:cubicBezTo>
                  <a:pt x="1565" y="159"/>
                  <a:pt x="1565" y="156"/>
                  <a:pt x="1565" y="157"/>
                </a:cubicBezTo>
                <a:cubicBezTo>
                  <a:pt x="1565" y="156"/>
                  <a:pt x="1565" y="156"/>
                  <a:pt x="1565" y="156"/>
                </a:cubicBezTo>
                <a:cubicBezTo>
                  <a:pt x="1565" y="153"/>
                  <a:pt x="1565" y="153"/>
                  <a:pt x="1565" y="153"/>
                </a:cubicBezTo>
                <a:cubicBezTo>
                  <a:pt x="1564" y="151"/>
                  <a:pt x="1564" y="147"/>
                  <a:pt x="1563" y="144"/>
                </a:cubicBezTo>
                <a:cubicBezTo>
                  <a:pt x="1562" y="142"/>
                  <a:pt x="1561" y="139"/>
                  <a:pt x="1559" y="137"/>
                </a:cubicBezTo>
                <a:cubicBezTo>
                  <a:pt x="1557" y="133"/>
                  <a:pt x="1557" y="133"/>
                  <a:pt x="1557" y="133"/>
                </a:cubicBezTo>
                <a:cubicBezTo>
                  <a:pt x="1556" y="132"/>
                  <a:pt x="1556" y="131"/>
                  <a:pt x="1555" y="130"/>
                </a:cubicBezTo>
                <a:cubicBezTo>
                  <a:pt x="1554" y="129"/>
                  <a:pt x="1553" y="128"/>
                  <a:pt x="1552" y="127"/>
                </a:cubicBezTo>
                <a:cubicBezTo>
                  <a:pt x="1550" y="124"/>
                  <a:pt x="1550" y="124"/>
                  <a:pt x="1550" y="124"/>
                </a:cubicBezTo>
                <a:cubicBezTo>
                  <a:pt x="1542" y="116"/>
                  <a:pt x="1533" y="110"/>
                  <a:pt x="1523" y="106"/>
                </a:cubicBezTo>
                <a:cubicBezTo>
                  <a:pt x="1513" y="101"/>
                  <a:pt x="1503" y="99"/>
                  <a:pt x="1493" y="97"/>
                </a:cubicBezTo>
                <a:cubicBezTo>
                  <a:pt x="1490" y="96"/>
                  <a:pt x="1488" y="96"/>
                  <a:pt x="1485" y="96"/>
                </a:cubicBezTo>
                <a:cubicBezTo>
                  <a:pt x="1482" y="96"/>
                  <a:pt x="1480" y="96"/>
                  <a:pt x="1477" y="95"/>
                </a:cubicBezTo>
                <a:cubicBezTo>
                  <a:pt x="1473" y="95"/>
                  <a:pt x="1473" y="95"/>
                  <a:pt x="1473" y="95"/>
                </a:cubicBezTo>
                <a:cubicBezTo>
                  <a:pt x="1470" y="95"/>
                  <a:pt x="1470" y="95"/>
                  <a:pt x="1470" y="95"/>
                </a:cubicBezTo>
                <a:cubicBezTo>
                  <a:pt x="1464" y="95"/>
                  <a:pt x="1464" y="95"/>
                  <a:pt x="1464" y="95"/>
                </a:cubicBezTo>
                <a:cubicBezTo>
                  <a:pt x="1455" y="95"/>
                  <a:pt x="1447" y="95"/>
                  <a:pt x="1438" y="95"/>
                </a:cubicBezTo>
                <a:cubicBezTo>
                  <a:pt x="1422" y="95"/>
                  <a:pt x="1405" y="94"/>
                  <a:pt x="1388" y="94"/>
                </a:cubicBezTo>
                <a:cubicBezTo>
                  <a:pt x="1371" y="94"/>
                  <a:pt x="1354" y="94"/>
                  <a:pt x="1337" y="93"/>
                </a:cubicBezTo>
                <a:cubicBezTo>
                  <a:pt x="1329" y="93"/>
                  <a:pt x="1320" y="93"/>
                  <a:pt x="1312" y="93"/>
                </a:cubicBezTo>
                <a:cubicBezTo>
                  <a:pt x="1306" y="93"/>
                  <a:pt x="1306" y="93"/>
                  <a:pt x="1306" y="93"/>
                </a:cubicBezTo>
                <a:cubicBezTo>
                  <a:pt x="1304" y="93"/>
                  <a:pt x="1304" y="93"/>
                  <a:pt x="1304" y="93"/>
                </a:cubicBezTo>
                <a:cubicBezTo>
                  <a:pt x="1303" y="93"/>
                  <a:pt x="1303" y="93"/>
                  <a:pt x="1303" y="93"/>
                </a:cubicBezTo>
                <a:cubicBezTo>
                  <a:pt x="1302" y="93"/>
                  <a:pt x="1304" y="93"/>
                  <a:pt x="1303" y="93"/>
                </a:cubicBezTo>
                <a:cubicBezTo>
                  <a:pt x="1300" y="93"/>
                  <a:pt x="1300" y="93"/>
                  <a:pt x="1300" y="93"/>
                </a:cubicBezTo>
                <a:cubicBezTo>
                  <a:pt x="1297" y="93"/>
                  <a:pt x="1297" y="93"/>
                  <a:pt x="1297" y="93"/>
                </a:cubicBezTo>
                <a:cubicBezTo>
                  <a:pt x="1296" y="93"/>
                  <a:pt x="1296" y="93"/>
                  <a:pt x="1296" y="92"/>
                </a:cubicBezTo>
                <a:cubicBezTo>
                  <a:pt x="1295" y="92"/>
                  <a:pt x="1295" y="92"/>
                  <a:pt x="1295" y="92"/>
                </a:cubicBezTo>
                <a:cubicBezTo>
                  <a:pt x="1294" y="92"/>
                  <a:pt x="1293" y="92"/>
                  <a:pt x="1291" y="92"/>
                </a:cubicBezTo>
                <a:cubicBezTo>
                  <a:pt x="1285" y="91"/>
                  <a:pt x="1280" y="89"/>
                  <a:pt x="1275" y="87"/>
                </a:cubicBezTo>
                <a:cubicBezTo>
                  <a:pt x="1270" y="85"/>
                  <a:pt x="1267" y="82"/>
                  <a:pt x="1264" y="79"/>
                </a:cubicBezTo>
                <a:cubicBezTo>
                  <a:pt x="1262" y="77"/>
                  <a:pt x="1261" y="74"/>
                  <a:pt x="1261" y="72"/>
                </a:cubicBezTo>
                <a:cubicBezTo>
                  <a:pt x="1261" y="72"/>
                  <a:pt x="1261" y="72"/>
                  <a:pt x="1261" y="72"/>
                </a:cubicBezTo>
                <a:cubicBezTo>
                  <a:pt x="1261" y="72"/>
                  <a:pt x="1261" y="72"/>
                  <a:pt x="1261" y="72"/>
                </a:cubicBezTo>
                <a:cubicBezTo>
                  <a:pt x="1261" y="69"/>
                  <a:pt x="1261" y="69"/>
                  <a:pt x="1261" y="69"/>
                </a:cubicBezTo>
                <a:cubicBezTo>
                  <a:pt x="1261" y="68"/>
                  <a:pt x="1261" y="68"/>
                  <a:pt x="1261" y="68"/>
                </a:cubicBezTo>
                <a:cubicBezTo>
                  <a:pt x="1261" y="68"/>
                  <a:pt x="1261" y="68"/>
                  <a:pt x="1261" y="68"/>
                </a:cubicBezTo>
                <a:cubicBezTo>
                  <a:pt x="1261" y="68"/>
                  <a:pt x="1261" y="68"/>
                  <a:pt x="1261" y="68"/>
                </a:cubicBezTo>
                <a:cubicBezTo>
                  <a:pt x="1261" y="68"/>
                  <a:pt x="1261" y="68"/>
                  <a:pt x="1261" y="69"/>
                </a:cubicBezTo>
                <a:cubicBezTo>
                  <a:pt x="1262" y="68"/>
                  <a:pt x="1262" y="68"/>
                  <a:pt x="1262" y="68"/>
                </a:cubicBezTo>
                <a:cubicBezTo>
                  <a:pt x="1262" y="67"/>
                  <a:pt x="1262" y="67"/>
                  <a:pt x="1263" y="66"/>
                </a:cubicBezTo>
                <a:cubicBezTo>
                  <a:pt x="1264" y="64"/>
                  <a:pt x="1267" y="62"/>
                  <a:pt x="1271" y="60"/>
                </a:cubicBezTo>
                <a:cubicBezTo>
                  <a:pt x="1275" y="57"/>
                  <a:pt x="1280" y="56"/>
                  <a:pt x="1285" y="55"/>
                </a:cubicBezTo>
                <a:cubicBezTo>
                  <a:pt x="1290" y="53"/>
                  <a:pt x="1295" y="53"/>
                  <a:pt x="1301" y="53"/>
                </a:cubicBezTo>
                <a:cubicBezTo>
                  <a:pt x="1302" y="53"/>
                  <a:pt x="1302" y="53"/>
                  <a:pt x="1302" y="53"/>
                </a:cubicBezTo>
                <a:cubicBezTo>
                  <a:pt x="1302" y="53"/>
                  <a:pt x="1303" y="53"/>
                  <a:pt x="1303" y="53"/>
                </a:cubicBezTo>
                <a:cubicBezTo>
                  <a:pt x="1306" y="53"/>
                  <a:pt x="1306" y="53"/>
                  <a:pt x="1306" y="53"/>
                </a:cubicBezTo>
                <a:cubicBezTo>
                  <a:pt x="1312" y="53"/>
                  <a:pt x="1312" y="53"/>
                  <a:pt x="1312" y="53"/>
                </a:cubicBezTo>
                <a:cubicBezTo>
                  <a:pt x="1317" y="53"/>
                  <a:pt x="1321" y="53"/>
                  <a:pt x="1325" y="53"/>
                </a:cubicBezTo>
                <a:cubicBezTo>
                  <a:pt x="1357" y="54"/>
                  <a:pt x="1389" y="54"/>
                  <a:pt x="1421" y="54"/>
                </a:cubicBezTo>
                <a:cubicBezTo>
                  <a:pt x="1484" y="54"/>
                  <a:pt x="1546" y="53"/>
                  <a:pt x="1604" y="52"/>
                </a:cubicBezTo>
                <a:cubicBezTo>
                  <a:pt x="1633" y="52"/>
                  <a:pt x="1661" y="51"/>
                  <a:pt x="1688" y="50"/>
                </a:cubicBezTo>
                <a:cubicBezTo>
                  <a:pt x="1716" y="49"/>
                  <a:pt x="1740" y="47"/>
                  <a:pt x="1765" y="46"/>
                </a:cubicBezTo>
                <a:cubicBezTo>
                  <a:pt x="1765" y="4"/>
                  <a:pt x="1765" y="4"/>
                  <a:pt x="1765" y="4"/>
                </a:cubicBezTo>
                <a:cubicBezTo>
                  <a:pt x="1740" y="3"/>
                  <a:pt x="1716" y="5"/>
                  <a:pt x="1688" y="4"/>
                </a:cubicBezTo>
                <a:cubicBezTo>
                  <a:pt x="1661" y="3"/>
                  <a:pt x="1633" y="2"/>
                  <a:pt x="1604" y="2"/>
                </a:cubicBezTo>
                <a:cubicBezTo>
                  <a:pt x="1546" y="1"/>
                  <a:pt x="1484" y="0"/>
                  <a:pt x="1421" y="0"/>
                </a:cubicBezTo>
                <a:cubicBezTo>
                  <a:pt x="1389" y="0"/>
                  <a:pt x="1357" y="0"/>
                  <a:pt x="1325" y="1"/>
                </a:cubicBezTo>
                <a:cubicBezTo>
                  <a:pt x="1321" y="1"/>
                  <a:pt x="1317" y="1"/>
                  <a:pt x="1312" y="1"/>
                </a:cubicBezTo>
                <a:cubicBezTo>
                  <a:pt x="1306" y="1"/>
                  <a:pt x="1306" y="1"/>
                  <a:pt x="1306" y="1"/>
                </a:cubicBezTo>
                <a:cubicBezTo>
                  <a:pt x="1303" y="1"/>
                  <a:pt x="1303" y="1"/>
                  <a:pt x="1303" y="1"/>
                </a:cubicBezTo>
                <a:cubicBezTo>
                  <a:pt x="1301" y="1"/>
                  <a:pt x="1301" y="1"/>
                  <a:pt x="1301" y="1"/>
                </a:cubicBezTo>
                <a:cubicBezTo>
                  <a:pt x="1299" y="1"/>
                  <a:pt x="1299" y="1"/>
                  <a:pt x="1299" y="1"/>
                </a:cubicBezTo>
                <a:cubicBezTo>
                  <a:pt x="1289" y="2"/>
                  <a:pt x="1278" y="3"/>
                  <a:pt x="1267" y="6"/>
                </a:cubicBezTo>
                <a:cubicBezTo>
                  <a:pt x="1257" y="9"/>
                  <a:pt x="1246" y="13"/>
                  <a:pt x="1237" y="19"/>
                </a:cubicBezTo>
                <a:cubicBezTo>
                  <a:pt x="1227" y="25"/>
                  <a:pt x="1218" y="33"/>
                  <a:pt x="1212" y="44"/>
                </a:cubicBezTo>
                <a:cubicBezTo>
                  <a:pt x="1210" y="46"/>
                  <a:pt x="1209" y="49"/>
                  <a:pt x="1208" y="52"/>
                </a:cubicBezTo>
                <a:cubicBezTo>
                  <a:pt x="1207" y="53"/>
                  <a:pt x="1207" y="54"/>
                  <a:pt x="1206" y="56"/>
                </a:cubicBezTo>
                <a:cubicBezTo>
                  <a:pt x="1206" y="58"/>
                  <a:pt x="1205" y="60"/>
                  <a:pt x="1205" y="61"/>
                </a:cubicBezTo>
                <a:cubicBezTo>
                  <a:pt x="1204" y="64"/>
                  <a:pt x="1204" y="64"/>
                  <a:pt x="1204" y="64"/>
                </a:cubicBezTo>
                <a:cubicBezTo>
                  <a:pt x="1204" y="65"/>
                  <a:pt x="1204" y="65"/>
                  <a:pt x="1204" y="65"/>
                </a:cubicBezTo>
                <a:cubicBezTo>
                  <a:pt x="1204" y="66"/>
                  <a:pt x="1204" y="66"/>
                  <a:pt x="1204" y="66"/>
                </a:cubicBezTo>
                <a:cubicBezTo>
                  <a:pt x="1204" y="68"/>
                  <a:pt x="1204" y="68"/>
                  <a:pt x="1204" y="68"/>
                </a:cubicBezTo>
                <a:cubicBezTo>
                  <a:pt x="1204" y="69"/>
                  <a:pt x="1204" y="69"/>
                  <a:pt x="1204" y="69"/>
                </a:cubicBezTo>
                <a:cubicBezTo>
                  <a:pt x="1204" y="69"/>
                  <a:pt x="1204" y="73"/>
                  <a:pt x="1204" y="72"/>
                </a:cubicBezTo>
                <a:cubicBezTo>
                  <a:pt x="1204" y="74"/>
                  <a:pt x="1204" y="74"/>
                  <a:pt x="1204" y="74"/>
                </a:cubicBezTo>
                <a:cubicBezTo>
                  <a:pt x="1204" y="75"/>
                  <a:pt x="1205" y="77"/>
                  <a:pt x="1205" y="78"/>
                </a:cubicBezTo>
                <a:cubicBezTo>
                  <a:pt x="1207" y="90"/>
                  <a:pt x="1214" y="101"/>
                  <a:pt x="1222" y="109"/>
                </a:cubicBezTo>
                <a:cubicBezTo>
                  <a:pt x="1230" y="117"/>
                  <a:pt x="1240" y="123"/>
                  <a:pt x="1250" y="128"/>
                </a:cubicBezTo>
                <a:cubicBezTo>
                  <a:pt x="1261" y="132"/>
                  <a:pt x="1271" y="134"/>
                  <a:pt x="1282" y="136"/>
                </a:cubicBezTo>
                <a:cubicBezTo>
                  <a:pt x="1285" y="136"/>
                  <a:pt x="1288" y="136"/>
                  <a:pt x="1291" y="137"/>
                </a:cubicBezTo>
                <a:cubicBezTo>
                  <a:pt x="1293" y="137"/>
                  <a:pt x="1293" y="137"/>
                  <a:pt x="1293" y="137"/>
                </a:cubicBezTo>
                <a:cubicBezTo>
                  <a:pt x="1294" y="137"/>
                  <a:pt x="1295" y="137"/>
                  <a:pt x="1295" y="137"/>
                </a:cubicBezTo>
                <a:cubicBezTo>
                  <a:pt x="1298" y="137"/>
                  <a:pt x="1298" y="137"/>
                  <a:pt x="1298" y="137"/>
                </a:cubicBezTo>
                <a:cubicBezTo>
                  <a:pt x="1301" y="137"/>
                  <a:pt x="1301" y="137"/>
                  <a:pt x="1301" y="137"/>
                </a:cubicBezTo>
                <a:cubicBezTo>
                  <a:pt x="1301" y="137"/>
                  <a:pt x="1304" y="137"/>
                  <a:pt x="1303" y="137"/>
                </a:cubicBezTo>
                <a:cubicBezTo>
                  <a:pt x="1304" y="137"/>
                  <a:pt x="1304" y="137"/>
                  <a:pt x="1304" y="137"/>
                </a:cubicBezTo>
                <a:cubicBezTo>
                  <a:pt x="1306" y="137"/>
                  <a:pt x="1306" y="137"/>
                  <a:pt x="1306" y="137"/>
                </a:cubicBezTo>
                <a:cubicBezTo>
                  <a:pt x="1312" y="137"/>
                  <a:pt x="1312" y="137"/>
                  <a:pt x="1312" y="137"/>
                </a:cubicBezTo>
                <a:cubicBezTo>
                  <a:pt x="1320" y="137"/>
                  <a:pt x="1329" y="137"/>
                  <a:pt x="1337" y="136"/>
                </a:cubicBezTo>
                <a:cubicBezTo>
                  <a:pt x="1354" y="136"/>
                  <a:pt x="1371" y="136"/>
                  <a:pt x="1388" y="136"/>
                </a:cubicBezTo>
                <a:cubicBezTo>
                  <a:pt x="1405" y="136"/>
                  <a:pt x="1422" y="135"/>
                  <a:pt x="1438" y="135"/>
                </a:cubicBezTo>
                <a:cubicBezTo>
                  <a:pt x="1447" y="135"/>
                  <a:pt x="1455" y="135"/>
                  <a:pt x="1464" y="135"/>
                </a:cubicBezTo>
                <a:cubicBezTo>
                  <a:pt x="1470" y="135"/>
                  <a:pt x="1470" y="135"/>
                  <a:pt x="1470" y="135"/>
                </a:cubicBezTo>
                <a:cubicBezTo>
                  <a:pt x="1473" y="135"/>
                  <a:pt x="1473" y="135"/>
                  <a:pt x="1473" y="135"/>
                </a:cubicBezTo>
                <a:cubicBezTo>
                  <a:pt x="1476" y="135"/>
                  <a:pt x="1476" y="135"/>
                  <a:pt x="1476" y="135"/>
                </a:cubicBezTo>
                <a:cubicBezTo>
                  <a:pt x="1477" y="135"/>
                  <a:pt x="1479" y="135"/>
                  <a:pt x="1480" y="135"/>
                </a:cubicBezTo>
                <a:cubicBezTo>
                  <a:pt x="1482" y="135"/>
                  <a:pt x="1483" y="135"/>
                  <a:pt x="1485" y="135"/>
                </a:cubicBezTo>
                <a:cubicBezTo>
                  <a:pt x="1491" y="136"/>
                  <a:pt x="1497" y="138"/>
                  <a:pt x="1502" y="140"/>
                </a:cubicBezTo>
                <a:cubicBezTo>
                  <a:pt x="1508" y="142"/>
                  <a:pt x="1512" y="145"/>
                  <a:pt x="1515" y="148"/>
                </a:cubicBezTo>
                <a:cubicBezTo>
                  <a:pt x="1517" y="149"/>
                  <a:pt x="1517" y="149"/>
                  <a:pt x="1517" y="149"/>
                </a:cubicBezTo>
                <a:cubicBezTo>
                  <a:pt x="1517" y="149"/>
                  <a:pt x="1517" y="150"/>
                  <a:pt x="1518" y="150"/>
                </a:cubicBezTo>
                <a:cubicBezTo>
                  <a:pt x="1518" y="151"/>
                  <a:pt x="1518" y="151"/>
                  <a:pt x="1518" y="151"/>
                </a:cubicBezTo>
                <a:cubicBezTo>
                  <a:pt x="1519" y="152"/>
                  <a:pt x="1519" y="152"/>
                  <a:pt x="1519" y="152"/>
                </a:cubicBezTo>
                <a:cubicBezTo>
                  <a:pt x="1520" y="153"/>
                  <a:pt x="1520" y="154"/>
                  <a:pt x="1520" y="155"/>
                </a:cubicBezTo>
                <a:cubicBezTo>
                  <a:pt x="1521" y="155"/>
                  <a:pt x="1521" y="155"/>
                  <a:pt x="1521" y="155"/>
                </a:cubicBezTo>
                <a:cubicBezTo>
                  <a:pt x="1521" y="155"/>
                  <a:pt x="1521" y="155"/>
                  <a:pt x="1521" y="155"/>
                </a:cubicBezTo>
                <a:cubicBezTo>
                  <a:pt x="1521" y="155"/>
                  <a:pt x="1521" y="155"/>
                  <a:pt x="1521" y="155"/>
                </a:cubicBezTo>
                <a:cubicBezTo>
                  <a:pt x="1521" y="155"/>
                  <a:pt x="1521" y="155"/>
                  <a:pt x="1521" y="156"/>
                </a:cubicBezTo>
                <a:cubicBezTo>
                  <a:pt x="1521" y="156"/>
                  <a:pt x="1521" y="156"/>
                  <a:pt x="1521" y="156"/>
                </a:cubicBezTo>
                <a:cubicBezTo>
                  <a:pt x="1521" y="156"/>
                  <a:pt x="1521" y="156"/>
                  <a:pt x="1521" y="156"/>
                </a:cubicBezTo>
                <a:cubicBezTo>
                  <a:pt x="1521" y="159"/>
                  <a:pt x="1521" y="159"/>
                  <a:pt x="1521" y="159"/>
                </a:cubicBezTo>
                <a:cubicBezTo>
                  <a:pt x="1521" y="159"/>
                  <a:pt x="1521" y="159"/>
                  <a:pt x="1521" y="159"/>
                </a:cubicBezTo>
                <a:cubicBezTo>
                  <a:pt x="1521" y="159"/>
                  <a:pt x="1521" y="159"/>
                  <a:pt x="1521" y="159"/>
                </a:cubicBezTo>
                <a:cubicBezTo>
                  <a:pt x="1521" y="160"/>
                  <a:pt x="1521" y="161"/>
                  <a:pt x="1521" y="162"/>
                </a:cubicBezTo>
                <a:cubicBezTo>
                  <a:pt x="1521" y="162"/>
                  <a:pt x="1521" y="163"/>
                  <a:pt x="1521" y="163"/>
                </a:cubicBezTo>
                <a:cubicBezTo>
                  <a:pt x="1520" y="164"/>
                  <a:pt x="1520" y="164"/>
                  <a:pt x="1520" y="164"/>
                </a:cubicBezTo>
                <a:cubicBezTo>
                  <a:pt x="1520" y="165"/>
                  <a:pt x="1520" y="166"/>
                  <a:pt x="1519" y="167"/>
                </a:cubicBezTo>
                <a:cubicBezTo>
                  <a:pt x="1508" y="176"/>
                  <a:pt x="1462" y="176"/>
                  <a:pt x="1436" y="176"/>
                </a:cubicBezTo>
                <a:cubicBezTo>
                  <a:pt x="1409" y="175"/>
                  <a:pt x="1380" y="174"/>
                  <a:pt x="1351" y="174"/>
                </a:cubicBezTo>
                <a:cubicBezTo>
                  <a:pt x="1293" y="172"/>
                  <a:pt x="1232" y="172"/>
                  <a:pt x="1169" y="172"/>
                </a:cubicBezTo>
                <a:cubicBezTo>
                  <a:pt x="1137" y="172"/>
                  <a:pt x="1105" y="172"/>
                  <a:pt x="1072" y="173"/>
                </a:cubicBezTo>
                <a:cubicBezTo>
                  <a:pt x="1068" y="173"/>
                  <a:pt x="1064" y="173"/>
                  <a:pt x="1060" y="173"/>
                </a:cubicBezTo>
                <a:cubicBezTo>
                  <a:pt x="1054" y="173"/>
                  <a:pt x="1054" y="173"/>
                  <a:pt x="1054" y="173"/>
                </a:cubicBezTo>
                <a:cubicBezTo>
                  <a:pt x="1051" y="173"/>
                  <a:pt x="1051" y="173"/>
                  <a:pt x="1051" y="173"/>
                </a:cubicBezTo>
                <a:cubicBezTo>
                  <a:pt x="1049" y="173"/>
                  <a:pt x="1049" y="173"/>
                  <a:pt x="1049" y="173"/>
                </a:cubicBezTo>
                <a:cubicBezTo>
                  <a:pt x="1047" y="173"/>
                  <a:pt x="1047" y="173"/>
                  <a:pt x="1047" y="173"/>
                </a:cubicBezTo>
                <a:cubicBezTo>
                  <a:pt x="1036" y="174"/>
                  <a:pt x="1025" y="175"/>
                  <a:pt x="1015" y="178"/>
                </a:cubicBezTo>
                <a:cubicBezTo>
                  <a:pt x="1004" y="181"/>
                  <a:pt x="994" y="185"/>
                  <a:pt x="984" y="191"/>
                </a:cubicBezTo>
                <a:cubicBezTo>
                  <a:pt x="975" y="197"/>
                  <a:pt x="966" y="205"/>
                  <a:pt x="959" y="215"/>
                </a:cubicBezTo>
                <a:cubicBezTo>
                  <a:pt x="958" y="218"/>
                  <a:pt x="956" y="221"/>
                  <a:pt x="955" y="224"/>
                </a:cubicBezTo>
                <a:cubicBezTo>
                  <a:pt x="955" y="225"/>
                  <a:pt x="954" y="226"/>
                  <a:pt x="954" y="228"/>
                </a:cubicBezTo>
                <a:cubicBezTo>
                  <a:pt x="953" y="230"/>
                  <a:pt x="953" y="231"/>
                  <a:pt x="953" y="233"/>
                </a:cubicBezTo>
                <a:cubicBezTo>
                  <a:pt x="952" y="236"/>
                  <a:pt x="952" y="236"/>
                  <a:pt x="952" y="236"/>
                </a:cubicBezTo>
                <a:cubicBezTo>
                  <a:pt x="952" y="236"/>
                  <a:pt x="952" y="237"/>
                  <a:pt x="952" y="237"/>
                </a:cubicBezTo>
                <a:cubicBezTo>
                  <a:pt x="952" y="238"/>
                  <a:pt x="952" y="238"/>
                  <a:pt x="952" y="238"/>
                </a:cubicBezTo>
                <a:cubicBezTo>
                  <a:pt x="952" y="240"/>
                  <a:pt x="952" y="240"/>
                  <a:pt x="952" y="240"/>
                </a:cubicBezTo>
                <a:cubicBezTo>
                  <a:pt x="952" y="241"/>
                  <a:pt x="952" y="241"/>
                  <a:pt x="952" y="241"/>
                </a:cubicBezTo>
                <a:cubicBezTo>
                  <a:pt x="952" y="241"/>
                  <a:pt x="952" y="245"/>
                  <a:pt x="952" y="244"/>
                </a:cubicBezTo>
                <a:cubicBezTo>
                  <a:pt x="952" y="246"/>
                  <a:pt x="952" y="246"/>
                  <a:pt x="952" y="246"/>
                </a:cubicBezTo>
                <a:cubicBezTo>
                  <a:pt x="952" y="247"/>
                  <a:pt x="952" y="249"/>
                  <a:pt x="952" y="250"/>
                </a:cubicBezTo>
                <a:cubicBezTo>
                  <a:pt x="954" y="262"/>
                  <a:pt x="961" y="273"/>
                  <a:pt x="970" y="281"/>
                </a:cubicBezTo>
                <a:cubicBezTo>
                  <a:pt x="978" y="289"/>
                  <a:pt x="988" y="295"/>
                  <a:pt x="998" y="299"/>
                </a:cubicBezTo>
                <a:cubicBezTo>
                  <a:pt x="1008" y="304"/>
                  <a:pt x="1019" y="306"/>
                  <a:pt x="1030" y="308"/>
                </a:cubicBezTo>
                <a:cubicBezTo>
                  <a:pt x="1032" y="308"/>
                  <a:pt x="1036" y="308"/>
                  <a:pt x="1038" y="309"/>
                </a:cubicBezTo>
                <a:cubicBezTo>
                  <a:pt x="1041" y="309"/>
                  <a:pt x="1041" y="309"/>
                  <a:pt x="1041" y="309"/>
                </a:cubicBezTo>
                <a:cubicBezTo>
                  <a:pt x="1041" y="309"/>
                  <a:pt x="1042" y="309"/>
                  <a:pt x="1043" y="309"/>
                </a:cubicBezTo>
                <a:cubicBezTo>
                  <a:pt x="1046" y="309"/>
                  <a:pt x="1046" y="309"/>
                  <a:pt x="1046" y="309"/>
                </a:cubicBezTo>
                <a:cubicBezTo>
                  <a:pt x="1049" y="309"/>
                  <a:pt x="1049" y="309"/>
                  <a:pt x="1049" y="309"/>
                </a:cubicBezTo>
                <a:cubicBezTo>
                  <a:pt x="1049" y="309"/>
                  <a:pt x="1051" y="309"/>
                  <a:pt x="1051" y="309"/>
                </a:cubicBezTo>
                <a:cubicBezTo>
                  <a:pt x="1052" y="309"/>
                  <a:pt x="1052" y="309"/>
                  <a:pt x="1052" y="309"/>
                </a:cubicBezTo>
                <a:cubicBezTo>
                  <a:pt x="1053" y="309"/>
                  <a:pt x="1053" y="309"/>
                  <a:pt x="1053" y="309"/>
                </a:cubicBezTo>
                <a:cubicBezTo>
                  <a:pt x="1059" y="309"/>
                  <a:pt x="1059" y="309"/>
                  <a:pt x="1059" y="309"/>
                </a:cubicBezTo>
                <a:cubicBezTo>
                  <a:pt x="1068" y="309"/>
                  <a:pt x="1076" y="309"/>
                  <a:pt x="1085" y="308"/>
                </a:cubicBezTo>
                <a:cubicBezTo>
                  <a:pt x="1096" y="308"/>
                  <a:pt x="1107" y="308"/>
                  <a:pt x="1118" y="308"/>
                </a:cubicBezTo>
                <a:cubicBezTo>
                  <a:pt x="1111" y="314"/>
                  <a:pt x="1104" y="322"/>
                  <a:pt x="1099" y="330"/>
                </a:cubicBezTo>
                <a:cubicBezTo>
                  <a:pt x="1097" y="334"/>
                  <a:pt x="1095" y="338"/>
                  <a:pt x="1093" y="342"/>
                </a:cubicBezTo>
                <a:cubicBezTo>
                  <a:pt x="1093" y="344"/>
                  <a:pt x="1092" y="346"/>
                  <a:pt x="1091" y="348"/>
                </a:cubicBezTo>
                <a:cubicBezTo>
                  <a:pt x="1090" y="351"/>
                  <a:pt x="1090" y="354"/>
                  <a:pt x="1089" y="356"/>
                </a:cubicBezTo>
                <a:cubicBezTo>
                  <a:pt x="1089" y="360"/>
                  <a:pt x="1089" y="360"/>
                  <a:pt x="1089" y="360"/>
                </a:cubicBezTo>
                <a:cubicBezTo>
                  <a:pt x="1088" y="361"/>
                  <a:pt x="1088" y="362"/>
                  <a:pt x="1088" y="362"/>
                </a:cubicBezTo>
                <a:cubicBezTo>
                  <a:pt x="1088" y="363"/>
                  <a:pt x="1088" y="363"/>
                  <a:pt x="1088" y="363"/>
                </a:cubicBezTo>
                <a:cubicBezTo>
                  <a:pt x="1088" y="367"/>
                  <a:pt x="1088" y="367"/>
                  <a:pt x="1088" y="367"/>
                </a:cubicBezTo>
                <a:cubicBezTo>
                  <a:pt x="1088" y="368"/>
                  <a:pt x="1088" y="368"/>
                  <a:pt x="1088" y="368"/>
                </a:cubicBezTo>
                <a:cubicBezTo>
                  <a:pt x="1088" y="367"/>
                  <a:pt x="1088" y="373"/>
                  <a:pt x="1088" y="371"/>
                </a:cubicBezTo>
                <a:cubicBezTo>
                  <a:pt x="1088" y="375"/>
                  <a:pt x="1088" y="375"/>
                  <a:pt x="1088" y="375"/>
                </a:cubicBezTo>
                <a:cubicBezTo>
                  <a:pt x="1088" y="377"/>
                  <a:pt x="1089" y="379"/>
                  <a:pt x="1089" y="381"/>
                </a:cubicBezTo>
                <a:cubicBezTo>
                  <a:pt x="1092" y="399"/>
                  <a:pt x="1102" y="414"/>
                  <a:pt x="1114" y="426"/>
                </a:cubicBezTo>
                <a:cubicBezTo>
                  <a:pt x="1126" y="438"/>
                  <a:pt x="1141" y="447"/>
                  <a:pt x="1156" y="453"/>
                </a:cubicBezTo>
                <a:cubicBezTo>
                  <a:pt x="1171" y="459"/>
                  <a:pt x="1186" y="463"/>
                  <a:pt x="1202" y="465"/>
                </a:cubicBezTo>
                <a:cubicBezTo>
                  <a:pt x="1205" y="465"/>
                  <a:pt x="1210" y="466"/>
                  <a:pt x="1214" y="466"/>
                </a:cubicBezTo>
                <a:cubicBezTo>
                  <a:pt x="1218" y="466"/>
                  <a:pt x="1218" y="466"/>
                  <a:pt x="1218" y="466"/>
                </a:cubicBezTo>
                <a:cubicBezTo>
                  <a:pt x="1219" y="466"/>
                  <a:pt x="1220" y="466"/>
                  <a:pt x="1221" y="466"/>
                </a:cubicBezTo>
                <a:cubicBezTo>
                  <a:pt x="1225" y="467"/>
                  <a:pt x="1225" y="467"/>
                  <a:pt x="1225" y="467"/>
                </a:cubicBezTo>
                <a:cubicBezTo>
                  <a:pt x="1230" y="467"/>
                  <a:pt x="1230" y="467"/>
                  <a:pt x="1230" y="467"/>
                </a:cubicBezTo>
                <a:cubicBezTo>
                  <a:pt x="1230" y="467"/>
                  <a:pt x="1233" y="467"/>
                  <a:pt x="1232" y="467"/>
                </a:cubicBezTo>
                <a:cubicBezTo>
                  <a:pt x="1234" y="467"/>
                  <a:pt x="1234" y="467"/>
                  <a:pt x="1234" y="467"/>
                </a:cubicBezTo>
                <a:cubicBezTo>
                  <a:pt x="1236" y="467"/>
                  <a:pt x="1236" y="467"/>
                  <a:pt x="1236" y="467"/>
                </a:cubicBezTo>
                <a:cubicBezTo>
                  <a:pt x="1245" y="466"/>
                  <a:pt x="1245" y="466"/>
                  <a:pt x="1245" y="466"/>
                </a:cubicBezTo>
                <a:cubicBezTo>
                  <a:pt x="1257" y="466"/>
                  <a:pt x="1270" y="466"/>
                  <a:pt x="1282" y="466"/>
                </a:cubicBezTo>
                <a:cubicBezTo>
                  <a:pt x="1307" y="465"/>
                  <a:pt x="1331" y="465"/>
                  <a:pt x="1356" y="465"/>
                </a:cubicBezTo>
                <a:cubicBezTo>
                  <a:pt x="1380" y="464"/>
                  <a:pt x="1405" y="464"/>
                  <a:pt x="1430" y="464"/>
                </a:cubicBezTo>
                <a:cubicBezTo>
                  <a:pt x="1442" y="464"/>
                  <a:pt x="1454" y="463"/>
                  <a:pt x="1467" y="463"/>
                </a:cubicBezTo>
                <a:cubicBezTo>
                  <a:pt x="1476" y="463"/>
                  <a:pt x="1476" y="463"/>
                  <a:pt x="1476" y="463"/>
                </a:cubicBezTo>
                <a:cubicBezTo>
                  <a:pt x="1480" y="463"/>
                  <a:pt x="1480" y="463"/>
                  <a:pt x="1480" y="463"/>
                </a:cubicBezTo>
                <a:cubicBezTo>
                  <a:pt x="1484" y="463"/>
                  <a:pt x="1484" y="463"/>
                  <a:pt x="1484" y="463"/>
                </a:cubicBezTo>
                <a:cubicBezTo>
                  <a:pt x="1486" y="463"/>
                  <a:pt x="1488" y="463"/>
                  <a:pt x="1491" y="463"/>
                </a:cubicBezTo>
                <a:cubicBezTo>
                  <a:pt x="1493" y="464"/>
                  <a:pt x="1495" y="464"/>
                  <a:pt x="1497" y="464"/>
                </a:cubicBezTo>
                <a:cubicBezTo>
                  <a:pt x="1507" y="465"/>
                  <a:pt x="1515" y="467"/>
                  <a:pt x="1523" y="471"/>
                </a:cubicBezTo>
                <a:cubicBezTo>
                  <a:pt x="1531" y="474"/>
                  <a:pt x="1537" y="478"/>
                  <a:pt x="1542" y="482"/>
                </a:cubicBezTo>
                <a:cubicBezTo>
                  <a:pt x="1544" y="484"/>
                  <a:pt x="1544" y="484"/>
                  <a:pt x="1544" y="484"/>
                </a:cubicBezTo>
                <a:cubicBezTo>
                  <a:pt x="1544" y="485"/>
                  <a:pt x="1545" y="485"/>
                  <a:pt x="1545" y="486"/>
                </a:cubicBezTo>
                <a:cubicBezTo>
                  <a:pt x="1545" y="486"/>
                  <a:pt x="1546" y="487"/>
                  <a:pt x="1546" y="487"/>
                </a:cubicBezTo>
                <a:cubicBezTo>
                  <a:pt x="1547" y="488"/>
                  <a:pt x="1547" y="489"/>
                  <a:pt x="1547" y="489"/>
                </a:cubicBezTo>
                <a:cubicBezTo>
                  <a:pt x="1548" y="490"/>
                  <a:pt x="1548" y="491"/>
                  <a:pt x="1549" y="492"/>
                </a:cubicBezTo>
                <a:cubicBezTo>
                  <a:pt x="1549" y="493"/>
                  <a:pt x="1549" y="493"/>
                  <a:pt x="1549" y="493"/>
                </a:cubicBezTo>
                <a:cubicBezTo>
                  <a:pt x="1549" y="493"/>
                  <a:pt x="1549" y="493"/>
                  <a:pt x="1549" y="493"/>
                </a:cubicBezTo>
                <a:cubicBezTo>
                  <a:pt x="1549" y="493"/>
                  <a:pt x="1549" y="493"/>
                  <a:pt x="1549" y="493"/>
                </a:cubicBezTo>
                <a:cubicBezTo>
                  <a:pt x="1550" y="493"/>
                  <a:pt x="1550" y="494"/>
                  <a:pt x="1550" y="494"/>
                </a:cubicBezTo>
                <a:cubicBezTo>
                  <a:pt x="1550" y="494"/>
                  <a:pt x="1550" y="494"/>
                  <a:pt x="1550" y="494"/>
                </a:cubicBezTo>
                <a:cubicBezTo>
                  <a:pt x="1550" y="494"/>
                  <a:pt x="1550" y="494"/>
                  <a:pt x="1550" y="494"/>
                </a:cubicBezTo>
                <a:cubicBezTo>
                  <a:pt x="1550" y="498"/>
                  <a:pt x="1550" y="498"/>
                  <a:pt x="1550" y="498"/>
                </a:cubicBezTo>
                <a:cubicBezTo>
                  <a:pt x="1550" y="499"/>
                  <a:pt x="1550" y="499"/>
                  <a:pt x="1550" y="499"/>
                </a:cubicBezTo>
                <a:cubicBezTo>
                  <a:pt x="1550" y="499"/>
                  <a:pt x="1550" y="499"/>
                  <a:pt x="1550" y="499"/>
                </a:cubicBezTo>
                <a:cubicBezTo>
                  <a:pt x="1550" y="500"/>
                  <a:pt x="1551" y="502"/>
                  <a:pt x="1550" y="503"/>
                </a:cubicBezTo>
                <a:cubicBezTo>
                  <a:pt x="1550" y="503"/>
                  <a:pt x="1550" y="504"/>
                  <a:pt x="1550" y="504"/>
                </a:cubicBezTo>
                <a:cubicBezTo>
                  <a:pt x="1549" y="506"/>
                  <a:pt x="1549" y="506"/>
                  <a:pt x="1549" y="506"/>
                </a:cubicBezTo>
                <a:cubicBezTo>
                  <a:pt x="1549" y="507"/>
                  <a:pt x="1548" y="508"/>
                  <a:pt x="1547" y="510"/>
                </a:cubicBezTo>
                <a:cubicBezTo>
                  <a:pt x="1545" y="514"/>
                  <a:pt x="1540" y="519"/>
                  <a:pt x="1533" y="524"/>
                </a:cubicBezTo>
                <a:cubicBezTo>
                  <a:pt x="1527" y="528"/>
                  <a:pt x="1519" y="531"/>
                  <a:pt x="1510" y="533"/>
                </a:cubicBezTo>
                <a:cubicBezTo>
                  <a:pt x="1503" y="535"/>
                  <a:pt x="1503" y="535"/>
                  <a:pt x="1503" y="535"/>
                </a:cubicBezTo>
                <a:cubicBezTo>
                  <a:pt x="1498" y="536"/>
                  <a:pt x="1498" y="536"/>
                  <a:pt x="1498" y="536"/>
                </a:cubicBezTo>
                <a:cubicBezTo>
                  <a:pt x="1470" y="535"/>
                  <a:pt x="1442" y="534"/>
                  <a:pt x="1412" y="534"/>
                </a:cubicBezTo>
                <a:cubicBezTo>
                  <a:pt x="1378" y="533"/>
                  <a:pt x="1343" y="532"/>
                  <a:pt x="1307" y="531"/>
                </a:cubicBezTo>
                <a:cubicBezTo>
                  <a:pt x="1234" y="530"/>
                  <a:pt x="1158" y="529"/>
                  <a:pt x="1079" y="529"/>
                </a:cubicBezTo>
                <a:cubicBezTo>
                  <a:pt x="1039" y="529"/>
                  <a:pt x="999" y="529"/>
                  <a:pt x="959" y="530"/>
                </a:cubicBezTo>
                <a:cubicBezTo>
                  <a:pt x="954" y="530"/>
                  <a:pt x="948" y="530"/>
                  <a:pt x="943" y="530"/>
                </a:cubicBezTo>
                <a:cubicBezTo>
                  <a:pt x="936" y="530"/>
                  <a:pt x="936" y="530"/>
                  <a:pt x="936" y="530"/>
                </a:cubicBezTo>
                <a:cubicBezTo>
                  <a:pt x="932" y="530"/>
                  <a:pt x="932" y="530"/>
                  <a:pt x="932" y="530"/>
                </a:cubicBezTo>
                <a:cubicBezTo>
                  <a:pt x="930" y="530"/>
                  <a:pt x="930" y="530"/>
                  <a:pt x="930" y="530"/>
                </a:cubicBezTo>
                <a:cubicBezTo>
                  <a:pt x="927" y="530"/>
                  <a:pt x="927" y="530"/>
                  <a:pt x="927" y="530"/>
                </a:cubicBezTo>
                <a:cubicBezTo>
                  <a:pt x="914" y="531"/>
                  <a:pt x="900" y="533"/>
                  <a:pt x="887" y="536"/>
                </a:cubicBezTo>
                <a:cubicBezTo>
                  <a:pt x="874" y="540"/>
                  <a:pt x="861" y="545"/>
                  <a:pt x="849" y="553"/>
                </a:cubicBezTo>
                <a:cubicBezTo>
                  <a:pt x="837" y="560"/>
                  <a:pt x="825" y="570"/>
                  <a:pt x="818" y="583"/>
                </a:cubicBezTo>
                <a:cubicBezTo>
                  <a:pt x="816" y="586"/>
                  <a:pt x="814" y="590"/>
                  <a:pt x="813" y="593"/>
                </a:cubicBezTo>
                <a:cubicBezTo>
                  <a:pt x="812" y="595"/>
                  <a:pt x="811" y="597"/>
                  <a:pt x="811" y="599"/>
                </a:cubicBezTo>
                <a:cubicBezTo>
                  <a:pt x="810" y="601"/>
                  <a:pt x="810" y="603"/>
                  <a:pt x="809" y="605"/>
                </a:cubicBezTo>
                <a:cubicBezTo>
                  <a:pt x="809" y="609"/>
                  <a:pt x="809" y="609"/>
                  <a:pt x="809" y="609"/>
                </a:cubicBezTo>
                <a:cubicBezTo>
                  <a:pt x="808" y="609"/>
                  <a:pt x="808" y="610"/>
                  <a:pt x="808" y="610"/>
                </a:cubicBezTo>
                <a:cubicBezTo>
                  <a:pt x="808" y="611"/>
                  <a:pt x="808" y="611"/>
                  <a:pt x="808" y="611"/>
                </a:cubicBezTo>
                <a:cubicBezTo>
                  <a:pt x="808" y="614"/>
                  <a:pt x="808" y="614"/>
                  <a:pt x="808" y="614"/>
                </a:cubicBezTo>
                <a:cubicBezTo>
                  <a:pt x="808" y="615"/>
                  <a:pt x="808" y="615"/>
                  <a:pt x="808" y="615"/>
                </a:cubicBezTo>
                <a:cubicBezTo>
                  <a:pt x="808" y="615"/>
                  <a:pt x="808" y="620"/>
                  <a:pt x="808" y="618"/>
                </a:cubicBezTo>
                <a:cubicBezTo>
                  <a:pt x="808" y="621"/>
                  <a:pt x="808" y="621"/>
                  <a:pt x="808" y="621"/>
                </a:cubicBezTo>
                <a:cubicBezTo>
                  <a:pt x="808" y="623"/>
                  <a:pt x="809" y="625"/>
                  <a:pt x="809" y="627"/>
                </a:cubicBezTo>
                <a:cubicBezTo>
                  <a:pt x="812" y="642"/>
                  <a:pt x="820" y="655"/>
                  <a:pt x="830" y="665"/>
                </a:cubicBezTo>
                <a:cubicBezTo>
                  <a:pt x="841" y="675"/>
                  <a:pt x="853" y="683"/>
                  <a:pt x="866" y="688"/>
                </a:cubicBezTo>
                <a:cubicBezTo>
                  <a:pt x="879" y="693"/>
                  <a:pt x="892" y="697"/>
                  <a:pt x="906" y="698"/>
                </a:cubicBezTo>
                <a:cubicBezTo>
                  <a:pt x="909" y="699"/>
                  <a:pt x="913" y="699"/>
                  <a:pt x="916" y="699"/>
                </a:cubicBezTo>
                <a:cubicBezTo>
                  <a:pt x="919" y="700"/>
                  <a:pt x="919" y="700"/>
                  <a:pt x="919" y="700"/>
                </a:cubicBezTo>
                <a:cubicBezTo>
                  <a:pt x="920" y="700"/>
                  <a:pt x="921" y="700"/>
                  <a:pt x="922" y="700"/>
                </a:cubicBezTo>
                <a:cubicBezTo>
                  <a:pt x="926" y="700"/>
                  <a:pt x="926" y="700"/>
                  <a:pt x="926" y="700"/>
                </a:cubicBezTo>
                <a:cubicBezTo>
                  <a:pt x="930" y="700"/>
                  <a:pt x="930" y="700"/>
                  <a:pt x="930" y="700"/>
                </a:cubicBezTo>
                <a:cubicBezTo>
                  <a:pt x="930" y="700"/>
                  <a:pt x="932" y="700"/>
                  <a:pt x="932" y="700"/>
                </a:cubicBezTo>
                <a:cubicBezTo>
                  <a:pt x="933" y="700"/>
                  <a:pt x="933" y="700"/>
                  <a:pt x="933" y="700"/>
                </a:cubicBezTo>
                <a:cubicBezTo>
                  <a:pt x="935" y="700"/>
                  <a:pt x="935" y="700"/>
                  <a:pt x="935" y="700"/>
                </a:cubicBezTo>
                <a:cubicBezTo>
                  <a:pt x="943" y="700"/>
                  <a:pt x="943" y="700"/>
                  <a:pt x="943" y="700"/>
                </a:cubicBezTo>
                <a:cubicBezTo>
                  <a:pt x="953" y="700"/>
                  <a:pt x="964" y="699"/>
                  <a:pt x="974" y="699"/>
                </a:cubicBezTo>
                <a:cubicBezTo>
                  <a:pt x="995" y="699"/>
                  <a:pt x="1016" y="699"/>
                  <a:pt x="1037" y="698"/>
                </a:cubicBezTo>
                <a:cubicBezTo>
                  <a:pt x="1058" y="698"/>
                  <a:pt x="1079" y="698"/>
                  <a:pt x="1101" y="697"/>
                </a:cubicBezTo>
                <a:cubicBezTo>
                  <a:pt x="1111" y="697"/>
                  <a:pt x="1122" y="697"/>
                  <a:pt x="1132" y="697"/>
                </a:cubicBezTo>
                <a:cubicBezTo>
                  <a:pt x="1140" y="697"/>
                  <a:pt x="1140" y="697"/>
                  <a:pt x="1140" y="697"/>
                </a:cubicBezTo>
                <a:cubicBezTo>
                  <a:pt x="1144" y="697"/>
                  <a:pt x="1144" y="697"/>
                  <a:pt x="1144" y="697"/>
                </a:cubicBezTo>
                <a:cubicBezTo>
                  <a:pt x="1147" y="697"/>
                  <a:pt x="1147" y="697"/>
                  <a:pt x="1147" y="697"/>
                </a:cubicBezTo>
                <a:cubicBezTo>
                  <a:pt x="1149" y="697"/>
                  <a:pt x="1151" y="697"/>
                  <a:pt x="1153" y="697"/>
                </a:cubicBezTo>
                <a:cubicBezTo>
                  <a:pt x="1155" y="697"/>
                  <a:pt x="1157" y="697"/>
                  <a:pt x="1159" y="698"/>
                </a:cubicBezTo>
                <a:cubicBezTo>
                  <a:pt x="1166" y="699"/>
                  <a:pt x="1174" y="701"/>
                  <a:pt x="1180" y="703"/>
                </a:cubicBezTo>
                <a:cubicBezTo>
                  <a:pt x="1187" y="706"/>
                  <a:pt x="1193" y="710"/>
                  <a:pt x="1197" y="713"/>
                </a:cubicBezTo>
                <a:cubicBezTo>
                  <a:pt x="1198" y="715"/>
                  <a:pt x="1198" y="715"/>
                  <a:pt x="1198" y="715"/>
                </a:cubicBezTo>
                <a:cubicBezTo>
                  <a:pt x="1199" y="715"/>
                  <a:pt x="1199" y="716"/>
                  <a:pt x="1199" y="716"/>
                </a:cubicBezTo>
                <a:cubicBezTo>
                  <a:pt x="1200" y="717"/>
                  <a:pt x="1200" y="717"/>
                  <a:pt x="1200" y="718"/>
                </a:cubicBezTo>
                <a:cubicBezTo>
                  <a:pt x="1201" y="718"/>
                  <a:pt x="1201" y="719"/>
                  <a:pt x="1201" y="719"/>
                </a:cubicBezTo>
                <a:cubicBezTo>
                  <a:pt x="1202" y="720"/>
                  <a:pt x="1202" y="721"/>
                  <a:pt x="1203" y="722"/>
                </a:cubicBezTo>
                <a:cubicBezTo>
                  <a:pt x="1203" y="722"/>
                  <a:pt x="1203" y="722"/>
                  <a:pt x="1203" y="722"/>
                </a:cubicBezTo>
                <a:cubicBezTo>
                  <a:pt x="1203" y="722"/>
                  <a:pt x="1203" y="722"/>
                  <a:pt x="1203" y="722"/>
                </a:cubicBezTo>
                <a:cubicBezTo>
                  <a:pt x="1203" y="723"/>
                  <a:pt x="1203" y="723"/>
                  <a:pt x="1203" y="723"/>
                </a:cubicBezTo>
                <a:cubicBezTo>
                  <a:pt x="1203" y="723"/>
                  <a:pt x="1203" y="723"/>
                  <a:pt x="1203" y="723"/>
                </a:cubicBezTo>
                <a:cubicBezTo>
                  <a:pt x="1203" y="723"/>
                  <a:pt x="1203" y="723"/>
                  <a:pt x="1203" y="723"/>
                </a:cubicBezTo>
                <a:cubicBezTo>
                  <a:pt x="1203" y="723"/>
                  <a:pt x="1204" y="723"/>
                  <a:pt x="1204" y="723"/>
                </a:cubicBezTo>
                <a:cubicBezTo>
                  <a:pt x="1204" y="727"/>
                  <a:pt x="1204" y="727"/>
                  <a:pt x="1204" y="727"/>
                </a:cubicBezTo>
                <a:cubicBezTo>
                  <a:pt x="1204" y="728"/>
                  <a:pt x="1204" y="728"/>
                  <a:pt x="1204" y="728"/>
                </a:cubicBezTo>
                <a:cubicBezTo>
                  <a:pt x="1204" y="728"/>
                  <a:pt x="1204" y="728"/>
                  <a:pt x="1204" y="728"/>
                </a:cubicBezTo>
                <a:cubicBezTo>
                  <a:pt x="1204" y="729"/>
                  <a:pt x="1204" y="730"/>
                  <a:pt x="1204" y="731"/>
                </a:cubicBezTo>
                <a:cubicBezTo>
                  <a:pt x="1204" y="731"/>
                  <a:pt x="1203" y="732"/>
                  <a:pt x="1203" y="732"/>
                </a:cubicBezTo>
                <a:cubicBezTo>
                  <a:pt x="1203" y="734"/>
                  <a:pt x="1203" y="734"/>
                  <a:pt x="1203" y="734"/>
                </a:cubicBezTo>
                <a:cubicBezTo>
                  <a:pt x="1203" y="735"/>
                  <a:pt x="1202" y="736"/>
                  <a:pt x="1201" y="737"/>
                </a:cubicBezTo>
                <a:cubicBezTo>
                  <a:pt x="1199" y="741"/>
                  <a:pt x="1195" y="745"/>
                  <a:pt x="1189" y="749"/>
                </a:cubicBezTo>
                <a:cubicBezTo>
                  <a:pt x="1184" y="752"/>
                  <a:pt x="1177" y="755"/>
                  <a:pt x="1169" y="757"/>
                </a:cubicBezTo>
                <a:cubicBezTo>
                  <a:pt x="1164" y="759"/>
                  <a:pt x="1164" y="759"/>
                  <a:pt x="1164" y="759"/>
                </a:cubicBezTo>
                <a:cubicBezTo>
                  <a:pt x="1158" y="760"/>
                  <a:pt x="1158" y="760"/>
                  <a:pt x="1158" y="760"/>
                </a:cubicBezTo>
                <a:cubicBezTo>
                  <a:pt x="1153" y="760"/>
                  <a:pt x="1153" y="760"/>
                  <a:pt x="1153" y="760"/>
                </a:cubicBezTo>
                <a:cubicBezTo>
                  <a:pt x="1152" y="760"/>
                  <a:pt x="1152" y="760"/>
                  <a:pt x="1151" y="760"/>
                </a:cubicBezTo>
                <a:cubicBezTo>
                  <a:pt x="1150" y="760"/>
                  <a:pt x="1150" y="760"/>
                  <a:pt x="1150" y="760"/>
                </a:cubicBezTo>
                <a:cubicBezTo>
                  <a:pt x="1146" y="761"/>
                  <a:pt x="1146" y="761"/>
                  <a:pt x="1146" y="761"/>
                </a:cubicBezTo>
                <a:cubicBezTo>
                  <a:pt x="1144" y="761"/>
                  <a:pt x="1144" y="761"/>
                  <a:pt x="1144" y="761"/>
                </a:cubicBezTo>
                <a:cubicBezTo>
                  <a:pt x="1143" y="761"/>
                  <a:pt x="1143" y="761"/>
                  <a:pt x="1143" y="761"/>
                </a:cubicBezTo>
                <a:cubicBezTo>
                  <a:pt x="1144" y="761"/>
                  <a:pt x="1143" y="761"/>
                  <a:pt x="1143" y="761"/>
                </a:cubicBezTo>
                <a:cubicBezTo>
                  <a:pt x="1139" y="761"/>
                  <a:pt x="1139" y="761"/>
                  <a:pt x="1139" y="761"/>
                </a:cubicBezTo>
                <a:cubicBezTo>
                  <a:pt x="1131" y="761"/>
                  <a:pt x="1131" y="761"/>
                  <a:pt x="1131" y="761"/>
                </a:cubicBezTo>
                <a:cubicBezTo>
                  <a:pt x="1126" y="761"/>
                  <a:pt x="1121" y="761"/>
                  <a:pt x="1116" y="761"/>
                </a:cubicBezTo>
                <a:cubicBezTo>
                  <a:pt x="1075" y="762"/>
                  <a:pt x="1035" y="762"/>
                  <a:pt x="996" y="763"/>
                </a:cubicBezTo>
                <a:cubicBezTo>
                  <a:pt x="917" y="764"/>
                  <a:pt x="840" y="766"/>
                  <a:pt x="768" y="767"/>
                </a:cubicBezTo>
                <a:cubicBezTo>
                  <a:pt x="695" y="768"/>
                  <a:pt x="627" y="769"/>
                  <a:pt x="564" y="770"/>
                </a:cubicBezTo>
                <a:cubicBezTo>
                  <a:pt x="555" y="771"/>
                  <a:pt x="547" y="771"/>
                  <a:pt x="541" y="772"/>
                </a:cubicBezTo>
                <a:cubicBezTo>
                  <a:pt x="538" y="772"/>
                  <a:pt x="535" y="772"/>
                  <a:pt x="532" y="772"/>
                </a:cubicBezTo>
                <a:cubicBezTo>
                  <a:pt x="529" y="772"/>
                  <a:pt x="526" y="772"/>
                  <a:pt x="523" y="772"/>
                </a:cubicBezTo>
                <a:cubicBezTo>
                  <a:pt x="519" y="772"/>
                  <a:pt x="519" y="772"/>
                  <a:pt x="519" y="772"/>
                </a:cubicBezTo>
                <a:cubicBezTo>
                  <a:pt x="517" y="772"/>
                  <a:pt x="517" y="772"/>
                  <a:pt x="517" y="772"/>
                </a:cubicBezTo>
                <a:cubicBezTo>
                  <a:pt x="517" y="772"/>
                  <a:pt x="516" y="772"/>
                  <a:pt x="517" y="772"/>
                </a:cubicBezTo>
                <a:cubicBezTo>
                  <a:pt x="517" y="772"/>
                  <a:pt x="517" y="772"/>
                  <a:pt x="517" y="772"/>
                </a:cubicBezTo>
                <a:cubicBezTo>
                  <a:pt x="515" y="772"/>
                  <a:pt x="515" y="772"/>
                  <a:pt x="515" y="772"/>
                </a:cubicBezTo>
                <a:cubicBezTo>
                  <a:pt x="513" y="771"/>
                  <a:pt x="513" y="771"/>
                  <a:pt x="513" y="771"/>
                </a:cubicBezTo>
                <a:cubicBezTo>
                  <a:pt x="512" y="771"/>
                  <a:pt x="512" y="771"/>
                  <a:pt x="512" y="771"/>
                </a:cubicBezTo>
                <a:cubicBezTo>
                  <a:pt x="512" y="771"/>
                  <a:pt x="512" y="771"/>
                  <a:pt x="512" y="771"/>
                </a:cubicBezTo>
                <a:cubicBezTo>
                  <a:pt x="509" y="771"/>
                  <a:pt x="509" y="771"/>
                  <a:pt x="509" y="771"/>
                </a:cubicBezTo>
                <a:cubicBezTo>
                  <a:pt x="506" y="770"/>
                  <a:pt x="506" y="770"/>
                  <a:pt x="506" y="770"/>
                </a:cubicBezTo>
                <a:cubicBezTo>
                  <a:pt x="502" y="770"/>
                  <a:pt x="502" y="770"/>
                  <a:pt x="502" y="770"/>
                </a:cubicBezTo>
                <a:cubicBezTo>
                  <a:pt x="498" y="768"/>
                  <a:pt x="495" y="767"/>
                  <a:pt x="492" y="765"/>
                </a:cubicBezTo>
                <a:cubicBezTo>
                  <a:pt x="488" y="763"/>
                  <a:pt x="486" y="761"/>
                  <a:pt x="485" y="758"/>
                </a:cubicBezTo>
                <a:cubicBezTo>
                  <a:pt x="484" y="758"/>
                  <a:pt x="484" y="757"/>
                  <a:pt x="484" y="757"/>
                </a:cubicBezTo>
                <a:cubicBezTo>
                  <a:pt x="484" y="756"/>
                  <a:pt x="484" y="756"/>
                  <a:pt x="484" y="756"/>
                </a:cubicBezTo>
                <a:cubicBezTo>
                  <a:pt x="484" y="756"/>
                  <a:pt x="484" y="755"/>
                  <a:pt x="484" y="755"/>
                </a:cubicBezTo>
                <a:cubicBezTo>
                  <a:pt x="483" y="755"/>
                  <a:pt x="483" y="754"/>
                  <a:pt x="483" y="753"/>
                </a:cubicBezTo>
                <a:cubicBezTo>
                  <a:pt x="483" y="753"/>
                  <a:pt x="483" y="753"/>
                  <a:pt x="483" y="753"/>
                </a:cubicBezTo>
                <a:cubicBezTo>
                  <a:pt x="483" y="753"/>
                  <a:pt x="483" y="753"/>
                  <a:pt x="483" y="753"/>
                </a:cubicBezTo>
                <a:cubicBezTo>
                  <a:pt x="484" y="751"/>
                  <a:pt x="484" y="751"/>
                  <a:pt x="484" y="751"/>
                </a:cubicBezTo>
                <a:cubicBezTo>
                  <a:pt x="484" y="751"/>
                  <a:pt x="484" y="751"/>
                  <a:pt x="484" y="751"/>
                </a:cubicBezTo>
                <a:cubicBezTo>
                  <a:pt x="484" y="751"/>
                  <a:pt x="484" y="751"/>
                  <a:pt x="484" y="751"/>
                </a:cubicBezTo>
                <a:cubicBezTo>
                  <a:pt x="484" y="751"/>
                  <a:pt x="484" y="751"/>
                  <a:pt x="484" y="751"/>
                </a:cubicBezTo>
                <a:cubicBezTo>
                  <a:pt x="484" y="751"/>
                  <a:pt x="484" y="751"/>
                  <a:pt x="484" y="751"/>
                </a:cubicBezTo>
                <a:cubicBezTo>
                  <a:pt x="484" y="750"/>
                  <a:pt x="484" y="750"/>
                  <a:pt x="484" y="750"/>
                </a:cubicBezTo>
                <a:cubicBezTo>
                  <a:pt x="484" y="750"/>
                  <a:pt x="484" y="750"/>
                  <a:pt x="484" y="750"/>
                </a:cubicBezTo>
                <a:cubicBezTo>
                  <a:pt x="484" y="750"/>
                  <a:pt x="484" y="749"/>
                  <a:pt x="485" y="749"/>
                </a:cubicBezTo>
                <a:cubicBezTo>
                  <a:pt x="485" y="748"/>
                  <a:pt x="485" y="748"/>
                  <a:pt x="485" y="748"/>
                </a:cubicBezTo>
                <a:cubicBezTo>
                  <a:pt x="485" y="748"/>
                  <a:pt x="486" y="747"/>
                  <a:pt x="486" y="747"/>
                </a:cubicBezTo>
                <a:cubicBezTo>
                  <a:pt x="486" y="747"/>
                  <a:pt x="486" y="747"/>
                  <a:pt x="487" y="746"/>
                </a:cubicBezTo>
                <a:cubicBezTo>
                  <a:pt x="487" y="745"/>
                  <a:pt x="487" y="745"/>
                  <a:pt x="487" y="745"/>
                </a:cubicBezTo>
                <a:cubicBezTo>
                  <a:pt x="490" y="743"/>
                  <a:pt x="493" y="741"/>
                  <a:pt x="496" y="740"/>
                </a:cubicBezTo>
                <a:cubicBezTo>
                  <a:pt x="500" y="738"/>
                  <a:pt x="504" y="737"/>
                  <a:pt x="508" y="737"/>
                </a:cubicBezTo>
                <a:cubicBezTo>
                  <a:pt x="509" y="737"/>
                  <a:pt x="510" y="737"/>
                  <a:pt x="512" y="737"/>
                </a:cubicBezTo>
                <a:cubicBezTo>
                  <a:pt x="513" y="736"/>
                  <a:pt x="514" y="736"/>
                  <a:pt x="515" y="736"/>
                </a:cubicBezTo>
                <a:cubicBezTo>
                  <a:pt x="516" y="736"/>
                  <a:pt x="516" y="736"/>
                  <a:pt x="516" y="736"/>
                </a:cubicBezTo>
                <a:cubicBezTo>
                  <a:pt x="519" y="736"/>
                  <a:pt x="519" y="736"/>
                  <a:pt x="519" y="736"/>
                </a:cubicBezTo>
                <a:cubicBezTo>
                  <a:pt x="523" y="737"/>
                  <a:pt x="523" y="737"/>
                  <a:pt x="523" y="737"/>
                </a:cubicBezTo>
                <a:cubicBezTo>
                  <a:pt x="529" y="737"/>
                  <a:pt x="535" y="737"/>
                  <a:pt x="540" y="737"/>
                </a:cubicBezTo>
                <a:cubicBezTo>
                  <a:pt x="552" y="737"/>
                  <a:pt x="564" y="737"/>
                  <a:pt x="575" y="737"/>
                </a:cubicBezTo>
                <a:cubicBezTo>
                  <a:pt x="587" y="737"/>
                  <a:pt x="598" y="738"/>
                  <a:pt x="610" y="738"/>
                </a:cubicBezTo>
                <a:cubicBezTo>
                  <a:pt x="616" y="738"/>
                  <a:pt x="622" y="738"/>
                  <a:pt x="627" y="738"/>
                </a:cubicBezTo>
                <a:cubicBezTo>
                  <a:pt x="632" y="738"/>
                  <a:pt x="632" y="738"/>
                  <a:pt x="632" y="738"/>
                </a:cubicBezTo>
                <a:cubicBezTo>
                  <a:pt x="633" y="738"/>
                  <a:pt x="633" y="738"/>
                  <a:pt x="633" y="738"/>
                </a:cubicBezTo>
                <a:cubicBezTo>
                  <a:pt x="633" y="738"/>
                  <a:pt x="633" y="738"/>
                  <a:pt x="633" y="738"/>
                </a:cubicBezTo>
                <a:cubicBezTo>
                  <a:pt x="633" y="738"/>
                  <a:pt x="635" y="738"/>
                  <a:pt x="635" y="738"/>
                </a:cubicBezTo>
                <a:cubicBezTo>
                  <a:pt x="637" y="738"/>
                  <a:pt x="637" y="738"/>
                  <a:pt x="637" y="738"/>
                </a:cubicBezTo>
                <a:cubicBezTo>
                  <a:pt x="639" y="738"/>
                  <a:pt x="639" y="738"/>
                  <a:pt x="639" y="738"/>
                </a:cubicBezTo>
                <a:cubicBezTo>
                  <a:pt x="639" y="738"/>
                  <a:pt x="640" y="738"/>
                  <a:pt x="640" y="738"/>
                </a:cubicBezTo>
                <a:cubicBezTo>
                  <a:pt x="642" y="738"/>
                  <a:pt x="642" y="738"/>
                  <a:pt x="642" y="738"/>
                </a:cubicBezTo>
                <a:cubicBezTo>
                  <a:pt x="644" y="738"/>
                  <a:pt x="646" y="738"/>
                  <a:pt x="648" y="737"/>
                </a:cubicBezTo>
                <a:cubicBezTo>
                  <a:pt x="655" y="736"/>
                  <a:pt x="663" y="734"/>
                  <a:pt x="670" y="732"/>
                </a:cubicBezTo>
                <a:cubicBezTo>
                  <a:pt x="677" y="729"/>
                  <a:pt x="683" y="725"/>
                  <a:pt x="689" y="719"/>
                </a:cubicBezTo>
                <a:cubicBezTo>
                  <a:pt x="695" y="713"/>
                  <a:pt x="700" y="706"/>
                  <a:pt x="701" y="698"/>
                </a:cubicBezTo>
                <a:cubicBezTo>
                  <a:pt x="701" y="697"/>
                  <a:pt x="701" y="696"/>
                  <a:pt x="701" y="695"/>
                </a:cubicBezTo>
                <a:cubicBezTo>
                  <a:pt x="702" y="693"/>
                  <a:pt x="702" y="693"/>
                  <a:pt x="702" y="693"/>
                </a:cubicBezTo>
                <a:cubicBezTo>
                  <a:pt x="702" y="694"/>
                  <a:pt x="702" y="691"/>
                  <a:pt x="702" y="691"/>
                </a:cubicBezTo>
                <a:cubicBezTo>
                  <a:pt x="701" y="691"/>
                  <a:pt x="701" y="691"/>
                  <a:pt x="701" y="691"/>
                </a:cubicBezTo>
                <a:cubicBezTo>
                  <a:pt x="701" y="689"/>
                  <a:pt x="701" y="689"/>
                  <a:pt x="701" y="689"/>
                </a:cubicBezTo>
                <a:cubicBezTo>
                  <a:pt x="701" y="689"/>
                  <a:pt x="701" y="689"/>
                  <a:pt x="701" y="689"/>
                </a:cubicBezTo>
                <a:cubicBezTo>
                  <a:pt x="701" y="689"/>
                  <a:pt x="701" y="688"/>
                  <a:pt x="701" y="688"/>
                </a:cubicBezTo>
                <a:cubicBezTo>
                  <a:pt x="701" y="686"/>
                  <a:pt x="701" y="686"/>
                  <a:pt x="701" y="686"/>
                </a:cubicBezTo>
                <a:cubicBezTo>
                  <a:pt x="701" y="685"/>
                  <a:pt x="700" y="684"/>
                  <a:pt x="700" y="682"/>
                </a:cubicBezTo>
                <a:cubicBezTo>
                  <a:pt x="700" y="681"/>
                  <a:pt x="699" y="680"/>
                  <a:pt x="699" y="679"/>
                </a:cubicBezTo>
                <a:cubicBezTo>
                  <a:pt x="698" y="677"/>
                  <a:pt x="697" y="676"/>
                  <a:pt x="696" y="674"/>
                </a:cubicBezTo>
                <a:cubicBezTo>
                  <a:pt x="692" y="667"/>
                  <a:pt x="686" y="661"/>
                  <a:pt x="679" y="657"/>
                </a:cubicBezTo>
                <a:cubicBezTo>
                  <a:pt x="673" y="653"/>
                  <a:pt x="665" y="650"/>
                  <a:pt x="658" y="648"/>
                </a:cubicBezTo>
                <a:cubicBezTo>
                  <a:pt x="651" y="646"/>
                  <a:pt x="643" y="645"/>
                  <a:pt x="636" y="645"/>
                </a:cubicBezTo>
                <a:cubicBezTo>
                  <a:pt x="635" y="645"/>
                  <a:pt x="635" y="645"/>
                  <a:pt x="635" y="645"/>
                </a:cubicBezTo>
                <a:cubicBezTo>
                  <a:pt x="633" y="645"/>
                  <a:pt x="633" y="645"/>
                  <a:pt x="633" y="645"/>
                </a:cubicBezTo>
                <a:cubicBezTo>
                  <a:pt x="631" y="645"/>
                  <a:pt x="631" y="645"/>
                  <a:pt x="631" y="645"/>
                </a:cubicBezTo>
                <a:cubicBezTo>
                  <a:pt x="627" y="645"/>
                  <a:pt x="627" y="645"/>
                  <a:pt x="627" y="645"/>
                </a:cubicBezTo>
                <a:cubicBezTo>
                  <a:pt x="624" y="644"/>
                  <a:pt x="621" y="644"/>
                  <a:pt x="619" y="644"/>
                </a:cubicBezTo>
                <a:cubicBezTo>
                  <a:pt x="596" y="644"/>
                  <a:pt x="574" y="644"/>
                  <a:pt x="552" y="644"/>
                </a:cubicBezTo>
                <a:cubicBezTo>
                  <a:pt x="509" y="644"/>
                  <a:pt x="467" y="644"/>
                  <a:pt x="427" y="645"/>
                </a:cubicBezTo>
                <a:cubicBezTo>
                  <a:pt x="407" y="645"/>
                  <a:pt x="387" y="646"/>
                  <a:pt x="368" y="646"/>
                </a:cubicBezTo>
                <a:cubicBezTo>
                  <a:pt x="350" y="647"/>
                  <a:pt x="17" y="647"/>
                  <a:pt x="0" y="648"/>
                </a:cubicBezTo>
                <a:cubicBezTo>
                  <a:pt x="0" y="677"/>
                  <a:pt x="0" y="677"/>
                  <a:pt x="0" y="677"/>
                </a:cubicBezTo>
                <a:cubicBezTo>
                  <a:pt x="17" y="677"/>
                  <a:pt x="350" y="678"/>
                  <a:pt x="368" y="678"/>
                </a:cubicBezTo>
                <a:cubicBezTo>
                  <a:pt x="387" y="679"/>
                  <a:pt x="407" y="679"/>
                  <a:pt x="427" y="680"/>
                </a:cubicBezTo>
                <a:cubicBezTo>
                  <a:pt x="467" y="681"/>
                  <a:pt x="509" y="681"/>
                  <a:pt x="552" y="681"/>
                </a:cubicBezTo>
                <a:cubicBezTo>
                  <a:pt x="574" y="681"/>
                  <a:pt x="596" y="681"/>
                  <a:pt x="619" y="680"/>
                </a:cubicBezTo>
                <a:cubicBezTo>
                  <a:pt x="621" y="680"/>
                  <a:pt x="624" y="680"/>
                  <a:pt x="627" y="680"/>
                </a:cubicBezTo>
                <a:cubicBezTo>
                  <a:pt x="631" y="680"/>
                  <a:pt x="631" y="680"/>
                  <a:pt x="631" y="680"/>
                </a:cubicBezTo>
                <a:cubicBezTo>
                  <a:pt x="633" y="680"/>
                  <a:pt x="633" y="680"/>
                  <a:pt x="633" y="680"/>
                </a:cubicBezTo>
                <a:cubicBezTo>
                  <a:pt x="634" y="680"/>
                  <a:pt x="634" y="680"/>
                  <a:pt x="634" y="680"/>
                </a:cubicBezTo>
                <a:cubicBezTo>
                  <a:pt x="635" y="680"/>
                  <a:pt x="635" y="680"/>
                  <a:pt x="635" y="680"/>
                </a:cubicBezTo>
                <a:cubicBezTo>
                  <a:pt x="639" y="680"/>
                  <a:pt x="643" y="680"/>
                  <a:pt x="646" y="681"/>
                </a:cubicBezTo>
                <a:cubicBezTo>
                  <a:pt x="650" y="682"/>
                  <a:pt x="653" y="683"/>
                  <a:pt x="656" y="685"/>
                </a:cubicBezTo>
                <a:cubicBezTo>
                  <a:pt x="658" y="686"/>
                  <a:pt x="660" y="688"/>
                  <a:pt x="661" y="689"/>
                </a:cubicBezTo>
                <a:cubicBezTo>
                  <a:pt x="661" y="690"/>
                  <a:pt x="662" y="690"/>
                  <a:pt x="662" y="690"/>
                </a:cubicBezTo>
                <a:cubicBezTo>
                  <a:pt x="662" y="691"/>
                  <a:pt x="662" y="691"/>
                  <a:pt x="662" y="691"/>
                </a:cubicBezTo>
                <a:cubicBezTo>
                  <a:pt x="662" y="691"/>
                  <a:pt x="662" y="691"/>
                  <a:pt x="662" y="691"/>
                </a:cubicBezTo>
                <a:cubicBezTo>
                  <a:pt x="662" y="691"/>
                  <a:pt x="662" y="691"/>
                  <a:pt x="662" y="691"/>
                </a:cubicBezTo>
                <a:cubicBezTo>
                  <a:pt x="662" y="691"/>
                  <a:pt x="662" y="691"/>
                  <a:pt x="662" y="691"/>
                </a:cubicBezTo>
                <a:cubicBezTo>
                  <a:pt x="662" y="691"/>
                  <a:pt x="662" y="691"/>
                  <a:pt x="662" y="691"/>
                </a:cubicBezTo>
                <a:cubicBezTo>
                  <a:pt x="663" y="693"/>
                  <a:pt x="663" y="693"/>
                  <a:pt x="663" y="693"/>
                </a:cubicBezTo>
                <a:cubicBezTo>
                  <a:pt x="663" y="693"/>
                  <a:pt x="663" y="693"/>
                  <a:pt x="663" y="693"/>
                </a:cubicBezTo>
                <a:cubicBezTo>
                  <a:pt x="663" y="693"/>
                  <a:pt x="663" y="693"/>
                  <a:pt x="663" y="693"/>
                </a:cubicBezTo>
                <a:cubicBezTo>
                  <a:pt x="662" y="695"/>
                  <a:pt x="662" y="696"/>
                  <a:pt x="660" y="698"/>
                </a:cubicBezTo>
                <a:cubicBezTo>
                  <a:pt x="659" y="700"/>
                  <a:pt x="656" y="702"/>
                  <a:pt x="653" y="704"/>
                </a:cubicBezTo>
                <a:cubicBezTo>
                  <a:pt x="649" y="705"/>
                  <a:pt x="646" y="706"/>
                  <a:pt x="642" y="707"/>
                </a:cubicBezTo>
                <a:cubicBezTo>
                  <a:pt x="641" y="707"/>
                  <a:pt x="640" y="707"/>
                  <a:pt x="639" y="707"/>
                </a:cubicBezTo>
                <a:cubicBezTo>
                  <a:pt x="638" y="707"/>
                  <a:pt x="638" y="707"/>
                  <a:pt x="638" y="707"/>
                </a:cubicBezTo>
                <a:cubicBezTo>
                  <a:pt x="638" y="707"/>
                  <a:pt x="638" y="707"/>
                  <a:pt x="638" y="708"/>
                </a:cubicBezTo>
                <a:cubicBezTo>
                  <a:pt x="635" y="708"/>
                  <a:pt x="635" y="708"/>
                  <a:pt x="635" y="708"/>
                </a:cubicBezTo>
                <a:cubicBezTo>
                  <a:pt x="633" y="708"/>
                  <a:pt x="633" y="708"/>
                  <a:pt x="633" y="708"/>
                </a:cubicBezTo>
                <a:cubicBezTo>
                  <a:pt x="633" y="708"/>
                  <a:pt x="634" y="708"/>
                  <a:pt x="633" y="708"/>
                </a:cubicBezTo>
                <a:cubicBezTo>
                  <a:pt x="633" y="708"/>
                  <a:pt x="633" y="708"/>
                  <a:pt x="633" y="708"/>
                </a:cubicBezTo>
                <a:cubicBezTo>
                  <a:pt x="632" y="708"/>
                  <a:pt x="632" y="708"/>
                  <a:pt x="632" y="708"/>
                </a:cubicBezTo>
                <a:cubicBezTo>
                  <a:pt x="627" y="708"/>
                  <a:pt x="627" y="708"/>
                  <a:pt x="627" y="708"/>
                </a:cubicBezTo>
                <a:cubicBezTo>
                  <a:pt x="622" y="708"/>
                  <a:pt x="616" y="708"/>
                  <a:pt x="610" y="708"/>
                </a:cubicBezTo>
                <a:cubicBezTo>
                  <a:pt x="598" y="708"/>
                  <a:pt x="587" y="708"/>
                  <a:pt x="575" y="709"/>
                </a:cubicBezTo>
                <a:cubicBezTo>
                  <a:pt x="564" y="709"/>
                  <a:pt x="552" y="709"/>
                  <a:pt x="540" y="709"/>
                </a:cubicBezTo>
                <a:cubicBezTo>
                  <a:pt x="535" y="709"/>
                  <a:pt x="529" y="709"/>
                  <a:pt x="523" y="709"/>
                </a:cubicBezTo>
                <a:cubicBezTo>
                  <a:pt x="519" y="709"/>
                  <a:pt x="519" y="709"/>
                  <a:pt x="519" y="709"/>
                </a:cubicBezTo>
                <a:cubicBezTo>
                  <a:pt x="516" y="709"/>
                  <a:pt x="516" y="709"/>
                  <a:pt x="516" y="709"/>
                </a:cubicBezTo>
                <a:cubicBezTo>
                  <a:pt x="514" y="709"/>
                  <a:pt x="514" y="709"/>
                  <a:pt x="514" y="709"/>
                </a:cubicBezTo>
                <a:cubicBezTo>
                  <a:pt x="512" y="710"/>
                  <a:pt x="510" y="710"/>
                  <a:pt x="508" y="710"/>
                </a:cubicBezTo>
                <a:cubicBezTo>
                  <a:pt x="507" y="710"/>
                  <a:pt x="505" y="710"/>
                  <a:pt x="503" y="711"/>
                </a:cubicBezTo>
                <a:cubicBezTo>
                  <a:pt x="496" y="712"/>
                  <a:pt x="489" y="714"/>
                  <a:pt x="482" y="717"/>
                </a:cubicBezTo>
                <a:cubicBezTo>
                  <a:pt x="475" y="720"/>
                  <a:pt x="469" y="723"/>
                  <a:pt x="464" y="729"/>
                </a:cubicBezTo>
                <a:cubicBezTo>
                  <a:pt x="462" y="731"/>
                  <a:pt x="462" y="731"/>
                  <a:pt x="462" y="731"/>
                </a:cubicBezTo>
                <a:cubicBezTo>
                  <a:pt x="461" y="732"/>
                  <a:pt x="461" y="732"/>
                  <a:pt x="460" y="733"/>
                </a:cubicBezTo>
                <a:cubicBezTo>
                  <a:pt x="460" y="734"/>
                  <a:pt x="459" y="735"/>
                  <a:pt x="459" y="735"/>
                </a:cubicBezTo>
                <a:cubicBezTo>
                  <a:pt x="457" y="738"/>
                  <a:pt x="457" y="738"/>
                  <a:pt x="457" y="738"/>
                </a:cubicBezTo>
                <a:cubicBezTo>
                  <a:pt x="456" y="739"/>
                  <a:pt x="456" y="741"/>
                  <a:pt x="455" y="743"/>
                </a:cubicBezTo>
                <a:cubicBezTo>
                  <a:pt x="454" y="745"/>
                  <a:pt x="454" y="747"/>
                  <a:pt x="454" y="749"/>
                </a:cubicBezTo>
                <a:cubicBezTo>
                  <a:pt x="453" y="751"/>
                  <a:pt x="453" y="751"/>
                  <a:pt x="453" y="751"/>
                </a:cubicBezTo>
                <a:cubicBezTo>
                  <a:pt x="453" y="752"/>
                  <a:pt x="453" y="752"/>
                  <a:pt x="453" y="752"/>
                </a:cubicBezTo>
                <a:cubicBezTo>
                  <a:pt x="453" y="751"/>
                  <a:pt x="453" y="753"/>
                  <a:pt x="453" y="753"/>
                </a:cubicBezTo>
                <a:cubicBezTo>
                  <a:pt x="453" y="754"/>
                  <a:pt x="453" y="754"/>
                  <a:pt x="453" y="754"/>
                </a:cubicBezTo>
                <a:cubicBezTo>
                  <a:pt x="454" y="756"/>
                  <a:pt x="454" y="758"/>
                  <a:pt x="454" y="760"/>
                </a:cubicBezTo>
                <a:cubicBezTo>
                  <a:pt x="455" y="762"/>
                  <a:pt x="455" y="762"/>
                  <a:pt x="455" y="762"/>
                </a:cubicBezTo>
                <a:cubicBezTo>
                  <a:pt x="455" y="763"/>
                  <a:pt x="456" y="764"/>
                  <a:pt x="456" y="765"/>
                </a:cubicBezTo>
                <a:cubicBezTo>
                  <a:pt x="457" y="767"/>
                  <a:pt x="458" y="768"/>
                  <a:pt x="459" y="770"/>
                </a:cubicBezTo>
                <a:cubicBezTo>
                  <a:pt x="463" y="776"/>
                  <a:pt x="468" y="781"/>
                  <a:pt x="474" y="785"/>
                </a:cubicBezTo>
                <a:cubicBezTo>
                  <a:pt x="481" y="788"/>
                  <a:pt x="487" y="791"/>
                  <a:pt x="494" y="793"/>
                </a:cubicBezTo>
                <a:cubicBezTo>
                  <a:pt x="499" y="794"/>
                  <a:pt x="499" y="794"/>
                  <a:pt x="499" y="794"/>
                </a:cubicBezTo>
                <a:cubicBezTo>
                  <a:pt x="504" y="795"/>
                  <a:pt x="504" y="795"/>
                  <a:pt x="504" y="795"/>
                </a:cubicBezTo>
                <a:cubicBezTo>
                  <a:pt x="506" y="795"/>
                  <a:pt x="508" y="795"/>
                  <a:pt x="510" y="795"/>
                </a:cubicBezTo>
                <a:cubicBezTo>
                  <a:pt x="511" y="795"/>
                  <a:pt x="511" y="795"/>
                  <a:pt x="511" y="795"/>
                </a:cubicBezTo>
                <a:cubicBezTo>
                  <a:pt x="512" y="795"/>
                  <a:pt x="512" y="795"/>
                  <a:pt x="512" y="795"/>
                </a:cubicBezTo>
                <a:cubicBezTo>
                  <a:pt x="514" y="795"/>
                  <a:pt x="514" y="795"/>
                  <a:pt x="514" y="795"/>
                </a:cubicBezTo>
                <a:cubicBezTo>
                  <a:pt x="517" y="795"/>
                  <a:pt x="517" y="795"/>
                  <a:pt x="517" y="795"/>
                </a:cubicBezTo>
                <a:cubicBezTo>
                  <a:pt x="519" y="795"/>
                  <a:pt x="519" y="795"/>
                  <a:pt x="519" y="795"/>
                </a:cubicBezTo>
                <a:cubicBezTo>
                  <a:pt x="523" y="795"/>
                  <a:pt x="523" y="795"/>
                  <a:pt x="523" y="795"/>
                </a:cubicBezTo>
                <a:cubicBezTo>
                  <a:pt x="526" y="795"/>
                  <a:pt x="529" y="795"/>
                  <a:pt x="532" y="795"/>
                </a:cubicBezTo>
                <a:cubicBezTo>
                  <a:pt x="548" y="795"/>
                  <a:pt x="564" y="794"/>
                  <a:pt x="581" y="794"/>
                </a:cubicBezTo>
                <a:cubicBezTo>
                  <a:pt x="639" y="795"/>
                  <a:pt x="702" y="796"/>
                  <a:pt x="768" y="797"/>
                </a:cubicBezTo>
                <a:cubicBezTo>
                  <a:pt x="840" y="799"/>
                  <a:pt x="917" y="800"/>
                  <a:pt x="996" y="801"/>
                </a:cubicBezTo>
                <a:cubicBezTo>
                  <a:pt x="1035" y="802"/>
                  <a:pt x="1075" y="802"/>
                  <a:pt x="1116" y="803"/>
                </a:cubicBezTo>
                <a:cubicBezTo>
                  <a:pt x="1121" y="803"/>
                  <a:pt x="1126" y="803"/>
                  <a:pt x="1131" y="803"/>
                </a:cubicBezTo>
                <a:cubicBezTo>
                  <a:pt x="1139" y="803"/>
                  <a:pt x="1139" y="803"/>
                  <a:pt x="1139" y="803"/>
                </a:cubicBezTo>
                <a:cubicBezTo>
                  <a:pt x="1143" y="804"/>
                  <a:pt x="1143" y="804"/>
                  <a:pt x="1143" y="804"/>
                </a:cubicBezTo>
                <a:cubicBezTo>
                  <a:pt x="1148" y="803"/>
                  <a:pt x="1148" y="803"/>
                  <a:pt x="1148" y="803"/>
                </a:cubicBezTo>
                <a:cubicBezTo>
                  <a:pt x="1151" y="803"/>
                  <a:pt x="1151" y="803"/>
                  <a:pt x="1151" y="803"/>
                </a:cubicBezTo>
                <a:cubicBezTo>
                  <a:pt x="1153" y="803"/>
                  <a:pt x="1153" y="803"/>
                  <a:pt x="1153" y="803"/>
                </a:cubicBezTo>
                <a:cubicBezTo>
                  <a:pt x="1156" y="803"/>
                  <a:pt x="1156" y="803"/>
                  <a:pt x="1156" y="803"/>
                </a:cubicBezTo>
                <a:cubicBezTo>
                  <a:pt x="1159" y="803"/>
                  <a:pt x="1163" y="803"/>
                  <a:pt x="1166" y="802"/>
                </a:cubicBezTo>
                <a:cubicBezTo>
                  <a:pt x="1175" y="801"/>
                  <a:pt x="1175" y="801"/>
                  <a:pt x="1175" y="801"/>
                </a:cubicBezTo>
                <a:cubicBezTo>
                  <a:pt x="1185" y="799"/>
                  <a:pt x="1185" y="799"/>
                  <a:pt x="1185" y="799"/>
                </a:cubicBezTo>
                <a:cubicBezTo>
                  <a:pt x="1197" y="796"/>
                  <a:pt x="1209" y="791"/>
                  <a:pt x="1220" y="785"/>
                </a:cubicBezTo>
                <a:cubicBezTo>
                  <a:pt x="1231" y="778"/>
                  <a:pt x="1242" y="769"/>
                  <a:pt x="1249" y="758"/>
                </a:cubicBezTo>
                <a:cubicBezTo>
                  <a:pt x="1251" y="755"/>
                  <a:pt x="1252" y="752"/>
                  <a:pt x="1254" y="749"/>
                </a:cubicBezTo>
                <a:cubicBezTo>
                  <a:pt x="1254" y="747"/>
                  <a:pt x="1255" y="746"/>
                  <a:pt x="1256" y="744"/>
                </a:cubicBezTo>
                <a:cubicBezTo>
                  <a:pt x="1257" y="739"/>
                  <a:pt x="1257" y="739"/>
                  <a:pt x="1257" y="739"/>
                </a:cubicBezTo>
                <a:cubicBezTo>
                  <a:pt x="1258" y="736"/>
                  <a:pt x="1258" y="732"/>
                  <a:pt x="1258" y="729"/>
                </a:cubicBezTo>
                <a:cubicBezTo>
                  <a:pt x="1258" y="728"/>
                  <a:pt x="1258" y="728"/>
                  <a:pt x="1258" y="728"/>
                </a:cubicBezTo>
                <a:cubicBezTo>
                  <a:pt x="1259" y="728"/>
                  <a:pt x="1258" y="724"/>
                  <a:pt x="1258" y="725"/>
                </a:cubicBezTo>
                <a:cubicBezTo>
                  <a:pt x="1258" y="724"/>
                  <a:pt x="1258" y="724"/>
                  <a:pt x="1258" y="724"/>
                </a:cubicBezTo>
                <a:cubicBezTo>
                  <a:pt x="1258" y="720"/>
                  <a:pt x="1258" y="720"/>
                  <a:pt x="1258" y="720"/>
                </a:cubicBezTo>
                <a:cubicBezTo>
                  <a:pt x="1258" y="717"/>
                  <a:pt x="1257" y="712"/>
                  <a:pt x="1255" y="709"/>
                </a:cubicBezTo>
                <a:cubicBezTo>
                  <a:pt x="1254" y="706"/>
                  <a:pt x="1253" y="702"/>
                  <a:pt x="1251" y="699"/>
                </a:cubicBezTo>
                <a:cubicBezTo>
                  <a:pt x="1249" y="695"/>
                  <a:pt x="1249" y="695"/>
                  <a:pt x="1249" y="695"/>
                </a:cubicBezTo>
                <a:cubicBezTo>
                  <a:pt x="1248" y="694"/>
                  <a:pt x="1247" y="692"/>
                  <a:pt x="1246" y="691"/>
                </a:cubicBezTo>
                <a:cubicBezTo>
                  <a:pt x="1245" y="689"/>
                  <a:pt x="1244" y="688"/>
                  <a:pt x="1243" y="687"/>
                </a:cubicBezTo>
                <a:cubicBezTo>
                  <a:pt x="1239" y="683"/>
                  <a:pt x="1239" y="683"/>
                  <a:pt x="1239" y="683"/>
                </a:cubicBezTo>
                <a:cubicBezTo>
                  <a:pt x="1230" y="673"/>
                  <a:pt x="1218" y="666"/>
                  <a:pt x="1206" y="661"/>
                </a:cubicBezTo>
                <a:cubicBezTo>
                  <a:pt x="1194" y="655"/>
                  <a:pt x="1181" y="652"/>
                  <a:pt x="1168" y="650"/>
                </a:cubicBezTo>
                <a:cubicBezTo>
                  <a:pt x="1165" y="649"/>
                  <a:pt x="1162" y="649"/>
                  <a:pt x="1159" y="649"/>
                </a:cubicBezTo>
                <a:cubicBezTo>
                  <a:pt x="1155" y="648"/>
                  <a:pt x="1152" y="648"/>
                  <a:pt x="1149" y="648"/>
                </a:cubicBezTo>
                <a:cubicBezTo>
                  <a:pt x="1144" y="648"/>
                  <a:pt x="1144" y="648"/>
                  <a:pt x="1144" y="648"/>
                </a:cubicBezTo>
                <a:cubicBezTo>
                  <a:pt x="1140" y="648"/>
                  <a:pt x="1140" y="648"/>
                  <a:pt x="1140" y="648"/>
                </a:cubicBezTo>
                <a:cubicBezTo>
                  <a:pt x="1132" y="648"/>
                  <a:pt x="1132" y="648"/>
                  <a:pt x="1132" y="648"/>
                </a:cubicBezTo>
                <a:cubicBezTo>
                  <a:pt x="1122" y="648"/>
                  <a:pt x="1111" y="647"/>
                  <a:pt x="1101" y="647"/>
                </a:cubicBezTo>
                <a:cubicBezTo>
                  <a:pt x="1079" y="647"/>
                  <a:pt x="1058" y="647"/>
                  <a:pt x="1037" y="646"/>
                </a:cubicBezTo>
                <a:cubicBezTo>
                  <a:pt x="1016" y="646"/>
                  <a:pt x="995" y="646"/>
                  <a:pt x="974" y="646"/>
                </a:cubicBezTo>
                <a:cubicBezTo>
                  <a:pt x="964" y="645"/>
                  <a:pt x="953" y="645"/>
                  <a:pt x="943" y="645"/>
                </a:cubicBezTo>
                <a:cubicBezTo>
                  <a:pt x="935" y="645"/>
                  <a:pt x="935" y="645"/>
                  <a:pt x="935" y="645"/>
                </a:cubicBezTo>
                <a:cubicBezTo>
                  <a:pt x="933" y="645"/>
                  <a:pt x="933" y="645"/>
                  <a:pt x="933" y="645"/>
                </a:cubicBezTo>
                <a:cubicBezTo>
                  <a:pt x="932" y="645"/>
                  <a:pt x="932" y="645"/>
                  <a:pt x="932" y="645"/>
                </a:cubicBezTo>
                <a:cubicBezTo>
                  <a:pt x="930" y="645"/>
                  <a:pt x="933" y="645"/>
                  <a:pt x="932" y="645"/>
                </a:cubicBezTo>
                <a:cubicBezTo>
                  <a:pt x="928" y="645"/>
                  <a:pt x="928" y="645"/>
                  <a:pt x="928" y="645"/>
                </a:cubicBezTo>
                <a:cubicBezTo>
                  <a:pt x="924" y="644"/>
                  <a:pt x="924" y="644"/>
                  <a:pt x="924" y="644"/>
                </a:cubicBezTo>
                <a:cubicBezTo>
                  <a:pt x="923" y="644"/>
                  <a:pt x="923" y="644"/>
                  <a:pt x="923" y="644"/>
                </a:cubicBezTo>
                <a:cubicBezTo>
                  <a:pt x="922" y="644"/>
                  <a:pt x="922" y="644"/>
                  <a:pt x="922" y="644"/>
                </a:cubicBezTo>
                <a:cubicBezTo>
                  <a:pt x="920" y="644"/>
                  <a:pt x="919" y="644"/>
                  <a:pt x="917" y="643"/>
                </a:cubicBezTo>
                <a:cubicBezTo>
                  <a:pt x="910" y="642"/>
                  <a:pt x="903" y="640"/>
                  <a:pt x="897" y="637"/>
                </a:cubicBezTo>
                <a:cubicBezTo>
                  <a:pt x="891" y="635"/>
                  <a:pt x="886" y="631"/>
                  <a:pt x="883" y="628"/>
                </a:cubicBezTo>
                <a:cubicBezTo>
                  <a:pt x="880" y="624"/>
                  <a:pt x="879" y="621"/>
                  <a:pt x="879" y="619"/>
                </a:cubicBezTo>
                <a:cubicBezTo>
                  <a:pt x="879" y="619"/>
                  <a:pt x="879" y="619"/>
                  <a:pt x="879" y="619"/>
                </a:cubicBezTo>
                <a:cubicBezTo>
                  <a:pt x="879" y="618"/>
                  <a:pt x="879" y="618"/>
                  <a:pt x="879" y="618"/>
                </a:cubicBezTo>
                <a:cubicBezTo>
                  <a:pt x="879" y="615"/>
                  <a:pt x="879" y="615"/>
                  <a:pt x="879" y="615"/>
                </a:cubicBezTo>
                <a:cubicBezTo>
                  <a:pt x="879" y="614"/>
                  <a:pt x="879" y="614"/>
                  <a:pt x="879" y="614"/>
                </a:cubicBezTo>
                <a:cubicBezTo>
                  <a:pt x="879" y="614"/>
                  <a:pt x="879" y="614"/>
                  <a:pt x="879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80" y="613"/>
                  <a:pt x="881" y="612"/>
                  <a:pt x="881" y="612"/>
                </a:cubicBezTo>
                <a:cubicBezTo>
                  <a:pt x="883" y="609"/>
                  <a:pt x="887" y="606"/>
                  <a:pt x="892" y="603"/>
                </a:cubicBezTo>
                <a:cubicBezTo>
                  <a:pt x="896" y="601"/>
                  <a:pt x="902" y="598"/>
                  <a:pt x="909" y="597"/>
                </a:cubicBezTo>
                <a:cubicBezTo>
                  <a:pt x="915" y="595"/>
                  <a:pt x="922" y="595"/>
                  <a:pt x="929" y="595"/>
                </a:cubicBezTo>
                <a:cubicBezTo>
                  <a:pt x="930" y="595"/>
                  <a:pt x="930" y="595"/>
                  <a:pt x="930" y="595"/>
                </a:cubicBezTo>
                <a:cubicBezTo>
                  <a:pt x="931" y="595"/>
                  <a:pt x="931" y="595"/>
                  <a:pt x="932" y="595"/>
                </a:cubicBezTo>
                <a:cubicBezTo>
                  <a:pt x="936" y="595"/>
                  <a:pt x="936" y="595"/>
                  <a:pt x="936" y="595"/>
                </a:cubicBezTo>
                <a:cubicBezTo>
                  <a:pt x="943" y="595"/>
                  <a:pt x="943" y="595"/>
                  <a:pt x="943" y="595"/>
                </a:cubicBezTo>
                <a:cubicBezTo>
                  <a:pt x="948" y="595"/>
                  <a:pt x="954" y="595"/>
                  <a:pt x="959" y="595"/>
                </a:cubicBezTo>
                <a:cubicBezTo>
                  <a:pt x="999" y="596"/>
                  <a:pt x="1039" y="596"/>
                  <a:pt x="1079" y="596"/>
                </a:cubicBezTo>
                <a:cubicBezTo>
                  <a:pt x="1158" y="596"/>
                  <a:pt x="1234" y="596"/>
                  <a:pt x="1307" y="594"/>
                </a:cubicBezTo>
                <a:cubicBezTo>
                  <a:pt x="1343" y="593"/>
                  <a:pt x="1378" y="592"/>
                  <a:pt x="1412" y="592"/>
                </a:cubicBezTo>
                <a:cubicBezTo>
                  <a:pt x="1447" y="591"/>
                  <a:pt x="1479" y="590"/>
                  <a:pt x="1511" y="589"/>
                </a:cubicBezTo>
                <a:cubicBezTo>
                  <a:pt x="1511" y="586"/>
                  <a:pt x="1511" y="586"/>
                  <a:pt x="1511" y="586"/>
                </a:cubicBezTo>
                <a:cubicBezTo>
                  <a:pt x="1517" y="585"/>
                  <a:pt x="1517" y="585"/>
                  <a:pt x="1517" y="585"/>
                </a:cubicBezTo>
                <a:cubicBezTo>
                  <a:pt x="1528" y="582"/>
                  <a:pt x="1528" y="582"/>
                  <a:pt x="1528" y="582"/>
                </a:cubicBezTo>
                <a:cubicBezTo>
                  <a:pt x="1542" y="579"/>
                  <a:pt x="1556" y="573"/>
                  <a:pt x="1569" y="566"/>
                </a:cubicBezTo>
                <a:cubicBezTo>
                  <a:pt x="1582" y="558"/>
                  <a:pt x="1594" y="548"/>
                  <a:pt x="1603" y="534"/>
                </a:cubicBezTo>
                <a:cubicBezTo>
                  <a:pt x="1605" y="531"/>
                  <a:pt x="1607" y="528"/>
                  <a:pt x="1609" y="524"/>
                </a:cubicBezTo>
                <a:cubicBezTo>
                  <a:pt x="1609" y="522"/>
                  <a:pt x="1610" y="520"/>
                  <a:pt x="1611" y="518"/>
                </a:cubicBezTo>
                <a:cubicBezTo>
                  <a:pt x="1612" y="513"/>
                  <a:pt x="1612" y="513"/>
                  <a:pt x="1612" y="513"/>
                </a:cubicBezTo>
                <a:cubicBezTo>
                  <a:pt x="1613" y="509"/>
                  <a:pt x="1614" y="505"/>
                  <a:pt x="1614" y="501"/>
                </a:cubicBezTo>
                <a:cubicBezTo>
                  <a:pt x="1614" y="499"/>
                  <a:pt x="1614" y="499"/>
                  <a:pt x="1614" y="499"/>
                </a:cubicBezTo>
                <a:cubicBezTo>
                  <a:pt x="1614" y="499"/>
                  <a:pt x="1614" y="495"/>
                  <a:pt x="1614" y="496"/>
                </a:cubicBezTo>
                <a:cubicBezTo>
                  <a:pt x="1614" y="494"/>
                  <a:pt x="1614" y="494"/>
                  <a:pt x="1614" y="494"/>
                </a:cubicBezTo>
                <a:cubicBezTo>
                  <a:pt x="1614" y="490"/>
                  <a:pt x="1614" y="490"/>
                  <a:pt x="1614" y="490"/>
                </a:cubicBezTo>
                <a:cubicBezTo>
                  <a:pt x="1613" y="486"/>
                  <a:pt x="1612" y="481"/>
                  <a:pt x="1611" y="477"/>
                </a:cubicBezTo>
                <a:cubicBezTo>
                  <a:pt x="1609" y="473"/>
                  <a:pt x="1608" y="470"/>
                  <a:pt x="1606" y="466"/>
                </a:cubicBezTo>
                <a:cubicBezTo>
                  <a:pt x="1603" y="461"/>
                  <a:pt x="1603" y="461"/>
                  <a:pt x="1603" y="461"/>
                </a:cubicBezTo>
                <a:cubicBezTo>
                  <a:pt x="1602" y="459"/>
                  <a:pt x="1601" y="458"/>
                  <a:pt x="1599" y="456"/>
                </a:cubicBezTo>
                <a:cubicBezTo>
                  <a:pt x="1598" y="454"/>
                  <a:pt x="1597" y="453"/>
                  <a:pt x="1596" y="451"/>
                </a:cubicBezTo>
                <a:cubicBezTo>
                  <a:pt x="1592" y="447"/>
                  <a:pt x="1592" y="447"/>
                  <a:pt x="1592" y="447"/>
                </a:cubicBezTo>
                <a:cubicBezTo>
                  <a:pt x="1581" y="436"/>
                  <a:pt x="1567" y="427"/>
                  <a:pt x="1553" y="421"/>
                </a:cubicBezTo>
                <a:cubicBezTo>
                  <a:pt x="1539" y="415"/>
                  <a:pt x="1524" y="411"/>
                  <a:pt x="1509" y="408"/>
                </a:cubicBezTo>
                <a:cubicBezTo>
                  <a:pt x="1505" y="408"/>
                  <a:pt x="1501" y="407"/>
                  <a:pt x="1498" y="407"/>
                </a:cubicBezTo>
                <a:cubicBezTo>
                  <a:pt x="1494" y="406"/>
                  <a:pt x="1490" y="406"/>
                  <a:pt x="1486" y="406"/>
                </a:cubicBezTo>
                <a:cubicBezTo>
                  <a:pt x="1480" y="406"/>
                  <a:pt x="1480" y="406"/>
                  <a:pt x="1480" y="406"/>
                </a:cubicBezTo>
                <a:cubicBezTo>
                  <a:pt x="1476" y="406"/>
                  <a:pt x="1476" y="406"/>
                  <a:pt x="1476" y="406"/>
                </a:cubicBezTo>
                <a:cubicBezTo>
                  <a:pt x="1467" y="406"/>
                  <a:pt x="1467" y="406"/>
                  <a:pt x="1467" y="406"/>
                </a:cubicBezTo>
                <a:cubicBezTo>
                  <a:pt x="1454" y="405"/>
                  <a:pt x="1442" y="405"/>
                  <a:pt x="1430" y="405"/>
                </a:cubicBezTo>
                <a:cubicBezTo>
                  <a:pt x="1405" y="405"/>
                  <a:pt x="1380" y="404"/>
                  <a:pt x="1356" y="404"/>
                </a:cubicBezTo>
                <a:cubicBezTo>
                  <a:pt x="1331" y="404"/>
                  <a:pt x="1307" y="403"/>
                  <a:pt x="1282" y="403"/>
                </a:cubicBezTo>
                <a:cubicBezTo>
                  <a:pt x="1270" y="403"/>
                  <a:pt x="1257" y="403"/>
                  <a:pt x="1245" y="403"/>
                </a:cubicBezTo>
                <a:cubicBezTo>
                  <a:pt x="1236" y="402"/>
                  <a:pt x="1236" y="402"/>
                  <a:pt x="1236" y="402"/>
                </a:cubicBezTo>
                <a:cubicBezTo>
                  <a:pt x="1234" y="402"/>
                  <a:pt x="1234" y="402"/>
                  <a:pt x="1234" y="402"/>
                </a:cubicBezTo>
                <a:cubicBezTo>
                  <a:pt x="1232" y="402"/>
                  <a:pt x="1232" y="402"/>
                  <a:pt x="1232" y="402"/>
                </a:cubicBezTo>
                <a:cubicBezTo>
                  <a:pt x="1232" y="402"/>
                  <a:pt x="1232" y="402"/>
                  <a:pt x="1232" y="402"/>
                </a:cubicBezTo>
                <a:cubicBezTo>
                  <a:pt x="1233" y="402"/>
                  <a:pt x="1233" y="402"/>
                  <a:pt x="1233" y="402"/>
                </a:cubicBezTo>
                <a:cubicBezTo>
                  <a:pt x="1228" y="402"/>
                  <a:pt x="1228" y="402"/>
                  <a:pt x="1228" y="402"/>
                </a:cubicBezTo>
                <a:cubicBezTo>
                  <a:pt x="1223" y="402"/>
                  <a:pt x="1223" y="402"/>
                  <a:pt x="1223" y="402"/>
                </a:cubicBezTo>
                <a:cubicBezTo>
                  <a:pt x="1223" y="402"/>
                  <a:pt x="1222" y="402"/>
                  <a:pt x="1222" y="402"/>
                </a:cubicBezTo>
                <a:cubicBezTo>
                  <a:pt x="1221" y="401"/>
                  <a:pt x="1221" y="401"/>
                  <a:pt x="1221" y="401"/>
                </a:cubicBezTo>
                <a:cubicBezTo>
                  <a:pt x="1219" y="401"/>
                  <a:pt x="1217" y="401"/>
                  <a:pt x="1215" y="401"/>
                </a:cubicBezTo>
                <a:cubicBezTo>
                  <a:pt x="1206" y="399"/>
                  <a:pt x="1198" y="397"/>
                  <a:pt x="1192" y="393"/>
                </a:cubicBezTo>
                <a:cubicBezTo>
                  <a:pt x="1185" y="390"/>
                  <a:pt x="1179" y="386"/>
                  <a:pt x="1176" y="382"/>
                </a:cubicBezTo>
                <a:cubicBezTo>
                  <a:pt x="1172" y="378"/>
                  <a:pt x="1171" y="375"/>
                  <a:pt x="1171" y="372"/>
                </a:cubicBezTo>
                <a:cubicBezTo>
                  <a:pt x="1171" y="372"/>
                  <a:pt x="1171" y="372"/>
                  <a:pt x="1171" y="372"/>
                </a:cubicBezTo>
                <a:cubicBezTo>
                  <a:pt x="1171" y="371"/>
                  <a:pt x="1171" y="371"/>
                  <a:pt x="1171" y="371"/>
                </a:cubicBezTo>
                <a:cubicBezTo>
                  <a:pt x="1171" y="367"/>
                  <a:pt x="1171" y="367"/>
                  <a:pt x="1171" y="367"/>
                </a:cubicBezTo>
                <a:cubicBezTo>
                  <a:pt x="1171" y="367"/>
                  <a:pt x="1171" y="367"/>
                  <a:pt x="1171" y="367"/>
                </a:cubicBezTo>
                <a:cubicBezTo>
                  <a:pt x="1171" y="366"/>
                  <a:pt x="1171" y="366"/>
                  <a:pt x="1171" y="366"/>
                </a:cubicBezTo>
                <a:cubicBezTo>
                  <a:pt x="1171" y="366"/>
                  <a:pt x="1171" y="366"/>
                  <a:pt x="1172" y="366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2" y="366"/>
                  <a:pt x="1172" y="366"/>
                  <a:pt x="1172" y="366"/>
                </a:cubicBezTo>
                <a:cubicBezTo>
                  <a:pt x="1172" y="365"/>
                  <a:pt x="1173" y="364"/>
                  <a:pt x="1174" y="363"/>
                </a:cubicBezTo>
                <a:cubicBezTo>
                  <a:pt x="1176" y="360"/>
                  <a:pt x="1180" y="357"/>
                  <a:pt x="1185" y="354"/>
                </a:cubicBezTo>
                <a:cubicBezTo>
                  <a:pt x="1191" y="351"/>
                  <a:pt x="1198" y="348"/>
                  <a:pt x="1205" y="346"/>
                </a:cubicBezTo>
                <a:cubicBezTo>
                  <a:pt x="1213" y="345"/>
                  <a:pt x="1221" y="344"/>
                  <a:pt x="1229" y="344"/>
                </a:cubicBezTo>
                <a:cubicBezTo>
                  <a:pt x="1231" y="344"/>
                  <a:pt x="1231" y="344"/>
                  <a:pt x="1231" y="344"/>
                </a:cubicBezTo>
                <a:cubicBezTo>
                  <a:pt x="1231" y="344"/>
                  <a:pt x="1232" y="344"/>
                  <a:pt x="1233" y="344"/>
                </a:cubicBezTo>
                <a:cubicBezTo>
                  <a:pt x="1237" y="344"/>
                  <a:pt x="1237" y="344"/>
                  <a:pt x="1237" y="344"/>
                </a:cubicBezTo>
                <a:cubicBezTo>
                  <a:pt x="1246" y="344"/>
                  <a:pt x="1246" y="344"/>
                  <a:pt x="1246" y="344"/>
                </a:cubicBezTo>
                <a:cubicBezTo>
                  <a:pt x="1252" y="344"/>
                  <a:pt x="1258" y="344"/>
                  <a:pt x="1264" y="344"/>
                </a:cubicBezTo>
                <a:cubicBezTo>
                  <a:pt x="1311" y="345"/>
                  <a:pt x="1358" y="345"/>
                  <a:pt x="1404" y="346"/>
                </a:cubicBezTo>
                <a:cubicBezTo>
                  <a:pt x="1497" y="346"/>
                  <a:pt x="1586" y="345"/>
                  <a:pt x="1671" y="343"/>
                </a:cubicBezTo>
                <a:cubicBezTo>
                  <a:pt x="1713" y="342"/>
                  <a:pt x="1754" y="341"/>
                  <a:pt x="1794" y="340"/>
                </a:cubicBezTo>
                <a:cubicBezTo>
                  <a:pt x="1834" y="339"/>
                  <a:pt x="1872" y="338"/>
                  <a:pt x="1909" y="337"/>
                </a:cubicBezTo>
                <a:cubicBezTo>
                  <a:pt x="1909" y="276"/>
                  <a:pt x="1909" y="276"/>
                  <a:pt x="1909" y="276"/>
                </a:cubicBezTo>
                <a:cubicBezTo>
                  <a:pt x="1872" y="274"/>
                  <a:pt x="1834" y="273"/>
                  <a:pt x="1794" y="272"/>
                </a:cubicBezTo>
                <a:close/>
              </a:path>
            </a:pathLst>
          </a:custGeom>
          <a:solidFill>
            <a:srgbClr val="F6D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566250" y="599725"/>
            <a:ext cx="21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24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64663" y="2893807"/>
            <a:ext cx="1345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喜</a:t>
            </a:r>
            <a:endParaRPr lang="zh-CN" altLang="en-US" sz="48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88776" y="2893807"/>
            <a:ext cx="1345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团</a:t>
            </a:r>
            <a:endParaRPr lang="zh-CN" altLang="en-US" sz="48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23646" y="2893807"/>
            <a:ext cx="1345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月</a:t>
            </a:r>
            <a:endParaRPr lang="zh-CN" altLang="en-US" sz="48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3456950" y="-1105374"/>
            <a:ext cx="5278100" cy="8323752"/>
            <a:chOff x="5834063" y="3016251"/>
            <a:chExt cx="525463" cy="828675"/>
          </a:xfrm>
        </p:grpSpPr>
        <p:sp>
          <p:nvSpPr>
            <p:cNvPr id="7" name="Freeform 8697"/>
            <p:cNvSpPr/>
            <p:nvPr/>
          </p:nvSpPr>
          <p:spPr bwMode="auto">
            <a:xfrm>
              <a:off x="6094413" y="3821113"/>
              <a:ext cx="3175" cy="23813"/>
            </a:xfrm>
            <a:custGeom>
              <a:gdLst>
                <a:gd name="T0" fmla="*/ 0 w 2"/>
                <a:gd name="T1" fmla="*/ 0 h 11"/>
                <a:gd name="T2" fmla="*/ 0 w 2"/>
                <a:gd name="T3" fmla="*/ 10 h 11"/>
                <a:gd name="T4" fmla="*/ 1 w 2"/>
                <a:gd name="T5" fmla="*/ 11 h 11"/>
                <a:gd name="T6" fmla="*/ 2 w 2"/>
                <a:gd name="T7" fmla="*/ 10 h 11"/>
                <a:gd name="T8" fmla="*/ 2 w 2"/>
                <a:gd name="T9" fmla="*/ 0 h 11"/>
                <a:gd name="T10" fmla="*/ 1 w 2"/>
                <a:gd name="T11" fmla="*/ 0 h 11"/>
                <a:gd name="T12" fmla="*/ 0 w 2"/>
                <a:gd name="T1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698"/>
            <p:cNvSpPr/>
            <p:nvPr/>
          </p:nvSpPr>
          <p:spPr bwMode="auto">
            <a:xfrm>
              <a:off x="5853113" y="3532188"/>
              <a:ext cx="485775" cy="46038"/>
            </a:xfrm>
            <a:custGeom>
              <a:gdLst>
                <a:gd name="T0" fmla="*/ 304 w 306"/>
                <a:gd name="T1" fmla="*/ 0 h 29"/>
                <a:gd name="T2" fmla="*/ 2 w 306"/>
                <a:gd name="T3" fmla="*/ 0 h 29"/>
                <a:gd name="T4" fmla="*/ 2 w 306"/>
                <a:gd name="T5" fmla="*/ 0 h 29"/>
                <a:gd name="T6" fmla="*/ 0 w 306"/>
                <a:gd name="T7" fmla="*/ 29 h 29"/>
                <a:gd name="T8" fmla="*/ 0 w 306"/>
                <a:gd name="T9" fmla="*/ 29 h 29"/>
                <a:gd name="T10" fmla="*/ 306 w 306"/>
                <a:gd name="T11" fmla="*/ 29 h 29"/>
                <a:gd name="T12" fmla="*/ 306 w 306"/>
                <a:gd name="T13" fmla="*/ 29 h 29"/>
                <a:gd name="T14" fmla="*/ 304 w 306"/>
                <a:gd name="T15" fmla="*/ 0 h 29"/>
                <a:gd name="T16" fmla="*/ 304 w 306"/>
                <a:gd name="T17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8">
                  <a:moveTo>
                    <a:pt x="30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699"/>
            <p:cNvSpPr/>
            <p:nvPr/>
          </p:nvSpPr>
          <p:spPr bwMode="auto">
            <a:xfrm>
              <a:off x="5913438" y="3314701"/>
              <a:ext cx="368300" cy="15875"/>
            </a:xfrm>
            <a:custGeom>
              <a:gdLst>
                <a:gd name="T0" fmla="*/ 232 w 232"/>
                <a:gd name="T1" fmla="*/ 10 h 10"/>
                <a:gd name="T2" fmla="*/ 200 w 232"/>
                <a:gd name="T3" fmla="*/ 2 h 10"/>
                <a:gd name="T4" fmla="*/ 200 w 232"/>
                <a:gd name="T5" fmla="*/ 0 h 10"/>
                <a:gd name="T6" fmla="*/ 30 w 232"/>
                <a:gd name="T7" fmla="*/ 0 h 10"/>
                <a:gd name="T8" fmla="*/ 30 w 232"/>
                <a:gd name="T9" fmla="*/ 2 h 10"/>
                <a:gd name="T10" fmla="*/ 0 w 232"/>
                <a:gd name="T11" fmla="*/ 10 h 10"/>
                <a:gd name="T12" fmla="*/ 232 w 232"/>
                <a:gd name="T13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0">
                  <a:moveTo>
                    <a:pt x="232" y="10"/>
                  </a:moveTo>
                  <a:lnTo>
                    <a:pt x="200" y="2"/>
                  </a:lnTo>
                  <a:lnTo>
                    <a:pt x="20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0" y="10"/>
                  </a:lnTo>
                  <a:lnTo>
                    <a:pt x="232" y="1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700"/>
            <p:cNvSpPr/>
            <p:nvPr/>
          </p:nvSpPr>
          <p:spPr bwMode="auto">
            <a:xfrm>
              <a:off x="5834063" y="3449638"/>
              <a:ext cx="525463" cy="41275"/>
            </a:xfrm>
            <a:custGeom>
              <a:gdLst>
                <a:gd name="T0" fmla="*/ 316 w 331"/>
                <a:gd name="T1" fmla="*/ 0 h 26"/>
                <a:gd name="T2" fmla="*/ 316 w 331"/>
                <a:gd name="T3" fmla="*/ 0 h 26"/>
                <a:gd name="T4" fmla="*/ 14 w 331"/>
                <a:gd name="T5" fmla="*/ 0 h 26"/>
                <a:gd name="T6" fmla="*/ 14 w 331"/>
                <a:gd name="T7" fmla="*/ 0 h 26"/>
                <a:gd name="T8" fmla="*/ 0 w 331"/>
                <a:gd name="T9" fmla="*/ 26 h 26"/>
                <a:gd name="T10" fmla="*/ 331 w 331"/>
                <a:gd name="T11" fmla="*/ 26 h 26"/>
                <a:gd name="T12" fmla="*/ 316 w 331"/>
                <a:gd name="T13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26">
                  <a:moveTo>
                    <a:pt x="316" y="0"/>
                  </a:moveTo>
                  <a:lnTo>
                    <a:pt x="3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331" y="26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701"/>
            <p:cNvSpPr/>
            <p:nvPr/>
          </p:nvSpPr>
          <p:spPr bwMode="auto">
            <a:xfrm>
              <a:off x="5961063" y="3667126"/>
              <a:ext cx="273050" cy="34925"/>
            </a:xfrm>
            <a:custGeom>
              <a:gdLst>
                <a:gd name="T0" fmla="*/ 0 w 172"/>
                <a:gd name="T1" fmla="*/ 0 h 22"/>
                <a:gd name="T2" fmla="*/ 0 w 172"/>
                <a:gd name="T3" fmla="*/ 0 h 22"/>
                <a:gd name="T4" fmla="*/ 22 w 172"/>
                <a:gd name="T5" fmla="*/ 22 h 22"/>
                <a:gd name="T6" fmla="*/ 55 w 172"/>
                <a:gd name="T7" fmla="*/ 22 h 22"/>
                <a:gd name="T8" fmla="*/ 115 w 172"/>
                <a:gd name="T9" fmla="*/ 22 h 22"/>
                <a:gd name="T10" fmla="*/ 148 w 172"/>
                <a:gd name="T11" fmla="*/ 22 h 22"/>
                <a:gd name="T12" fmla="*/ 170 w 172"/>
                <a:gd name="T13" fmla="*/ 0 h 22"/>
                <a:gd name="T14" fmla="*/ 172 w 172"/>
                <a:gd name="T15" fmla="*/ 0 h 22"/>
                <a:gd name="T16" fmla="*/ 0 w 172"/>
                <a:gd name="T17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2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55" y="22"/>
                  </a:lnTo>
                  <a:lnTo>
                    <a:pt x="115" y="22"/>
                  </a:lnTo>
                  <a:lnTo>
                    <a:pt x="148" y="22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702"/>
            <p:cNvSpPr/>
            <p:nvPr/>
          </p:nvSpPr>
          <p:spPr bwMode="auto">
            <a:xfrm>
              <a:off x="5853113" y="3373438"/>
              <a:ext cx="485775" cy="30163"/>
            </a:xfrm>
            <a:custGeom>
              <a:gdLst>
                <a:gd name="T0" fmla="*/ 281 w 306"/>
                <a:gd name="T1" fmla="*/ 0 h 19"/>
                <a:gd name="T2" fmla="*/ 281 w 306"/>
                <a:gd name="T3" fmla="*/ 0 h 19"/>
                <a:gd name="T4" fmla="*/ 25 w 306"/>
                <a:gd name="T5" fmla="*/ 0 h 19"/>
                <a:gd name="T6" fmla="*/ 25 w 306"/>
                <a:gd name="T7" fmla="*/ 0 h 19"/>
                <a:gd name="T8" fmla="*/ 0 w 306"/>
                <a:gd name="T9" fmla="*/ 19 h 19"/>
                <a:gd name="T10" fmla="*/ 306 w 306"/>
                <a:gd name="T11" fmla="*/ 19 h 19"/>
                <a:gd name="T12" fmla="*/ 281 w 306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81" y="0"/>
                  </a:moveTo>
                  <a:lnTo>
                    <a:pt x="28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19"/>
                  </a:lnTo>
                  <a:lnTo>
                    <a:pt x="306" y="19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703"/>
            <p:cNvSpPr/>
            <p:nvPr/>
          </p:nvSpPr>
          <p:spPr bwMode="auto">
            <a:xfrm>
              <a:off x="5892801" y="3608388"/>
              <a:ext cx="406400" cy="42863"/>
            </a:xfrm>
            <a:custGeom>
              <a:gdLst>
                <a:gd name="T0" fmla="*/ 11 w 256"/>
                <a:gd name="T1" fmla="*/ 27 h 27"/>
                <a:gd name="T2" fmla="*/ 245 w 256"/>
                <a:gd name="T3" fmla="*/ 27 h 27"/>
                <a:gd name="T4" fmla="*/ 256 w 256"/>
                <a:gd name="T5" fmla="*/ 0 h 27"/>
                <a:gd name="T6" fmla="*/ 0 w 256"/>
                <a:gd name="T7" fmla="*/ 0 h 27"/>
                <a:gd name="T8" fmla="*/ 11 w 256"/>
                <a:gd name="T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7">
                  <a:moveTo>
                    <a:pt x="11" y="27"/>
                  </a:moveTo>
                  <a:lnTo>
                    <a:pt x="245" y="27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704"/>
            <p:cNvSpPr/>
            <p:nvPr/>
          </p:nvSpPr>
          <p:spPr bwMode="auto">
            <a:xfrm>
              <a:off x="5961063" y="3282951"/>
              <a:ext cx="269875" cy="31750"/>
            </a:xfrm>
            <a:custGeom>
              <a:gdLst>
                <a:gd name="T0" fmla="*/ 170 w 170"/>
                <a:gd name="T1" fmla="*/ 20 h 20"/>
                <a:gd name="T2" fmla="*/ 148 w 170"/>
                <a:gd name="T3" fmla="*/ 0 h 20"/>
                <a:gd name="T4" fmla="*/ 115 w 170"/>
                <a:gd name="T5" fmla="*/ 0 h 20"/>
                <a:gd name="T6" fmla="*/ 55 w 170"/>
                <a:gd name="T7" fmla="*/ 0 h 20"/>
                <a:gd name="T8" fmla="*/ 22 w 170"/>
                <a:gd name="T9" fmla="*/ 0 h 20"/>
                <a:gd name="T10" fmla="*/ 0 w 170"/>
                <a:gd name="T11" fmla="*/ 20 h 20"/>
                <a:gd name="T12" fmla="*/ 170 w 170"/>
                <a:gd name="T13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0">
                  <a:moveTo>
                    <a:pt x="170" y="20"/>
                  </a:moveTo>
                  <a:lnTo>
                    <a:pt x="148" y="0"/>
                  </a:lnTo>
                  <a:lnTo>
                    <a:pt x="115" y="0"/>
                  </a:lnTo>
                  <a:lnTo>
                    <a:pt x="55" y="0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170" y="2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705"/>
            <p:cNvSpPr/>
            <p:nvPr/>
          </p:nvSpPr>
          <p:spPr bwMode="auto">
            <a:xfrm>
              <a:off x="5892801" y="3330576"/>
              <a:ext cx="406400" cy="42863"/>
            </a:xfrm>
            <a:custGeom>
              <a:gdLst>
                <a:gd name="T0" fmla="*/ 245 w 256"/>
                <a:gd name="T1" fmla="*/ 1 h 27"/>
                <a:gd name="T2" fmla="*/ 245 w 256"/>
                <a:gd name="T3" fmla="*/ 0 h 27"/>
                <a:gd name="T4" fmla="*/ 13 w 256"/>
                <a:gd name="T5" fmla="*/ 0 h 27"/>
                <a:gd name="T6" fmla="*/ 11 w 256"/>
                <a:gd name="T7" fmla="*/ 1 h 27"/>
                <a:gd name="T8" fmla="*/ 0 w 256"/>
                <a:gd name="T9" fmla="*/ 27 h 27"/>
                <a:gd name="T10" fmla="*/ 256 w 256"/>
                <a:gd name="T11" fmla="*/ 27 h 27"/>
                <a:gd name="T12" fmla="*/ 245 w 256"/>
                <a:gd name="T13" fmla="*/ 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7">
                  <a:moveTo>
                    <a:pt x="245" y="1"/>
                  </a:moveTo>
                  <a:lnTo>
                    <a:pt x="24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0" y="27"/>
                  </a:lnTo>
                  <a:lnTo>
                    <a:pt x="256" y="27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706"/>
            <p:cNvSpPr/>
            <p:nvPr/>
          </p:nvSpPr>
          <p:spPr bwMode="auto">
            <a:xfrm>
              <a:off x="5853113" y="3403601"/>
              <a:ext cx="485775" cy="46038"/>
            </a:xfrm>
            <a:custGeom>
              <a:gdLst>
                <a:gd name="T0" fmla="*/ 306 w 306"/>
                <a:gd name="T1" fmla="*/ 0 h 29"/>
                <a:gd name="T2" fmla="*/ 306 w 306"/>
                <a:gd name="T3" fmla="*/ 0 h 29"/>
                <a:gd name="T4" fmla="*/ 0 w 306"/>
                <a:gd name="T5" fmla="*/ 0 h 29"/>
                <a:gd name="T6" fmla="*/ 0 w 306"/>
                <a:gd name="T7" fmla="*/ 0 h 29"/>
                <a:gd name="T8" fmla="*/ 2 w 306"/>
                <a:gd name="T9" fmla="*/ 29 h 29"/>
                <a:gd name="T10" fmla="*/ 304 w 306"/>
                <a:gd name="T11" fmla="*/ 29 h 29"/>
                <a:gd name="T12" fmla="*/ 306 w 306"/>
                <a:gd name="T1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8">
                  <a:moveTo>
                    <a:pt x="306" y="0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9"/>
                  </a:lnTo>
                  <a:lnTo>
                    <a:pt x="304" y="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707"/>
            <p:cNvSpPr/>
            <p:nvPr/>
          </p:nvSpPr>
          <p:spPr bwMode="auto">
            <a:xfrm>
              <a:off x="5834063" y="3490913"/>
              <a:ext cx="525463" cy="41275"/>
            </a:xfrm>
            <a:custGeom>
              <a:gdLst>
                <a:gd name="T0" fmla="*/ 331 w 331"/>
                <a:gd name="T1" fmla="*/ 0 h 26"/>
                <a:gd name="T2" fmla="*/ 0 w 331"/>
                <a:gd name="T3" fmla="*/ 0 h 26"/>
                <a:gd name="T4" fmla="*/ 14 w 331"/>
                <a:gd name="T5" fmla="*/ 26 h 26"/>
                <a:gd name="T6" fmla="*/ 316 w 331"/>
                <a:gd name="T7" fmla="*/ 26 h 26"/>
                <a:gd name="T8" fmla="*/ 331 w 331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6">
                  <a:moveTo>
                    <a:pt x="331" y="0"/>
                  </a:moveTo>
                  <a:lnTo>
                    <a:pt x="0" y="0"/>
                  </a:lnTo>
                  <a:lnTo>
                    <a:pt x="14" y="26"/>
                  </a:lnTo>
                  <a:lnTo>
                    <a:pt x="316" y="26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708"/>
            <p:cNvSpPr/>
            <p:nvPr/>
          </p:nvSpPr>
          <p:spPr bwMode="auto">
            <a:xfrm>
              <a:off x="5853113" y="3578226"/>
              <a:ext cx="485775" cy="30163"/>
            </a:xfrm>
            <a:custGeom>
              <a:gdLst>
                <a:gd name="T0" fmla="*/ 25 w 306"/>
                <a:gd name="T1" fmla="*/ 19 h 19"/>
                <a:gd name="T2" fmla="*/ 25 w 306"/>
                <a:gd name="T3" fmla="*/ 19 h 19"/>
                <a:gd name="T4" fmla="*/ 281 w 306"/>
                <a:gd name="T5" fmla="*/ 19 h 19"/>
                <a:gd name="T6" fmla="*/ 281 w 306"/>
                <a:gd name="T7" fmla="*/ 19 h 19"/>
                <a:gd name="T8" fmla="*/ 306 w 306"/>
                <a:gd name="T9" fmla="*/ 0 h 19"/>
                <a:gd name="T10" fmla="*/ 0 w 306"/>
                <a:gd name="T11" fmla="*/ 0 h 19"/>
                <a:gd name="T12" fmla="*/ 25 w 306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5" y="19"/>
                  </a:moveTo>
                  <a:lnTo>
                    <a:pt x="25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709"/>
            <p:cNvSpPr/>
            <p:nvPr/>
          </p:nvSpPr>
          <p:spPr bwMode="auto">
            <a:xfrm>
              <a:off x="5910263" y="3651251"/>
              <a:ext cx="371475" cy="15875"/>
            </a:xfrm>
            <a:custGeom>
              <a:gdLst>
                <a:gd name="T0" fmla="*/ 0 w 234"/>
                <a:gd name="T1" fmla="*/ 0 h 10"/>
                <a:gd name="T2" fmla="*/ 0 w 234"/>
                <a:gd name="T3" fmla="*/ 0 h 10"/>
                <a:gd name="T4" fmla="*/ 32 w 234"/>
                <a:gd name="T5" fmla="*/ 10 h 10"/>
                <a:gd name="T6" fmla="*/ 204 w 234"/>
                <a:gd name="T7" fmla="*/ 10 h 10"/>
                <a:gd name="T8" fmla="*/ 234 w 234"/>
                <a:gd name="T9" fmla="*/ 0 h 10"/>
                <a:gd name="T10" fmla="*/ 234 w 234"/>
                <a:gd name="T11" fmla="*/ 0 h 10"/>
                <a:gd name="T12" fmla="*/ 0 w 234"/>
                <a:gd name="T13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">
                  <a:moveTo>
                    <a:pt x="0" y="0"/>
                  </a:moveTo>
                  <a:lnTo>
                    <a:pt x="0" y="0"/>
                  </a:lnTo>
                  <a:lnTo>
                    <a:pt x="32" y="10"/>
                  </a:lnTo>
                  <a:lnTo>
                    <a:pt x="204" y="1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710"/>
            <p:cNvSpPr>
              <a:spLocks noEditPoints="1"/>
            </p:cNvSpPr>
            <p:nvPr/>
          </p:nvSpPr>
          <p:spPr bwMode="auto">
            <a:xfrm>
              <a:off x="5995988" y="3016251"/>
              <a:ext cx="200025" cy="266700"/>
            </a:xfrm>
            <a:custGeom>
              <a:gdLst>
                <a:gd name="T0" fmla="*/ 24 w 92"/>
                <a:gd name="T1" fmla="*/ 122 h 122"/>
                <a:gd name="T2" fmla="*/ 68 w 92"/>
                <a:gd name="T3" fmla="*/ 122 h 122"/>
                <a:gd name="T4" fmla="*/ 92 w 92"/>
                <a:gd name="T5" fmla="*/ 122 h 122"/>
                <a:gd name="T6" fmla="*/ 92 w 92"/>
                <a:gd name="T7" fmla="*/ 116 h 122"/>
                <a:gd name="T8" fmla="*/ 82 w 92"/>
                <a:gd name="T9" fmla="*/ 116 h 122"/>
                <a:gd name="T10" fmla="*/ 47 w 92"/>
                <a:gd name="T11" fmla="*/ 96 h 122"/>
                <a:gd name="T12" fmla="*/ 47 w 92"/>
                <a:gd name="T13" fmla="*/ 0 h 122"/>
                <a:gd name="T14" fmla="*/ 45 w 92"/>
                <a:gd name="T15" fmla="*/ 0 h 122"/>
                <a:gd name="T16" fmla="*/ 45 w 92"/>
                <a:gd name="T17" fmla="*/ 96 h 122"/>
                <a:gd name="T18" fmla="*/ 10 w 92"/>
                <a:gd name="T19" fmla="*/ 116 h 122"/>
                <a:gd name="T20" fmla="*/ 0 w 92"/>
                <a:gd name="T21" fmla="*/ 116 h 122"/>
                <a:gd name="T22" fmla="*/ 0 w 92"/>
                <a:gd name="T23" fmla="*/ 122 h 122"/>
                <a:gd name="T24" fmla="*/ 0 w 92"/>
                <a:gd name="T25" fmla="*/ 122 h 122"/>
                <a:gd name="T26" fmla="*/ 24 w 92"/>
                <a:gd name="T27" fmla="*/ 122 h 122"/>
                <a:gd name="T28" fmla="*/ 46 w 92"/>
                <a:gd name="T29" fmla="*/ 98 h 122"/>
                <a:gd name="T30" fmla="*/ 79 w 92"/>
                <a:gd name="T31" fmla="*/ 116 h 122"/>
                <a:gd name="T32" fmla="*/ 13 w 92"/>
                <a:gd name="T33" fmla="*/ 116 h 122"/>
                <a:gd name="T34" fmla="*/ 46 w 92"/>
                <a:gd name="T35" fmla="*/ 98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22">
                  <a:moveTo>
                    <a:pt x="24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76" y="104"/>
                    <a:pt x="63" y="96"/>
                    <a:pt x="47" y="9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30" y="96"/>
                    <a:pt x="16" y="104"/>
                    <a:pt x="1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24" y="122"/>
                  </a:lnTo>
                  <a:close/>
                  <a:moveTo>
                    <a:pt x="46" y="98"/>
                  </a:moveTo>
                  <a:cubicBezTo>
                    <a:pt x="61" y="98"/>
                    <a:pt x="73" y="105"/>
                    <a:pt x="79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9" y="105"/>
                    <a:pt x="32" y="98"/>
                    <a:pt x="46" y="98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711"/>
            <p:cNvSpPr/>
            <p:nvPr/>
          </p:nvSpPr>
          <p:spPr bwMode="auto">
            <a:xfrm>
              <a:off x="5995988" y="3702051"/>
              <a:ext cx="200025" cy="33338"/>
            </a:xfrm>
            <a:custGeom>
              <a:gdLst>
                <a:gd name="T0" fmla="*/ 24 w 92"/>
                <a:gd name="T1" fmla="*/ 0 h 15"/>
                <a:gd name="T2" fmla="*/ 0 w 92"/>
                <a:gd name="T3" fmla="*/ 0 h 15"/>
                <a:gd name="T4" fmla="*/ 0 w 92"/>
                <a:gd name="T5" fmla="*/ 0 h 15"/>
                <a:gd name="T6" fmla="*/ 10 w 92"/>
                <a:gd name="T7" fmla="*/ 10 h 15"/>
                <a:gd name="T8" fmla="*/ 45 w 92"/>
                <a:gd name="T9" fmla="*/ 10 h 15"/>
                <a:gd name="T10" fmla="*/ 45 w 92"/>
                <a:gd name="T11" fmla="*/ 15 h 15"/>
                <a:gd name="T12" fmla="*/ 46 w 92"/>
                <a:gd name="T13" fmla="*/ 15 h 15"/>
                <a:gd name="T14" fmla="*/ 47 w 92"/>
                <a:gd name="T15" fmla="*/ 15 h 15"/>
                <a:gd name="T16" fmla="*/ 47 w 92"/>
                <a:gd name="T17" fmla="*/ 10 h 15"/>
                <a:gd name="T18" fmla="*/ 80 w 92"/>
                <a:gd name="T19" fmla="*/ 10 h 15"/>
                <a:gd name="T20" fmla="*/ 92 w 92"/>
                <a:gd name="T21" fmla="*/ 0 h 15"/>
                <a:gd name="T22" fmla="*/ 68 w 92"/>
                <a:gd name="T23" fmla="*/ 0 h 15"/>
                <a:gd name="T24" fmla="*/ 24 w 92"/>
                <a:gd name="T2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5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712"/>
            <p:cNvSpPr/>
            <p:nvPr/>
          </p:nvSpPr>
          <p:spPr bwMode="auto">
            <a:xfrm>
              <a:off x="6080126" y="3735388"/>
              <a:ext cx="31750" cy="23813"/>
            </a:xfrm>
            <a:custGeom>
              <a:gdLst>
                <a:gd name="T0" fmla="*/ 6 w 14"/>
                <a:gd name="T1" fmla="*/ 0 h 11"/>
                <a:gd name="T2" fmla="*/ 0 w 14"/>
                <a:gd name="T3" fmla="*/ 6 h 11"/>
                <a:gd name="T4" fmla="*/ 5 w 14"/>
                <a:gd name="T5" fmla="*/ 11 h 11"/>
                <a:gd name="T6" fmla="*/ 7 w 14"/>
                <a:gd name="T7" fmla="*/ 11 h 11"/>
                <a:gd name="T8" fmla="*/ 9 w 14"/>
                <a:gd name="T9" fmla="*/ 11 h 11"/>
                <a:gd name="T10" fmla="*/ 14 w 14"/>
                <a:gd name="T11" fmla="*/ 6 h 11"/>
                <a:gd name="T12" fmla="*/ 8 w 14"/>
                <a:gd name="T13" fmla="*/ 0 h 11"/>
                <a:gd name="T14" fmla="*/ 7 w 14"/>
                <a:gd name="T15" fmla="*/ 0 h 11"/>
                <a:gd name="T16" fmla="*/ 6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0" y="8"/>
                    <a:pt x="2" y="10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2" y="10"/>
                    <a:pt x="14" y="8"/>
                    <a:pt x="14" y="6"/>
                  </a:cubicBezTo>
                  <a:cubicBezTo>
                    <a:pt x="14" y="3"/>
                    <a:pt x="11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713"/>
            <p:cNvSpPr/>
            <p:nvPr/>
          </p:nvSpPr>
          <p:spPr bwMode="auto">
            <a:xfrm>
              <a:off x="6080126" y="3797301"/>
              <a:ext cx="31750" cy="23813"/>
            </a:xfrm>
            <a:custGeom>
              <a:gdLst>
                <a:gd name="T0" fmla="*/ 7 w 14"/>
                <a:gd name="T1" fmla="*/ 0 h 11"/>
                <a:gd name="T2" fmla="*/ 5 w 14"/>
                <a:gd name="T3" fmla="*/ 0 h 11"/>
                <a:gd name="T4" fmla="*/ 0 w 14"/>
                <a:gd name="T5" fmla="*/ 5 h 11"/>
                <a:gd name="T6" fmla="*/ 6 w 14"/>
                <a:gd name="T7" fmla="*/ 11 h 11"/>
                <a:gd name="T8" fmla="*/ 7 w 14"/>
                <a:gd name="T9" fmla="*/ 11 h 11"/>
                <a:gd name="T10" fmla="*/ 8 w 14"/>
                <a:gd name="T11" fmla="*/ 11 h 11"/>
                <a:gd name="T12" fmla="*/ 14 w 14"/>
                <a:gd name="T13" fmla="*/ 5 h 11"/>
                <a:gd name="T14" fmla="*/ 10 w 14"/>
                <a:gd name="T15" fmla="*/ 0 h 11"/>
                <a:gd name="T16" fmla="*/ 7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0"/>
                    <a:pt x="14" y="8"/>
                    <a:pt x="14" y="5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714"/>
            <p:cNvSpPr/>
            <p:nvPr/>
          </p:nvSpPr>
          <p:spPr bwMode="auto">
            <a:xfrm>
              <a:off x="6073776" y="3759201"/>
              <a:ext cx="46038" cy="38100"/>
            </a:xfrm>
            <a:custGeom>
              <a:gdLst>
                <a:gd name="T0" fmla="*/ 10 w 21"/>
                <a:gd name="T1" fmla="*/ 0 h 18"/>
                <a:gd name="T2" fmla="*/ 8 w 21"/>
                <a:gd name="T3" fmla="*/ 0 h 18"/>
                <a:gd name="T4" fmla="*/ 0 w 21"/>
                <a:gd name="T5" fmla="*/ 9 h 18"/>
                <a:gd name="T6" fmla="*/ 8 w 21"/>
                <a:gd name="T7" fmla="*/ 18 h 18"/>
                <a:gd name="T8" fmla="*/ 10 w 21"/>
                <a:gd name="T9" fmla="*/ 18 h 18"/>
                <a:gd name="T10" fmla="*/ 13 w 21"/>
                <a:gd name="T11" fmla="*/ 18 h 18"/>
                <a:gd name="T12" fmla="*/ 21 w 21"/>
                <a:gd name="T13" fmla="*/ 9 h 18"/>
                <a:gd name="T14" fmla="*/ 12 w 21"/>
                <a:gd name="T15" fmla="*/ 0 h 18"/>
                <a:gd name="T16" fmla="*/ 10 w 21"/>
                <a:gd name="T1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3"/>
                    <a:pt x="3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1" y="18"/>
                    <a:pt x="12" y="18"/>
                    <a:pt x="13" y="18"/>
                  </a:cubicBezTo>
                  <a:cubicBezTo>
                    <a:pt x="17" y="17"/>
                    <a:pt x="21" y="13"/>
                    <a:pt x="21" y="9"/>
                  </a:cubicBezTo>
                  <a:cubicBezTo>
                    <a:pt x="21" y="5"/>
                    <a:pt x="17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EB6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456949" y="1234319"/>
            <a:ext cx="484771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400">
                <a:solidFill>
                  <a:schemeClr val="accent4">
                    <a:lumMod val="40000"/>
                    <a:lumOff val="60000"/>
                  </a:schemeClr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3</a:t>
            </a:r>
            <a:endParaRPr lang="zh-CN" altLang="en-US" sz="34400">
              <a:solidFill>
                <a:schemeClr val="accent4">
                  <a:lumMod val="40000"/>
                  <a:lumOff val="60000"/>
                </a:schemeClr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72140" y="2798355"/>
            <a:ext cx="484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活动形式</a:t>
            </a:r>
            <a:endParaRPr lang="zh-CN" altLang="en-US" sz="72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11660" y="3980341"/>
            <a:ext cx="45221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effectLst/>
              </a:rPr>
              <a:t>Lorem ipsum dolor sit amet, consectetur adipisicineiusmod tempor incididunt</a:t>
            </a:r>
            <a:endParaRPr lang="zh-CN" altLang="en-US" sz="1600"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6095999" y="1732131"/>
            <a:ext cx="6096000" cy="1956121"/>
          </a:xfrm>
          <a:prstGeom prst="rect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702483"/>
            <a:ext cx="6096000" cy="1956121"/>
          </a:xfrm>
          <a:prstGeom prst="rect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96000" y="3678006"/>
            <a:ext cx="6096000" cy="1956121"/>
          </a:xfrm>
          <a:prstGeom prst="rect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756608"/>
            <a:ext cx="6096000" cy="1956121"/>
          </a:xfrm>
          <a:prstGeom prst="rect">
            <a:avLst/>
          </a:prstGeom>
          <a:solidFill>
            <a:srgbClr val="4472C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794" name="Picture 2" descr="[美工云]Mid-Autumn-Fe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322" y="1052913"/>
            <a:ext cx="5841356" cy="51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 rot="2563334">
            <a:off x="4955893" y="2538594"/>
            <a:ext cx="2280213" cy="22802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97345" y="2781705"/>
            <a:ext cx="14159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>
                <a:solidFill>
                  <a:srgbClr val="FF0000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月</a:t>
            </a:r>
            <a:endParaRPr lang="zh-CN" altLang="en-US" sz="11500">
              <a:solidFill>
                <a:srgbClr val="FF0000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32655" y="519291"/>
            <a:ext cx="21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24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2607" y="2660619"/>
            <a:ext cx="257299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effectLst/>
              </a:rPr>
              <a:t>Lorem ipsum dolor sit amet, consectetur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42607" y="2337890"/>
            <a:ext cx="1520490" cy="367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16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42607" y="4626579"/>
            <a:ext cx="257299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effectLst/>
              </a:rPr>
              <a:t>Lorem ipsum dolor sit amet, consectetur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42607" y="4303850"/>
            <a:ext cx="1520490" cy="367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16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8161" y="2660619"/>
            <a:ext cx="257299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effectLst/>
              </a:rPr>
              <a:t>Lorem ipsum dolor sit amet, consectetur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70665" y="2337890"/>
            <a:ext cx="152049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16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8161" y="4626579"/>
            <a:ext cx="257299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effectLst/>
              </a:rPr>
              <a:t>Lorem ipsum dolor sit amet, consectetur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70665" y="4303850"/>
            <a:ext cx="152049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16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矩形 48"/>
          <p:cNvSpPr/>
          <p:nvPr/>
        </p:nvSpPr>
        <p:spPr>
          <a:xfrm>
            <a:off x="6337300" y="0"/>
            <a:ext cx="587125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279098" y="4311951"/>
            <a:ext cx="413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YOUR TEXT HERE</a:t>
            </a:r>
            <a:endParaRPr lang="zh-CN" altLang="en-US" sz="240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863750" y="2041863"/>
            <a:ext cx="287931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>
                <a:solidFill>
                  <a:srgbClr val="FFFFFF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  <a:cs typeface="+mn-ea"/>
                <a:sym typeface="Segoe UI" panose="020b0502040204020203" pitchFamily="34" charset="0"/>
              </a:rPr>
              <a:t>75</a:t>
            </a:r>
            <a:r>
              <a:rPr lang="en-US" altLang="zh-CN" sz="6000">
                <a:solidFill>
                  <a:srgbClr val="FFFFFF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  <a:cs typeface="+mn-ea"/>
                <a:sym typeface="Segoe UI" panose="020b0502040204020203" pitchFamily="34" charset="0"/>
              </a:rPr>
              <a:t>%</a:t>
            </a:r>
            <a:endParaRPr lang="zh-CN" altLang="en-US" sz="16600">
              <a:solidFill>
                <a:srgbClr val="FFFFFF"/>
              </a:solidFill>
              <a:latin typeface="叶根友唐楷简" panose="02010601030101010101" pitchFamily="2" charset="-122"/>
              <a:ea typeface="叶根友唐楷简" panose="02010601030101010101" pitchFamily="2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19781" y="1783080"/>
            <a:ext cx="3660594" cy="33528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5741" y="3055831"/>
            <a:ext cx="3669175" cy="300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17343" y="3759534"/>
            <a:ext cx="4251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The difference in needs and desires of presenters.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931952" y="3024103"/>
            <a:ext cx="246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叶根友唐楷简" panose="02010601030101010101" pitchFamily="2" charset="-122"/>
                <a:ea typeface="叶根友唐楷简" panose="02010601030101010101" pitchFamily="2" charset="-122"/>
                <a:cs typeface="+mn-ea"/>
                <a:sym typeface="Segoe UI" panose="020b0502040204020203" pitchFamily="34" charset="0"/>
              </a:rPr>
              <a:t>点击编辑标题</a:t>
            </a:r>
            <a:endParaRPr lang="zh-CN" altLang="en-US" sz="2000" b="1">
              <a:latin typeface="叶根友唐楷简" panose="02010601030101010101" pitchFamily="2" charset="-122"/>
              <a:ea typeface="叶根友唐楷简" panose="02010601030101010101" pitchFamily="2" charset="-122"/>
              <a:cs typeface="+mn-ea"/>
              <a:sym typeface="Segoe UI" panose="020b0502040204020203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 flipH="1">
            <a:off x="1020420" y="2624333"/>
            <a:ext cx="652200" cy="1028534"/>
            <a:chOff x="5834108" y="3016235"/>
            <a:chExt cx="525472" cy="828670"/>
          </a:xfrm>
        </p:grpSpPr>
        <p:sp>
          <p:nvSpPr>
            <p:cNvPr id="79" name="Freeform 8697"/>
            <p:cNvSpPr/>
            <p:nvPr/>
          </p:nvSpPr>
          <p:spPr bwMode="auto">
            <a:xfrm>
              <a:off x="6094462" y="3821092"/>
              <a:ext cx="3175" cy="23813"/>
            </a:xfrm>
            <a:custGeom>
              <a:gdLst>
                <a:gd name="T0" fmla="*/ 0 w 2"/>
                <a:gd name="T1" fmla="*/ 0 h 11"/>
                <a:gd name="T2" fmla="*/ 0 w 2"/>
                <a:gd name="T3" fmla="*/ 10 h 11"/>
                <a:gd name="T4" fmla="*/ 1 w 2"/>
                <a:gd name="T5" fmla="*/ 11 h 11"/>
                <a:gd name="T6" fmla="*/ 2 w 2"/>
                <a:gd name="T7" fmla="*/ 10 h 11"/>
                <a:gd name="T8" fmla="*/ 2 w 2"/>
                <a:gd name="T9" fmla="*/ 0 h 11"/>
                <a:gd name="T10" fmla="*/ 1 w 2"/>
                <a:gd name="T11" fmla="*/ 0 h 11"/>
                <a:gd name="T12" fmla="*/ 0 w 2"/>
                <a:gd name="T1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698"/>
            <p:cNvSpPr/>
            <p:nvPr/>
          </p:nvSpPr>
          <p:spPr bwMode="auto">
            <a:xfrm>
              <a:off x="5853160" y="3532168"/>
              <a:ext cx="485779" cy="46037"/>
            </a:xfrm>
            <a:custGeom>
              <a:gdLst>
                <a:gd name="T0" fmla="*/ 304 w 306"/>
                <a:gd name="T1" fmla="*/ 0 h 29"/>
                <a:gd name="T2" fmla="*/ 2 w 306"/>
                <a:gd name="T3" fmla="*/ 0 h 29"/>
                <a:gd name="T4" fmla="*/ 2 w 306"/>
                <a:gd name="T5" fmla="*/ 0 h 29"/>
                <a:gd name="T6" fmla="*/ 0 w 306"/>
                <a:gd name="T7" fmla="*/ 29 h 29"/>
                <a:gd name="T8" fmla="*/ 0 w 306"/>
                <a:gd name="T9" fmla="*/ 29 h 29"/>
                <a:gd name="T10" fmla="*/ 306 w 306"/>
                <a:gd name="T11" fmla="*/ 29 h 29"/>
                <a:gd name="T12" fmla="*/ 306 w 306"/>
                <a:gd name="T13" fmla="*/ 29 h 29"/>
                <a:gd name="T14" fmla="*/ 304 w 306"/>
                <a:gd name="T15" fmla="*/ 0 h 29"/>
                <a:gd name="T16" fmla="*/ 304 w 306"/>
                <a:gd name="T17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8">
                  <a:moveTo>
                    <a:pt x="30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699"/>
            <p:cNvSpPr/>
            <p:nvPr/>
          </p:nvSpPr>
          <p:spPr bwMode="auto">
            <a:xfrm>
              <a:off x="5913486" y="3314683"/>
              <a:ext cx="368303" cy="15875"/>
            </a:xfrm>
            <a:custGeom>
              <a:gdLst>
                <a:gd name="T0" fmla="*/ 232 w 232"/>
                <a:gd name="T1" fmla="*/ 10 h 10"/>
                <a:gd name="T2" fmla="*/ 200 w 232"/>
                <a:gd name="T3" fmla="*/ 2 h 10"/>
                <a:gd name="T4" fmla="*/ 200 w 232"/>
                <a:gd name="T5" fmla="*/ 0 h 10"/>
                <a:gd name="T6" fmla="*/ 30 w 232"/>
                <a:gd name="T7" fmla="*/ 0 h 10"/>
                <a:gd name="T8" fmla="*/ 30 w 232"/>
                <a:gd name="T9" fmla="*/ 2 h 10"/>
                <a:gd name="T10" fmla="*/ 0 w 232"/>
                <a:gd name="T11" fmla="*/ 10 h 10"/>
                <a:gd name="T12" fmla="*/ 232 w 232"/>
                <a:gd name="T13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0">
                  <a:moveTo>
                    <a:pt x="232" y="10"/>
                  </a:moveTo>
                  <a:lnTo>
                    <a:pt x="200" y="2"/>
                  </a:lnTo>
                  <a:lnTo>
                    <a:pt x="20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0" y="10"/>
                  </a:lnTo>
                  <a:lnTo>
                    <a:pt x="232" y="1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700"/>
            <p:cNvSpPr/>
            <p:nvPr/>
          </p:nvSpPr>
          <p:spPr bwMode="auto">
            <a:xfrm>
              <a:off x="5834108" y="3449619"/>
              <a:ext cx="525467" cy="41275"/>
            </a:xfrm>
            <a:custGeom>
              <a:gdLst>
                <a:gd name="T0" fmla="*/ 316 w 331"/>
                <a:gd name="T1" fmla="*/ 0 h 26"/>
                <a:gd name="T2" fmla="*/ 316 w 331"/>
                <a:gd name="T3" fmla="*/ 0 h 26"/>
                <a:gd name="T4" fmla="*/ 14 w 331"/>
                <a:gd name="T5" fmla="*/ 0 h 26"/>
                <a:gd name="T6" fmla="*/ 14 w 331"/>
                <a:gd name="T7" fmla="*/ 0 h 26"/>
                <a:gd name="T8" fmla="*/ 0 w 331"/>
                <a:gd name="T9" fmla="*/ 26 h 26"/>
                <a:gd name="T10" fmla="*/ 331 w 331"/>
                <a:gd name="T11" fmla="*/ 26 h 26"/>
                <a:gd name="T12" fmla="*/ 316 w 331"/>
                <a:gd name="T13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26">
                  <a:moveTo>
                    <a:pt x="316" y="0"/>
                  </a:moveTo>
                  <a:lnTo>
                    <a:pt x="3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331" y="26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701"/>
            <p:cNvSpPr/>
            <p:nvPr/>
          </p:nvSpPr>
          <p:spPr bwMode="auto">
            <a:xfrm>
              <a:off x="5961109" y="3667105"/>
              <a:ext cx="273052" cy="34925"/>
            </a:xfrm>
            <a:custGeom>
              <a:gdLst>
                <a:gd name="T0" fmla="*/ 0 w 172"/>
                <a:gd name="T1" fmla="*/ 0 h 22"/>
                <a:gd name="T2" fmla="*/ 0 w 172"/>
                <a:gd name="T3" fmla="*/ 0 h 22"/>
                <a:gd name="T4" fmla="*/ 22 w 172"/>
                <a:gd name="T5" fmla="*/ 22 h 22"/>
                <a:gd name="T6" fmla="*/ 55 w 172"/>
                <a:gd name="T7" fmla="*/ 22 h 22"/>
                <a:gd name="T8" fmla="*/ 115 w 172"/>
                <a:gd name="T9" fmla="*/ 22 h 22"/>
                <a:gd name="T10" fmla="*/ 148 w 172"/>
                <a:gd name="T11" fmla="*/ 22 h 22"/>
                <a:gd name="T12" fmla="*/ 170 w 172"/>
                <a:gd name="T13" fmla="*/ 0 h 22"/>
                <a:gd name="T14" fmla="*/ 172 w 172"/>
                <a:gd name="T15" fmla="*/ 0 h 22"/>
                <a:gd name="T16" fmla="*/ 0 w 172"/>
                <a:gd name="T17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2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55" y="22"/>
                  </a:lnTo>
                  <a:lnTo>
                    <a:pt x="115" y="22"/>
                  </a:lnTo>
                  <a:lnTo>
                    <a:pt x="148" y="22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702"/>
            <p:cNvSpPr/>
            <p:nvPr/>
          </p:nvSpPr>
          <p:spPr bwMode="auto">
            <a:xfrm>
              <a:off x="5853159" y="3373419"/>
              <a:ext cx="485779" cy="30163"/>
            </a:xfrm>
            <a:custGeom>
              <a:gdLst>
                <a:gd name="T0" fmla="*/ 281 w 306"/>
                <a:gd name="T1" fmla="*/ 0 h 19"/>
                <a:gd name="T2" fmla="*/ 281 w 306"/>
                <a:gd name="T3" fmla="*/ 0 h 19"/>
                <a:gd name="T4" fmla="*/ 25 w 306"/>
                <a:gd name="T5" fmla="*/ 0 h 19"/>
                <a:gd name="T6" fmla="*/ 25 w 306"/>
                <a:gd name="T7" fmla="*/ 0 h 19"/>
                <a:gd name="T8" fmla="*/ 0 w 306"/>
                <a:gd name="T9" fmla="*/ 19 h 19"/>
                <a:gd name="T10" fmla="*/ 306 w 306"/>
                <a:gd name="T11" fmla="*/ 19 h 19"/>
                <a:gd name="T12" fmla="*/ 281 w 306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81" y="0"/>
                  </a:moveTo>
                  <a:lnTo>
                    <a:pt x="28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19"/>
                  </a:lnTo>
                  <a:lnTo>
                    <a:pt x="306" y="19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703"/>
            <p:cNvSpPr/>
            <p:nvPr/>
          </p:nvSpPr>
          <p:spPr bwMode="auto">
            <a:xfrm>
              <a:off x="5892847" y="3608368"/>
              <a:ext cx="406403" cy="42863"/>
            </a:xfrm>
            <a:custGeom>
              <a:gdLst>
                <a:gd name="T0" fmla="*/ 11 w 256"/>
                <a:gd name="T1" fmla="*/ 27 h 27"/>
                <a:gd name="T2" fmla="*/ 245 w 256"/>
                <a:gd name="T3" fmla="*/ 27 h 27"/>
                <a:gd name="T4" fmla="*/ 256 w 256"/>
                <a:gd name="T5" fmla="*/ 0 h 27"/>
                <a:gd name="T6" fmla="*/ 0 w 256"/>
                <a:gd name="T7" fmla="*/ 0 h 27"/>
                <a:gd name="T8" fmla="*/ 11 w 256"/>
                <a:gd name="T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7">
                  <a:moveTo>
                    <a:pt x="11" y="27"/>
                  </a:moveTo>
                  <a:lnTo>
                    <a:pt x="245" y="27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704"/>
            <p:cNvSpPr/>
            <p:nvPr/>
          </p:nvSpPr>
          <p:spPr bwMode="auto">
            <a:xfrm>
              <a:off x="5961109" y="3282932"/>
              <a:ext cx="269877" cy="31749"/>
            </a:xfrm>
            <a:custGeom>
              <a:gdLst>
                <a:gd name="T0" fmla="*/ 170 w 170"/>
                <a:gd name="T1" fmla="*/ 20 h 20"/>
                <a:gd name="T2" fmla="*/ 148 w 170"/>
                <a:gd name="T3" fmla="*/ 0 h 20"/>
                <a:gd name="T4" fmla="*/ 115 w 170"/>
                <a:gd name="T5" fmla="*/ 0 h 20"/>
                <a:gd name="T6" fmla="*/ 55 w 170"/>
                <a:gd name="T7" fmla="*/ 0 h 20"/>
                <a:gd name="T8" fmla="*/ 22 w 170"/>
                <a:gd name="T9" fmla="*/ 0 h 20"/>
                <a:gd name="T10" fmla="*/ 0 w 170"/>
                <a:gd name="T11" fmla="*/ 20 h 20"/>
                <a:gd name="T12" fmla="*/ 170 w 170"/>
                <a:gd name="T13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0">
                  <a:moveTo>
                    <a:pt x="170" y="20"/>
                  </a:moveTo>
                  <a:lnTo>
                    <a:pt x="148" y="0"/>
                  </a:lnTo>
                  <a:lnTo>
                    <a:pt x="115" y="0"/>
                  </a:lnTo>
                  <a:lnTo>
                    <a:pt x="55" y="0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170" y="2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05"/>
            <p:cNvSpPr/>
            <p:nvPr/>
          </p:nvSpPr>
          <p:spPr bwMode="auto">
            <a:xfrm>
              <a:off x="5892847" y="3330558"/>
              <a:ext cx="406403" cy="42863"/>
            </a:xfrm>
            <a:custGeom>
              <a:gdLst>
                <a:gd name="T0" fmla="*/ 245 w 256"/>
                <a:gd name="T1" fmla="*/ 1 h 27"/>
                <a:gd name="T2" fmla="*/ 245 w 256"/>
                <a:gd name="T3" fmla="*/ 0 h 27"/>
                <a:gd name="T4" fmla="*/ 13 w 256"/>
                <a:gd name="T5" fmla="*/ 0 h 27"/>
                <a:gd name="T6" fmla="*/ 11 w 256"/>
                <a:gd name="T7" fmla="*/ 1 h 27"/>
                <a:gd name="T8" fmla="*/ 0 w 256"/>
                <a:gd name="T9" fmla="*/ 27 h 27"/>
                <a:gd name="T10" fmla="*/ 256 w 256"/>
                <a:gd name="T11" fmla="*/ 27 h 27"/>
                <a:gd name="T12" fmla="*/ 245 w 256"/>
                <a:gd name="T13" fmla="*/ 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7">
                  <a:moveTo>
                    <a:pt x="245" y="1"/>
                  </a:moveTo>
                  <a:lnTo>
                    <a:pt x="24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0" y="27"/>
                  </a:lnTo>
                  <a:lnTo>
                    <a:pt x="256" y="27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706"/>
            <p:cNvSpPr/>
            <p:nvPr/>
          </p:nvSpPr>
          <p:spPr bwMode="auto">
            <a:xfrm>
              <a:off x="5853159" y="3403582"/>
              <a:ext cx="485779" cy="46037"/>
            </a:xfrm>
            <a:custGeom>
              <a:gdLst>
                <a:gd name="T0" fmla="*/ 306 w 306"/>
                <a:gd name="T1" fmla="*/ 0 h 29"/>
                <a:gd name="T2" fmla="*/ 306 w 306"/>
                <a:gd name="T3" fmla="*/ 0 h 29"/>
                <a:gd name="T4" fmla="*/ 0 w 306"/>
                <a:gd name="T5" fmla="*/ 0 h 29"/>
                <a:gd name="T6" fmla="*/ 0 w 306"/>
                <a:gd name="T7" fmla="*/ 0 h 29"/>
                <a:gd name="T8" fmla="*/ 2 w 306"/>
                <a:gd name="T9" fmla="*/ 29 h 29"/>
                <a:gd name="T10" fmla="*/ 304 w 306"/>
                <a:gd name="T11" fmla="*/ 29 h 29"/>
                <a:gd name="T12" fmla="*/ 306 w 306"/>
                <a:gd name="T1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8">
                  <a:moveTo>
                    <a:pt x="306" y="0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9"/>
                  </a:lnTo>
                  <a:lnTo>
                    <a:pt x="304" y="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07"/>
            <p:cNvSpPr/>
            <p:nvPr/>
          </p:nvSpPr>
          <p:spPr bwMode="auto">
            <a:xfrm>
              <a:off x="5834113" y="3490894"/>
              <a:ext cx="525467" cy="41275"/>
            </a:xfrm>
            <a:custGeom>
              <a:gdLst>
                <a:gd name="T0" fmla="*/ 331 w 331"/>
                <a:gd name="T1" fmla="*/ 0 h 26"/>
                <a:gd name="T2" fmla="*/ 0 w 331"/>
                <a:gd name="T3" fmla="*/ 0 h 26"/>
                <a:gd name="T4" fmla="*/ 14 w 331"/>
                <a:gd name="T5" fmla="*/ 26 h 26"/>
                <a:gd name="T6" fmla="*/ 316 w 331"/>
                <a:gd name="T7" fmla="*/ 26 h 26"/>
                <a:gd name="T8" fmla="*/ 331 w 331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6">
                  <a:moveTo>
                    <a:pt x="331" y="0"/>
                  </a:moveTo>
                  <a:lnTo>
                    <a:pt x="0" y="0"/>
                  </a:lnTo>
                  <a:lnTo>
                    <a:pt x="14" y="26"/>
                  </a:lnTo>
                  <a:lnTo>
                    <a:pt x="316" y="26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708"/>
            <p:cNvSpPr/>
            <p:nvPr/>
          </p:nvSpPr>
          <p:spPr bwMode="auto">
            <a:xfrm>
              <a:off x="5853164" y="3578206"/>
              <a:ext cx="485779" cy="30163"/>
            </a:xfrm>
            <a:custGeom>
              <a:gdLst>
                <a:gd name="T0" fmla="*/ 25 w 306"/>
                <a:gd name="T1" fmla="*/ 19 h 19"/>
                <a:gd name="T2" fmla="*/ 25 w 306"/>
                <a:gd name="T3" fmla="*/ 19 h 19"/>
                <a:gd name="T4" fmla="*/ 281 w 306"/>
                <a:gd name="T5" fmla="*/ 19 h 19"/>
                <a:gd name="T6" fmla="*/ 281 w 306"/>
                <a:gd name="T7" fmla="*/ 19 h 19"/>
                <a:gd name="T8" fmla="*/ 306 w 306"/>
                <a:gd name="T9" fmla="*/ 0 h 19"/>
                <a:gd name="T10" fmla="*/ 0 w 306"/>
                <a:gd name="T11" fmla="*/ 0 h 19"/>
                <a:gd name="T12" fmla="*/ 25 w 306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5" y="19"/>
                  </a:moveTo>
                  <a:lnTo>
                    <a:pt x="25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709"/>
            <p:cNvSpPr/>
            <p:nvPr/>
          </p:nvSpPr>
          <p:spPr bwMode="auto">
            <a:xfrm>
              <a:off x="5910308" y="3651231"/>
              <a:ext cx="371478" cy="15875"/>
            </a:xfrm>
            <a:custGeom>
              <a:gdLst>
                <a:gd name="T0" fmla="*/ 0 w 234"/>
                <a:gd name="T1" fmla="*/ 0 h 10"/>
                <a:gd name="T2" fmla="*/ 0 w 234"/>
                <a:gd name="T3" fmla="*/ 0 h 10"/>
                <a:gd name="T4" fmla="*/ 32 w 234"/>
                <a:gd name="T5" fmla="*/ 10 h 10"/>
                <a:gd name="T6" fmla="*/ 204 w 234"/>
                <a:gd name="T7" fmla="*/ 10 h 10"/>
                <a:gd name="T8" fmla="*/ 234 w 234"/>
                <a:gd name="T9" fmla="*/ 0 h 10"/>
                <a:gd name="T10" fmla="*/ 234 w 234"/>
                <a:gd name="T11" fmla="*/ 0 h 10"/>
                <a:gd name="T12" fmla="*/ 0 w 234"/>
                <a:gd name="T13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">
                  <a:moveTo>
                    <a:pt x="0" y="0"/>
                  </a:moveTo>
                  <a:lnTo>
                    <a:pt x="0" y="0"/>
                  </a:lnTo>
                  <a:lnTo>
                    <a:pt x="32" y="10"/>
                  </a:lnTo>
                  <a:lnTo>
                    <a:pt x="204" y="1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710"/>
            <p:cNvSpPr>
              <a:spLocks noEditPoints="1"/>
            </p:cNvSpPr>
            <p:nvPr/>
          </p:nvSpPr>
          <p:spPr bwMode="auto">
            <a:xfrm>
              <a:off x="5996023" y="3016235"/>
              <a:ext cx="200026" cy="266698"/>
            </a:xfrm>
            <a:custGeom>
              <a:gdLst>
                <a:gd name="T0" fmla="*/ 24 w 92"/>
                <a:gd name="T1" fmla="*/ 122 h 122"/>
                <a:gd name="T2" fmla="*/ 68 w 92"/>
                <a:gd name="T3" fmla="*/ 122 h 122"/>
                <a:gd name="T4" fmla="*/ 92 w 92"/>
                <a:gd name="T5" fmla="*/ 122 h 122"/>
                <a:gd name="T6" fmla="*/ 92 w 92"/>
                <a:gd name="T7" fmla="*/ 116 h 122"/>
                <a:gd name="T8" fmla="*/ 82 w 92"/>
                <a:gd name="T9" fmla="*/ 116 h 122"/>
                <a:gd name="T10" fmla="*/ 47 w 92"/>
                <a:gd name="T11" fmla="*/ 96 h 122"/>
                <a:gd name="T12" fmla="*/ 47 w 92"/>
                <a:gd name="T13" fmla="*/ 0 h 122"/>
                <a:gd name="T14" fmla="*/ 45 w 92"/>
                <a:gd name="T15" fmla="*/ 0 h 122"/>
                <a:gd name="T16" fmla="*/ 45 w 92"/>
                <a:gd name="T17" fmla="*/ 96 h 122"/>
                <a:gd name="T18" fmla="*/ 10 w 92"/>
                <a:gd name="T19" fmla="*/ 116 h 122"/>
                <a:gd name="T20" fmla="*/ 0 w 92"/>
                <a:gd name="T21" fmla="*/ 116 h 122"/>
                <a:gd name="T22" fmla="*/ 0 w 92"/>
                <a:gd name="T23" fmla="*/ 122 h 122"/>
                <a:gd name="T24" fmla="*/ 0 w 92"/>
                <a:gd name="T25" fmla="*/ 122 h 122"/>
                <a:gd name="T26" fmla="*/ 24 w 92"/>
                <a:gd name="T27" fmla="*/ 122 h 122"/>
                <a:gd name="T28" fmla="*/ 46 w 92"/>
                <a:gd name="T29" fmla="*/ 98 h 122"/>
                <a:gd name="T30" fmla="*/ 79 w 92"/>
                <a:gd name="T31" fmla="*/ 116 h 122"/>
                <a:gd name="T32" fmla="*/ 13 w 92"/>
                <a:gd name="T33" fmla="*/ 116 h 122"/>
                <a:gd name="T34" fmla="*/ 46 w 92"/>
                <a:gd name="T35" fmla="*/ 98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22">
                  <a:moveTo>
                    <a:pt x="24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76" y="104"/>
                    <a:pt x="63" y="96"/>
                    <a:pt x="47" y="9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30" y="96"/>
                    <a:pt x="16" y="104"/>
                    <a:pt x="1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24" y="122"/>
                  </a:lnTo>
                  <a:close/>
                  <a:moveTo>
                    <a:pt x="46" y="98"/>
                  </a:moveTo>
                  <a:cubicBezTo>
                    <a:pt x="61" y="98"/>
                    <a:pt x="73" y="105"/>
                    <a:pt x="79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9" y="105"/>
                    <a:pt x="32" y="98"/>
                    <a:pt x="46" y="98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711"/>
            <p:cNvSpPr/>
            <p:nvPr/>
          </p:nvSpPr>
          <p:spPr bwMode="auto">
            <a:xfrm>
              <a:off x="5996033" y="3702042"/>
              <a:ext cx="200027" cy="33338"/>
            </a:xfrm>
            <a:custGeom>
              <a:gdLst>
                <a:gd name="T0" fmla="*/ 24 w 92"/>
                <a:gd name="T1" fmla="*/ 0 h 15"/>
                <a:gd name="T2" fmla="*/ 0 w 92"/>
                <a:gd name="T3" fmla="*/ 0 h 15"/>
                <a:gd name="T4" fmla="*/ 0 w 92"/>
                <a:gd name="T5" fmla="*/ 0 h 15"/>
                <a:gd name="T6" fmla="*/ 10 w 92"/>
                <a:gd name="T7" fmla="*/ 10 h 15"/>
                <a:gd name="T8" fmla="*/ 45 w 92"/>
                <a:gd name="T9" fmla="*/ 10 h 15"/>
                <a:gd name="T10" fmla="*/ 45 w 92"/>
                <a:gd name="T11" fmla="*/ 15 h 15"/>
                <a:gd name="T12" fmla="*/ 46 w 92"/>
                <a:gd name="T13" fmla="*/ 15 h 15"/>
                <a:gd name="T14" fmla="*/ 47 w 92"/>
                <a:gd name="T15" fmla="*/ 15 h 15"/>
                <a:gd name="T16" fmla="*/ 47 w 92"/>
                <a:gd name="T17" fmla="*/ 10 h 15"/>
                <a:gd name="T18" fmla="*/ 80 w 92"/>
                <a:gd name="T19" fmla="*/ 10 h 15"/>
                <a:gd name="T20" fmla="*/ 92 w 92"/>
                <a:gd name="T21" fmla="*/ 0 h 15"/>
                <a:gd name="T22" fmla="*/ 68 w 92"/>
                <a:gd name="T23" fmla="*/ 0 h 15"/>
                <a:gd name="T24" fmla="*/ 24 w 92"/>
                <a:gd name="T2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5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712"/>
            <p:cNvSpPr/>
            <p:nvPr/>
          </p:nvSpPr>
          <p:spPr bwMode="auto">
            <a:xfrm>
              <a:off x="6080172" y="3735372"/>
              <a:ext cx="31750" cy="23813"/>
            </a:xfrm>
            <a:custGeom>
              <a:gdLst>
                <a:gd name="T0" fmla="*/ 6 w 14"/>
                <a:gd name="T1" fmla="*/ 0 h 11"/>
                <a:gd name="T2" fmla="*/ 0 w 14"/>
                <a:gd name="T3" fmla="*/ 6 h 11"/>
                <a:gd name="T4" fmla="*/ 5 w 14"/>
                <a:gd name="T5" fmla="*/ 11 h 11"/>
                <a:gd name="T6" fmla="*/ 7 w 14"/>
                <a:gd name="T7" fmla="*/ 11 h 11"/>
                <a:gd name="T8" fmla="*/ 9 w 14"/>
                <a:gd name="T9" fmla="*/ 11 h 11"/>
                <a:gd name="T10" fmla="*/ 14 w 14"/>
                <a:gd name="T11" fmla="*/ 6 h 11"/>
                <a:gd name="T12" fmla="*/ 8 w 14"/>
                <a:gd name="T13" fmla="*/ 0 h 11"/>
                <a:gd name="T14" fmla="*/ 7 w 14"/>
                <a:gd name="T15" fmla="*/ 0 h 11"/>
                <a:gd name="T16" fmla="*/ 6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0" y="8"/>
                    <a:pt x="2" y="10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2" y="10"/>
                    <a:pt x="14" y="8"/>
                    <a:pt x="14" y="6"/>
                  </a:cubicBezTo>
                  <a:cubicBezTo>
                    <a:pt x="14" y="3"/>
                    <a:pt x="11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713"/>
            <p:cNvSpPr/>
            <p:nvPr/>
          </p:nvSpPr>
          <p:spPr bwMode="auto">
            <a:xfrm>
              <a:off x="6080172" y="3797295"/>
              <a:ext cx="31750" cy="23813"/>
            </a:xfrm>
            <a:custGeom>
              <a:gdLst>
                <a:gd name="T0" fmla="*/ 7 w 14"/>
                <a:gd name="T1" fmla="*/ 0 h 11"/>
                <a:gd name="T2" fmla="*/ 5 w 14"/>
                <a:gd name="T3" fmla="*/ 0 h 11"/>
                <a:gd name="T4" fmla="*/ 0 w 14"/>
                <a:gd name="T5" fmla="*/ 5 h 11"/>
                <a:gd name="T6" fmla="*/ 6 w 14"/>
                <a:gd name="T7" fmla="*/ 11 h 11"/>
                <a:gd name="T8" fmla="*/ 7 w 14"/>
                <a:gd name="T9" fmla="*/ 11 h 11"/>
                <a:gd name="T10" fmla="*/ 8 w 14"/>
                <a:gd name="T11" fmla="*/ 11 h 11"/>
                <a:gd name="T12" fmla="*/ 14 w 14"/>
                <a:gd name="T13" fmla="*/ 5 h 11"/>
                <a:gd name="T14" fmla="*/ 10 w 14"/>
                <a:gd name="T15" fmla="*/ 0 h 11"/>
                <a:gd name="T16" fmla="*/ 7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0"/>
                    <a:pt x="14" y="8"/>
                    <a:pt x="14" y="5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714"/>
            <p:cNvSpPr/>
            <p:nvPr/>
          </p:nvSpPr>
          <p:spPr bwMode="auto">
            <a:xfrm>
              <a:off x="6073776" y="3759201"/>
              <a:ext cx="46038" cy="38100"/>
            </a:xfrm>
            <a:custGeom>
              <a:gdLst>
                <a:gd name="T0" fmla="*/ 10 w 21"/>
                <a:gd name="T1" fmla="*/ 0 h 18"/>
                <a:gd name="T2" fmla="*/ 8 w 21"/>
                <a:gd name="T3" fmla="*/ 0 h 18"/>
                <a:gd name="T4" fmla="*/ 0 w 21"/>
                <a:gd name="T5" fmla="*/ 9 h 18"/>
                <a:gd name="T6" fmla="*/ 8 w 21"/>
                <a:gd name="T7" fmla="*/ 18 h 18"/>
                <a:gd name="T8" fmla="*/ 10 w 21"/>
                <a:gd name="T9" fmla="*/ 18 h 18"/>
                <a:gd name="T10" fmla="*/ 13 w 21"/>
                <a:gd name="T11" fmla="*/ 18 h 18"/>
                <a:gd name="T12" fmla="*/ 21 w 21"/>
                <a:gd name="T13" fmla="*/ 9 h 18"/>
                <a:gd name="T14" fmla="*/ 12 w 21"/>
                <a:gd name="T15" fmla="*/ 0 h 18"/>
                <a:gd name="T16" fmla="*/ 10 w 21"/>
                <a:gd name="T1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3"/>
                    <a:pt x="3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1" y="18"/>
                    <a:pt x="12" y="18"/>
                    <a:pt x="13" y="18"/>
                  </a:cubicBezTo>
                  <a:cubicBezTo>
                    <a:pt x="17" y="17"/>
                    <a:pt x="21" y="13"/>
                    <a:pt x="21" y="9"/>
                  </a:cubicBezTo>
                  <a:cubicBezTo>
                    <a:pt x="21" y="5"/>
                    <a:pt x="17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EB6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1465741" y="4716803"/>
            <a:ext cx="3669175" cy="300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17343" y="5354507"/>
            <a:ext cx="414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Lorem ipsum dolor sit amet, consectetur adipisicineiusmod tempor incididunt ut labore et 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931952" y="4680820"/>
            <a:ext cx="246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叶根友唐楷简" panose="02010601030101010101" pitchFamily="2" charset="-122"/>
                <a:ea typeface="叶根友唐楷简" panose="02010601030101010101" pitchFamily="2" charset="-122"/>
                <a:cs typeface="+mn-ea"/>
                <a:sym typeface="Segoe UI" panose="020b0502040204020203" pitchFamily="34" charset="0"/>
              </a:rPr>
              <a:t>点击编辑标题</a:t>
            </a:r>
            <a:endParaRPr lang="zh-CN" altLang="en-US" sz="2000" b="1">
              <a:latin typeface="叶根友唐楷简" panose="02010601030101010101" pitchFamily="2" charset="-122"/>
              <a:ea typeface="叶根友唐楷简" panose="02010601030101010101" pitchFamily="2" charset="-122"/>
              <a:cs typeface="+mn-ea"/>
              <a:sym typeface="Segoe UI" panose="020b0502040204020203" pitchFamily="34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 flipH="1">
            <a:off x="1020420" y="4270120"/>
            <a:ext cx="652200" cy="1028534"/>
            <a:chOff x="5834108" y="3016235"/>
            <a:chExt cx="525472" cy="828670"/>
          </a:xfrm>
        </p:grpSpPr>
        <p:sp>
          <p:nvSpPr>
            <p:cNvPr id="98" name="Freeform 8697"/>
            <p:cNvSpPr/>
            <p:nvPr/>
          </p:nvSpPr>
          <p:spPr bwMode="auto">
            <a:xfrm>
              <a:off x="6094462" y="3821092"/>
              <a:ext cx="3175" cy="23813"/>
            </a:xfrm>
            <a:custGeom>
              <a:gdLst>
                <a:gd name="T0" fmla="*/ 0 w 2"/>
                <a:gd name="T1" fmla="*/ 0 h 11"/>
                <a:gd name="T2" fmla="*/ 0 w 2"/>
                <a:gd name="T3" fmla="*/ 10 h 11"/>
                <a:gd name="T4" fmla="*/ 1 w 2"/>
                <a:gd name="T5" fmla="*/ 11 h 11"/>
                <a:gd name="T6" fmla="*/ 2 w 2"/>
                <a:gd name="T7" fmla="*/ 10 h 11"/>
                <a:gd name="T8" fmla="*/ 2 w 2"/>
                <a:gd name="T9" fmla="*/ 0 h 11"/>
                <a:gd name="T10" fmla="*/ 1 w 2"/>
                <a:gd name="T11" fmla="*/ 0 h 11"/>
                <a:gd name="T12" fmla="*/ 0 w 2"/>
                <a:gd name="T1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698"/>
            <p:cNvSpPr/>
            <p:nvPr/>
          </p:nvSpPr>
          <p:spPr bwMode="auto">
            <a:xfrm>
              <a:off x="5853160" y="3532168"/>
              <a:ext cx="485779" cy="46037"/>
            </a:xfrm>
            <a:custGeom>
              <a:gdLst>
                <a:gd name="T0" fmla="*/ 304 w 306"/>
                <a:gd name="T1" fmla="*/ 0 h 29"/>
                <a:gd name="T2" fmla="*/ 2 w 306"/>
                <a:gd name="T3" fmla="*/ 0 h 29"/>
                <a:gd name="T4" fmla="*/ 2 w 306"/>
                <a:gd name="T5" fmla="*/ 0 h 29"/>
                <a:gd name="T6" fmla="*/ 0 w 306"/>
                <a:gd name="T7" fmla="*/ 29 h 29"/>
                <a:gd name="T8" fmla="*/ 0 w 306"/>
                <a:gd name="T9" fmla="*/ 29 h 29"/>
                <a:gd name="T10" fmla="*/ 306 w 306"/>
                <a:gd name="T11" fmla="*/ 29 h 29"/>
                <a:gd name="T12" fmla="*/ 306 w 306"/>
                <a:gd name="T13" fmla="*/ 29 h 29"/>
                <a:gd name="T14" fmla="*/ 304 w 306"/>
                <a:gd name="T15" fmla="*/ 0 h 29"/>
                <a:gd name="T16" fmla="*/ 304 w 306"/>
                <a:gd name="T17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8">
                  <a:moveTo>
                    <a:pt x="30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699"/>
            <p:cNvSpPr/>
            <p:nvPr/>
          </p:nvSpPr>
          <p:spPr bwMode="auto">
            <a:xfrm>
              <a:off x="5913486" y="3314683"/>
              <a:ext cx="368303" cy="15875"/>
            </a:xfrm>
            <a:custGeom>
              <a:gdLst>
                <a:gd name="T0" fmla="*/ 232 w 232"/>
                <a:gd name="T1" fmla="*/ 10 h 10"/>
                <a:gd name="T2" fmla="*/ 200 w 232"/>
                <a:gd name="T3" fmla="*/ 2 h 10"/>
                <a:gd name="T4" fmla="*/ 200 w 232"/>
                <a:gd name="T5" fmla="*/ 0 h 10"/>
                <a:gd name="T6" fmla="*/ 30 w 232"/>
                <a:gd name="T7" fmla="*/ 0 h 10"/>
                <a:gd name="T8" fmla="*/ 30 w 232"/>
                <a:gd name="T9" fmla="*/ 2 h 10"/>
                <a:gd name="T10" fmla="*/ 0 w 232"/>
                <a:gd name="T11" fmla="*/ 10 h 10"/>
                <a:gd name="T12" fmla="*/ 232 w 232"/>
                <a:gd name="T13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0">
                  <a:moveTo>
                    <a:pt x="232" y="10"/>
                  </a:moveTo>
                  <a:lnTo>
                    <a:pt x="200" y="2"/>
                  </a:lnTo>
                  <a:lnTo>
                    <a:pt x="20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0" y="10"/>
                  </a:lnTo>
                  <a:lnTo>
                    <a:pt x="232" y="1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8700"/>
            <p:cNvSpPr/>
            <p:nvPr/>
          </p:nvSpPr>
          <p:spPr bwMode="auto">
            <a:xfrm>
              <a:off x="5834108" y="3449619"/>
              <a:ext cx="525467" cy="41275"/>
            </a:xfrm>
            <a:custGeom>
              <a:gdLst>
                <a:gd name="T0" fmla="*/ 316 w 331"/>
                <a:gd name="T1" fmla="*/ 0 h 26"/>
                <a:gd name="T2" fmla="*/ 316 w 331"/>
                <a:gd name="T3" fmla="*/ 0 h 26"/>
                <a:gd name="T4" fmla="*/ 14 w 331"/>
                <a:gd name="T5" fmla="*/ 0 h 26"/>
                <a:gd name="T6" fmla="*/ 14 w 331"/>
                <a:gd name="T7" fmla="*/ 0 h 26"/>
                <a:gd name="T8" fmla="*/ 0 w 331"/>
                <a:gd name="T9" fmla="*/ 26 h 26"/>
                <a:gd name="T10" fmla="*/ 331 w 331"/>
                <a:gd name="T11" fmla="*/ 26 h 26"/>
                <a:gd name="T12" fmla="*/ 316 w 331"/>
                <a:gd name="T13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26">
                  <a:moveTo>
                    <a:pt x="316" y="0"/>
                  </a:moveTo>
                  <a:lnTo>
                    <a:pt x="3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331" y="26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8701"/>
            <p:cNvSpPr/>
            <p:nvPr/>
          </p:nvSpPr>
          <p:spPr bwMode="auto">
            <a:xfrm>
              <a:off x="5961109" y="3667105"/>
              <a:ext cx="273052" cy="34925"/>
            </a:xfrm>
            <a:custGeom>
              <a:gdLst>
                <a:gd name="T0" fmla="*/ 0 w 172"/>
                <a:gd name="T1" fmla="*/ 0 h 22"/>
                <a:gd name="T2" fmla="*/ 0 w 172"/>
                <a:gd name="T3" fmla="*/ 0 h 22"/>
                <a:gd name="T4" fmla="*/ 22 w 172"/>
                <a:gd name="T5" fmla="*/ 22 h 22"/>
                <a:gd name="T6" fmla="*/ 55 w 172"/>
                <a:gd name="T7" fmla="*/ 22 h 22"/>
                <a:gd name="T8" fmla="*/ 115 w 172"/>
                <a:gd name="T9" fmla="*/ 22 h 22"/>
                <a:gd name="T10" fmla="*/ 148 w 172"/>
                <a:gd name="T11" fmla="*/ 22 h 22"/>
                <a:gd name="T12" fmla="*/ 170 w 172"/>
                <a:gd name="T13" fmla="*/ 0 h 22"/>
                <a:gd name="T14" fmla="*/ 172 w 172"/>
                <a:gd name="T15" fmla="*/ 0 h 22"/>
                <a:gd name="T16" fmla="*/ 0 w 172"/>
                <a:gd name="T17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2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55" y="22"/>
                  </a:lnTo>
                  <a:lnTo>
                    <a:pt x="115" y="22"/>
                  </a:lnTo>
                  <a:lnTo>
                    <a:pt x="148" y="22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8702"/>
            <p:cNvSpPr/>
            <p:nvPr/>
          </p:nvSpPr>
          <p:spPr bwMode="auto">
            <a:xfrm>
              <a:off x="5853159" y="3373419"/>
              <a:ext cx="485779" cy="30163"/>
            </a:xfrm>
            <a:custGeom>
              <a:gdLst>
                <a:gd name="T0" fmla="*/ 281 w 306"/>
                <a:gd name="T1" fmla="*/ 0 h 19"/>
                <a:gd name="T2" fmla="*/ 281 w 306"/>
                <a:gd name="T3" fmla="*/ 0 h 19"/>
                <a:gd name="T4" fmla="*/ 25 w 306"/>
                <a:gd name="T5" fmla="*/ 0 h 19"/>
                <a:gd name="T6" fmla="*/ 25 w 306"/>
                <a:gd name="T7" fmla="*/ 0 h 19"/>
                <a:gd name="T8" fmla="*/ 0 w 306"/>
                <a:gd name="T9" fmla="*/ 19 h 19"/>
                <a:gd name="T10" fmla="*/ 306 w 306"/>
                <a:gd name="T11" fmla="*/ 19 h 19"/>
                <a:gd name="T12" fmla="*/ 281 w 306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81" y="0"/>
                  </a:moveTo>
                  <a:lnTo>
                    <a:pt x="28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19"/>
                  </a:lnTo>
                  <a:lnTo>
                    <a:pt x="306" y="19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8703"/>
            <p:cNvSpPr/>
            <p:nvPr/>
          </p:nvSpPr>
          <p:spPr bwMode="auto">
            <a:xfrm>
              <a:off x="5892847" y="3608368"/>
              <a:ext cx="406403" cy="42863"/>
            </a:xfrm>
            <a:custGeom>
              <a:gdLst>
                <a:gd name="T0" fmla="*/ 11 w 256"/>
                <a:gd name="T1" fmla="*/ 27 h 27"/>
                <a:gd name="T2" fmla="*/ 245 w 256"/>
                <a:gd name="T3" fmla="*/ 27 h 27"/>
                <a:gd name="T4" fmla="*/ 256 w 256"/>
                <a:gd name="T5" fmla="*/ 0 h 27"/>
                <a:gd name="T6" fmla="*/ 0 w 256"/>
                <a:gd name="T7" fmla="*/ 0 h 27"/>
                <a:gd name="T8" fmla="*/ 11 w 256"/>
                <a:gd name="T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7">
                  <a:moveTo>
                    <a:pt x="11" y="27"/>
                  </a:moveTo>
                  <a:lnTo>
                    <a:pt x="245" y="27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8704"/>
            <p:cNvSpPr/>
            <p:nvPr/>
          </p:nvSpPr>
          <p:spPr bwMode="auto">
            <a:xfrm>
              <a:off x="5961109" y="3282932"/>
              <a:ext cx="269877" cy="31749"/>
            </a:xfrm>
            <a:custGeom>
              <a:gdLst>
                <a:gd name="T0" fmla="*/ 170 w 170"/>
                <a:gd name="T1" fmla="*/ 20 h 20"/>
                <a:gd name="T2" fmla="*/ 148 w 170"/>
                <a:gd name="T3" fmla="*/ 0 h 20"/>
                <a:gd name="T4" fmla="*/ 115 w 170"/>
                <a:gd name="T5" fmla="*/ 0 h 20"/>
                <a:gd name="T6" fmla="*/ 55 w 170"/>
                <a:gd name="T7" fmla="*/ 0 h 20"/>
                <a:gd name="T8" fmla="*/ 22 w 170"/>
                <a:gd name="T9" fmla="*/ 0 h 20"/>
                <a:gd name="T10" fmla="*/ 0 w 170"/>
                <a:gd name="T11" fmla="*/ 20 h 20"/>
                <a:gd name="T12" fmla="*/ 170 w 170"/>
                <a:gd name="T13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0">
                  <a:moveTo>
                    <a:pt x="170" y="20"/>
                  </a:moveTo>
                  <a:lnTo>
                    <a:pt x="148" y="0"/>
                  </a:lnTo>
                  <a:lnTo>
                    <a:pt x="115" y="0"/>
                  </a:lnTo>
                  <a:lnTo>
                    <a:pt x="55" y="0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170" y="2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8705"/>
            <p:cNvSpPr/>
            <p:nvPr/>
          </p:nvSpPr>
          <p:spPr bwMode="auto">
            <a:xfrm>
              <a:off x="5892847" y="3330558"/>
              <a:ext cx="406403" cy="42863"/>
            </a:xfrm>
            <a:custGeom>
              <a:gdLst>
                <a:gd name="T0" fmla="*/ 245 w 256"/>
                <a:gd name="T1" fmla="*/ 1 h 27"/>
                <a:gd name="T2" fmla="*/ 245 w 256"/>
                <a:gd name="T3" fmla="*/ 0 h 27"/>
                <a:gd name="T4" fmla="*/ 13 w 256"/>
                <a:gd name="T5" fmla="*/ 0 h 27"/>
                <a:gd name="T6" fmla="*/ 11 w 256"/>
                <a:gd name="T7" fmla="*/ 1 h 27"/>
                <a:gd name="T8" fmla="*/ 0 w 256"/>
                <a:gd name="T9" fmla="*/ 27 h 27"/>
                <a:gd name="T10" fmla="*/ 256 w 256"/>
                <a:gd name="T11" fmla="*/ 27 h 27"/>
                <a:gd name="T12" fmla="*/ 245 w 256"/>
                <a:gd name="T13" fmla="*/ 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7">
                  <a:moveTo>
                    <a:pt x="245" y="1"/>
                  </a:moveTo>
                  <a:lnTo>
                    <a:pt x="24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0" y="27"/>
                  </a:lnTo>
                  <a:lnTo>
                    <a:pt x="256" y="27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8706"/>
            <p:cNvSpPr/>
            <p:nvPr/>
          </p:nvSpPr>
          <p:spPr bwMode="auto">
            <a:xfrm>
              <a:off x="5853159" y="3403582"/>
              <a:ext cx="485779" cy="46037"/>
            </a:xfrm>
            <a:custGeom>
              <a:gdLst>
                <a:gd name="T0" fmla="*/ 306 w 306"/>
                <a:gd name="T1" fmla="*/ 0 h 29"/>
                <a:gd name="T2" fmla="*/ 306 w 306"/>
                <a:gd name="T3" fmla="*/ 0 h 29"/>
                <a:gd name="T4" fmla="*/ 0 w 306"/>
                <a:gd name="T5" fmla="*/ 0 h 29"/>
                <a:gd name="T6" fmla="*/ 0 w 306"/>
                <a:gd name="T7" fmla="*/ 0 h 29"/>
                <a:gd name="T8" fmla="*/ 2 w 306"/>
                <a:gd name="T9" fmla="*/ 29 h 29"/>
                <a:gd name="T10" fmla="*/ 304 w 306"/>
                <a:gd name="T11" fmla="*/ 29 h 29"/>
                <a:gd name="T12" fmla="*/ 306 w 306"/>
                <a:gd name="T1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8">
                  <a:moveTo>
                    <a:pt x="306" y="0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9"/>
                  </a:lnTo>
                  <a:lnTo>
                    <a:pt x="304" y="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707"/>
            <p:cNvSpPr/>
            <p:nvPr/>
          </p:nvSpPr>
          <p:spPr bwMode="auto">
            <a:xfrm>
              <a:off x="5834113" y="3490894"/>
              <a:ext cx="525467" cy="41275"/>
            </a:xfrm>
            <a:custGeom>
              <a:gdLst>
                <a:gd name="T0" fmla="*/ 331 w 331"/>
                <a:gd name="T1" fmla="*/ 0 h 26"/>
                <a:gd name="T2" fmla="*/ 0 w 331"/>
                <a:gd name="T3" fmla="*/ 0 h 26"/>
                <a:gd name="T4" fmla="*/ 14 w 331"/>
                <a:gd name="T5" fmla="*/ 26 h 26"/>
                <a:gd name="T6" fmla="*/ 316 w 331"/>
                <a:gd name="T7" fmla="*/ 26 h 26"/>
                <a:gd name="T8" fmla="*/ 331 w 331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6">
                  <a:moveTo>
                    <a:pt x="331" y="0"/>
                  </a:moveTo>
                  <a:lnTo>
                    <a:pt x="0" y="0"/>
                  </a:lnTo>
                  <a:lnTo>
                    <a:pt x="14" y="26"/>
                  </a:lnTo>
                  <a:lnTo>
                    <a:pt x="316" y="26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708"/>
            <p:cNvSpPr/>
            <p:nvPr/>
          </p:nvSpPr>
          <p:spPr bwMode="auto">
            <a:xfrm>
              <a:off x="5853164" y="3578206"/>
              <a:ext cx="485779" cy="30163"/>
            </a:xfrm>
            <a:custGeom>
              <a:gdLst>
                <a:gd name="T0" fmla="*/ 25 w 306"/>
                <a:gd name="T1" fmla="*/ 19 h 19"/>
                <a:gd name="T2" fmla="*/ 25 w 306"/>
                <a:gd name="T3" fmla="*/ 19 h 19"/>
                <a:gd name="T4" fmla="*/ 281 w 306"/>
                <a:gd name="T5" fmla="*/ 19 h 19"/>
                <a:gd name="T6" fmla="*/ 281 w 306"/>
                <a:gd name="T7" fmla="*/ 19 h 19"/>
                <a:gd name="T8" fmla="*/ 306 w 306"/>
                <a:gd name="T9" fmla="*/ 0 h 19"/>
                <a:gd name="T10" fmla="*/ 0 w 306"/>
                <a:gd name="T11" fmla="*/ 0 h 19"/>
                <a:gd name="T12" fmla="*/ 25 w 306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5" y="19"/>
                  </a:moveTo>
                  <a:lnTo>
                    <a:pt x="25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709"/>
            <p:cNvSpPr/>
            <p:nvPr/>
          </p:nvSpPr>
          <p:spPr bwMode="auto">
            <a:xfrm>
              <a:off x="5910308" y="3651231"/>
              <a:ext cx="371478" cy="15875"/>
            </a:xfrm>
            <a:custGeom>
              <a:gdLst>
                <a:gd name="T0" fmla="*/ 0 w 234"/>
                <a:gd name="T1" fmla="*/ 0 h 10"/>
                <a:gd name="T2" fmla="*/ 0 w 234"/>
                <a:gd name="T3" fmla="*/ 0 h 10"/>
                <a:gd name="T4" fmla="*/ 32 w 234"/>
                <a:gd name="T5" fmla="*/ 10 h 10"/>
                <a:gd name="T6" fmla="*/ 204 w 234"/>
                <a:gd name="T7" fmla="*/ 10 h 10"/>
                <a:gd name="T8" fmla="*/ 234 w 234"/>
                <a:gd name="T9" fmla="*/ 0 h 10"/>
                <a:gd name="T10" fmla="*/ 234 w 234"/>
                <a:gd name="T11" fmla="*/ 0 h 10"/>
                <a:gd name="T12" fmla="*/ 0 w 234"/>
                <a:gd name="T13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">
                  <a:moveTo>
                    <a:pt x="0" y="0"/>
                  </a:moveTo>
                  <a:lnTo>
                    <a:pt x="0" y="0"/>
                  </a:lnTo>
                  <a:lnTo>
                    <a:pt x="32" y="10"/>
                  </a:lnTo>
                  <a:lnTo>
                    <a:pt x="204" y="1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710"/>
            <p:cNvSpPr>
              <a:spLocks noEditPoints="1"/>
            </p:cNvSpPr>
            <p:nvPr/>
          </p:nvSpPr>
          <p:spPr bwMode="auto">
            <a:xfrm>
              <a:off x="5996023" y="3016235"/>
              <a:ext cx="200026" cy="266698"/>
            </a:xfrm>
            <a:custGeom>
              <a:gdLst>
                <a:gd name="T0" fmla="*/ 24 w 92"/>
                <a:gd name="T1" fmla="*/ 122 h 122"/>
                <a:gd name="T2" fmla="*/ 68 w 92"/>
                <a:gd name="T3" fmla="*/ 122 h 122"/>
                <a:gd name="T4" fmla="*/ 92 w 92"/>
                <a:gd name="T5" fmla="*/ 122 h 122"/>
                <a:gd name="T6" fmla="*/ 92 w 92"/>
                <a:gd name="T7" fmla="*/ 116 h 122"/>
                <a:gd name="T8" fmla="*/ 82 w 92"/>
                <a:gd name="T9" fmla="*/ 116 h 122"/>
                <a:gd name="T10" fmla="*/ 47 w 92"/>
                <a:gd name="T11" fmla="*/ 96 h 122"/>
                <a:gd name="T12" fmla="*/ 47 w 92"/>
                <a:gd name="T13" fmla="*/ 0 h 122"/>
                <a:gd name="T14" fmla="*/ 45 w 92"/>
                <a:gd name="T15" fmla="*/ 0 h 122"/>
                <a:gd name="T16" fmla="*/ 45 w 92"/>
                <a:gd name="T17" fmla="*/ 96 h 122"/>
                <a:gd name="T18" fmla="*/ 10 w 92"/>
                <a:gd name="T19" fmla="*/ 116 h 122"/>
                <a:gd name="T20" fmla="*/ 0 w 92"/>
                <a:gd name="T21" fmla="*/ 116 h 122"/>
                <a:gd name="T22" fmla="*/ 0 w 92"/>
                <a:gd name="T23" fmla="*/ 122 h 122"/>
                <a:gd name="T24" fmla="*/ 0 w 92"/>
                <a:gd name="T25" fmla="*/ 122 h 122"/>
                <a:gd name="T26" fmla="*/ 24 w 92"/>
                <a:gd name="T27" fmla="*/ 122 h 122"/>
                <a:gd name="T28" fmla="*/ 46 w 92"/>
                <a:gd name="T29" fmla="*/ 98 h 122"/>
                <a:gd name="T30" fmla="*/ 79 w 92"/>
                <a:gd name="T31" fmla="*/ 116 h 122"/>
                <a:gd name="T32" fmla="*/ 13 w 92"/>
                <a:gd name="T33" fmla="*/ 116 h 122"/>
                <a:gd name="T34" fmla="*/ 46 w 92"/>
                <a:gd name="T35" fmla="*/ 98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22">
                  <a:moveTo>
                    <a:pt x="24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76" y="104"/>
                    <a:pt x="63" y="96"/>
                    <a:pt x="47" y="9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30" y="96"/>
                    <a:pt x="16" y="104"/>
                    <a:pt x="1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24" y="122"/>
                  </a:lnTo>
                  <a:close/>
                  <a:moveTo>
                    <a:pt x="46" y="98"/>
                  </a:moveTo>
                  <a:cubicBezTo>
                    <a:pt x="61" y="98"/>
                    <a:pt x="73" y="105"/>
                    <a:pt x="79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9" y="105"/>
                    <a:pt x="32" y="98"/>
                    <a:pt x="46" y="98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711"/>
            <p:cNvSpPr/>
            <p:nvPr/>
          </p:nvSpPr>
          <p:spPr bwMode="auto">
            <a:xfrm>
              <a:off x="5996033" y="3702042"/>
              <a:ext cx="200027" cy="33338"/>
            </a:xfrm>
            <a:custGeom>
              <a:gdLst>
                <a:gd name="T0" fmla="*/ 24 w 92"/>
                <a:gd name="T1" fmla="*/ 0 h 15"/>
                <a:gd name="T2" fmla="*/ 0 w 92"/>
                <a:gd name="T3" fmla="*/ 0 h 15"/>
                <a:gd name="T4" fmla="*/ 0 w 92"/>
                <a:gd name="T5" fmla="*/ 0 h 15"/>
                <a:gd name="T6" fmla="*/ 10 w 92"/>
                <a:gd name="T7" fmla="*/ 10 h 15"/>
                <a:gd name="T8" fmla="*/ 45 w 92"/>
                <a:gd name="T9" fmla="*/ 10 h 15"/>
                <a:gd name="T10" fmla="*/ 45 w 92"/>
                <a:gd name="T11" fmla="*/ 15 h 15"/>
                <a:gd name="T12" fmla="*/ 46 w 92"/>
                <a:gd name="T13" fmla="*/ 15 h 15"/>
                <a:gd name="T14" fmla="*/ 47 w 92"/>
                <a:gd name="T15" fmla="*/ 15 h 15"/>
                <a:gd name="T16" fmla="*/ 47 w 92"/>
                <a:gd name="T17" fmla="*/ 10 h 15"/>
                <a:gd name="T18" fmla="*/ 80 w 92"/>
                <a:gd name="T19" fmla="*/ 10 h 15"/>
                <a:gd name="T20" fmla="*/ 92 w 92"/>
                <a:gd name="T21" fmla="*/ 0 h 15"/>
                <a:gd name="T22" fmla="*/ 68 w 92"/>
                <a:gd name="T23" fmla="*/ 0 h 15"/>
                <a:gd name="T24" fmla="*/ 24 w 92"/>
                <a:gd name="T2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5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712"/>
            <p:cNvSpPr/>
            <p:nvPr/>
          </p:nvSpPr>
          <p:spPr bwMode="auto">
            <a:xfrm>
              <a:off x="6080172" y="3735372"/>
              <a:ext cx="31750" cy="23813"/>
            </a:xfrm>
            <a:custGeom>
              <a:gdLst>
                <a:gd name="T0" fmla="*/ 6 w 14"/>
                <a:gd name="T1" fmla="*/ 0 h 11"/>
                <a:gd name="T2" fmla="*/ 0 w 14"/>
                <a:gd name="T3" fmla="*/ 6 h 11"/>
                <a:gd name="T4" fmla="*/ 5 w 14"/>
                <a:gd name="T5" fmla="*/ 11 h 11"/>
                <a:gd name="T6" fmla="*/ 7 w 14"/>
                <a:gd name="T7" fmla="*/ 11 h 11"/>
                <a:gd name="T8" fmla="*/ 9 w 14"/>
                <a:gd name="T9" fmla="*/ 11 h 11"/>
                <a:gd name="T10" fmla="*/ 14 w 14"/>
                <a:gd name="T11" fmla="*/ 6 h 11"/>
                <a:gd name="T12" fmla="*/ 8 w 14"/>
                <a:gd name="T13" fmla="*/ 0 h 11"/>
                <a:gd name="T14" fmla="*/ 7 w 14"/>
                <a:gd name="T15" fmla="*/ 0 h 11"/>
                <a:gd name="T16" fmla="*/ 6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0" y="8"/>
                    <a:pt x="2" y="10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2" y="10"/>
                    <a:pt x="14" y="8"/>
                    <a:pt x="14" y="6"/>
                  </a:cubicBezTo>
                  <a:cubicBezTo>
                    <a:pt x="14" y="3"/>
                    <a:pt x="11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8713"/>
            <p:cNvSpPr/>
            <p:nvPr/>
          </p:nvSpPr>
          <p:spPr bwMode="auto">
            <a:xfrm>
              <a:off x="6080172" y="3797295"/>
              <a:ext cx="31750" cy="23813"/>
            </a:xfrm>
            <a:custGeom>
              <a:gdLst>
                <a:gd name="T0" fmla="*/ 7 w 14"/>
                <a:gd name="T1" fmla="*/ 0 h 11"/>
                <a:gd name="T2" fmla="*/ 5 w 14"/>
                <a:gd name="T3" fmla="*/ 0 h 11"/>
                <a:gd name="T4" fmla="*/ 0 w 14"/>
                <a:gd name="T5" fmla="*/ 5 h 11"/>
                <a:gd name="T6" fmla="*/ 6 w 14"/>
                <a:gd name="T7" fmla="*/ 11 h 11"/>
                <a:gd name="T8" fmla="*/ 7 w 14"/>
                <a:gd name="T9" fmla="*/ 11 h 11"/>
                <a:gd name="T10" fmla="*/ 8 w 14"/>
                <a:gd name="T11" fmla="*/ 11 h 11"/>
                <a:gd name="T12" fmla="*/ 14 w 14"/>
                <a:gd name="T13" fmla="*/ 5 h 11"/>
                <a:gd name="T14" fmla="*/ 10 w 14"/>
                <a:gd name="T15" fmla="*/ 0 h 11"/>
                <a:gd name="T16" fmla="*/ 7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0"/>
                    <a:pt x="14" y="8"/>
                    <a:pt x="14" y="5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8714"/>
            <p:cNvSpPr/>
            <p:nvPr/>
          </p:nvSpPr>
          <p:spPr bwMode="auto">
            <a:xfrm>
              <a:off x="6073776" y="3759201"/>
              <a:ext cx="46038" cy="38100"/>
            </a:xfrm>
            <a:custGeom>
              <a:gdLst>
                <a:gd name="T0" fmla="*/ 10 w 21"/>
                <a:gd name="T1" fmla="*/ 0 h 18"/>
                <a:gd name="T2" fmla="*/ 8 w 21"/>
                <a:gd name="T3" fmla="*/ 0 h 18"/>
                <a:gd name="T4" fmla="*/ 0 w 21"/>
                <a:gd name="T5" fmla="*/ 9 h 18"/>
                <a:gd name="T6" fmla="*/ 8 w 21"/>
                <a:gd name="T7" fmla="*/ 18 h 18"/>
                <a:gd name="T8" fmla="*/ 10 w 21"/>
                <a:gd name="T9" fmla="*/ 18 h 18"/>
                <a:gd name="T10" fmla="*/ 13 w 21"/>
                <a:gd name="T11" fmla="*/ 18 h 18"/>
                <a:gd name="T12" fmla="*/ 21 w 21"/>
                <a:gd name="T13" fmla="*/ 9 h 18"/>
                <a:gd name="T14" fmla="*/ 12 w 21"/>
                <a:gd name="T15" fmla="*/ 0 h 18"/>
                <a:gd name="T16" fmla="*/ 10 w 21"/>
                <a:gd name="T1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3"/>
                    <a:pt x="3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1" y="18"/>
                    <a:pt x="12" y="18"/>
                    <a:pt x="13" y="18"/>
                  </a:cubicBezTo>
                  <a:cubicBezTo>
                    <a:pt x="17" y="17"/>
                    <a:pt x="21" y="13"/>
                    <a:pt x="21" y="9"/>
                  </a:cubicBezTo>
                  <a:cubicBezTo>
                    <a:pt x="21" y="5"/>
                    <a:pt x="17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EB6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465741" y="1494103"/>
            <a:ext cx="3669175" cy="300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UI" panose="020b0502040204020203" pitchFamily="34" charset="0"/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7343" y="2113748"/>
            <a:ext cx="4251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Segoe UI" panose="020b0502040204020203" pitchFamily="34" charset="0"/>
              </a:rPr>
              <a:t>The difference in needs and desires of presenters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931952" y="1437484"/>
            <a:ext cx="246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叶根友唐楷简" panose="02010601030101010101" pitchFamily="2" charset="-122"/>
                <a:ea typeface="叶根友唐楷简" panose="02010601030101010101" pitchFamily="2" charset="-122"/>
                <a:cs typeface="+mn-ea"/>
                <a:sym typeface="Segoe UI" panose="020b0502040204020203" pitchFamily="34" charset="0"/>
              </a:rPr>
              <a:t>点击编辑标题</a:t>
            </a:r>
            <a:endParaRPr lang="zh-CN" altLang="en-US" sz="2000" b="1">
              <a:latin typeface="叶根友唐楷简" panose="02010601030101010101" pitchFamily="2" charset="-122"/>
              <a:ea typeface="叶根友唐楷简" panose="02010601030101010101" pitchFamily="2" charset="-122"/>
              <a:cs typeface="+mn-ea"/>
              <a:sym typeface="Segoe UI" panose="020b0502040204020203" pitchFamily="34" charset="0"/>
            </a:endParaRPr>
          </a:p>
        </p:txBody>
      </p:sp>
      <p:sp>
        <p:nvSpPr>
          <p:cNvPr id="116" name="Freeform 5"/>
          <p:cNvSpPr>
            <a:spLocks noEditPoints="1"/>
          </p:cNvSpPr>
          <p:nvPr/>
        </p:nvSpPr>
        <p:spPr bwMode="auto">
          <a:xfrm>
            <a:off x="1004170" y="1079344"/>
            <a:ext cx="647880" cy="965906"/>
          </a:xfrm>
          <a:custGeom>
            <a:gdLst>
              <a:gd name="T0" fmla="*/ 733 w 766"/>
              <a:gd name="T1" fmla="*/ 577 h 1140"/>
              <a:gd name="T2" fmla="*/ 737 w 766"/>
              <a:gd name="T3" fmla="*/ 512 h 1140"/>
              <a:gd name="T4" fmla="*/ 680 w 766"/>
              <a:gd name="T5" fmla="*/ 468 h 1140"/>
              <a:gd name="T6" fmla="*/ 654 w 766"/>
              <a:gd name="T7" fmla="*/ 407 h 1140"/>
              <a:gd name="T8" fmla="*/ 581 w 766"/>
              <a:gd name="T9" fmla="*/ 385 h 1140"/>
              <a:gd name="T10" fmla="*/ 530 w 766"/>
              <a:gd name="T11" fmla="*/ 337 h 1140"/>
              <a:gd name="T12" fmla="*/ 497 w 766"/>
              <a:gd name="T13" fmla="*/ 317 h 1140"/>
              <a:gd name="T14" fmla="*/ 387 w 766"/>
              <a:gd name="T15" fmla="*/ 0 h 1140"/>
              <a:gd name="T16" fmla="*/ 379 w 766"/>
              <a:gd name="T17" fmla="*/ 256 h 1140"/>
              <a:gd name="T18" fmla="*/ 236 w 766"/>
              <a:gd name="T19" fmla="*/ 317 h 1140"/>
              <a:gd name="T20" fmla="*/ 237 w 766"/>
              <a:gd name="T21" fmla="*/ 337 h 1140"/>
              <a:gd name="T22" fmla="*/ 185 w 766"/>
              <a:gd name="T23" fmla="*/ 385 h 1140"/>
              <a:gd name="T24" fmla="*/ 113 w 766"/>
              <a:gd name="T25" fmla="*/ 407 h 1140"/>
              <a:gd name="T26" fmla="*/ 87 w 766"/>
              <a:gd name="T27" fmla="*/ 468 h 1140"/>
              <a:gd name="T28" fmla="*/ 29 w 766"/>
              <a:gd name="T29" fmla="*/ 512 h 1140"/>
              <a:gd name="T30" fmla="*/ 34 w 766"/>
              <a:gd name="T31" fmla="*/ 577 h 1140"/>
              <a:gd name="T32" fmla="*/ 33 w 766"/>
              <a:gd name="T33" fmla="*/ 694 h 1140"/>
              <a:gd name="T34" fmla="*/ 29 w 766"/>
              <a:gd name="T35" fmla="*/ 759 h 1140"/>
              <a:gd name="T36" fmla="*/ 87 w 766"/>
              <a:gd name="T37" fmla="*/ 802 h 1140"/>
              <a:gd name="T38" fmla="*/ 112 w 766"/>
              <a:gd name="T39" fmla="*/ 863 h 1140"/>
              <a:gd name="T40" fmla="*/ 184 w 766"/>
              <a:gd name="T41" fmla="*/ 885 h 1140"/>
              <a:gd name="T42" fmla="*/ 237 w 766"/>
              <a:gd name="T43" fmla="*/ 934 h 1140"/>
              <a:gd name="T44" fmla="*/ 268 w 766"/>
              <a:gd name="T45" fmla="*/ 966 h 1140"/>
              <a:gd name="T46" fmla="*/ 379 w 766"/>
              <a:gd name="T47" fmla="*/ 974 h 1140"/>
              <a:gd name="T48" fmla="*/ 379 w 766"/>
              <a:gd name="T49" fmla="*/ 1009 h 1140"/>
              <a:gd name="T50" fmla="*/ 350 w 766"/>
              <a:gd name="T51" fmla="*/ 1043 h 1140"/>
              <a:gd name="T52" fmla="*/ 379 w 766"/>
              <a:gd name="T53" fmla="*/ 1078 h 1140"/>
              <a:gd name="T54" fmla="*/ 379 w 766"/>
              <a:gd name="T55" fmla="*/ 1113 h 1140"/>
              <a:gd name="T56" fmla="*/ 383 w 766"/>
              <a:gd name="T57" fmla="*/ 1140 h 1140"/>
              <a:gd name="T58" fmla="*/ 387 w 766"/>
              <a:gd name="T59" fmla="*/ 1113 h 1140"/>
              <a:gd name="T60" fmla="*/ 387 w 766"/>
              <a:gd name="T61" fmla="*/ 1078 h 1140"/>
              <a:gd name="T62" fmla="*/ 416 w 766"/>
              <a:gd name="T63" fmla="*/ 1043 h 1140"/>
              <a:gd name="T64" fmla="*/ 387 w 766"/>
              <a:gd name="T65" fmla="*/ 1009 h 1140"/>
              <a:gd name="T66" fmla="*/ 387 w 766"/>
              <a:gd name="T67" fmla="*/ 974 h 1140"/>
              <a:gd name="T68" fmla="*/ 491 w 766"/>
              <a:gd name="T69" fmla="*/ 966 h 1140"/>
              <a:gd name="T70" fmla="*/ 581 w 766"/>
              <a:gd name="T71" fmla="*/ 885 h 1140"/>
              <a:gd name="T72" fmla="*/ 654 w 766"/>
              <a:gd name="T73" fmla="*/ 864 h 1140"/>
              <a:gd name="T74" fmla="*/ 680 w 766"/>
              <a:gd name="T75" fmla="*/ 802 h 1140"/>
              <a:gd name="T76" fmla="*/ 737 w 766"/>
              <a:gd name="T77" fmla="*/ 759 h 1140"/>
              <a:gd name="T78" fmla="*/ 733 w 766"/>
              <a:gd name="T79" fmla="*/ 694 h 1140"/>
              <a:gd name="T80" fmla="*/ 766 w 766"/>
              <a:gd name="T81" fmla="*/ 635 h 1140"/>
              <a:gd name="T82" fmla="*/ 489 w 766"/>
              <a:gd name="T83" fmla="*/ 317 h 1140"/>
              <a:gd name="T84" fmla="*/ 383 w 766"/>
              <a:gd name="T85" fmla="*/ 262 h 1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6" h="1140">
                <a:moveTo>
                  <a:pt x="766" y="635"/>
                </a:moveTo>
                <a:cubicBezTo>
                  <a:pt x="733" y="577"/>
                  <a:pt x="733" y="577"/>
                  <a:pt x="733" y="577"/>
                </a:cubicBezTo>
                <a:cubicBezTo>
                  <a:pt x="733" y="576"/>
                  <a:pt x="733" y="576"/>
                  <a:pt x="733" y="576"/>
                </a:cubicBezTo>
                <a:cubicBezTo>
                  <a:pt x="737" y="512"/>
                  <a:pt x="737" y="512"/>
                  <a:pt x="737" y="512"/>
                </a:cubicBezTo>
                <a:cubicBezTo>
                  <a:pt x="737" y="511"/>
                  <a:pt x="737" y="511"/>
                  <a:pt x="737" y="511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54" y="407"/>
                  <a:pt x="654" y="407"/>
                  <a:pt x="654" y="407"/>
                </a:cubicBezTo>
                <a:cubicBezTo>
                  <a:pt x="652" y="406"/>
                  <a:pt x="652" y="406"/>
                  <a:pt x="652" y="406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30" y="337"/>
                  <a:pt x="530" y="337"/>
                  <a:pt x="530" y="337"/>
                </a:cubicBezTo>
                <a:cubicBezTo>
                  <a:pt x="530" y="317"/>
                  <a:pt x="530" y="317"/>
                  <a:pt x="530" y="317"/>
                </a:cubicBezTo>
                <a:cubicBezTo>
                  <a:pt x="497" y="317"/>
                  <a:pt x="497" y="317"/>
                  <a:pt x="497" y="317"/>
                </a:cubicBezTo>
                <a:cubicBezTo>
                  <a:pt x="478" y="282"/>
                  <a:pt x="436" y="257"/>
                  <a:pt x="387" y="256"/>
                </a:cubicBezTo>
                <a:cubicBezTo>
                  <a:pt x="387" y="0"/>
                  <a:pt x="387" y="0"/>
                  <a:pt x="387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79" y="256"/>
                  <a:pt x="379" y="256"/>
                  <a:pt x="379" y="256"/>
                </a:cubicBezTo>
                <a:cubicBezTo>
                  <a:pt x="330" y="257"/>
                  <a:pt x="288" y="282"/>
                  <a:pt x="269" y="317"/>
                </a:cubicBezTo>
                <a:cubicBezTo>
                  <a:pt x="236" y="317"/>
                  <a:pt x="236" y="317"/>
                  <a:pt x="236" y="317"/>
                </a:cubicBezTo>
                <a:cubicBezTo>
                  <a:pt x="236" y="337"/>
                  <a:pt x="236" y="337"/>
                  <a:pt x="236" y="337"/>
                </a:cubicBezTo>
                <a:cubicBezTo>
                  <a:pt x="237" y="337"/>
                  <a:pt x="237" y="337"/>
                  <a:pt x="237" y="337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15" y="406"/>
                  <a:pt x="115" y="406"/>
                  <a:pt x="115" y="406"/>
                </a:cubicBezTo>
                <a:cubicBezTo>
                  <a:pt x="113" y="407"/>
                  <a:pt x="113" y="407"/>
                  <a:pt x="113" y="407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30" y="511"/>
                  <a:pt x="30" y="511"/>
                  <a:pt x="30" y="511"/>
                </a:cubicBezTo>
                <a:cubicBezTo>
                  <a:pt x="29" y="512"/>
                  <a:pt x="29" y="512"/>
                  <a:pt x="29" y="512"/>
                </a:cubicBezTo>
                <a:cubicBezTo>
                  <a:pt x="34" y="576"/>
                  <a:pt x="34" y="576"/>
                  <a:pt x="34" y="576"/>
                </a:cubicBezTo>
                <a:cubicBezTo>
                  <a:pt x="34" y="577"/>
                  <a:pt x="34" y="577"/>
                  <a:pt x="34" y="577"/>
                </a:cubicBezTo>
                <a:cubicBezTo>
                  <a:pt x="0" y="635"/>
                  <a:pt x="0" y="635"/>
                  <a:pt x="0" y="635"/>
                </a:cubicBezTo>
                <a:cubicBezTo>
                  <a:pt x="33" y="694"/>
                  <a:pt x="33" y="694"/>
                  <a:pt x="33" y="694"/>
                </a:cubicBezTo>
                <a:cubicBezTo>
                  <a:pt x="34" y="694"/>
                  <a:pt x="34" y="694"/>
                  <a:pt x="34" y="694"/>
                </a:cubicBezTo>
                <a:cubicBezTo>
                  <a:pt x="29" y="759"/>
                  <a:pt x="29" y="759"/>
                  <a:pt x="29" y="759"/>
                </a:cubicBezTo>
                <a:cubicBezTo>
                  <a:pt x="30" y="759"/>
                  <a:pt x="30" y="759"/>
                  <a:pt x="30" y="759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112" y="863"/>
                  <a:pt x="112" y="863"/>
                  <a:pt x="112" y="863"/>
                </a:cubicBezTo>
                <a:cubicBezTo>
                  <a:pt x="113" y="864"/>
                  <a:pt x="113" y="864"/>
                  <a:pt x="113" y="864"/>
                </a:cubicBezTo>
                <a:cubicBezTo>
                  <a:pt x="184" y="885"/>
                  <a:pt x="184" y="885"/>
                  <a:pt x="184" y="885"/>
                </a:cubicBezTo>
                <a:cubicBezTo>
                  <a:pt x="185" y="885"/>
                  <a:pt x="185" y="885"/>
                  <a:pt x="185" y="885"/>
                </a:cubicBezTo>
                <a:cubicBezTo>
                  <a:pt x="237" y="934"/>
                  <a:pt x="237" y="934"/>
                  <a:pt x="237" y="934"/>
                </a:cubicBezTo>
                <a:cubicBezTo>
                  <a:pt x="236" y="934"/>
                  <a:pt x="236" y="934"/>
                  <a:pt x="236" y="934"/>
                </a:cubicBezTo>
                <a:cubicBezTo>
                  <a:pt x="268" y="966"/>
                  <a:pt x="268" y="966"/>
                  <a:pt x="268" y="966"/>
                </a:cubicBezTo>
                <a:cubicBezTo>
                  <a:pt x="379" y="966"/>
                  <a:pt x="379" y="966"/>
                  <a:pt x="379" y="966"/>
                </a:cubicBezTo>
                <a:cubicBezTo>
                  <a:pt x="379" y="974"/>
                  <a:pt x="379" y="974"/>
                  <a:pt x="379" y="974"/>
                </a:cubicBezTo>
                <a:cubicBezTo>
                  <a:pt x="369" y="975"/>
                  <a:pt x="362" y="983"/>
                  <a:pt x="362" y="991"/>
                </a:cubicBezTo>
                <a:cubicBezTo>
                  <a:pt x="362" y="1000"/>
                  <a:pt x="369" y="1007"/>
                  <a:pt x="379" y="1009"/>
                </a:cubicBezTo>
                <a:cubicBezTo>
                  <a:pt x="379" y="1016"/>
                  <a:pt x="379" y="1016"/>
                  <a:pt x="379" y="1016"/>
                </a:cubicBezTo>
                <a:cubicBezTo>
                  <a:pt x="363" y="1017"/>
                  <a:pt x="350" y="1029"/>
                  <a:pt x="350" y="1043"/>
                </a:cubicBezTo>
                <a:cubicBezTo>
                  <a:pt x="350" y="1058"/>
                  <a:pt x="363" y="1069"/>
                  <a:pt x="379" y="1071"/>
                </a:cubicBezTo>
                <a:cubicBezTo>
                  <a:pt x="379" y="1078"/>
                  <a:pt x="379" y="1078"/>
                  <a:pt x="379" y="1078"/>
                </a:cubicBezTo>
                <a:cubicBezTo>
                  <a:pt x="369" y="1080"/>
                  <a:pt x="362" y="1087"/>
                  <a:pt x="362" y="1096"/>
                </a:cubicBezTo>
                <a:cubicBezTo>
                  <a:pt x="362" y="1104"/>
                  <a:pt x="369" y="1111"/>
                  <a:pt x="379" y="1113"/>
                </a:cubicBezTo>
                <a:cubicBezTo>
                  <a:pt x="379" y="1136"/>
                  <a:pt x="379" y="1136"/>
                  <a:pt x="379" y="1136"/>
                </a:cubicBezTo>
                <a:cubicBezTo>
                  <a:pt x="379" y="1136"/>
                  <a:pt x="379" y="1140"/>
                  <a:pt x="383" y="1140"/>
                </a:cubicBezTo>
                <a:cubicBezTo>
                  <a:pt x="387" y="1140"/>
                  <a:pt x="387" y="1136"/>
                  <a:pt x="387" y="1136"/>
                </a:cubicBezTo>
                <a:cubicBezTo>
                  <a:pt x="387" y="1113"/>
                  <a:pt x="387" y="1113"/>
                  <a:pt x="387" y="1113"/>
                </a:cubicBezTo>
                <a:cubicBezTo>
                  <a:pt x="397" y="1111"/>
                  <a:pt x="404" y="1104"/>
                  <a:pt x="404" y="1096"/>
                </a:cubicBezTo>
                <a:cubicBezTo>
                  <a:pt x="404" y="1087"/>
                  <a:pt x="397" y="1080"/>
                  <a:pt x="387" y="1078"/>
                </a:cubicBezTo>
                <a:cubicBezTo>
                  <a:pt x="387" y="1071"/>
                  <a:pt x="387" y="1071"/>
                  <a:pt x="387" y="1071"/>
                </a:cubicBezTo>
                <a:cubicBezTo>
                  <a:pt x="404" y="1069"/>
                  <a:pt x="416" y="1058"/>
                  <a:pt x="416" y="1043"/>
                </a:cubicBezTo>
                <a:cubicBezTo>
                  <a:pt x="416" y="1029"/>
                  <a:pt x="404" y="1017"/>
                  <a:pt x="387" y="1016"/>
                </a:cubicBezTo>
                <a:cubicBezTo>
                  <a:pt x="387" y="1009"/>
                  <a:pt x="387" y="1009"/>
                  <a:pt x="387" y="1009"/>
                </a:cubicBezTo>
                <a:cubicBezTo>
                  <a:pt x="397" y="1007"/>
                  <a:pt x="404" y="1000"/>
                  <a:pt x="404" y="991"/>
                </a:cubicBezTo>
                <a:cubicBezTo>
                  <a:pt x="404" y="983"/>
                  <a:pt x="397" y="975"/>
                  <a:pt x="387" y="974"/>
                </a:cubicBezTo>
                <a:cubicBezTo>
                  <a:pt x="387" y="966"/>
                  <a:pt x="387" y="966"/>
                  <a:pt x="387" y="966"/>
                </a:cubicBezTo>
                <a:cubicBezTo>
                  <a:pt x="491" y="966"/>
                  <a:pt x="491" y="966"/>
                  <a:pt x="491" y="966"/>
                </a:cubicBezTo>
                <a:cubicBezTo>
                  <a:pt x="530" y="934"/>
                  <a:pt x="530" y="934"/>
                  <a:pt x="530" y="934"/>
                </a:cubicBezTo>
                <a:cubicBezTo>
                  <a:pt x="581" y="885"/>
                  <a:pt x="581" y="885"/>
                  <a:pt x="581" y="885"/>
                </a:cubicBezTo>
                <a:cubicBezTo>
                  <a:pt x="582" y="885"/>
                  <a:pt x="582" y="885"/>
                  <a:pt x="582" y="885"/>
                </a:cubicBezTo>
                <a:cubicBezTo>
                  <a:pt x="654" y="864"/>
                  <a:pt x="654" y="864"/>
                  <a:pt x="654" y="864"/>
                </a:cubicBezTo>
                <a:cubicBezTo>
                  <a:pt x="654" y="863"/>
                  <a:pt x="654" y="863"/>
                  <a:pt x="654" y="863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3" y="694"/>
                  <a:pt x="733" y="694"/>
                  <a:pt x="733" y="694"/>
                </a:cubicBezTo>
                <a:cubicBezTo>
                  <a:pt x="733" y="694"/>
                  <a:pt x="733" y="694"/>
                  <a:pt x="733" y="694"/>
                </a:cubicBezTo>
                <a:lnTo>
                  <a:pt x="766" y="635"/>
                </a:lnTo>
                <a:close/>
                <a:moveTo>
                  <a:pt x="383" y="262"/>
                </a:moveTo>
                <a:cubicBezTo>
                  <a:pt x="430" y="262"/>
                  <a:pt x="470" y="285"/>
                  <a:pt x="489" y="317"/>
                </a:cubicBezTo>
                <a:cubicBezTo>
                  <a:pt x="278" y="317"/>
                  <a:pt x="278" y="317"/>
                  <a:pt x="278" y="317"/>
                </a:cubicBezTo>
                <a:cubicBezTo>
                  <a:pt x="297" y="285"/>
                  <a:pt x="337" y="262"/>
                  <a:pt x="383" y="262"/>
                </a:cubicBezTo>
                <a:close/>
              </a:path>
            </a:pathLst>
          </a:custGeom>
          <a:solidFill>
            <a:srgbClr val="FC62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655169" y="519291"/>
            <a:ext cx="21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舞台布局</a:t>
            </a:r>
            <a:endParaRPr lang="zh-CN" altLang="en-US" sz="24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42314" y="3786553"/>
            <a:ext cx="3764280" cy="426720"/>
            <a:chOff x="1718514" y="2606040"/>
            <a:chExt cx="3764280" cy="426720"/>
          </a:xfrm>
        </p:grpSpPr>
        <p:sp>
          <p:nvSpPr>
            <p:cNvPr id="2" name="矩形: 圆角 1"/>
            <p:cNvSpPr/>
            <p:nvPr/>
          </p:nvSpPr>
          <p:spPr>
            <a:xfrm>
              <a:off x="171851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250337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328823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407309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485795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42314" y="4422823"/>
            <a:ext cx="3764280" cy="426720"/>
            <a:chOff x="1718514" y="2606040"/>
            <a:chExt cx="3764280" cy="426720"/>
          </a:xfrm>
        </p:grpSpPr>
        <p:sp>
          <p:nvSpPr>
            <p:cNvPr id="27" name="矩形: 圆角 26"/>
            <p:cNvSpPr/>
            <p:nvPr/>
          </p:nvSpPr>
          <p:spPr>
            <a:xfrm>
              <a:off x="171851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250337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328823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407309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485795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642314" y="5059093"/>
            <a:ext cx="3764280" cy="426720"/>
            <a:chOff x="1718514" y="2606040"/>
            <a:chExt cx="3764280" cy="426720"/>
          </a:xfrm>
        </p:grpSpPr>
        <p:sp>
          <p:nvSpPr>
            <p:cNvPr id="33" name="矩形: 圆角 32"/>
            <p:cNvSpPr/>
            <p:nvPr/>
          </p:nvSpPr>
          <p:spPr>
            <a:xfrm>
              <a:off x="171851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250337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328823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矩形: 圆角 35"/>
            <p:cNvSpPr/>
            <p:nvPr/>
          </p:nvSpPr>
          <p:spPr>
            <a:xfrm>
              <a:off x="407309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矩形: 圆角 36"/>
            <p:cNvSpPr/>
            <p:nvPr/>
          </p:nvSpPr>
          <p:spPr>
            <a:xfrm>
              <a:off x="485795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642314" y="5695363"/>
            <a:ext cx="3764280" cy="426720"/>
            <a:chOff x="1718514" y="2606040"/>
            <a:chExt cx="3764280" cy="426720"/>
          </a:xfrm>
        </p:grpSpPr>
        <p:sp>
          <p:nvSpPr>
            <p:cNvPr id="39" name="矩形: 圆角 38"/>
            <p:cNvSpPr/>
            <p:nvPr/>
          </p:nvSpPr>
          <p:spPr>
            <a:xfrm>
              <a:off x="171851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矩形: 圆角 39"/>
            <p:cNvSpPr/>
            <p:nvPr/>
          </p:nvSpPr>
          <p:spPr>
            <a:xfrm>
              <a:off x="250337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/>
            <p:cNvSpPr/>
            <p:nvPr/>
          </p:nvSpPr>
          <p:spPr>
            <a:xfrm>
              <a:off x="328823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407309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485795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671514" y="3786553"/>
            <a:ext cx="3764280" cy="426720"/>
            <a:chOff x="1718514" y="2606040"/>
            <a:chExt cx="3764280" cy="426720"/>
          </a:xfrm>
        </p:grpSpPr>
        <p:sp>
          <p:nvSpPr>
            <p:cNvPr id="51" name="矩形: 圆角 50"/>
            <p:cNvSpPr/>
            <p:nvPr/>
          </p:nvSpPr>
          <p:spPr>
            <a:xfrm>
              <a:off x="171851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矩形: 圆角 51"/>
            <p:cNvSpPr/>
            <p:nvPr/>
          </p:nvSpPr>
          <p:spPr>
            <a:xfrm>
              <a:off x="250337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: 圆角 52"/>
            <p:cNvSpPr/>
            <p:nvPr/>
          </p:nvSpPr>
          <p:spPr>
            <a:xfrm>
              <a:off x="328823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矩形: 圆角 53"/>
            <p:cNvSpPr/>
            <p:nvPr/>
          </p:nvSpPr>
          <p:spPr>
            <a:xfrm>
              <a:off x="407309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矩形: 圆角 54"/>
            <p:cNvSpPr/>
            <p:nvPr/>
          </p:nvSpPr>
          <p:spPr>
            <a:xfrm>
              <a:off x="485795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671514" y="4422823"/>
            <a:ext cx="3764280" cy="426720"/>
            <a:chOff x="1718514" y="2606040"/>
            <a:chExt cx="3764280" cy="426720"/>
          </a:xfrm>
        </p:grpSpPr>
        <p:sp>
          <p:nvSpPr>
            <p:cNvPr id="57" name="矩形: 圆角 56"/>
            <p:cNvSpPr/>
            <p:nvPr/>
          </p:nvSpPr>
          <p:spPr>
            <a:xfrm>
              <a:off x="171851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矩形: 圆角 57"/>
            <p:cNvSpPr/>
            <p:nvPr/>
          </p:nvSpPr>
          <p:spPr>
            <a:xfrm>
              <a:off x="250337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矩形: 圆角 58"/>
            <p:cNvSpPr/>
            <p:nvPr/>
          </p:nvSpPr>
          <p:spPr>
            <a:xfrm>
              <a:off x="328823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矩形: 圆角 59"/>
            <p:cNvSpPr/>
            <p:nvPr/>
          </p:nvSpPr>
          <p:spPr>
            <a:xfrm>
              <a:off x="407309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矩形: 圆角 60"/>
            <p:cNvSpPr/>
            <p:nvPr/>
          </p:nvSpPr>
          <p:spPr>
            <a:xfrm>
              <a:off x="485795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671514" y="5059093"/>
            <a:ext cx="3764280" cy="426720"/>
            <a:chOff x="1718514" y="2606040"/>
            <a:chExt cx="3764280" cy="426720"/>
          </a:xfrm>
        </p:grpSpPr>
        <p:sp>
          <p:nvSpPr>
            <p:cNvPr id="63" name="矩形: 圆角 62"/>
            <p:cNvSpPr/>
            <p:nvPr/>
          </p:nvSpPr>
          <p:spPr>
            <a:xfrm>
              <a:off x="171851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矩形: 圆角 63"/>
            <p:cNvSpPr/>
            <p:nvPr/>
          </p:nvSpPr>
          <p:spPr>
            <a:xfrm>
              <a:off x="250337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矩形: 圆角 64"/>
            <p:cNvSpPr/>
            <p:nvPr/>
          </p:nvSpPr>
          <p:spPr>
            <a:xfrm>
              <a:off x="328823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矩形: 圆角 65"/>
            <p:cNvSpPr/>
            <p:nvPr/>
          </p:nvSpPr>
          <p:spPr>
            <a:xfrm>
              <a:off x="407309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矩形: 圆角 66"/>
            <p:cNvSpPr/>
            <p:nvPr/>
          </p:nvSpPr>
          <p:spPr>
            <a:xfrm>
              <a:off x="485795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671514" y="5695363"/>
            <a:ext cx="3764280" cy="426720"/>
            <a:chOff x="1718514" y="2606040"/>
            <a:chExt cx="3764280" cy="426720"/>
          </a:xfrm>
        </p:grpSpPr>
        <p:sp>
          <p:nvSpPr>
            <p:cNvPr id="69" name="矩形: 圆角 68"/>
            <p:cNvSpPr/>
            <p:nvPr/>
          </p:nvSpPr>
          <p:spPr>
            <a:xfrm>
              <a:off x="171851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矩形: 圆角 69"/>
            <p:cNvSpPr/>
            <p:nvPr/>
          </p:nvSpPr>
          <p:spPr>
            <a:xfrm>
              <a:off x="250337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矩形: 圆角 70"/>
            <p:cNvSpPr/>
            <p:nvPr/>
          </p:nvSpPr>
          <p:spPr>
            <a:xfrm>
              <a:off x="328823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矩形: 圆角 71"/>
            <p:cNvSpPr/>
            <p:nvPr/>
          </p:nvSpPr>
          <p:spPr>
            <a:xfrm>
              <a:off x="407309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矩形: 圆角 72"/>
            <p:cNvSpPr/>
            <p:nvPr/>
          </p:nvSpPr>
          <p:spPr>
            <a:xfrm>
              <a:off x="4857954" y="2606040"/>
              <a:ext cx="624840" cy="426720"/>
            </a:xfrm>
            <a:prstGeom prst="roundRect">
              <a:avLst/>
            </a:prstGeom>
            <a:solidFill>
              <a:srgbClr val="779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642314" y="3146473"/>
            <a:ext cx="3764280" cy="426720"/>
            <a:chOff x="1718514" y="2606040"/>
            <a:chExt cx="3764280" cy="426720"/>
          </a:xfrm>
        </p:grpSpPr>
        <p:sp>
          <p:nvSpPr>
            <p:cNvPr id="75" name="矩形: 圆角 74"/>
            <p:cNvSpPr/>
            <p:nvPr/>
          </p:nvSpPr>
          <p:spPr>
            <a:xfrm>
              <a:off x="1718514" y="2606040"/>
              <a:ext cx="624840" cy="4267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: 圆角 75"/>
            <p:cNvSpPr/>
            <p:nvPr/>
          </p:nvSpPr>
          <p:spPr>
            <a:xfrm>
              <a:off x="2503374" y="2606040"/>
              <a:ext cx="624840" cy="4267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: 圆角 76"/>
            <p:cNvSpPr/>
            <p:nvPr/>
          </p:nvSpPr>
          <p:spPr>
            <a:xfrm>
              <a:off x="3288234" y="2606040"/>
              <a:ext cx="624840" cy="4267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: 圆角 77"/>
            <p:cNvSpPr/>
            <p:nvPr/>
          </p:nvSpPr>
          <p:spPr>
            <a:xfrm>
              <a:off x="4073094" y="2606040"/>
              <a:ext cx="624840" cy="4267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: 圆角 78"/>
            <p:cNvSpPr/>
            <p:nvPr/>
          </p:nvSpPr>
          <p:spPr>
            <a:xfrm>
              <a:off x="4857954" y="2606040"/>
              <a:ext cx="624840" cy="4267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1642314" y="3146473"/>
            <a:ext cx="3764280" cy="4267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6610554" y="3146473"/>
            <a:ext cx="3764280" cy="426720"/>
            <a:chOff x="1718514" y="2606040"/>
            <a:chExt cx="3764280" cy="426720"/>
          </a:xfrm>
        </p:grpSpPr>
        <p:sp>
          <p:nvSpPr>
            <p:cNvPr id="83" name="矩形: 圆角 82"/>
            <p:cNvSpPr/>
            <p:nvPr/>
          </p:nvSpPr>
          <p:spPr>
            <a:xfrm>
              <a:off x="1718514" y="2606040"/>
              <a:ext cx="624840" cy="4267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: 圆角 83"/>
            <p:cNvSpPr/>
            <p:nvPr/>
          </p:nvSpPr>
          <p:spPr>
            <a:xfrm>
              <a:off x="2503374" y="2606040"/>
              <a:ext cx="624840" cy="4267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: 圆角 84"/>
            <p:cNvSpPr/>
            <p:nvPr/>
          </p:nvSpPr>
          <p:spPr>
            <a:xfrm>
              <a:off x="3288234" y="2606040"/>
              <a:ext cx="624840" cy="4267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: 圆角 85"/>
            <p:cNvSpPr/>
            <p:nvPr/>
          </p:nvSpPr>
          <p:spPr>
            <a:xfrm>
              <a:off x="4073094" y="2606040"/>
              <a:ext cx="624840" cy="4267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: 圆角 86"/>
            <p:cNvSpPr/>
            <p:nvPr/>
          </p:nvSpPr>
          <p:spPr>
            <a:xfrm>
              <a:off x="4857954" y="2606040"/>
              <a:ext cx="624840" cy="4267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矩形 87"/>
          <p:cNvSpPr/>
          <p:nvPr/>
        </p:nvSpPr>
        <p:spPr>
          <a:xfrm>
            <a:off x="6610554" y="3146473"/>
            <a:ext cx="3764280" cy="4267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2819604" y="3175167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嘉宾席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7787844" y="3175167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嘉宾席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91" name="直接箭头连接符 90"/>
          <p:cNvCxnSpPr/>
          <p:nvPr/>
        </p:nvCxnSpPr>
        <p:spPr>
          <a:xfrm flipH="1" flipV="1">
            <a:off x="1082040" y="3175167"/>
            <a:ext cx="0" cy="23542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 flipH="1" flipV="1">
            <a:off x="6096000" y="3175167"/>
            <a:ext cx="0" cy="23542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/>
          <p:nvPr/>
        </p:nvCxnSpPr>
        <p:spPr>
          <a:xfrm flipH="1" flipV="1">
            <a:off x="10927080" y="3175167"/>
            <a:ext cx="0" cy="23542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3727983" y="1660573"/>
            <a:ext cx="4736034" cy="903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5391150" y="1851158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舞台</a:t>
            </a:r>
            <a:endParaRPr lang="zh-CN" altLang="en-US" sz="24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3727983" y="1230456"/>
            <a:ext cx="4736034" cy="426720"/>
          </a:xfrm>
          <a:prstGeom prst="rect">
            <a:avLst/>
          </a:prstGeom>
          <a:solidFill>
            <a:srgbClr val="799AD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文本框 97"/>
          <p:cNvSpPr txBox="1"/>
          <p:nvPr/>
        </p:nvSpPr>
        <p:spPr>
          <a:xfrm>
            <a:off x="5391150" y="125915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LED</a:t>
            </a:r>
            <a:r>
              <a:rPr lang="zh-CN" altLang="en-US">
                <a:solidFill>
                  <a:schemeClr val="bg1"/>
                </a:solidFill>
              </a:rPr>
              <a:t>显示屏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99" name="直接箭头连接符 98"/>
          <p:cNvCxnSpPr/>
          <p:nvPr/>
        </p:nvCxnSpPr>
        <p:spPr>
          <a:xfrm flipV="1">
            <a:off x="1470181" y="1981871"/>
            <a:ext cx="1471139" cy="48651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/>
          <p:nvPr/>
        </p:nvCxnSpPr>
        <p:spPr>
          <a:xfrm flipH="1" flipV="1">
            <a:off x="9250680" y="1981871"/>
            <a:ext cx="1471139" cy="48651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0" name="Picture 2" descr="中秋博饼源文件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BD9DA"/>
              </a:clrFrom>
              <a:clrTo>
                <a:srgbClr val="CBD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"/>
          <a:stretch>
            <a:fillRect/>
          </a:stretch>
        </p:blipFill>
        <p:spPr bwMode="auto">
          <a:xfrm>
            <a:off x="4318933" y="2661920"/>
            <a:ext cx="3554134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55169" y="519291"/>
            <a:ext cx="21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博饼文化</a:t>
            </a:r>
            <a:endParaRPr lang="zh-CN" altLang="en-US" sz="24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6810" y="5004498"/>
            <a:ext cx="230340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</a:t>
            </a:r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1052100" y="4525473"/>
            <a:ext cx="1520490" cy="50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910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一秀</a:t>
            </a:r>
            <a:endParaRPr lang="zh-CN" altLang="en-US" sz="2400">
              <a:solidFill>
                <a:srgbClr val="FF0910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30156" y="2868371"/>
            <a:ext cx="230340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2115446" y="2389346"/>
            <a:ext cx="1520490" cy="50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910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二举</a:t>
            </a:r>
            <a:endParaRPr lang="zh-CN" altLang="en-US" sz="2400">
              <a:solidFill>
                <a:srgbClr val="FF0910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44296" y="1572971"/>
            <a:ext cx="230340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5429586" y="1083188"/>
            <a:ext cx="1520490" cy="50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910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状元</a:t>
            </a:r>
            <a:endParaRPr lang="zh-CN" altLang="en-US" sz="2400">
              <a:solidFill>
                <a:srgbClr val="FF0910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58436" y="2718518"/>
            <a:ext cx="230340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</a:t>
            </a:r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8743726" y="2239493"/>
            <a:ext cx="1520490" cy="50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910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三红</a:t>
            </a:r>
            <a:endParaRPr lang="zh-CN" altLang="en-US" sz="2400">
              <a:solidFill>
                <a:srgbClr val="FF0910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12512" y="5004498"/>
            <a:ext cx="230340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</a:t>
            </a:r>
            <a:endParaRPr lang="zh-CN" altLang="en-US" sz="1400"/>
          </a:p>
        </p:txBody>
      </p:sp>
      <p:sp>
        <p:nvSpPr>
          <p:cNvPr id="18" name="文本框 17"/>
          <p:cNvSpPr txBox="1"/>
          <p:nvPr/>
        </p:nvSpPr>
        <p:spPr>
          <a:xfrm>
            <a:off x="9597802" y="4525473"/>
            <a:ext cx="1520490" cy="50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910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四进</a:t>
            </a:r>
            <a:endParaRPr lang="zh-CN" altLang="en-US" sz="2400">
              <a:solidFill>
                <a:srgbClr val="FF0910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44185" y="1545540"/>
            <a:ext cx="10264242" cy="8291700"/>
          </a:xfrm>
          <a:prstGeom prst="ellipse">
            <a:avLst/>
          </a:prstGeom>
          <a:noFill/>
          <a:ln w="127">
            <a:solidFill>
              <a:srgbClr val="040708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3456950" y="-1105374"/>
            <a:ext cx="5278100" cy="8323752"/>
            <a:chOff x="5834063" y="3016251"/>
            <a:chExt cx="525463" cy="828675"/>
          </a:xfrm>
        </p:grpSpPr>
        <p:sp>
          <p:nvSpPr>
            <p:cNvPr id="7" name="Freeform 8697"/>
            <p:cNvSpPr/>
            <p:nvPr/>
          </p:nvSpPr>
          <p:spPr bwMode="auto">
            <a:xfrm>
              <a:off x="6094413" y="3821113"/>
              <a:ext cx="3175" cy="23813"/>
            </a:xfrm>
            <a:custGeom>
              <a:gdLst>
                <a:gd name="T0" fmla="*/ 0 w 2"/>
                <a:gd name="T1" fmla="*/ 0 h 11"/>
                <a:gd name="T2" fmla="*/ 0 w 2"/>
                <a:gd name="T3" fmla="*/ 10 h 11"/>
                <a:gd name="T4" fmla="*/ 1 w 2"/>
                <a:gd name="T5" fmla="*/ 11 h 11"/>
                <a:gd name="T6" fmla="*/ 2 w 2"/>
                <a:gd name="T7" fmla="*/ 10 h 11"/>
                <a:gd name="T8" fmla="*/ 2 w 2"/>
                <a:gd name="T9" fmla="*/ 0 h 11"/>
                <a:gd name="T10" fmla="*/ 1 w 2"/>
                <a:gd name="T11" fmla="*/ 0 h 11"/>
                <a:gd name="T12" fmla="*/ 0 w 2"/>
                <a:gd name="T1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698"/>
            <p:cNvSpPr/>
            <p:nvPr/>
          </p:nvSpPr>
          <p:spPr bwMode="auto">
            <a:xfrm>
              <a:off x="5853113" y="3532188"/>
              <a:ext cx="485775" cy="46038"/>
            </a:xfrm>
            <a:custGeom>
              <a:gdLst>
                <a:gd name="T0" fmla="*/ 304 w 306"/>
                <a:gd name="T1" fmla="*/ 0 h 29"/>
                <a:gd name="T2" fmla="*/ 2 w 306"/>
                <a:gd name="T3" fmla="*/ 0 h 29"/>
                <a:gd name="T4" fmla="*/ 2 w 306"/>
                <a:gd name="T5" fmla="*/ 0 h 29"/>
                <a:gd name="T6" fmla="*/ 0 w 306"/>
                <a:gd name="T7" fmla="*/ 29 h 29"/>
                <a:gd name="T8" fmla="*/ 0 w 306"/>
                <a:gd name="T9" fmla="*/ 29 h 29"/>
                <a:gd name="T10" fmla="*/ 306 w 306"/>
                <a:gd name="T11" fmla="*/ 29 h 29"/>
                <a:gd name="T12" fmla="*/ 306 w 306"/>
                <a:gd name="T13" fmla="*/ 29 h 29"/>
                <a:gd name="T14" fmla="*/ 304 w 306"/>
                <a:gd name="T15" fmla="*/ 0 h 29"/>
                <a:gd name="T16" fmla="*/ 304 w 306"/>
                <a:gd name="T17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8">
                  <a:moveTo>
                    <a:pt x="30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699"/>
            <p:cNvSpPr/>
            <p:nvPr/>
          </p:nvSpPr>
          <p:spPr bwMode="auto">
            <a:xfrm>
              <a:off x="5913438" y="3314701"/>
              <a:ext cx="368300" cy="15875"/>
            </a:xfrm>
            <a:custGeom>
              <a:gdLst>
                <a:gd name="T0" fmla="*/ 232 w 232"/>
                <a:gd name="T1" fmla="*/ 10 h 10"/>
                <a:gd name="T2" fmla="*/ 200 w 232"/>
                <a:gd name="T3" fmla="*/ 2 h 10"/>
                <a:gd name="T4" fmla="*/ 200 w 232"/>
                <a:gd name="T5" fmla="*/ 0 h 10"/>
                <a:gd name="T6" fmla="*/ 30 w 232"/>
                <a:gd name="T7" fmla="*/ 0 h 10"/>
                <a:gd name="T8" fmla="*/ 30 w 232"/>
                <a:gd name="T9" fmla="*/ 2 h 10"/>
                <a:gd name="T10" fmla="*/ 0 w 232"/>
                <a:gd name="T11" fmla="*/ 10 h 10"/>
                <a:gd name="T12" fmla="*/ 232 w 232"/>
                <a:gd name="T13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0">
                  <a:moveTo>
                    <a:pt x="232" y="10"/>
                  </a:moveTo>
                  <a:lnTo>
                    <a:pt x="200" y="2"/>
                  </a:lnTo>
                  <a:lnTo>
                    <a:pt x="20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0" y="10"/>
                  </a:lnTo>
                  <a:lnTo>
                    <a:pt x="232" y="1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700"/>
            <p:cNvSpPr/>
            <p:nvPr/>
          </p:nvSpPr>
          <p:spPr bwMode="auto">
            <a:xfrm>
              <a:off x="5834063" y="3449638"/>
              <a:ext cx="525463" cy="41275"/>
            </a:xfrm>
            <a:custGeom>
              <a:gdLst>
                <a:gd name="T0" fmla="*/ 316 w 331"/>
                <a:gd name="T1" fmla="*/ 0 h 26"/>
                <a:gd name="T2" fmla="*/ 316 w 331"/>
                <a:gd name="T3" fmla="*/ 0 h 26"/>
                <a:gd name="T4" fmla="*/ 14 w 331"/>
                <a:gd name="T5" fmla="*/ 0 h 26"/>
                <a:gd name="T6" fmla="*/ 14 w 331"/>
                <a:gd name="T7" fmla="*/ 0 h 26"/>
                <a:gd name="T8" fmla="*/ 0 w 331"/>
                <a:gd name="T9" fmla="*/ 26 h 26"/>
                <a:gd name="T10" fmla="*/ 331 w 331"/>
                <a:gd name="T11" fmla="*/ 26 h 26"/>
                <a:gd name="T12" fmla="*/ 316 w 331"/>
                <a:gd name="T13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26">
                  <a:moveTo>
                    <a:pt x="316" y="0"/>
                  </a:moveTo>
                  <a:lnTo>
                    <a:pt x="3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331" y="26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701"/>
            <p:cNvSpPr/>
            <p:nvPr/>
          </p:nvSpPr>
          <p:spPr bwMode="auto">
            <a:xfrm>
              <a:off x="5961063" y="3667126"/>
              <a:ext cx="273050" cy="34925"/>
            </a:xfrm>
            <a:custGeom>
              <a:gdLst>
                <a:gd name="T0" fmla="*/ 0 w 172"/>
                <a:gd name="T1" fmla="*/ 0 h 22"/>
                <a:gd name="T2" fmla="*/ 0 w 172"/>
                <a:gd name="T3" fmla="*/ 0 h 22"/>
                <a:gd name="T4" fmla="*/ 22 w 172"/>
                <a:gd name="T5" fmla="*/ 22 h 22"/>
                <a:gd name="T6" fmla="*/ 55 w 172"/>
                <a:gd name="T7" fmla="*/ 22 h 22"/>
                <a:gd name="T8" fmla="*/ 115 w 172"/>
                <a:gd name="T9" fmla="*/ 22 h 22"/>
                <a:gd name="T10" fmla="*/ 148 w 172"/>
                <a:gd name="T11" fmla="*/ 22 h 22"/>
                <a:gd name="T12" fmla="*/ 170 w 172"/>
                <a:gd name="T13" fmla="*/ 0 h 22"/>
                <a:gd name="T14" fmla="*/ 172 w 172"/>
                <a:gd name="T15" fmla="*/ 0 h 22"/>
                <a:gd name="T16" fmla="*/ 0 w 172"/>
                <a:gd name="T17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2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55" y="22"/>
                  </a:lnTo>
                  <a:lnTo>
                    <a:pt x="115" y="22"/>
                  </a:lnTo>
                  <a:lnTo>
                    <a:pt x="148" y="22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702"/>
            <p:cNvSpPr/>
            <p:nvPr/>
          </p:nvSpPr>
          <p:spPr bwMode="auto">
            <a:xfrm>
              <a:off x="5853113" y="3373438"/>
              <a:ext cx="485775" cy="30163"/>
            </a:xfrm>
            <a:custGeom>
              <a:gdLst>
                <a:gd name="T0" fmla="*/ 281 w 306"/>
                <a:gd name="T1" fmla="*/ 0 h 19"/>
                <a:gd name="T2" fmla="*/ 281 w 306"/>
                <a:gd name="T3" fmla="*/ 0 h 19"/>
                <a:gd name="T4" fmla="*/ 25 w 306"/>
                <a:gd name="T5" fmla="*/ 0 h 19"/>
                <a:gd name="T6" fmla="*/ 25 w 306"/>
                <a:gd name="T7" fmla="*/ 0 h 19"/>
                <a:gd name="T8" fmla="*/ 0 w 306"/>
                <a:gd name="T9" fmla="*/ 19 h 19"/>
                <a:gd name="T10" fmla="*/ 306 w 306"/>
                <a:gd name="T11" fmla="*/ 19 h 19"/>
                <a:gd name="T12" fmla="*/ 281 w 306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81" y="0"/>
                  </a:moveTo>
                  <a:lnTo>
                    <a:pt x="28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19"/>
                  </a:lnTo>
                  <a:lnTo>
                    <a:pt x="306" y="19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703"/>
            <p:cNvSpPr/>
            <p:nvPr/>
          </p:nvSpPr>
          <p:spPr bwMode="auto">
            <a:xfrm>
              <a:off x="5892801" y="3608388"/>
              <a:ext cx="406400" cy="42863"/>
            </a:xfrm>
            <a:custGeom>
              <a:gdLst>
                <a:gd name="T0" fmla="*/ 11 w 256"/>
                <a:gd name="T1" fmla="*/ 27 h 27"/>
                <a:gd name="T2" fmla="*/ 245 w 256"/>
                <a:gd name="T3" fmla="*/ 27 h 27"/>
                <a:gd name="T4" fmla="*/ 256 w 256"/>
                <a:gd name="T5" fmla="*/ 0 h 27"/>
                <a:gd name="T6" fmla="*/ 0 w 256"/>
                <a:gd name="T7" fmla="*/ 0 h 27"/>
                <a:gd name="T8" fmla="*/ 11 w 256"/>
                <a:gd name="T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7">
                  <a:moveTo>
                    <a:pt x="11" y="27"/>
                  </a:moveTo>
                  <a:lnTo>
                    <a:pt x="245" y="27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704"/>
            <p:cNvSpPr/>
            <p:nvPr/>
          </p:nvSpPr>
          <p:spPr bwMode="auto">
            <a:xfrm>
              <a:off x="5961063" y="3282951"/>
              <a:ext cx="269875" cy="31750"/>
            </a:xfrm>
            <a:custGeom>
              <a:gdLst>
                <a:gd name="T0" fmla="*/ 170 w 170"/>
                <a:gd name="T1" fmla="*/ 20 h 20"/>
                <a:gd name="T2" fmla="*/ 148 w 170"/>
                <a:gd name="T3" fmla="*/ 0 h 20"/>
                <a:gd name="T4" fmla="*/ 115 w 170"/>
                <a:gd name="T5" fmla="*/ 0 h 20"/>
                <a:gd name="T6" fmla="*/ 55 w 170"/>
                <a:gd name="T7" fmla="*/ 0 h 20"/>
                <a:gd name="T8" fmla="*/ 22 w 170"/>
                <a:gd name="T9" fmla="*/ 0 h 20"/>
                <a:gd name="T10" fmla="*/ 0 w 170"/>
                <a:gd name="T11" fmla="*/ 20 h 20"/>
                <a:gd name="T12" fmla="*/ 170 w 170"/>
                <a:gd name="T13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0">
                  <a:moveTo>
                    <a:pt x="170" y="20"/>
                  </a:moveTo>
                  <a:lnTo>
                    <a:pt x="148" y="0"/>
                  </a:lnTo>
                  <a:lnTo>
                    <a:pt x="115" y="0"/>
                  </a:lnTo>
                  <a:lnTo>
                    <a:pt x="55" y="0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170" y="2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705"/>
            <p:cNvSpPr/>
            <p:nvPr/>
          </p:nvSpPr>
          <p:spPr bwMode="auto">
            <a:xfrm>
              <a:off x="5892801" y="3330576"/>
              <a:ext cx="406400" cy="42863"/>
            </a:xfrm>
            <a:custGeom>
              <a:gdLst>
                <a:gd name="T0" fmla="*/ 245 w 256"/>
                <a:gd name="T1" fmla="*/ 1 h 27"/>
                <a:gd name="T2" fmla="*/ 245 w 256"/>
                <a:gd name="T3" fmla="*/ 0 h 27"/>
                <a:gd name="T4" fmla="*/ 13 w 256"/>
                <a:gd name="T5" fmla="*/ 0 h 27"/>
                <a:gd name="T6" fmla="*/ 11 w 256"/>
                <a:gd name="T7" fmla="*/ 1 h 27"/>
                <a:gd name="T8" fmla="*/ 0 w 256"/>
                <a:gd name="T9" fmla="*/ 27 h 27"/>
                <a:gd name="T10" fmla="*/ 256 w 256"/>
                <a:gd name="T11" fmla="*/ 27 h 27"/>
                <a:gd name="T12" fmla="*/ 245 w 256"/>
                <a:gd name="T13" fmla="*/ 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7">
                  <a:moveTo>
                    <a:pt x="245" y="1"/>
                  </a:moveTo>
                  <a:lnTo>
                    <a:pt x="24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0" y="27"/>
                  </a:lnTo>
                  <a:lnTo>
                    <a:pt x="256" y="27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706"/>
            <p:cNvSpPr/>
            <p:nvPr/>
          </p:nvSpPr>
          <p:spPr bwMode="auto">
            <a:xfrm>
              <a:off x="5853113" y="3403601"/>
              <a:ext cx="485775" cy="46038"/>
            </a:xfrm>
            <a:custGeom>
              <a:gdLst>
                <a:gd name="T0" fmla="*/ 306 w 306"/>
                <a:gd name="T1" fmla="*/ 0 h 29"/>
                <a:gd name="T2" fmla="*/ 306 w 306"/>
                <a:gd name="T3" fmla="*/ 0 h 29"/>
                <a:gd name="T4" fmla="*/ 0 w 306"/>
                <a:gd name="T5" fmla="*/ 0 h 29"/>
                <a:gd name="T6" fmla="*/ 0 w 306"/>
                <a:gd name="T7" fmla="*/ 0 h 29"/>
                <a:gd name="T8" fmla="*/ 2 w 306"/>
                <a:gd name="T9" fmla="*/ 29 h 29"/>
                <a:gd name="T10" fmla="*/ 304 w 306"/>
                <a:gd name="T11" fmla="*/ 29 h 29"/>
                <a:gd name="T12" fmla="*/ 306 w 306"/>
                <a:gd name="T1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8">
                  <a:moveTo>
                    <a:pt x="306" y="0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9"/>
                  </a:lnTo>
                  <a:lnTo>
                    <a:pt x="304" y="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707"/>
            <p:cNvSpPr/>
            <p:nvPr/>
          </p:nvSpPr>
          <p:spPr bwMode="auto">
            <a:xfrm>
              <a:off x="5834063" y="3490913"/>
              <a:ext cx="525463" cy="41275"/>
            </a:xfrm>
            <a:custGeom>
              <a:gdLst>
                <a:gd name="T0" fmla="*/ 331 w 331"/>
                <a:gd name="T1" fmla="*/ 0 h 26"/>
                <a:gd name="T2" fmla="*/ 0 w 331"/>
                <a:gd name="T3" fmla="*/ 0 h 26"/>
                <a:gd name="T4" fmla="*/ 14 w 331"/>
                <a:gd name="T5" fmla="*/ 26 h 26"/>
                <a:gd name="T6" fmla="*/ 316 w 331"/>
                <a:gd name="T7" fmla="*/ 26 h 26"/>
                <a:gd name="T8" fmla="*/ 331 w 331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6">
                  <a:moveTo>
                    <a:pt x="331" y="0"/>
                  </a:moveTo>
                  <a:lnTo>
                    <a:pt x="0" y="0"/>
                  </a:lnTo>
                  <a:lnTo>
                    <a:pt x="14" y="26"/>
                  </a:lnTo>
                  <a:lnTo>
                    <a:pt x="316" y="26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708"/>
            <p:cNvSpPr/>
            <p:nvPr/>
          </p:nvSpPr>
          <p:spPr bwMode="auto">
            <a:xfrm>
              <a:off x="5853113" y="3578226"/>
              <a:ext cx="485775" cy="30163"/>
            </a:xfrm>
            <a:custGeom>
              <a:gdLst>
                <a:gd name="T0" fmla="*/ 25 w 306"/>
                <a:gd name="T1" fmla="*/ 19 h 19"/>
                <a:gd name="T2" fmla="*/ 25 w 306"/>
                <a:gd name="T3" fmla="*/ 19 h 19"/>
                <a:gd name="T4" fmla="*/ 281 w 306"/>
                <a:gd name="T5" fmla="*/ 19 h 19"/>
                <a:gd name="T6" fmla="*/ 281 w 306"/>
                <a:gd name="T7" fmla="*/ 19 h 19"/>
                <a:gd name="T8" fmla="*/ 306 w 306"/>
                <a:gd name="T9" fmla="*/ 0 h 19"/>
                <a:gd name="T10" fmla="*/ 0 w 306"/>
                <a:gd name="T11" fmla="*/ 0 h 19"/>
                <a:gd name="T12" fmla="*/ 25 w 306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5" y="19"/>
                  </a:moveTo>
                  <a:lnTo>
                    <a:pt x="25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709"/>
            <p:cNvSpPr/>
            <p:nvPr/>
          </p:nvSpPr>
          <p:spPr bwMode="auto">
            <a:xfrm>
              <a:off x="5910263" y="3651251"/>
              <a:ext cx="371475" cy="15875"/>
            </a:xfrm>
            <a:custGeom>
              <a:gdLst>
                <a:gd name="T0" fmla="*/ 0 w 234"/>
                <a:gd name="T1" fmla="*/ 0 h 10"/>
                <a:gd name="T2" fmla="*/ 0 w 234"/>
                <a:gd name="T3" fmla="*/ 0 h 10"/>
                <a:gd name="T4" fmla="*/ 32 w 234"/>
                <a:gd name="T5" fmla="*/ 10 h 10"/>
                <a:gd name="T6" fmla="*/ 204 w 234"/>
                <a:gd name="T7" fmla="*/ 10 h 10"/>
                <a:gd name="T8" fmla="*/ 234 w 234"/>
                <a:gd name="T9" fmla="*/ 0 h 10"/>
                <a:gd name="T10" fmla="*/ 234 w 234"/>
                <a:gd name="T11" fmla="*/ 0 h 10"/>
                <a:gd name="T12" fmla="*/ 0 w 234"/>
                <a:gd name="T13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">
                  <a:moveTo>
                    <a:pt x="0" y="0"/>
                  </a:moveTo>
                  <a:lnTo>
                    <a:pt x="0" y="0"/>
                  </a:lnTo>
                  <a:lnTo>
                    <a:pt x="32" y="10"/>
                  </a:lnTo>
                  <a:lnTo>
                    <a:pt x="204" y="1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710"/>
            <p:cNvSpPr>
              <a:spLocks noEditPoints="1"/>
            </p:cNvSpPr>
            <p:nvPr/>
          </p:nvSpPr>
          <p:spPr bwMode="auto">
            <a:xfrm>
              <a:off x="5995988" y="3016251"/>
              <a:ext cx="200025" cy="266700"/>
            </a:xfrm>
            <a:custGeom>
              <a:gdLst>
                <a:gd name="T0" fmla="*/ 24 w 92"/>
                <a:gd name="T1" fmla="*/ 122 h 122"/>
                <a:gd name="T2" fmla="*/ 68 w 92"/>
                <a:gd name="T3" fmla="*/ 122 h 122"/>
                <a:gd name="T4" fmla="*/ 92 w 92"/>
                <a:gd name="T5" fmla="*/ 122 h 122"/>
                <a:gd name="T6" fmla="*/ 92 w 92"/>
                <a:gd name="T7" fmla="*/ 116 h 122"/>
                <a:gd name="T8" fmla="*/ 82 w 92"/>
                <a:gd name="T9" fmla="*/ 116 h 122"/>
                <a:gd name="T10" fmla="*/ 47 w 92"/>
                <a:gd name="T11" fmla="*/ 96 h 122"/>
                <a:gd name="T12" fmla="*/ 47 w 92"/>
                <a:gd name="T13" fmla="*/ 0 h 122"/>
                <a:gd name="T14" fmla="*/ 45 w 92"/>
                <a:gd name="T15" fmla="*/ 0 h 122"/>
                <a:gd name="T16" fmla="*/ 45 w 92"/>
                <a:gd name="T17" fmla="*/ 96 h 122"/>
                <a:gd name="T18" fmla="*/ 10 w 92"/>
                <a:gd name="T19" fmla="*/ 116 h 122"/>
                <a:gd name="T20" fmla="*/ 0 w 92"/>
                <a:gd name="T21" fmla="*/ 116 h 122"/>
                <a:gd name="T22" fmla="*/ 0 w 92"/>
                <a:gd name="T23" fmla="*/ 122 h 122"/>
                <a:gd name="T24" fmla="*/ 0 w 92"/>
                <a:gd name="T25" fmla="*/ 122 h 122"/>
                <a:gd name="T26" fmla="*/ 24 w 92"/>
                <a:gd name="T27" fmla="*/ 122 h 122"/>
                <a:gd name="T28" fmla="*/ 46 w 92"/>
                <a:gd name="T29" fmla="*/ 98 h 122"/>
                <a:gd name="T30" fmla="*/ 79 w 92"/>
                <a:gd name="T31" fmla="*/ 116 h 122"/>
                <a:gd name="T32" fmla="*/ 13 w 92"/>
                <a:gd name="T33" fmla="*/ 116 h 122"/>
                <a:gd name="T34" fmla="*/ 46 w 92"/>
                <a:gd name="T35" fmla="*/ 98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22">
                  <a:moveTo>
                    <a:pt x="24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76" y="104"/>
                    <a:pt x="63" y="96"/>
                    <a:pt x="47" y="9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30" y="96"/>
                    <a:pt x="16" y="104"/>
                    <a:pt x="1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24" y="122"/>
                  </a:lnTo>
                  <a:close/>
                  <a:moveTo>
                    <a:pt x="46" y="98"/>
                  </a:moveTo>
                  <a:cubicBezTo>
                    <a:pt x="61" y="98"/>
                    <a:pt x="73" y="105"/>
                    <a:pt x="79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9" y="105"/>
                    <a:pt x="32" y="98"/>
                    <a:pt x="46" y="98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711"/>
            <p:cNvSpPr/>
            <p:nvPr/>
          </p:nvSpPr>
          <p:spPr bwMode="auto">
            <a:xfrm>
              <a:off x="5995988" y="3702051"/>
              <a:ext cx="200025" cy="33338"/>
            </a:xfrm>
            <a:custGeom>
              <a:gdLst>
                <a:gd name="T0" fmla="*/ 24 w 92"/>
                <a:gd name="T1" fmla="*/ 0 h 15"/>
                <a:gd name="T2" fmla="*/ 0 w 92"/>
                <a:gd name="T3" fmla="*/ 0 h 15"/>
                <a:gd name="T4" fmla="*/ 0 w 92"/>
                <a:gd name="T5" fmla="*/ 0 h 15"/>
                <a:gd name="T6" fmla="*/ 10 w 92"/>
                <a:gd name="T7" fmla="*/ 10 h 15"/>
                <a:gd name="T8" fmla="*/ 45 w 92"/>
                <a:gd name="T9" fmla="*/ 10 h 15"/>
                <a:gd name="T10" fmla="*/ 45 w 92"/>
                <a:gd name="T11" fmla="*/ 15 h 15"/>
                <a:gd name="T12" fmla="*/ 46 w 92"/>
                <a:gd name="T13" fmla="*/ 15 h 15"/>
                <a:gd name="T14" fmla="*/ 47 w 92"/>
                <a:gd name="T15" fmla="*/ 15 h 15"/>
                <a:gd name="T16" fmla="*/ 47 w 92"/>
                <a:gd name="T17" fmla="*/ 10 h 15"/>
                <a:gd name="T18" fmla="*/ 80 w 92"/>
                <a:gd name="T19" fmla="*/ 10 h 15"/>
                <a:gd name="T20" fmla="*/ 92 w 92"/>
                <a:gd name="T21" fmla="*/ 0 h 15"/>
                <a:gd name="T22" fmla="*/ 68 w 92"/>
                <a:gd name="T23" fmla="*/ 0 h 15"/>
                <a:gd name="T24" fmla="*/ 24 w 92"/>
                <a:gd name="T2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5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712"/>
            <p:cNvSpPr/>
            <p:nvPr/>
          </p:nvSpPr>
          <p:spPr bwMode="auto">
            <a:xfrm>
              <a:off x="6080126" y="3735388"/>
              <a:ext cx="31750" cy="23813"/>
            </a:xfrm>
            <a:custGeom>
              <a:gdLst>
                <a:gd name="T0" fmla="*/ 6 w 14"/>
                <a:gd name="T1" fmla="*/ 0 h 11"/>
                <a:gd name="T2" fmla="*/ 0 w 14"/>
                <a:gd name="T3" fmla="*/ 6 h 11"/>
                <a:gd name="T4" fmla="*/ 5 w 14"/>
                <a:gd name="T5" fmla="*/ 11 h 11"/>
                <a:gd name="T6" fmla="*/ 7 w 14"/>
                <a:gd name="T7" fmla="*/ 11 h 11"/>
                <a:gd name="T8" fmla="*/ 9 w 14"/>
                <a:gd name="T9" fmla="*/ 11 h 11"/>
                <a:gd name="T10" fmla="*/ 14 w 14"/>
                <a:gd name="T11" fmla="*/ 6 h 11"/>
                <a:gd name="T12" fmla="*/ 8 w 14"/>
                <a:gd name="T13" fmla="*/ 0 h 11"/>
                <a:gd name="T14" fmla="*/ 7 w 14"/>
                <a:gd name="T15" fmla="*/ 0 h 11"/>
                <a:gd name="T16" fmla="*/ 6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0" y="8"/>
                    <a:pt x="2" y="10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2" y="10"/>
                    <a:pt x="14" y="8"/>
                    <a:pt x="14" y="6"/>
                  </a:cubicBezTo>
                  <a:cubicBezTo>
                    <a:pt x="14" y="3"/>
                    <a:pt x="11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713"/>
            <p:cNvSpPr/>
            <p:nvPr/>
          </p:nvSpPr>
          <p:spPr bwMode="auto">
            <a:xfrm>
              <a:off x="6080126" y="3797301"/>
              <a:ext cx="31750" cy="23813"/>
            </a:xfrm>
            <a:custGeom>
              <a:gdLst>
                <a:gd name="T0" fmla="*/ 7 w 14"/>
                <a:gd name="T1" fmla="*/ 0 h 11"/>
                <a:gd name="T2" fmla="*/ 5 w 14"/>
                <a:gd name="T3" fmla="*/ 0 h 11"/>
                <a:gd name="T4" fmla="*/ 0 w 14"/>
                <a:gd name="T5" fmla="*/ 5 h 11"/>
                <a:gd name="T6" fmla="*/ 6 w 14"/>
                <a:gd name="T7" fmla="*/ 11 h 11"/>
                <a:gd name="T8" fmla="*/ 7 w 14"/>
                <a:gd name="T9" fmla="*/ 11 h 11"/>
                <a:gd name="T10" fmla="*/ 8 w 14"/>
                <a:gd name="T11" fmla="*/ 11 h 11"/>
                <a:gd name="T12" fmla="*/ 14 w 14"/>
                <a:gd name="T13" fmla="*/ 5 h 11"/>
                <a:gd name="T14" fmla="*/ 10 w 14"/>
                <a:gd name="T15" fmla="*/ 0 h 11"/>
                <a:gd name="T16" fmla="*/ 7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0"/>
                    <a:pt x="14" y="8"/>
                    <a:pt x="14" y="5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714"/>
            <p:cNvSpPr/>
            <p:nvPr/>
          </p:nvSpPr>
          <p:spPr bwMode="auto">
            <a:xfrm>
              <a:off x="6073776" y="3759201"/>
              <a:ext cx="46038" cy="38100"/>
            </a:xfrm>
            <a:custGeom>
              <a:gdLst>
                <a:gd name="T0" fmla="*/ 10 w 21"/>
                <a:gd name="T1" fmla="*/ 0 h 18"/>
                <a:gd name="T2" fmla="*/ 8 w 21"/>
                <a:gd name="T3" fmla="*/ 0 h 18"/>
                <a:gd name="T4" fmla="*/ 0 w 21"/>
                <a:gd name="T5" fmla="*/ 9 h 18"/>
                <a:gd name="T6" fmla="*/ 8 w 21"/>
                <a:gd name="T7" fmla="*/ 18 h 18"/>
                <a:gd name="T8" fmla="*/ 10 w 21"/>
                <a:gd name="T9" fmla="*/ 18 h 18"/>
                <a:gd name="T10" fmla="*/ 13 w 21"/>
                <a:gd name="T11" fmla="*/ 18 h 18"/>
                <a:gd name="T12" fmla="*/ 21 w 21"/>
                <a:gd name="T13" fmla="*/ 9 h 18"/>
                <a:gd name="T14" fmla="*/ 12 w 21"/>
                <a:gd name="T15" fmla="*/ 0 h 18"/>
                <a:gd name="T16" fmla="*/ 10 w 21"/>
                <a:gd name="T1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3"/>
                    <a:pt x="3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1" y="18"/>
                    <a:pt x="12" y="18"/>
                    <a:pt x="13" y="18"/>
                  </a:cubicBezTo>
                  <a:cubicBezTo>
                    <a:pt x="17" y="17"/>
                    <a:pt x="21" y="13"/>
                    <a:pt x="21" y="9"/>
                  </a:cubicBezTo>
                  <a:cubicBezTo>
                    <a:pt x="21" y="5"/>
                    <a:pt x="17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EB6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456949" y="1234319"/>
            <a:ext cx="484771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400">
                <a:solidFill>
                  <a:schemeClr val="accent4">
                    <a:lumMod val="40000"/>
                    <a:lumOff val="60000"/>
                  </a:schemeClr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4</a:t>
            </a:r>
            <a:endParaRPr lang="zh-CN" altLang="en-US" sz="34400">
              <a:solidFill>
                <a:schemeClr val="accent4">
                  <a:lumMod val="40000"/>
                  <a:lumOff val="60000"/>
                </a:schemeClr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72140" y="2798355"/>
            <a:ext cx="484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几点要求</a:t>
            </a:r>
            <a:endParaRPr lang="zh-CN" altLang="en-US" sz="72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11660" y="3980341"/>
            <a:ext cx="45221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effectLst/>
              </a:rPr>
              <a:t>Lorem ipsum dolor sit amet, consectetur adipisicineiusmod tempor incididunt</a:t>
            </a:r>
            <a:endParaRPr lang="zh-CN" altLang="en-US" sz="1600"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45"/>
          </p:nvPr>
        </p:nvSpPr>
        <p:spPr>
          <a:xfrm>
            <a:off x="5080000" y="4749796"/>
            <a:ext cx="6197600" cy="1117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d-ID">
                <a:latin typeface="+mn-lt"/>
                <a:ea typeface="+mj-ea"/>
              </a:rPr>
              <a:t>Lorem ipsum dolor sit amet, consectetur adipiscing elit. Aliquam nec sem ultricies nunc commodo suscipit id ut justo. Curabitur in pulvinar ante. Duis eu lorem ligula.</a:t>
            </a:r>
            <a:r>
              <a:rPr lang="en-US">
                <a:latin typeface="+mn-lt"/>
                <a:ea typeface="+mj-ea"/>
              </a:rPr>
              <a:t> </a:t>
            </a:r>
            <a:r>
              <a:rPr lang="id-ID">
                <a:latin typeface="+mn-lt"/>
                <a:ea typeface="+mj-ea"/>
              </a:rPr>
              <a:t>Curabitur in pulvinar ante. Duis eu lorem ligula.</a:t>
            </a:r>
            <a:r>
              <a:rPr lang="en-US">
                <a:latin typeface="+mn-lt"/>
                <a:ea typeface="+mj-ea"/>
              </a:rPr>
              <a:t> </a:t>
            </a:r>
            <a:endParaRPr lang="en-US">
              <a:latin typeface="+mn-lt"/>
              <a:ea typeface="+mj-ea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6"/>
          </p:nvPr>
        </p:nvSpPr>
        <p:spPr>
          <a:xfrm>
            <a:off x="5080000" y="4372426"/>
            <a:ext cx="6197600" cy="327760"/>
          </a:xfrm>
        </p:spPr>
        <p:txBody>
          <a:bodyPr/>
          <a:lstStyle/>
          <a:p>
            <a:r>
              <a:rPr lang="en-US" sz="2000">
                <a:latin typeface="+mn-lt"/>
                <a:ea typeface="+mj-ea"/>
              </a:rPr>
              <a:t>DESCRIPTION TEXT</a:t>
            </a:r>
            <a:endParaRPr lang="en-US" sz="2000">
              <a:latin typeface="+mn-lt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8018" y="459112"/>
            <a:ext cx="21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24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pic>
        <p:nvPicPr>
          <p:cNvPr id="32" name="图片占位符 31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>
            <a:fillRect/>
          </a:stretch>
        </p:blipFill>
        <p:spPr/>
      </p:pic>
      <p:pic>
        <p:nvPicPr>
          <p:cNvPr id="34" name="图片占位符 3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r="11474"/>
          <a:stretch>
            <a:fillRect/>
          </a:stretch>
        </p:blipFill>
        <p:spPr/>
      </p:pic>
      <p:pic>
        <p:nvPicPr>
          <p:cNvPr id="40" name="图片占位符 39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6" b="28472"/>
          <a:stretch>
            <a:fillRect/>
          </a:stretch>
        </p:blipFill>
        <p:spPr>
          <a:xfrm>
            <a:off x="9347200" y="1803400"/>
            <a:ext cx="2133600" cy="2133600"/>
          </a:xfrm>
        </p:spPr>
      </p:pic>
      <p:pic>
        <p:nvPicPr>
          <p:cNvPr id="44" name="图片占位符 43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4" r="16405"/>
          <a:stretch>
            <a:fillRect/>
          </a:stretch>
        </p:blipFill>
        <p:spPr>
          <a:xfrm>
            <a:off x="711200" y="1803400"/>
            <a:ext cx="4064000" cy="4064000"/>
          </a:xfrm>
        </p:spPr>
      </p:pic>
      <p:sp>
        <p:nvSpPr>
          <p:cNvPr id="47" name="矩形 46"/>
          <p:cNvSpPr/>
          <p:nvPr/>
        </p:nvSpPr>
        <p:spPr>
          <a:xfrm>
            <a:off x="711200" y="1803400"/>
            <a:ext cx="4064000" cy="4064000"/>
          </a:xfrm>
          <a:prstGeom prst="rect">
            <a:avLst/>
          </a:prstGeom>
          <a:solidFill>
            <a:srgbClr val="FFFFFF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876800" y="1803400"/>
            <a:ext cx="2133600" cy="2133600"/>
          </a:xfrm>
          <a:prstGeom prst="rect">
            <a:avLst/>
          </a:prstGeom>
          <a:solidFill>
            <a:srgbClr val="FFFFFF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112000" y="1803400"/>
            <a:ext cx="2133600" cy="2133600"/>
          </a:xfrm>
          <a:prstGeom prst="rect">
            <a:avLst/>
          </a:prstGeom>
          <a:solidFill>
            <a:srgbClr val="FFFFFF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9347200" y="1803400"/>
            <a:ext cx="2133600" cy="2133600"/>
          </a:xfrm>
          <a:prstGeom prst="rect">
            <a:avLst/>
          </a:prstGeom>
          <a:solidFill>
            <a:srgbClr val="FFFFFF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5372706" y="4473057"/>
            <a:ext cx="561218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effectLst/>
              </a:rPr>
              <a:t>Lorem ipsum dolor sit amet, consectetur adipisicineiusmod tempor incididunt ut labore et doloreg elit, sed do Lorem ipsum dolor sit amet, consectetur </a:t>
            </a:r>
            <a:endParaRPr lang="zh-CN" altLang="en-US" sz="1600"/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655169" y="519291"/>
            <a:ext cx="21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活动流程</a:t>
            </a:r>
            <a:endParaRPr lang="zh-CN" altLang="en-US" sz="24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pic>
        <p:nvPicPr>
          <p:cNvPr id="35842" name="Picture 2" descr="时钟图标#png图标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73237"/>
            <a:ext cx="405384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等腰三角形 1"/>
          <p:cNvSpPr/>
          <p:nvPr/>
        </p:nvSpPr>
        <p:spPr>
          <a:xfrm rot="10800000">
            <a:off x="6681870" y="1208205"/>
            <a:ext cx="533400" cy="341586"/>
          </a:xfrm>
          <a:prstGeom prst="triangle">
            <a:avLst/>
          </a:prstGeom>
          <a:solidFill>
            <a:srgbClr val="669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2" idx="0"/>
          </p:cNvCxnSpPr>
          <p:nvPr/>
        </p:nvCxnSpPr>
        <p:spPr>
          <a:xfrm flipH="1">
            <a:off x="6948570" y="1549791"/>
            <a:ext cx="0" cy="4596366"/>
          </a:xfrm>
          <a:prstGeom prst="line">
            <a:avLst/>
          </a:prstGeom>
          <a:ln>
            <a:solidFill>
              <a:srgbClr val="6698C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/>
        </p:nvSpPr>
        <p:spPr>
          <a:xfrm rot="10800000">
            <a:off x="6810540" y="1929115"/>
            <a:ext cx="276060" cy="176788"/>
          </a:xfrm>
          <a:prstGeom prst="triangle">
            <a:avLst/>
          </a:prstGeom>
          <a:solidFill>
            <a:srgbClr val="F9E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6810540" y="3132882"/>
            <a:ext cx="276060" cy="176788"/>
          </a:xfrm>
          <a:prstGeom prst="triangle">
            <a:avLst/>
          </a:prstGeom>
          <a:solidFill>
            <a:srgbClr val="F9E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0800000">
            <a:off x="6810540" y="5270932"/>
            <a:ext cx="276060" cy="176788"/>
          </a:xfrm>
          <a:prstGeom prst="triangle">
            <a:avLst/>
          </a:prstGeom>
          <a:solidFill>
            <a:srgbClr val="F9E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40842" y="2105903"/>
            <a:ext cx="362898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</a:t>
            </a:r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7640843" y="1783174"/>
            <a:ext cx="1520490" cy="367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14:00 / </a:t>
            </a:r>
            <a:r>
              <a:rPr lang="zh-CN" altLang="en-US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开场</a:t>
            </a:r>
            <a:endParaRPr lang="zh-CN" altLang="en-US" sz="16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40842" y="3309670"/>
            <a:ext cx="362898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</a:t>
            </a:r>
            <a:endParaRPr lang="zh-CN" altLang="en-US" sz="1400"/>
          </a:p>
        </p:txBody>
      </p:sp>
      <p:sp>
        <p:nvSpPr>
          <p:cNvPr id="17" name="文本框 16"/>
          <p:cNvSpPr txBox="1"/>
          <p:nvPr/>
        </p:nvSpPr>
        <p:spPr>
          <a:xfrm>
            <a:off x="7640843" y="2986941"/>
            <a:ext cx="19119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15</a:t>
            </a:r>
            <a:r>
              <a:rPr lang="zh-CN" altLang="en-US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：</a:t>
            </a:r>
            <a:r>
              <a:rPr lang="en-US" altLang="zh-CN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00 / </a:t>
            </a:r>
            <a:r>
              <a:rPr lang="zh-CN" altLang="en-US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开始演出</a:t>
            </a:r>
            <a:endParaRPr lang="zh-CN" altLang="en-US" sz="16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40842" y="4432414"/>
            <a:ext cx="362898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</a:t>
            </a:r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7640843" y="4109685"/>
            <a:ext cx="1520490" cy="367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16</a:t>
            </a:r>
            <a:r>
              <a:rPr lang="zh-CN" altLang="en-US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：</a:t>
            </a:r>
            <a:r>
              <a:rPr lang="en-US" altLang="zh-CN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30 / </a:t>
            </a:r>
            <a:r>
              <a:rPr lang="zh-CN" altLang="en-US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博饼</a:t>
            </a:r>
            <a:endParaRPr lang="zh-CN" altLang="en-US" sz="16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40842" y="5647756"/>
            <a:ext cx="362898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</a:t>
            </a:r>
            <a:endParaRPr lang="zh-CN" altLang="en-US" sz="1400"/>
          </a:p>
        </p:txBody>
      </p:sp>
      <p:sp>
        <p:nvSpPr>
          <p:cNvPr id="21" name="文本框 20"/>
          <p:cNvSpPr txBox="1"/>
          <p:nvPr/>
        </p:nvSpPr>
        <p:spPr>
          <a:xfrm>
            <a:off x="7640843" y="5325027"/>
            <a:ext cx="19119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17</a:t>
            </a:r>
            <a:r>
              <a:rPr lang="zh-CN" altLang="en-US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：</a:t>
            </a:r>
            <a:r>
              <a:rPr lang="en-US" altLang="zh-CN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50 / </a:t>
            </a:r>
            <a:r>
              <a:rPr lang="zh-CN" altLang="en-US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结束活动</a:t>
            </a:r>
            <a:endParaRPr lang="zh-CN" altLang="en-US" sz="16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 rot="10800000">
            <a:off x="6810540" y="4251677"/>
            <a:ext cx="276060" cy="176788"/>
          </a:xfrm>
          <a:prstGeom prst="triangle">
            <a:avLst/>
          </a:prstGeom>
          <a:solidFill>
            <a:srgbClr val="F9E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6790902" y="1661160"/>
            <a:ext cx="4106668" cy="4035426"/>
            <a:chOff x="7192538" y="2232350"/>
            <a:chExt cx="3516756" cy="3455749"/>
          </a:xfrm>
        </p:grpSpPr>
        <p:sp>
          <p:nvSpPr>
            <p:cNvPr id="9" name="Block Arc 4"/>
            <p:cNvSpPr/>
            <p:nvPr/>
          </p:nvSpPr>
          <p:spPr>
            <a:xfrm>
              <a:off x="7389317" y="2285498"/>
              <a:ext cx="3319977" cy="3319977"/>
            </a:xfrm>
            <a:prstGeom prst="blockArc">
              <a:avLst>
                <a:gd name="adj1" fmla="val 16440044"/>
                <a:gd name="adj2" fmla="val 3198540"/>
                <a:gd name="adj3" fmla="val 22476"/>
              </a:avLst>
            </a:prstGeom>
            <a:solidFill>
              <a:srgbClr val="BB5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10" name="Block Arc 5"/>
            <p:cNvSpPr/>
            <p:nvPr/>
          </p:nvSpPr>
          <p:spPr>
            <a:xfrm flipH="1" flipV="1">
              <a:off x="7303570" y="2368122"/>
              <a:ext cx="3319977" cy="3319977"/>
            </a:xfrm>
            <a:prstGeom prst="blockArc">
              <a:avLst>
                <a:gd name="adj1" fmla="val 14296776"/>
                <a:gd name="adj2" fmla="val 19929923"/>
                <a:gd name="adj3" fmla="val 22485"/>
              </a:avLst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ym typeface="+mn-lt"/>
              </a:endParaRPr>
            </a:p>
          </p:txBody>
        </p:sp>
        <p:sp>
          <p:nvSpPr>
            <p:cNvPr id="11" name="Block Arc 6"/>
            <p:cNvSpPr/>
            <p:nvPr/>
          </p:nvSpPr>
          <p:spPr>
            <a:xfrm rot="5867405" flipH="1" flipV="1">
              <a:off x="7192538" y="2304642"/>
              <a:ext cx="3319977" cy="3319977"/>
            </a:xfrm>
            <a:prstGeom prst="blockArc">
              <a:avLst>
                <a:gd name="adj1" fmla="val 14296776"/>
                <a:gd name="adj2" fmla="val 18821383"/>
                <a:gd name="adj3" fmla="val 22702"/>
              </a:avLst>
            </a:prstGeom>
            <a:solidFill>
              <a:srgbClr val="769ED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sym typeface="+mn-lt"/>
              </a:endParaRPr>
            </a:p>
          </p:txBody>
        </p:sp>
        <p:sp>
          <p:nvSpPr>
            <p:cNvPr id="12" name="Block Arc 7"/>
            <p:cNvSpPr/>
            <p:nvPr/>
          </p:nvSpPr>
          <p:spPr>
            <a:xfrm rot="9690659" flipH="1" flipV="1">
              <a:off x="7289057" y="2232350"/>
              <a:ext cx="3319977" cy="3319977"/>
            </a:xfrm>
            <a:prstGeom prst="blockArc">
              <a:avLst>
                <a:gd name="adj1" fmla="val 15262798"/>
                <a:gd name="adj2" fmla="val 17304299"/>
                <a:gd name="adj3" fmla="val 2274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032364" y="3188908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60%</a:t>
            </a:r>
            <a:endParaRPr lang="zh-CN" altLang="en-US" sz="66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5169" y="519291"/>
            <a:ext cx="21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数据统计明细</a:t>
            </a:r>
            <a:endParaRPr lang="zh-CN" altLang="en-US" sz="24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1175" y="2559495"/>
            <a:ext cx="345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活动一</a:t>
            </a:r>
            <a:r>
              <a:rPr lang="en-US" altLang="zh-CN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/</a:t>
            </a:r>
            <a:r>
              <a:rPr lang="zh-CN" altLang="en-US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活动二</a:t>
            </a:r>
            <a:r>
              <a:rPr lang="en-US" altLang="zh-CN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/</a:t>
            </a:r>
            <a:r>
              <a:rPr lang="zh-CN" altLang="en-US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活动三</a:t>
            </a:r>
            <a:endParaRPr lang="zh-CN" altLang="en-US" sz="24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9981" y="3204148"/>
            <a:ext cx="4604124" cy="152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effectLst/>
              </a:rPr>
              <a:t>Lorem ipsum dolor sit amet, consectetur adipisicineiusmod tempor incididunt ut labore et doloreg elit, sed do Lorem ipsum dolor sit amet, Lorem ipsum dolor sit amet, consectetur </a:t>
            </a:r>
            <a:endParaRPr lang="zh-CN" altLang="en-US" sz="1600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5392420" y="892998"/>
            <a:ext cx="149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目录</a:t>
            </a:r>
            <a:endParaRPr lang="zh-CN" altLang="en-US" sz="40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4966868" y="1998948"/>
            <a:ext cx="606344" cy="903982"/>
          </a:xfrm>
          <a:custGeom>
            <a:gdLst>
              <a:gd name="T0" fmla="*/ 733 w 766"/>
              <a:gd name="T1" fmla="*/ 577 h 1140"/>
              <a:gd name="T2" fmla="*/ 737 w 766"/>
              <a:gd name="T3" fmla="*/ 512 h 1140"/>
              <a:gd name="T4" fmla="*/ 680 w 766"/>
              <a:gd name="T5" fmla="*/ 468 h 1140"/>
              <a:gd name="T6" fmla="*/ 654 w 766"/>
              <a:gd name="T7" fmla="*/ 407 h 1140"/>
              <a:gd name="T8" fmla="*/ 581 w 766"/>
              <a:gd name="T9" fmla="*/ 385 h 1140"/>
              <a:gd name="T10" fmla="*/ 530 w 766"/>
              <a:gd name="T11" fmla="*/ 337 h 1140"/>
              <a:gd name="T12" fmla="*/ 497 w 766"/>
              <a:gd name="T13" fmla="*/ 317 h 1140"/>
              <a:gd name="T14" fmla="*/ 387 w 766"/>
              <a:gd name="T15" fmla="*/ 0 h 1140"/>
              <a:gd name="T16" fmla="*/ 379 w 766"/>
              <a:gd name="T17" fmla="*/ 256 h 1140"/>
              <a:gd name="T18" fmla="*/ 236 w 766"/>
              <a:gd name="T19" fmla="*/ 317 h 1140"/>
              <a:gd name="T20" fmla="*/ 237 w 766"/>
              <a:gd name="T21" fmla="*/ 337 h 1140"/>
              <a:gd name="T22" fmla="*/ 185 w 766"/>
              <a:gd name="T23" fmla="*/ 385 h 1140"/>
              <a:gd name="T24" fmla="*/ 113 w 766"/>
              <a:gd name="T25" fmla="*/ 407 h 1140"/>
              <a:gd name="T26" fmla="*/ 87 w 766"/>
              <a:gd name="T27" fmla="*/ 468 h 1140"/>
              <a:gd name="T28" fmla="*/ 29 w 766"/>
              <a:gd name="T29" fmla="*/ 512 h 1140"/>
              <a:gd name="T30" fmla="*/ 34 w 766"/>
              <a:gd name="T31" fmla="*/ 577 h 1140"/>
              <a:gd name="T32" fmla="*/ 33 w 766"/>
              <a:gd name="T33" fmla="*/ 694 h 1140"/>
              <a:gd name="T34" fmla="*/ 29 w 766"/>
              <a:gd name="T35" fmla="*/ 759 h 1140"/>
              <a:gd name="T36" fmla="*/ 87 w 766"/>
              <a:gd name="T37" fmla="*/ 802 h 1140"/>
              <a:gd name="T38" fmla="*/ 112 w 766"/>
              <a:gd name="T39" fmla="*/ 863 h 1140"/>
              <a:gd name="T40" fmla="*/ 184 w 766"/>
              <a:gd name="T41" fmla="*/ 885 h 1140"/>
              <a:gd name="T42" fmla="*/ 237 w 766"/>
              <a:gd name="T43" fmla="*/ 934 h 1140"/>
              <a:gd name="T44" fmla="*/ 268 w 766"/>
              <a:gd name="T45" fmla="*/ 966 h 1140"/>
              <a:gd name="T46" fmla="*/ 379 w 766"/>
              <a:gd name="T47" fmla="*/ 974 h 1140"/>
              <a:gd name="T48" fmla="*/ 379 w 766"/>
              <a:gd name="T49" fmla="*/ 1009 h 1140"/>
              <a:gd name="T50" fmla="*/ 350 w 766"/>
              <a:gd name="T51" fmla="*/ 1043 h 1140"/>
              <a:gd name="T52" fmla="*/ 379 w 766"/>
              <a:gd name="T53" fmla="*/ 1078 h 1140"/>
              <a:gd name="T54" fmla="*/ 379 w 766"/>
              <a:gd name="T55" fmla="*/ 1113 h 1140"/>
              <a:gd name="T56" fmla="*/ 383 w 766"/>
              <a:gd name="T57" fmla="*/ 1140 h 1140"/>
              <a:gd name="T58" fmla="*/ 387 w 766"/>
              <a:gd name="T59" fmla="*/ 1113 h 1140"/>
              <a:gd name="T60" fmla="*/ 387 w 766"/>
              <a:gd name="T61" fmla="*/ 1078 h 1140"/>
              <a:gd name="T62" fmla="*/ 416 w 766"/>
              <a:gd name="T63" fmla="*/ 1043 h 1140"/>
              <a:gd name="T64" fmla="*/ 387 w 766"/>
              <a:gd name="T65" fmla="*/ 1009 h 1140"/>
              <a:gd name="T66" fmla="*/ 387 w 766"/>
              <a:gd name="T67" fmla="*/ 974 h 1140"/>
              <a:gd name="T68" fmla="*/ 491 w 766"/>
              <a:gd name="T69" fmla="*/ 966 h 1140"/>
              <a:gd name="T70" fmla="*/ 581 w 766"/>
              <a:gd name="T71" fmla="*/ 885 h 1140"/>
              <a:gd name="T72" fmla="*/ 654 w 766"/>
              <a:gd name="T73" fmla="*/ 864 h 1140"/>
              <a:gd name="T74" fmla="*/ 680 w 766"/>
              <a:gd name="T75" fmla="*/ 802 h 1140"/>
              <a:gd name="T76" fmla="*/ 737 w 766"/>
              <a:gd name="T77" fmla="*/ 759 h 1140"/>
              <a:gd name="T78" fmla="*/ 733 w 766"/>
              <a:gd name="T79" fmla="*/ 694 h 1140"/>
              <a:gd name="T80" fmla="*/ 766 w 766"/>
              <a:gd name="T81" fmla="*/ 635 h 1140"/>
              <a:gd name="T82" fmla="*/ 489 w 766"/>
              <a:gd name="T83" fmla="*/ 317 h 1140"/>
              <a:gd name="T84" fmla="*/ 383 w 766"/>
              <a:gd name="T85" fmla="*/ 262 h 1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6" h="1140">
                <a:moveTo>
                  <a:pt x="766" y="635"/>
                </a:moveTo>
                <a:cubicBezTo>
                  <a:pt x="733" y="577"/>
                  <a:pt x="733" y="577"/>
                  <a:pt x="733" y="577"/>
                </a:cubicBezTo>
                <a:cubicBezTo>
                  <a:pt x="733" y="576"/>
                  <a:pt x="733" y="576"/>
                  <a:pt x="733" y="576"/>
                </a:cubicBezTo>
                <a:cubicBezTo>
                  <a:pt x="737" y="512"/>
                  <a:pt x="737" y="512"/>
                  <a:pt x="737" y="512"/>
                </a:cubicBezTo>
                <a:cubicBezTo>
                  <a:pt x="737" y="511"/>
                  <a:pt x="737" y="511"/>
                  <a:pt x="737" y="511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54" y="407"/>
                  <a:pt x="654" y="407"/>
                  <a:pt x="654" y="407"/>
                </a:cubicBezTo>
                <a:cubicBezTo>
                  <a:pt x="652" y="406"/>
                  <a:pt x="652" y="406"/>
                  <a:pt x="652" y="406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30" y="337"/>
                  <a:pt x="530" y="337"/>
                  <a:pt x="530" y="337"/>
                </a:cubicBezTo>
                <a:cubicBezTo>
                  <a:pt x="530" y="317"/>
                  <a:pt x="530" y="317"/>
                  <a:pt x="530" y="317"/>
                </a:cubicBezTo>
                <a:cubicBezTo>
                  <a:pt x="497" y="317"/>
                  <a:pt x="497" y="317"/>
                  <a:pt x="497" y="317"/>
                </a:cubicBezTo>
                <a:cubicBezTo>
                  <a:pt x="478" y="282"/>
                  <a:pt x="436" y="257"/>
                  <a:pt x="387" y="256"/>
                </a:cubicBezTo>
                <a:cubicBezTo>
                  <a:pt x="387" y="0"/>
                  <a:pt x="387" y="0"/>
                  <a:pt x="387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79" y="256"/>
                  <a:pt x="379" y="256"/>
                  <a:pt x="379" y="256"/>
                </a:cubicBezTo>
                <a:cubicBezTo>
                  <a:pt x="330" y="257"/>
                  <a:pt x="288" y="282"/>
                  <a:pt x="269" y="317"/>
                </a:cubicBezTo>
                <a:cubicBezTo>
                  <a:pt x="236" y="317"/>
                  <a:pt x="236" y="317"/>
                  <a:pt x="236" y="317"/>
                </a:cubicBezTo>
                <a:cubicBezTo>
                  <a:pt x="236" y="337"/>
                  <a:pt x="236" y="337"/>
                  <a:pt x="236" y="337"/>
                </a:cubicBezTo>
                <a:cubicBezTo>
                  <a:pt x="237" y="337"/>
                  <a:pt x="237" y="337"/>
                  <a:pt x="237" y="337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15" y="406"/>
                  <a:pt x="115" y="406"/>
                  <a:pt x="115" y="406"/>
                </a:cubicBezTo>
                <a:cubicBezTo>
                  <a:pt x="113" y="407"/>
                  <a:pt x="113" y="407"/>
                  <a:pt x="113" y="407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30" y="511"/>
                  <a:pt x="30" y="511"/>
                  <a:pt x="30" y="511"/>
                </a:cubicBezTo>
                <a:cubicBezTo>
                  <a:pt x="29" y="512"/>
                  <a:pt x="29" y="512"/>
                  <a:pt x="29" y="512"/>
                </a:cubicBezTo>
                <a:cubicBezTo>
                  <a:pt x="34" y="576"/>
                  <a:pt x="34" y="576"/>
                  <a:pt x="34" y="576"/>
                </a:cubicBezTo>
                <a:cubicBezTo>
                  <a:pt x="34" y="577"/>
                  <a:pt x="34" y="577"/>
                  <a:pt x="34" y="577"/>
                </a:cubicBezTo>
                <a:cubicBezTo>
                  <a:pt x="0" y="635"/>
                  <a:pt x="0" y="635"/>
                  <a:pt x="0" y="635"/>
                </a:cubicBezTo>
                <a:cubicBezTo>
                  <a:pt x="33" y="694"/>
                  <a:pt x="33" y="694"/>
                  <a:pt x="33" y="694"/>
                </a:cubicBezTo>
                <a:cubicBezTo>
                  <a:pt x="34" y="694"/>
                  <a:pt x="34" y="694"/>
                  <a:pt x="34" y="694"/>
                </a:cubicBezTo>
                <a:cubicBezTo>
                  <a:pt x="29" y="759"/>
                  <a:pt x="29" y="759"/>
                  <a:pt x="29" y="759"/>
                </a:cubicBezTo>
                <a:cubicBezTo>
                  <a:pt x="30" y="759"/>
                  <a:pt x="30" y="759"/>
                  <a:pt x="30" y="759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112" y="863"/>
                  <a:pt x="112" y="863"/>
                  <a:pt x="112" y="863"/>
                </a:cubicBezTo>
                <a:cubicBezTo>
                  <a:pt x="113" y="864"/>
                  <a:pt x="113" y="864"/>
                  <a:pt x="113" y="864"/>
                </a:cubicBezTo>
                <a:cubicBezTo>
                  <a:pt x="184" y="885"/>
                  <a:pt x="184" y="885"/>
                  <a:pt x="184" y="885"/>
                </a:cubicBezTo>
                <a:cubicBezTo>
                  <a:pt x="185" y="885"/>
                  <a:pt x="185" y="885"/>
                  <a:pt x="185" y="885"/>
                </a:cubicBezTo>
                <a:cubicBezTo>
                  <a:pt x="237" y="934"/>
                  <a:pt x="237" y="934"/>
                  <a:pt x="237" y="934"/>
                </a:cubicBezTo>
                <a:cubicBezTo>
                  <a:pt x="236" y="934"/>
                  <a:pt x="236" y="934"/>
                  <a:pt x="236" y="934"/>
                </a:cubicBezTo>
                <a:cubicBezTo>
                  <a:pt x="268" y="966"/>
                  <a:pt x="268" y="966"/>
                  <a:pt x="268" y="966"/>
                </a:cubicBezTo>
                <a:cubicBezTo>
                  <a:pt x="379" y="966"/>
                  <a:pt x="379" y="966"/>
                  <a:pt x="379" y="966"/>
                </a:cubicBezTo>
                <a:cubicBezTo>
                  <a:pt x="379" y="974"/>
                  <a:pt x="379" y="974"/>
                  <a:pt x="379" y="974"/>
                </a:cubicBezTo>
                <a:cubicBezTo>
                  <a:pt x="369" y="975"/>
                  <a:pt x="362" y="983"/>
                  <a:pt x="362" y="991"/>
                </a:cubicBezTo>
                <a:cubicBezTo>
                  <a:pt x="362" y="1000"/>
                  <a:pt x="369" y="1007"/>
                  <a:pt x="379" y="1009"/>
                </a:cubicBezTo>
                <a:cubicBezTo>
                  <a:pt x="379" y="1016"/>
                  <a:pt x="379" y="1016"/>
                  <a:pt x="379" y="1016"/>
                </a:cubicBezTo>
                <a:cubicBezTo>
                  <a:pt x="363" y="1017"/>
                  <a:pt x="350" y="1029"/>
                  <a:pt x="350" y="1043"/>
                </a:cubicBezTo>
                <a:cubicBezTo>
                  <a:pt x="350" y="1058"/>
                  <a:pt x="363" y="1069"/>
                  <a:pt x="379" y="1071"/>
                </a:cubicBezTo>
                <a:cubicBezTo>
                  <a:pt x="379" y="1078"/>
                  <a:pt x="379" y="1078"/>
                  <a:pt x="379" y="1078"/>
                </a:cubicBezTo>
                <a:cubicBezTo>
                  <a:pt x="369" y="1080"/>
                  <a:pt x="362" y="1087"/>
                  <a:pt x="362" y="1096"/>
                </a:cubicBezTo>
                <a:cubicBezTo>
                  <a:pt x="362" y="1104"/>
                  <a:pt x="369" y="1111"/>
                  <a:pt x="379" y="1113"/>
                </a:cubicBezTo>
                <a:cubicBezTo>
                  <a:pt x="379" y="1136"/>
                  <a:pt x="379" y="1136"/>
                  <a:pt x="379" y="1136"/>
                </a:cubicBezTo>
                <a:cubicBezTo>
                  <a:pt x="379" y="1136"/>
                  <a:pt x="379" y="1140"/>
                  <a:pt x="383" y="1140"/>
                </a:cubicBezTo>
                <a:cubicBezTo>
                  <a:pt x="387" y="1140"/>
                  <a:pt x="387" y="1136"/>
                  <a:pt x="387" y="1136"/>
                </a:cubicBezTo>
                <a:cubicBezTo>
                  <a:pt x="387" y="1113"/>
                  <a:pt x="387" y="1113"/>
                  <a:pt x="387" y="1113"/>
                </a:cubicBezTo>
                <a:cubicBezTo>
                  <a:pt x="397" y="1111"/>
                  <a:pt x="404" y="1104"/>
                  <a:pt x="404" y="1096"/>
                </a:cubicBezTo>
                <a:cubicBezTo>
                  <a:pt x="404" y="1087"/>
                  <a:pt x="397" y="1080"/>
                  <a:pt x="387" y="1078"/>
                </a:cubicBezTo>
                <a:cubicBezTo>
                  <a:pt x="387" y="1071"/>
                  <a:pt x="387" y="1071"/>
                  <a:pt x="387" y="1071"/>
                </a:cubicBezTo>
                <a:cubicBezTo>
                  <a:pt x="404" y="1069"/>
                  <a:pt x="416" y="1058"/>
                  <a:pt x="416" y="1043"/>
                </a:cubicBezTo>
                <a:cubicBezTo>
                  <a:pt x="416" y="1029"/>
                  <a:pt x="404" y="1017"/>
                  <a:pt x="387" y="1016"/>
                </a:cubicBezTo>
                <a:cubicBezTo>
                  <a:pt x="387" y="1009"/>
                  <a:pt x="387" y="1009"/>
                  <a:pt x="387" y="1009"/>
                </a:cubicBezTo>
                <a:cubicBezTo>
                  <a:pt x="397" y="1007"/>
                  <a:pt x="404" y="1000"/>
                  <a:pt x="404" y="991"/>
                </a:cubicBezTo>
                <a:cubicBezTo>
                  <a:pt x="404" y="983"/>
                  <a:pt x="397" y="975"/>
                  <a:pt x="387" y="974"/>
                </a:cubicBezTo>
                <a:cubicBezTo>
                  <a:pt x="387" y="966"/>
                  <a:pt x="387" y="966"/>
                  <a:pt x="387" y="966"/>
                </a:cubicBezTo>
                <a:cubicBezTo>
                  <a:pt x="491" y="966"/>
                  <a:pt x="491" y="966"/>
                  <a:pt x="491" y="966"/>
                </a:cubicBezTo>
                <a:cubicBezTo>
                  <a:pt x="530" y="934"/>
                  <a:pt x="530" y="934"/>
                  <a:pt x="530" y="934"/>
                </a:cubicBezTo>
                <a:cubicBezTo>
                  <a:pt x="581" y="885"/>
                  <a:pt x="581" y="885"/>
                  <a:pt x="581" y="885"/>
                </a:cubicBezTo>
                <a:cubicBezTo>
                  <a:pt x="582" y="885"/>
                  <a:pt x="582" y="885"/>
                  <a:pt x="582" y="885"/>
                </a:cubicBezTo>
                <a:cubicBezTo>
                  <a:pt x="654" y="864"/>
                  <a:pt x="654" y="864"/>
                  <a:pt x="654" y="864"/>
                </a:cubicBezTo>
                <a:cubicBezTo>
                  <a:pt x="654" y="863"/>
                  <a:pt x="654" y="863"/>
                  <a:pt x="654" y="863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3" y="694"/>
                  <a:pt x="733" y="694"/>
                  <a:pt x="733" y="694"/>
                </a:cubicBezTo>
                <a:cubicBezTo>
                  <a:pt x="733" y="694"/>
                  <a:pt x="733" y="694"/>
                  <a:pt x="733" y="694"/>
                </a:cubicBezTo>
                <a:lnTo>
                  <a:pt x="766" y="635"/>
                </a:lnTo>
                <a:close/>
                <a:moveTo>
                  <a:pt x="383" y="262"/>
                </a:moveTo>
                <a:cubicBezTo>
                  <a:pt x="430" y="262"/>
                  <a:pt x="470" y="285"/>
                  <a:pt x="489" y="317"/>
                </a:cubicBezTo>
                <a:cubicBezTo>
                  <a:pt x="278" y="317"/>
                  <a:pt x="278" y="317"/>
                  <a:pt x="278" y="317"/>
                </a:cubicBezTo>
                <a:cubicBezTo>
                  <a:pt x="297" y="285"/>
                  <a:pt x="337" y="262"/>
                  <a:pt x="383" y="262"/>
                </a:cubicBezTo>
                <a:close/>
              </a:path>
            </a:pathLst>
          </a:custGeom>
          <a:solidFill>
            <a:srgbClr val="FC62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40634" y="2150521"/>
            <a:ext cx="658812" cy="707886"/>
          </a:xfrm>
          <a:prstGeom prst="rect">
            <a:avLst/>
          </a:prstGeom>
          <a:noFill/>
          <a:ln>
            <a:solidFill>
              <a:srgbClr val="F0D56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5D86E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1</a:t>
            </a:r>
            <a:endParaRPr lang="zh-CN" altLang="en-US" sz="4000">
              <a:solidFill>
                <a:srgbClr val="F5D86E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02646" y="2261766"/>
            <a:ext cx="192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活动目的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966868" y="2918428"/>
            <a:ext cx="606344" cy="903982"/>
          </a:xfrm>
          <a:custGeom>
            <a:gdLst>
              <a:gd name="T0" fmla="*/ 733 w 766"/>
              <a:gd name="T1" fmla="*/ 577 h 1140"/>
              <a:gd name="T2" fmla="*/ 737 w 766"/>
              <a:gd name="T3" fmla="*/ 512 h 1140"/>
              <a:gd name="T4" fmla="*/ 680 w 766"/>
              <a:gd name="T5" fmla="*/ 468 h 1140"/>
              <a:gd name="T6" fmla="*/ 654 w 766"/>
              <a:gd name="T7" fmla="*/ 407 h 1140"/>
              <a:gd name="T8" fmla="*/ 581 w 766"/>
              <a:gd name="T9" fmla="*/ 385 h 1140"/>
              <a:gd name="T10" fmla="*/ 530 w 766"/>
              <a:gd name="T11" fmla="*/ 337 h 1140"/>
              <a:gd name="T12" fmla="*/ 497 w 766"/>
              <a:gd name="T13" fmla="*/ 317 h 1140"/>
              <a:gd name="T14" fmla="*/ 387 w 766"/>
              <a:gd name="T15" fmla="*/ 0 h 1140"/>
              <a:gd name="T16" fmla="*/ 379 w 766"/>
              <a:gd name="T17" fmla="*/ 256 h 1140"/>
              <a:gd name="T18" fmla="*/ 236 w 766"/>
              <a:gd name="T19" fmla="*/ 317 h 1140"/>
              <a:gd name="T20" fmla="*/ 237 w 766"/>
              <a:gd name="T21" fmla="*/ 337 h 1140"/>
              <a:gd name="T22" fmla="*/ 185 w 766"/>
              <a:gd name="T23" fmla="*/ 385 h 1140"/>
              <a:gd name="T24" fmla="*/ 113 w 766"/>
              <a:gd name="T25" fmla="*/ 407 h 1140"/>
              <a:gd name="T26" fmla="*/ 87 w 766"/>
              <a:gd name="T27" fmla="*/ 468 h 1140"/>
              <a:gd name="T28" fmla="*/ 29 w 766"/>
              <a:gd name="T29" fmla="*/ 512 h 1140"/>
              <a:gd name="T30" fmla="*/ 34 w 766"/>
              <a:gd name="T31" fmla="*/ 577 h 1140"/>
              <a:gd name="T32" fmla="*/ 33 w 766"/>
              <a:gd name="T33" fmla="*/ 694 h 1140"/>
              <a:gd name="T34" fmla="*/ 29 w 766"/>
              <a:gd name="T35" fmla="*/ 759 h 1140"/>
              <a:gd name="T36" fmla="*/ 87 w 766"/>
              <a:gd name="T37" fmla="*/ 802 h 1140"/>
              <a:gd name="T38" fmla="*/ 112 w 766"/>
              <a:gd name="T39" fmla="*/ 863 h 1140"/>
              <a:gd name="T40" fmla="*/ 184 w 766"/>
              <a:gd name="T41" fmla="*/ 885 h 1140"/>
              <a:gd name="T42" fmla="*/ 237 w 766"/>
              <a:gd name="T43" fmla="*/ 934 h 1140"/>
              <a:gd name="T44" fmla="*/ 268 w 766"/>
              <a:gd name="T45" fmla="*/ 966 h 1140"/>
              <a:gd name="T46" fmla="*/ 379 w 766"/>
              <a:gd name="T47" fmla="*/ 974 h 1140"/>
              <a:gd name="T48" fmla="*/ 379 w 766"/>
              <a:gd name="T49" fmla="*/ 1009 h 1140"/>
              <a:gd name="T50" fmla="*/ 350 w 766"/>
              <a:gd name="T51" fmla="*/ 1043 h 1140"/>
              <a:gd name="T52" fmla="*/ 379 w 766"/>
              <a:gd name="T53" fmla="*/ 1078 h 1140"/>
              <a:gd name="T54" fmla="*/ 379 w 766"/>
              <a:gd name="T55" fmla="*/ 1113 h 1140"/>
              <a:gd name="T56" fmla="*/ 383 w 766"/>
              <a:gd name="T57" fmla="*/ 1140 h 1140"/>
              <a:gd name="T58" fmla="*/ 387 w 766"/>
              <a:gd name="T59" fmla="*/ 1113 h 1140"/>
              <a:gd name="T60" fmla="*/ 387 w 766"/>
              <a:gd name="T61" fmla="*/ 1078 h 1140"/>
              <a:gd name="T62" fmla="*/ 416 w 766"/>
              <a:gd name="T63" fmla="*/ 1043 h 1140"/>
              <a:gd name="T64" fmla="*/ 387 w 766"/>
              <a:gd name="T65" fmla="*/ 1009 h 1140"/>
              <a:gd name="T66" fmla="*/ 387 w 766"/>
              <a:gd name="T67" fmla="*/ 974 h 1140"/>
              <a:gd name="T68" fmla="*/ 491 w 766"/>
              <a:gd name="T69" fmla="*/ 966 h 1140"/>
              <a:gd name="T70" fmla="*/ 581 w 766"/>
              <a:gd name="T71" fmla="*/ 885 h 1140"/>
              <a:gd name="T72" fmla="*/ 654 w 766"/>
              <a:gd name="T73" fmla="*/ 864 h 1140"/>
              <a:gd name="T74" fmla="*/ 680 w 766"/>
              <a:gd name="T75" fmla="*/ 802 h 1140"/>
              <a:gd name="T76" fmla="*/ 737 w 766"/>
              <a:gd name="T77" fmla="*/ 759 h 1140"/>
              <a:gd name="T78" fmla="*/ 733 w 766"/>
              <a:gd name="T79" fmla="*/ 694 h 1140"/>
              <a:gd name="T80" fmla="*/ 766 w 766"/>
              <a:gd name="T81" fmla="*/ 635 h 1140"/>
              <a:gd name="T82" fmla="*/ 489 w 766"/>
              <a:gd name="T83" fmla="*/ 317 h 1140"/>
              <a:gd name="T84" fmla="*/ 383 w 766"/>
              <a:gd name="T85" fmla="*/ 262 h 1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6" h="1140">
                <a:moveTo>
                  <a:pt x="766" y="635"/>
                </a:moveTo>
                <a:cubicBezTo>
                  <a:pt x="733" y="577"/>
                  <a:pt x="733" y="577"/>
                  <a:pt x="733" y="577"/>
                </a:cubicBezTo>
                <a:cubicBezTo>
                  <a:pt x="733" y="576"/>
                  <a:pt x="733" y="576"/>
                  <a:pt x="733" y="576"/>
                </a:cubicBezTo>
                <a:cubicBezTo>
                  <a:pt x="737" y="512"/>
                  <a:pt x="737" y="512"/>
                  <a:pt x="737" y="512"/>
                </a:cubicBezTo>
                <a:cubicBezTo>
                  <a:pt x="737" y="511"/>
                  <a:pt x="737" y="511"/>
                  <a:pt x="737" y="511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54" y="407"/>
                  <a:pt x="654" y="407"/>
                  <a:pt x="654" y="407"/>
                </a:cubicBezTo>
                <a:cubicBezTo>
                  <a:pt x="652" y="406"/>
                  <a:pt x="652" y="406"/>
                  <a:pt x="652" y="406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30" y="337"/>
                  <a:pt x="530" y="337"/>
                  <a:pt x="530" y="337"/>
                </a:cubicBezTo>
                <a:cubicBezTo>
                  <a:pt x="530" y="317"/>
                  <a:pt x="530" y="317"/>
                  <a:pt x="530" y="317"/>
                </a:cubicBezTo>
                <a:cubicBezTo>
                  <a:pt x="497" y="317"/>
                  <a:pt x="497" y="317"/>
                  <a:pt x="497" y="317"/>
                </a:cubicBezTo>
                <a:cubicBezTo>
                  <a:pt x="478" y="282"/>
                  <a:pt x="436" y="257"/>
                  <a:pt x="387" y="256"/>
                </a:cubicBezTo>
                <a:cubicBezTo>
                  <a:pt x="387" y="0"/>
                  <a:pt x="387" y="0"/>
                  <a:pt x="387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79" y="256"/>
                  <a:pt x="379" y="256"/>
                  <a:pt x="379" y="256"/>
                </a:cubicBezTo>
                <a:cubicBezTo>
                  <a:pt x="330" y="257"/>
                  <a:pt x="288" y="282"/>
                  <a:pt x="269" y="317"/>
                </a:cubicBezTo>
                <a:cubicBezTo>
                  <a:pt x="236" y="317"/>
                  <a:pt x="236" y="317"/>
                  <a:pt x="236" y="317"/>
                </a:cubicBezTo>
                <a:cubicBezTo>
                  <a:pt x="236" y="337"/>
                  <a:pt x="236" y="337"/>
                  <a:pt x="236" y="337"/>
                </a:cubicBezTo>
                <a:cubicBezTo>
                  <a:pt x="237" y="337"/>
                  <a:pt x="237" y="337"/>
                  <a:pt x="237" y="337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15" y="406"/>
                  <a:pt x="115" y="406"/>
                  <a:pt x="115" y="406"/>
                </a:cubicBezTo>
                <a:cubicBezTo>
                  <a:pt x="113" y="407"/>
                  <a:pt x="113" y="407"/>
                  <a:pt x="113" y="407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30" y="511"/>
                  <a:pt x="30" y="511"/>
                  <a:pt x="30" y="511"/>
                </a:cubicBezTo>
                <a:cubicBezTo>
                  <a:pt x="29" y="512"/>
                  <a:pt x="29" y="512"/>
                  <a:pt x="29" y="512"/>
                </a:cubicBezTo>
                <a:cubicBezTo>
                  <a:pt x="34" y="576"/>
                  <a:pt x="34" y="576"/>
                  <a:pt x="34" y="576"/>
                </a:cubicBezTo>
                <a:cubicBezTo>
                  <a:pt x="34" y="577"/>
                  <a:pt x="34" y="577"/>
                  <a:pt x="34" y="577"/>
                </a:cubicBezTo>
                <a:cubicBezTo>
                  <a:pt x="0" y="635"/>
                  <a:pt x="0" y="635"/>
                  <a:pt x="0" y="635"/>
                </a:cubicBezTo>
                <a:cubicBezTo>
                  <a:pt x="33" y="694"/>
                  <a:pt x="33" y="694"/>
                  <a:pt x="33" y="694"/>
                </a:cubicBezTo>
                <a:cubicBezTo>
                  <a:pt x="34" y="694"/>
                  <a:pt x="34" y="694"/>
                  <a:pt x="34" y="694"/>
                </a:cubicBezTo>
                <a:cubicBezTo>
                  <a:pt x="29" y="759"/>
                  <a:pt x="29" y="759"/>
                  <a:pt x="29" y="759"/>
                </a:cubicBezTo>
                <a:cubicBezTo>
                  <a:pt x="30" y="759"/>
                  <a:pt x="30" y="759"/>
                  <a:pt x="30" y="759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112" y="863"/>
                  <a:pt x="112" y="863"/>
                  <a:pt x="112" y="863"/>
                </a:cubicBezTo>
                <a:cubicBezTo>
                  <a:pt x="113" y="864"/>
                  <a:pt x="113" y="864"/>
                  <a:pt x="113" y="864"/>
                </a:cubicBezTo>
                <a:cubicBezTo>
                  <a:pt x="184" y="885"/>
                  <a:pt x="184" y="885"/>
                  <a:pt x="184" y="885"/>
                </a:cubicBezTo>
                <a:cubicBezTo>
                  <a:pt x="185" y="885"/>
                  <a:pt x="185" y="885"/>
                  <a:pt x="185" y="885"/>
                </a:cubicBezTo>
                <a:cubicBezTo>
                  <a:pt x="237" y="934"/>
                  <a:pt x="237" y="934"/>
                  <a:pt x="237" y="934"/>
                </a:cubicBezTo>
                <a:cubicBezTo>
                  <a:pt x="236" y="934"/>
                  <a:pt x="236" y="934"/>
                  <a:pt x="236" y="934"/>
                </a:cubicBezTo>
                <a:cubicBezTo>
                  <a:pt x="268" y="966"/>
                  <a:pt x="268" y="966"/>
                  <a:pt x="268" y="966"/>
                </a:cubicBezTo>
                <a:cubicBezTo>
                  <a:pt x="379" y="966"/>
                  <a:pt x="379" y="966"/>
                  <a:pt x="379" y="966"/>
                </a:cubicBezTo>
                <a:cubicBezTo>
                  <a:pt x="379" y="974"/>
                  <a:pt x="379" y="974"/>
                  <a:pt x="379" y="974"/>
                </a:cubicBezTo>
                <a:cubicBezTo>
                  <a:pt x="369" y="975"/>
                  <a:pt x="362" y="983"/>
                  <a:pt x="362" y="991"/>
                </a:cubicBezTo>
                <a:cubicBezTo>
                  <a:pt x="362" y="1000"/>
                  <a:pt x="369" y="1007"/>
                  <a:pt x="379" y="1009"/>
                </a:cubicBezTo>
                <a:cubicBezTo>
                  <a:pt x="379" y="1016"/>
                  <a:pt x="379" y="1016"/>
                  <a:pt x="379" y="1016"/>
                </a:cubicBezTo>
                <a:cubicBezTo>
                  <a:pt x="363" y="1017"/>
                  <a:pt x="350" y="1029"/>
                  <a:pt x="350" y="1043"/>
                </a:cubicBezTo>
                <a:cubicBezTo>
                  <a:pt x="350" y="1058"/>
                  <a:pt x="363" y="1069"/>
                  <a:pt x="379" y="1071"/>
                </a:cubicBezTo>
                <a:cubicBezTo>
                  <a:pt x="379" y="1078"/>
                  <a:pt x="379" y="1078"/>
                  <a:pt x="379" y="1078"/>
                </a:cubicBezTo>
                <a:cubicBezTo>
                  <a:pt x="369" y="1080"/>
                  <a:pt x="362" y="1087"/>
                  <a:pt x="362" y="1096"/>
                </a:cubicBezTo>
                <a:cubicBezTo>
                  <a:pt x="362" y="1104"/>
                  <a:pt x="369" y="1111"/>
                  <a:pt x="379" y="1113"/>
                </a:cubicBezTo>
                <a:cubicBezTo>
                  <a:pt x="379" y="1136"/>
                  <a:pt x="379" y="1136"/>
                  <a:pt x="379" y="1136"/>
                </a:cubicBezTo>
                <a:cubicBezTo>
                  <a:pt x="379" y="1136"/>
                  <a:pt x="379" y="1140"/>
                  <a:pt x="383" y="1140"/>
                </a:cubicBezTo>
                <a:cubicBezTo>
                  <a:pt x="387" y="1140"/>
                  <a:pt x="387" y="1136"/>
                  <a:pt x="387" y="1136"/>
                </a:cubicBezTo>
                <a:cubicBezTo>
                  <a:pt x="387" y="1113"/>
                  <a:pt x="387" y="1113"/>
                  <a:pt x="387" y="1113"/>
                </a:cubicBezTo>
                <a:cubicBezTo>
                  <a:pt x="397" y="1111"/>
                  <a:pt x="404" y="1104"/>
                  <a:pt x="404" y="1096"/>
                </a:cubicBezTo>
                <a:cubicBezTo>
                  <a:pt x="404" y="1087"/>
                  <a:pt x="397" y="1080"/>
                  <a:pt x="387" y="1078"/>
                </a:cubicBezTo>
                <a:cubicBezTo>
                  <a:pt x="387" y="1071"/>
                  <a:pt x="387" y="1071"/>
                  <a:pt x="387" y="1071"/>
                </a:cubicBezTo>
                <a:cubicBezTo>
                  <a:pt x="404" y="1069"/>
                  <a:pt x="416" y="1058"/>
                  <a:pt x="416" y="1043"/>
                </a:cubicBezTo>
                <a:cubicBezTo>
                  <a:pt x="416" y="1029"/>
                  <a:pt x="404" y="1017"/>
                  <a:pt x="387" y="1016"/>
                </a:cubicBezTo>
                <a:cubicBezTo>
                  <a:pt x="387" y="1009"/>
                  <a:pt x="387" y="1009"/>
                  <a:pt x="387" y="1009"/>
                </a:cubicBezTo>
                <a:cubicBezTo>
                  <a:pt x="397" y="1007"/>
                  <a:pt x="404" y="1000"/>
                  <a:pt x="404" y="991"/>
                </a:cubicBezTo>
                <a:cubicBezTo>
                  <a:pt x="404" y="983"/>
                  <a:pt x="397" y="975"/>
                  <a:pt x="387" y="974"/>
                </a:cubicBezTo>
                <a:cubicBezTo>
                  <a:pt x="387" y="966"/>
                  <a:pt x="387" y="966"/>
                  <a:pt x="387" y="966"/>
                </a:cubicBezTo>
                <a:cubicBezTo>
                  <a:pt x="491" y="966"/>
                  <a:pt x="491" y="966"/>
                  <a:pt x="491" y="966"/>
                </a:cubicBezTo>
                <a:cubicBezTo>
                  <a:pt x="530" y="934"/>
                  <a:pt x="530" y="934"/>
                  <a:pt x="530" y="934"/>
                </a:cubicBezTo>
                <a:cubicBezTo>
                  <a:pt x="581" y="885"/>
                  <a:pt x="581" y="885"/>
                  <a:pt x="581" y="885"/>
                </a:cubicBezTo>
                <a:cubicBezTo>
                  <a:pt x="582" y="885"/>
                  <a:pt x="582" y="885"/>
                  <a:pt x="582" y="885"/>
                </a:cubicBezTo>
                <a:cubicBezTo>
                  <a:pt x="654" y="864"/>
                  <a:pt x="654" y="864"/>
                  <a:pt x="654" y="864"/>
                </a:cubicBezTo>
                <a:cubicBezTo>
                  <a:pt x="654" y="863"/>
                  <a:pt x="654" y="863"/>
                  <a:pt x="654" y="863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3" y="694"/>
                  <a:pt x="733" y="694"/>
                  <a:pt x="733" y="694"/>
                </a:cubicBezTo>
                <a:cubicBezTo>
                  <a:pt x="733" y="694"/>
                  <a:pt x="733" y="694"/>
                  <a:pt x="733" y="694"/>
                </a:cubicBezTo>
                <a:lnTo>
                  <a:pt x="766" y="635"/>
                </a:lnTo>
                <a:close/>
                <a:moveTo>
                  <a:pt x="383" y="262"/>
                </a:moveTo>
                <a:cubicBezTo>
                  <a:pt x="430" y="262"/>
                  <a:pt x="470" y="285"/>
                  <a:pt x="489" y="317"/>
                </a:cubicBezTo>
                <a:cubicBezTo>
                  <a:pt x="278" y="317"/>
                  <a:pt x="278" y="317"/>
                  <a:pt x="278" y="317"/>
                </a:cubicBezTo>
                <a:cubicBezTo>
                  <a:pt x="297" y="285"/>
                  <a:pt x="337" y="262"/>
                  <a:pt x="383" y="262"/>
                </a:cubicBezTo>
                <a:close/>
              </a:path>
            </a:pathLst>
          </a:custGeom>
          <a:solidFill>
            <a:srgbClr val="FC62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40634" y="3070001"/>
            <a:ext cx="65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5D86E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2</a:t>
            </a:r>
            <a:endParaRPr lang="zh-CN" altLang="en-US" sz="4000">
              <a:solidFill>
                <a:srgbClr val="F5D86E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02646" y="3181246"/>
            <a:ext cx="192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活动内容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4966868" y="3837908"/>
            <a:ext cx="606344" cy="903982"/>
          </a:xfrm>
          <a:custGeom>
            <a:gdLst>
              <a:gd name="T0" fmla="*/ 733 w 766"/>
              <a:gd name="T1" fmla="*/ 577 h 1140"/>
              <a:gd name="T2" fmla="*/ 737 w 766"/>
              <a:gd name="T3" fmla="*/ 512 h 1140"/>
              <a:gd name="T4" fmla="*/ 680 w 766"/>
              <a:gd name="T5" fmla="*/ 468 h 1140"/>
              <a:gd name="T6" fmla="*/ 654 w 766"/>
              <a:gd name="T7" fmla="*/ 407 h 1140"/>
              <a:gd name="T8" fmla="*/ 581 w 766"/>
              <a:gd name="T9" fmla="*/ 385 h 1140"/>
              <a:gd name="T10" fmla="*/ 530 w 766"/>
              <a:gd name="T11" fmla="*/ 337 h 1140"/>
              <a:gd name="T12" fmla="*/ 497 w 766"/>
              <a:gd name="T13" fmla="*/ 317 h 1140"/>
              <a:gd name="T14" fmla="*/ 387 w 766"/>
              <a:gd name="T15" fmla="*/ 0 h 1140"/>
              <a:gd name="T16" fmla="*/ 379 w 766"/>
              <a:gd name="T17" fmla="*/ 256 h 1140"/>
              <a:gd name="T18" fmla="*/ 236 w 766"/>
              <a:gd name="T19" fmla="*/ 317 h 1140"/>
              <a:gd name="T20" fmla="*/ 237 w 766"/>
              <a:gd name="T21" fmla="*/ 337 h 1140"/>
              <a:gd name="T22" fmla="*/ 185 w 766"/>
              <a:gd name="T23" fmla="*/ 385 h 1140"/>
              <a:gd name="T24" fmla="*/ 113 w 766"/>
              <a:gd name="T25" fmla="*/ 407 h 1140"/>
              <a:gd name="T26" fmla="*/ 87 w 766"/>
              <a:gd name="T27" fmla="*/ 468 h 1140"/>
              <a:gd name="T28" fmla="*/ 29 w 766"/>
              <a:gd name="T29" fmla="*/ 512 h 1140"/>
              <a:gd name="T30" fmla="*/ 34 w 766"/>
              <a:gd name="T31" fmla="*/ 577 h 1140"/>
              <a:gd name="T32" fmla="*/ 33 w 766"/>
              <a:gd name="T33" fmla="*/ 694 h 1140"/>
              <a:gd name="T34" fmla="*/ 29 w 766"/>
              <a:gd name="T35" fmla="*/ 759 h 1140"/>
              <a:gd name="T36" fmla="*/ 87 w 766"/>
              <a:gd name="T37" fmla="*/ 802 h 1140"/>
              <a:gd name="T38" fmla="*/ 112 w 766"/>
              <a:gd name="T39" fmla="*/ 863 h 1140"/>
              <a:gd name="T40" fmla="*/ 184 w 766"/>
              <a:gd name="T41" fmla="*/ 885 h 1140"/>
              <a:gd name="T42" fmla="*/ 237 w 766"/>
              <a:gd name="T43" fmla="*/ 934 h 1140"/>
              <a:gd name="T44" fmla="*/ 268 w 766"/>
              <a:gd name="T45" fmla="*/ 966 h 1140"/>
              <a:gd name="T46" fmla="*/ 379 w 766"/>
              <a:gd name="T47" fmla="*/ 974 h 1140"/>
              <a:gd name="T48" fmla="*/ 379 w 766"/>
              <a:gd name="T49" fmla="*/ 1009 h 1140"/>
              <a:gd name="T50" fmla="*/ 350 w 766"/>
              <a:gd name="T51" fmla="*/ 1043 h 1140"/>
              <a:gd name="T52" fmla="*/ 379 w 766"/>
              <a:gd name="T53" fmla="*/ 1078 h 1140"/>
              <a:gd name="T54" fmla="*/ 379 w 766"/>
              <a:gd name="T55" fmla="*/ 1113 h 1140"/>
              <a:gd name="T56" fmla="*/ 383 w 766"/>
              <a:gd name="T57" fmla="*/ 1140 h 1140"/>
              <a:gd name="T58" fmla="*/ 387 w 766"/>
              <a:gd name="T59" fmla="*/ 1113 h 1140"/>
              <a:gd name="T60" fmla="*/ 387 w 766"/>
              <a:gd name="T61" fmla="*/ 1078 h 1140"/>
              <a:gd name="T62" fmla="*/ 416 w 766"/>
              <a:gd name="T63" fmla="*/ 1043 h 1140"/>
              <a:gd name="T64" fmla="*/ 387 w 766"/>
              <a:gd name="T65" fmla="*/ 1009 h 1140"/>
              <a:gd name="T66" fmla="*/ 387 w 766"/>
              <a:gd name="T67" fmla="*/ 974 h 1140"/>
              <a:gd name="T68" fmla="*/ 491 w 766"/>
              <a:gd name="T69" fmla="*/ 966 h 1140"/>
              <a:gd name="T70" fmla="*/ 581 w 766"/>
              <a:gd name="T71" fmla="*/ 885 h 1140"/>
              <a:gd name="T72" fmla="*/ 654 w 766"/>
              <a:gd name="T73" fmla="*/ 864 h 1140"/>
              <a:gd name="T74" fmla="*/ 680 w 766"/>
              <a:gd name="T75" fmla="*/ 802 h 1140"/>
              <a:gd name="T76" fmla="*/ 737 w 766"/>
              <a:gd name="T77" fmla="*/ 759 h 1140"/>
              <a:gd name="T78" fmla="*/ 733 w 766"/>
              <a:gd name="T79" fmla="*/ 694 h 1140"/>
              <a:gd name="T80" fmla="*/ 766 w 766"/>
              <a:gd name="T81" fmla="*/ 635 h 1140"/>
              <a:gd name="T82" fmla="*/ 489 w 766"/>
              <a:gd name="T83" fmla="*/ 317 h 1140"/>
              <a:gd name="T84" fmla="*/ 383 w 766"/>
              <a:gd name="T85" fmla="*/ 262 h 1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6" h="1140">
                <a:moveTo>
                  <a:pt x="766" y="635"/>
                </a:moveTo>
                <a:cubicBezTo>
                  <a:pt x="733" y="577"/>
                  <a:pt x="733" y="577"/>
                  <a:pt x="733" y="577"/>
                </a:cubicBezTo>
                <a:cubicBezTo>
                  <a:pt x="733" y="576"/>
                  <a:pt x="733" y="576"/>
                  <a:pt x="733" y="576"/>
                </a:cubicBezTo>
                <a:cubicBezTo>
                  <a:pt x="737" y="512"/>
                  <a:pt x="737" y="512"/>
                  <a:pt x="737" y="512"/>
                </a:cubicBezTo>
                <a:cubicBezTo>
                  <a:pt x="737" y="511"/>
                  <a:pt x="737" y="511"/>
                  <a:pt x="737" y="511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54" y="407"/>
                  <a:pt x="654" y="407"/>
                  <a:pt x="654" y="407"/>
                </a:cubicBezTo>
                <a:cubicBezTo>
                  <a:pt x="652" y="406"/>
                  <a:pt x="652" y="406"/>
                  <a:pt x="652" y="406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30" y="337"/>
                  <a:pt x="530" y="337"/>
                  <a:pt x="530" y="337"/>
                </a:cubicBezTo>
                <a:cubicBezTo>
                  <a:pt x="530" y="317"/>
                  <a:pt x="530" y="317"/>
                  <a:pt x="530" y="317"/>
                </a:cubicBezTo>
                <a:cubicBezTo>
                  <a:pt x="497" y="317"/>
                  <a:pt x="497" y="317"/>
                  <a:pt x="497" y="317"/>
                </a:cubicBezTo>
                <a:cubicBezTo>
                  <a:pt x="478" y="282"/>
                  <a:pt x="436" y="257"/>
                  <a:pt x="387" y="256"/>
                </a:cubicBezTo>
                <a:cubicBezTo>
                  <a:pt x="387" y="0"/>
                  <a:pt x="387" y="0"/>
                  <a:pt x="387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79" y="256"/>
                  <a:pt x="379" y="256"/>
                  <a:pt x="379" y="256"/>
                </a:cubicBezTo>
                <a:cubicBezTo>
                  <a:pt x="330" y="257"/>
                  <a:pt x="288" y="282"/>
                  <a:pt x="269" y="317"/>
                </a:cubicBezTo>
                <a:cubicBezTo>
                  <a:pt x="236" y="317"/>
                  <a:pt x="236" y="317"/>
                  <a:pt x="236" y="317"/>
                </a:cubicBezTo>
                <a:cubicBezTo>
                  <a:pt x="236" y="337"/>
                  <a:pt x="236" y="337"/>
                  <a:pt x="236" y="337"/>
                </a:cubicBezTo>
                <a:cubicBezTo>
                  <a:pt x="237" y="337"/>
                  <a:pt x="237" y="337"/>
                  <a:pt x="237" y="337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15" y="406"/>
                  <a:pt x="115" y="406"/>
                  <a:pt x="115" y="406"/>
                </a:cubicBezTo>
                <a:cubicBezTo>
                  <a:pt x="113" y="407"/>
                  <a:pt x="113" y="407"/>
                  <a:pt x="113" y="407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30" y="511"/>
                  <a:pt x="30" y="511"/>
                  <a:pt x="30" y="511"/>
                </a:cubicBezTo>
                <a:cubicBezTo>
                  <a:pt x="29" y="512"/>
                  <a:pt x="29" y="512"/>
                  <a:pt x="29" y="512"/>
                </a:cubicBezTo>
                <a:cubicBezTo>
                  <a:pt x="34" y="576"/>
                  <a:pt x="34" y="576"/>
                  <a:pt x="34" y="576"/>
                </a:cubicBezTo>
                <a:cubicBezTo>
                  <a:pt x="34" y="577"/>
                  <a:pt x="34" y="577"/>
                  <a:pt x="34" y="577"/>
                </a:cubicBezTo>
                <a:cubicBezTo>
                  <a:pt x="0" y="635"/>
                  <a:pt x="0" y="635"/>
                  <a:pt x="0" y="635"/>
                </a:cubicBezTo>
                <a:cubicBezTo>
                  <a:pt x="33" y="694"/>
                  <a:pt x="33" y="694"/>
                  <a:pt x="33" y="694"/>
                </a:cubicBezTo>
                <a:cubicBezTo>
                  <a:pt x="34" y="694"/>
                  <a:pt x="34" y="694"/>
                  <a:pt x="34" y="694"/>
                </a:cubicBezTo>
                <a:cubicBezTo>
                  <a:pt x="29" y="759"/>
                  <a:pt x="29" y="759"/>
                  <a:pt x="29" y="759"/>
                </a:cubicBezTo>
                <a:cubicBezTo>
                  <a:pt x="30" y="759"/>
                  <a:pt x="30" y="759"/>
                  <a:pt x="30" y="759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112" y="863"/>
                  <a:pt x="112" y="863"/>
                  <a:pt x="112" y="863"/>
                </a:cubicBezTo>
                <a:cubicBezTo>
                  <a:pt x="113" y="864"/>
                  <a:pt x="113" y="864"/>
                  <a:pt x="113" y="864"/>
                </a:cubicBezTo>
                <a:cubicBezTo>
                  <a:pt x="184" y="885"/>
                  <a:pt x="184" y="885"/>
                  <a:pt x="184" y="885"/>
                </a:cubicBezTo>
                <a:cubicBezTo>
                  <a:pt x="185" y="885"/>
                  <a:pt x="185" y="885"/>
                  <a:pt x="185" y="885"/>
                </a:cubicBezTo>
                <a:cubicBezTo>
                  <a:pt x="237" y="934"/>
                  <a:pt x="237" y="934"/>
                  <a:pt x="237" y="934"/>
                </a:cubicBezTo>
                <a:cubicBezTo>
                  <a:pt x="236" y="934"/>
                  <a:pt x="236" y="934"/>
                  <a:pt x="236" y="934"/>
                </a:cubicBezTo>
                <a:cubicBezTo>
                  <a:pt x="268" y="966"/>
                  <a:pt x="268" y="966"/>
                  <a:pt x="268" y="966"/>
                </a:cubicBezTo>
                <a:cubicBezTo>
                  <a:pt x="379" y="966"/>
                  <a:pt x="379" y="966"/>
                  <a:pt x="379" y="966"/>
                </a:cubicBezTo>
                <a:cubicBezTo>
                  <a:pt x="379" y="974"/>
                  <a:pt x="379" y="974"/>
                  <a:pt x="379" y="974"/>
                </a:cubicBezTo>
                <a:cubicBezTo>
                  <a:pt x="369" y="975"/>
                  <a:pt x="362" y="983"/>
                  <a:pt x="362" y="991"/>
                </a:cubicBezTo>
                <a:cubicBezTo>
                  <a:pt x="362" y="1000"/>
                  <a:pt x="369" y="1007"/>
                  <a:pt x="379" y="1009"/>
                </a:cubicBezTo>
                <a:cubicBezTo>
                  <a:pt x="379" y="1016"/>
                  <a:pt x="379" y="1016"/>
                  <a:pt x="379" y="1016"/>
                </a:cubicBezTo>
                <a:cubicBezTo>
                  <a:pt x="363" y="1017"/>
                  <a:pt x="350" y="1029"/>
                  <a:pt x="350" y="1043"/>
                </a:cubicBezTo>
                <a:cubicBezTo>
                  <a:pt x="350" y="1058"/>
                  <a:pt x="363" y="1069"/>
                  <a:pt x="379" y="1071"/>
                </a:cubicBezTo>
                <a:cubicBezTo>
                  <a:pt x="379" y="1078"/>
                  <a:pt x="379" y="1078"/>
                  <a:pt x="379" y="1078"/>
                </a:cubicBezTo>
                <a:cubicBezTo>
                  <a:pt x="369" y="1080"/>
                  <a:pt x="362" y="1087"/>
                  <a:pt x="362" y="1096"/>
                </a:cubicBezTo>
                <a:cubicBezTo>
                  <a:pt x="362" y="1104"/>
                  <a:pt x="369" y="1111"/>
                  <a:pt x="379" y="1113"/>
                </a:cubicBezTo>
                <a:cubicBezTo>
                  <a:pt x="379" y="1136"/>
                  <a:pt x="379" y="1136"/>
                  <a:pt x="379" y="1136"/>
                </a:cubicBezTo>
                <a:cubicBezTo>
                  <a:pt x="379" y="1136"/>
                  <a:pt x="379" y="1140"/>
                  <a:pt x="383" y="1140"/>
                </a:cubicBezTo>
                <a:cubicBezTo>
                  <a:pt x="387" y="1140"/>
                  <a:pt x="387" y="1136"/>
                  <a:pt x="387" y="1136"/>
                </a:cubicBezTo>
                <a:cubicBezTo>
                  <a:pt x="387" y="1113"/>
                  <a:pt x="387" y="1113"/>
                  <a:pt x="387" y="1113"/>
                </a:cubicBezTo>
                <a:cubicBezTo>
                  <a:pt x="397" y="1111"/>
                  <a:pt x="404" y="1104"/>
                  <a:pt x="404" y="1096"/>
                </a:cubicBezTo>
                <a:cubicBezTo>
                  <a:pt x="404" y="1087"/>
                  <a:pt x="397" y="1080"/>
                  <a:pt x="387" y="1078"/>
                </a:cubicBezTo>
                <a:cubicBezTo>
                  <a:pt x="387" y="1071"/>
                  <a:pt x="387" y="1071"/>
                  <a:pt x="387" y="1071"/>
                </a:cubicBezTo>
                <a:cubicBezTo>
                  <a:pt x="404" y="1069"/>
                  <a:pt x="416" y="1058"/>
                  <a:pt x="416" y="1043"/>
                </a:cubicBezTo>
                <a:cubicBezTo>
                  <a:pt x="416" y="1029"/>
                  <a:pt x="404" y="1017"/>
                  <a:pt x="387" y="1016"/>
                </a:cubicBezTo>
                <a:cubicBezTo>
                  <a:pt x="387" y="1009"/>
                  <a:pt x="387" y="1009"/>
                  <a:pt x="387" y="1009"/>
                </a:cubicBezTo>
                <a:cubicBezTo>
                  <a:pt x="397" y="1007"/>
                  <a:pt x="404" y="1000"/>
                  <a:pt x="404" y="991"/>
                </a:cubicBezTo>
                <a:cubicBezTo>
                  <a:pt x="404" y="983"/>
                  <a:pt x="397" y="975"/>
                  <a:pt x="387" y="974"/>
                </a:cubicBezTo>
                <a:cubicBezTo>
                  <a:pt x="387" y="966"/>
                  <a:pt x="387" y="966"/>
                  <a:pt x="387" y="966"/>
                </a:cubicBezTo>
                <a:cubicBezTo>
                  <a:pt x="491" y="966"/>
                  <a:pt x="491" y="966"/>
                  <a:pt x="491" y="966"/>
                </a:cubicBezTo>
                <a:cubicBezTo>
                  <a:pt x="530" y="934"/>
                  <a:pt x="530" y="934"/>
                  <a:pt x="530" y="934"/>
                </a:cubicBezTo>
                <a:cubicBezTo>
                  <a:pt x="581" y="885"/>
                  <a:pt x="581" y="885"/>
                  <a:pt x="581" y="885"/>
                </a:cubicBezTo>
                <a:cubicBezTo>
                  <a:pt x="582" y="885"/>
                  <a:pt x="582" y="885"/>
                  <a:pt x="582" y="885"/>
                </a:cubicBezTo>
                <a:cubicBezTo>
                  <a:pt x="654" y="864"/>
                  <a:pt x="654" y="864"/>
                  <a:pt x="654" y="864"/>
                </a:cubicBezTo>
                <a:cubicBezTo>
                  <a:pt x="654" y="863"/>
                  <a:pt x="654" y="863"/>
                  <a:pt x="654" y="863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3" y="694"/>
                  <a:pt x="733" y="694"/>
                  <a:pt x="733" y="694"/>
                </a:cubicBezTo>
                <a:cubicBezTo>
                  <a:pt x="733" y="694"/>
                  <a:pt x="733" y="694"/>
                  <a:pt x="733" y="694"/>
                </a:cubicBezTo>
                <a:lnTo>
                  <a:pt x="766" y="635"/>
                </a:lnTo>
                <a:close/>
                <a:moveTo>
                  <a:pt x="383" y="262"/>
                </a:moveTo>
                <a:cubicBezTo>
                  <a:pt x="430" y="262"/>
                  <a:pt x="470" y="285"/>
                  <a:pt x="489" y="317"/>
                </a:cubicBezTo>
                <a:cubicBezTo>
                  <a:pt x="278" y="317"/>
                  <a:pt x="278" y="317"/>
                  <a:pt x="278" y="317"/>
                </a:cubicBezTo>
                <a:cubicBezTo>
                  <a:pt x="297" y="285"/>
                  <a:pt x="337" y="262"/>
                  <a:pt x="383" y="262"/>
                </a:cubicBezTo>
                <a:close/>
              </a:path>
            </a:pathLst>
          </a:custGeom>
          <a:solidFill>
            <a:srgbClr val="FC62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40634" y="3989481"/>
            <a:ext cx="65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5D86E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3</a:t>
            </a:r>
            <a:endParaRPr lang="zh-CN" altLang="en-US" sz="4000">
              <a:solidFill>
                <a:srgbClr val="F5D86E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02646" y="4100726"/>
            <a:ext cx="192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活动形式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4966868" y="4757388"/>
            <a:ext cx="606344" cy="903982"/>
          </a:xfrm>
          <a:custGeom>
            <a:gdLst>
              <a:gd name="T0" fmla="*/ 733 w 766"/>
              <a:gd name="T1" fmla="*/ 577 h 1140"/>
              <a:gd name="T2" fmla="*/ 737 w 766"/>
              <a:gd name="T3" fmla="*/ 512 h 1140"/>
              <a:gd name="T4" fmla="*/ 680 w 766"/>
              <a:gd name="T5" fmla="*/ 468 h 1140"/>
              <a:gd name="T6" fmla="*/ 654 w 766"/>
              <a:gd name="T7" fmla="*/ 407 h 1140"/>
              <a:gd name="T8" fmla="*/ 581 w 766"/>
              <a:gd name="T9" fmla="*/ 385 h 1140"/>
              <a:gd name="T10" fmla="*/ 530 w 766"/>
              <a:gd name="T11" fmla="*/ 337 h 1140"/>
              <a:gd name="T12" fmla="*/ 497 w 766"/>
              <a:gd name="T13" fmla="*/ 317 h 1140"/>
              <a:gd name="T14" fmla="*/ 387 w 766"/>
              <a:gd name="T15" fmla="*/ 0 h 1140"/>
              <a:gd name="T16" fmla="*/ 379 w 766"/>
              <a:gd name="T17" fmla="*/ 256 h 1140"/>
              <a:gd name="T18" fmla="*/ 236 w 766"/>
              <a:gd name="T19" fmla="*/ 317 h 1140"/>
              <a:gd name="T20" fmla="*/ 237 w 766"/>
              <a:gd name="T21" fmla="*/ 337 h 1140"/>
              <a:gd name="T22" fmla="*/ 185 w 766"/>
              <a:gd name="T23" fmla="*/ 385 h 1140"/>
              <a:gd name="T24" fmla="*/ 113 w 766"/>
              <a:gd name="T25" fmla="*/ 407 h 1140"/>
              <a:gd name="T26" fmla="*/ 87 w 766"/>
              <a:gd name="T27" fmla="*/ 468 h 1140"/>
              <a:gd name="T28" fmla="*/ 29 w 766"/>
              <a:gd name="T29" fmla="*/ 512 h 1140"/>
              <a:gd name="T30" fmla="*/ 34 w 766"/>
              <a:gd name="T31" fmla="*/ 577 h 1140"/>
              <a:gd name="T32" fmla="*/ 33 w 766"/>
              <a:gd name="T33" fmla="*/ 694 h 1140"/>
              <a:gd name="T34" fmla="*/ 29 w 766"/>
              <a:gd name="T35" fmla="*/ 759 h 1140"/>
              <a:gd name="T36" fmla="*/ 87 w 766"/>
              <a:gd name="T37" fmla="*/ 802 h 1140"/>
              <a:gd name="T38" fmla="*/ 112 w 766"/>
              <a:gd name="T39" fmla="*/ 863 h 1140"/>
              <a:gd name="T40" fmla="*/ 184 w 766"/>
              <a:gd name="T41" fmla="*/ 885 h 1140"/>
              <a:gd name="T42" fmla="*/ 237 w 766"/>
              <a:gd name="T43" fmla="*/ 934 h 1140"/>
              <a:gd name="T44" fmla="*/ 268 w 766"/>
              <a:gd name="T45" fmla="*/ 966 h 1140"/>
              <a:gd name="T46" fmla="*/ 379 w 766"/>
              <a:gd name="T47" fmla="*/ 974 h 1140"/>
              <a:gd name="T48" fmla="*/ 379 w 766"/>
              <a:gd name="T49" fmla="*/ 1009 h 1140"/>
              <a:gd name="T50" fmla="*/ 350 w 766"/>
              <a:gd name="T51" fmla="*/ 1043 h 1140"/>
              <a:gd name="T52" fmla="*/ 379 w 766"/>
              <a:gd name="T53" fmla="*/ 1078 h 1140"/>
              <a:gd name="T54" fmla="*/ 379 w 766"/>
              <a:gd name="T55" fmla="*/ 1113 h 1140"/>
              <a:gd name="T56" fmla="*/ 383 w 766"/>
              <a:gd name="T57" fmla="*/ 1140 h 1140"/>
              <a:gd name="T58" fmla="*/ 387 w 766"/>
              <a:gd name="T59" fmla="*/ 1113 h 1140"/>
              <a:gd name="T60" fmla="*/ 387 w 766"/>
              <a:gd name="T61" fmla="*/ 1078 h 1140"/>
              <a:gd name="T62" fmla="*/ 416 w 766"/>
              <a:gd name="T63" fmla="*/ 1043 h 1140"/>
              <a:gd name="T64" fmla="*/ 387 w 766"/>
              <a:gd name="T65" fmla="*/ 1009 h 1140"/>
              <a:gd name="T66" fmla="*/ 387 w 766"/>
              <a:gd name="T67" fmla="*/ 974 h 1140"/>
              <a:gd name="T68" fmla="*/ 491 w 766"/>
              <a:gd name="T69" fmla="*/ 966 h 1140"/>
              <a:gd name="T70" fmla="*/ 581 w 766"/>
              <a:gd name="T71" fmla="*/ 885 h 1140"/>
              <a:gd name="T72" fmla="*/ 654 w 766"/>
              <a:gd name="T73" fmla="*/ 864 h 1140"/>
              <a:gd name="T74" fmla="*/ 680 w 766"/>
              <a:gd name="T75" fmla="*/ 802 h 1140"/>
              <a:gd name="T76" fmla="*/ 737 w 766"/>
              <a:gd name="T77" fmla="*/ 759 h 1140"/>
              <a:gd name="T78" fmla="*/ 733 w 766"/>
              <a:gd name="T79" fmla="*/ 694 h 1140"/>
              <a:gd name="T80" fmla="*/ 766 w 766"/>
              <a:gd name="T81" fmla="*/ 635 h 1140"/>
              <a:gd name="T82" fmla="*/ 489 w 766"/>
              <a:gd name="T83" fmla="*/ 317 h 1140"/>
              <a:gd name="T84" fmla="*/ 383 w 766"/>
              <a:gd name="T85" fmla="*/ 262 h 1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6" h="1140">
                <a:moveTo>
                  <a:pt x="766" y="635"/>
                </a:moveTo>
                <a:cubicBezTo>
                  <a:pt x="733" y="577"/>
                  <a:pt x="733" y="577"/>
                  <a:pt x="733" y="577"/>
                </a:cubicBezTo>
                <a:cubicBezTo>
                  <a:pt x="733" y="576"/>
                  <a:pt x="733" y="576"/>
                  <a:pt x="733" y="576"/>
                </a:cubicBezTo>
                <a:cubicBezTo>
                  <a:pt x="737" y="512"/>
                  <a:pt x="737" y="512"/>
                  <a:pt x="737" y="512"/>
                </a:cubicBezTo>
                <a:cubicBezTo>
                  <a:pt x="737" y="511"/>
                  <a:pt x="737" y="511"/>
                  <a:pt x="737" y="511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54" y="407"/>
                  <a:pt x="654" y="407"/>
                  <a:pt x="654" y="407"/>
                </a:cubicBezTo>
                <a:cubicBezTo>
                  <a:pt x="652" y="406"/>
                  <a:pt x="652" y="406"/>
                  <a:pt x="652" y="406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30" y="337"/>
                  <a:pt x="530" y="337"/>
                  <a:pt x="530" y="337"/>
                </a:cubicBezTo>
                <a:cubicBezTo>
                  <a:pt x="530" y="317"/>
                  <a:pt x="530" y="317"/>
                  <a:pt x="530" y="317"/>
                </a:cubicBezTo>
                <a:cubicBezTo>
                  <a:pt x="497" y="317"/>
                  <a:pt x="497" y="317"/>
                  <a:pt x="497" y="317"/>
                </a:cubicBezTo>
                <a:cubicBezTo>
                  <a:pt x="478" y="282"/>
                  <a:pt x="436" y="257"/>
                  <a:pt x="387" y="256"/>
                </a:cubicBezTo>
                <a:cubicBezTo>
                  <a:pt x="387" y="0"/>
                  <a:pt x="387" y="0"/>
                  <a:pt x="387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79" y="256"/>
                  <a:pt x="379" y="256"/>
                  <a:pt x="379" y="256"/>
                </a:cubicBezTo>
                <a:cubicBezTo>
                  <a:pt x="330" y="257"/>
                  <a:pt x="288" y="282"/>
                  <a:pt x="269" y="317"/>
                </a:cubicBezTo>
                <a:cubicBezTo>
                  <a:pt x="236" y="317"/>
                  <a:pt x="236" y="317"/>
                  <a:pt x="236" y="317"/>
                </a:cubicBezTo>
                <a:cubicBezTo>
                  <a:pt x="236" y="337"/>
                  <a:pt x="236" y="337"/>
                  <a:pt x="236" y="337"/>
                </a:cubicBezTo>
                <a:cubicBezTo>
                  <a:pt x="237" y="337"/>
                  <a:pt x="237" y="337"/>
                  <a:pt x="237" y="337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15" y="406"/>
                  <a:pt x="115" y="406"/>
                  <a:pt x="115" y="406"/>
                </a:cubicBezTo>
                <a:cubicBezTo>
                  <a:pt x="113" y="407"/>
                  <a:pt x="113" y="407"/>
                  <a:pt x="113" y="407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30" y="511"/>
                  <a:pt x="30" y="511"/>
                  <a:pt x="30" y="511"/>
                </a:cubicBezTo>
                <a:cubicBezTo>
                  <a:pt x="29" y="512"/>
                  <a:pt x="29" y="512"/>
                  <a:pt x="29" y="512"/>
                </a:cubicBezTo>
                <a:cubicBezTo>
                  <a:pt x="34" y="576"/>
                  <a:pt x="34" y="576"/>
                  <a:pt x="34" y="576"/>
                </a:cubicBezTo>
                <a:cubicBezTo>
                  <a:pt x="34" y="577"/>
                  <a:pt x="34" y="577"/>
                  <a:pt x="34" y="577"/>
                </a:cubicBezTo>
                <a:cubicBezTo>
                  <a:pt x="0" y="635"/>
                  <a:pt x="0" y="635"/>
                  <a:pt x="0" y="635"/>
                </a:cubicBezTo>
                <a:cubicBezTo>
                  <a:pt x="33" y="694"/>
                  <a:pt x="33" y="694"/>
                  <a:pt x="33" y="694"/>
                </a:cubicBezTo>
                <a:cubicBezTo>
                  <a:pt x="34" y="694"/>
                  <a:pt x="34" y="694"/>
                  <a:pt x="34" y="694"/>
                </a:cubicBezTo>
                <a:cubicBezTo>
                  <a:pt x="29" y="759"/>
                  <a:pt x="29" y="759"/>
                  <a:pt x="29" y="759"/>
                </a:cubicBezTo>
                <a:cubicBezTo>
                  <a:pt x="30" y="759"/>
                  <a:pt x="30" y="759"/>
                  <a:pt x="30" y="759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112" y="863"/>
                  <a:pt x="112" y="863"/>
                  <a:pt x="112" y="863"/>
                </a:cubicBezTo>
                <a:cubicBezTo>
                  <a:pt x="113" y="864"/>
                  <a:pt x="113" y="864"/>
                  <a:pt x="113" y="864"/>
                </a:cubicBezTo>
                <a:cubicBezTo>
                  <a:pt x="184" y="885"/>
                  <a:pt x="184" y="885"/>
                  <a:pt x="184" y="885"/>
                </a:cubicBezTo>
                <a:cubicBezTo>
                  <a:pt x="185" y="885"/>
                  <a:pt x="185" y="885"/>
                  <a:pt x="185" y="885"/>
                </a:cubicBezTo>
                <a:cubicBezTo>
                  <a:pt x="237" y="934"/>
                  <a:pt x="237" y="934"/>
                  <a:pt x="237" y="934"/>
                </a:cubicBezTo>
                <a:cubicBezTo>
                  <a:pt x="236" y="934"/>
                  <a:pt x="236" y="934"/>
                  <a:pt x="236" y="934"/>
                </a:cubicBezTo>
                <a:cubicBezTo>
                  <a:pt x="268" y="966"/>
                  <a:pt x="268" y="966"/>
                  <a:pt x="268" y="966"/>
                </a:cubicBezTo>
                <a:cubicBezTo>
                  <a:pt x="379" y="966"/>
                  <a:pt x="379" y="966"/>
                  <a:pt x="379" y="966"/>
                </a:cubicBezTo>
                <a:cubicBezTo>
                  <a:pt x="379" y="974"/>
                  <a:pt x="379" y="974"/>
                  <a:pt x="379" y="974"/>
                </a:cubicBezTo>
                <a:cubicBezTo>
                  <a:pt x="369" y="975"/>
                  <a:pt x="362" y="983"/>
                  <a:pt x="362" y="991"/>
                </a:cubicBezTo>
                <a:cubicBezTo>
                  <a:pt x="362" y="1000"/>
                  <a:pt x="369" y="1007"/>
                  <a:pt x="379" y="1009"/>
                </a:cubicBezTo>
                <a:cubicBezTo>
                  <a:pt x="379" y="1016"/>
                  <a:pt x="379" y="1016"/>
                  <a:pt x="379" y="1016"/>
                </a:cubicBezTo>
                <a:cubicBezTo>
                  <a:pt x="363" y="1017"/>
                  <a:pt x="350" y="1029"/>
                  <a:pt x="350" y="1043"/>
                </a:cubicBezTo>
                <a:cubicBezTo>
                  <a:pt x="350" y="1058"/>
                  <a:pt x="363" y="1069"/>
                  <a:pt x="379" y="1071"/>
                </a:cubicBezTo>
                <a:cubicBezTo>
                  <a:pt x="379" y="1078"/>
                  <a:pt x="379" y="1078"/>
                  <a:pt x="379" y="1078"/>
                </a:cubicBezTo>
                <a:cubicBezTo>
                  <a:pt x="369" y="1080"/>
                  <a:pt x="362" y="1087"/>
                  <a:pt x="362" y="1096"/>
                </a:cubicBezTo>
                <a:cubicBezTo>
                  <a:pt x="362" y="1104"/>
                  <a:pt x="369" y="1111"/>
                  <a:pt x="379" y="1113"/>
                </a:cubicBezTo>
                <a:cubicBezTo>
                  <a:pt x="379" y="1136"/>
                  <a:pt x="379" y="1136"/>
                  <a:pt x="379" y="1136"/>
                </a:cubicBezTo>
                <a:cubicBezTo>
                  <a:pt x="379" y="1136"/>
                  <a:pt x="379" y="1140"/>
                  <a:pt x="383" y="1140"/>
                </a:cubicBezTo>
                <a:cubicBezTo>
                  <a:pt x="387" y="1140"/>
                  <a:pt x="387" y="1136"/>
                  <a:pt x="387" y="1136"/>
                </a:cubicBezTo>
                <a:cubicBezTo>
                  <a:pt x="387" y="1113"/>
                  <a:pt x="387" y="1113"/>
                  <a:pt x="387" y="1113"/>
                </a:cubicBezTo>
                <a:cubicBezTo>
                  <a:pt x="397" y="1111"/>
                  <a:pt x="404" y="1104"/>
                  <a:pt x="404" y="1096"/>
                </a:cubicBezTo>
                <a:cubicBezTo>
                  <a:pt x="404" y="1087"/>
                  <a:pt x="397" y="1080"/>
                  <a:pt x="387" y="1078"/>
                </a:cubicBezTo>
                <a:cubicBezTo>
                  <a:pt x="387" y="1071"/>
                  <a:pt x="387" y="1071"/>
                  <a:pt x="387" y="1071"/>
                </a:cubicBezTo>
                <a:cubicBezTo>
                  <a:pt x="404" y="1069"/>
                  <a:pt x="416" y="1058"/>
                  <a:pt x="416" y="1043"/>
                </a:cubicBezTo>
                <a:cubicBezTo>
                  <a:pt x="416" y="1029"/>
                  <a:pt x="404" y="1017"/>
                  <a:pt x="387" y="1016"/>
                </a:cubicBezTo>
                <a:cubicBezTo>
                  <a:pt x="387" y="1009"/>
                  <a:pt x="387" y="1009"/>
                  <a:pt x="387" y="1009"/>
                </a:cubicBezTo>
                <a:cubicBezTo>
                  <a:pt x="397" y="1007"/>
                  <a:pt x="404" y="1000"/>
                  <a:pt x="404" y="991"/>
                </a:cubicBezTo>
                <a:cubicBezTo>
                  <a:pt x="404" y="983"/>
                  <a:pt x="397" y="975"/>
                  <a:pt x="387" y="974"/>
                </a:cubicBezTo>
                <a:cubicBezTo>
                  <a:pt x="387" y="966"/>
                  <a:pt x="387" y="966"/>
                  <a:pt x="387" y="966"/>
                </a:cubicBezTo>
                <a:cubicBezTo>
                  <a:pt x="491" y="966"/>
                  <a:pt x="491" y="966"/>
                  <a:pt x="491" y="966"/>
                </a:cubicBezTo>
                <a:cubicBezTo>
                  <a:pt x="530" y="934"/>
                  <a:pt x="530" y="934"/>
                  <a:pt x="530" y="934"/>
                </a:cubicBezTo>
                <a:cubicBezTo>
                  <a:pt x="581" y="885"/>
                  <a:pt x="581" y="885"/>
                  <a:pt x="581" y="885"/>
                </a:cubicBezTo>
                <a:cubicBezTo>
                  <a:pt x="582" y="885"/>
                  <a:pt x="582" y="885"/>
                  <a:pt x="582" y="885"/>
                </a:cubicBezTo>
                <a:cubicBezTo>
                  <a:pt x="654" y="864"/>
                  <a:pt x="654" y="864"/>
                  <a:pt x="654" y="864"/>
                </a:cubicBezTo>
                <a:cubicBezTo>
                  <a:pt x="654" y="863"/>
                  <a:pt x="654" y="863"/>
                  <a:pt x="654" y="863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3" y="694"/>
                  <a:pt x="733" y="694"/>
                  <a:pt x="733" y="694"/>
                </a:cubicBezTo>
                <a:cubicBezTo>
                  <a:pt x="733" y="694"/>
                  <a:pt x="733" y="694"/>
                  <a:pt x="733" y="694"/>
                </a:cubicBezTo>
                <a:lnTo>
                  <a:pt x="766" y="635"/>
                </a:lnTo>
                <a:close/>
                <a:moveTo>
                  <a:pt x="383" y="262"/>
                </a:moveTo>
                <a:cubicBezTo>
                  <a:pt x="430" y="262"/>
                  <a:pt x="470" y="285"/>
                  <a:pt x="489" y="317"/>
                </a:cubicBezTo>
                <a:cubicBezTo>
                  <a:pt x="278" y="317"/>
                  <a:pt x="278" y="317"/>
                  <a:pt x="278" y="317"/>
                </a:cubicBezTo>
                <a:cubicBezTo>
                  <a:pt x="297" y="285"/>
                  <a:pt x="337" y="262"/>
                  <a:pt x="383" y="262"/>
                </a:cubicBezTo>
                <a:close/>
              </a:path>
            </a:pathLst>
          </a:custGeom>
          <a:solidFill>
            <a:srgbClr val="FC62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40634" y="4908961"/>
            <a:ext cx="65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F5D86E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4</a:t>
            </a:r>
            <a:endParaRPr lang="zh-CN" altLang="en-US" sz="4000">
              <a:solidFill>
                <a:srgbClr val="F5D86E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02646" y="5020206"/>
            <a:ext cx="192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几点要求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20889" r="11645" b="2640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430214"/>
            <a:ext cx="12192000" cy="4407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5400000" sx="102000" sy="102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32655" y="519291"/>
            <a:ext cx="21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24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5935" y="2805291"/>
            <a:ext cx="345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但愿人长久，千里共婵娟</a:t>
            </a:r>
            <a:endParaRPr lang="zh-CN" altLang="en-US" sz="24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4741" y="3449944"/>
            <a:ext cx="529317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effectLst/>
              </a:rPr>
              <a:t>Lorem ipsum dolor sit amet, consectetur adipisicineiusmod tempor incididunt ut labore et doloreg elit, sed do Lorem ipsum dolor sit amet, </a:t>
            </a:r>
            <a:endParaRPr lang="zh-CN" altLang="en-US" sz="1600"/>
          </a:p>
        </p:txBody>
      </p:sp>
      <p:pic>
        <p:nvPicPr>
          <p:cNvPr id="32770" name="Picture 2" descr="http://img.hb.aicdn.com/a4dbfd17a65dcd09bfb5771a77be0a028a952f0535860-osT3I9_fw6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8250" y="2074478"/>
            <a:ext cx="3301150" cy="37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14" name="组合 4913"/>
          <p:cNvGrpSpPr/>
          <p:nvPr/>
        </p:nvGrpSpPr>
        <p:grpSpPr>
          <a:xfrm flipV="1">
            <a:off x="3411538" y="4037031"/>
            <a:ext cx="5367338" cy="1058863"/>
            <a:chOff x="3411538" y="2854325"/>
            <a:chExt cx="5367338" cy="1058863"/>
          </a:xfrm>
        </p:grpSpPr>
        <p:sp>
          <p:nvSpPr>
            <p:cNvPr id="4911" name="Freeform 4906"/>
            <p:cNvSpPr/>
            <p:nvPr/>
          </p:nvSpPr>
          <p:spPr bwMode="auto">
            <a:xfrm>
              <a:off x="3411538" y="3195638"/>
              <a:ext cx="1373188" cy="717550"/>
            </a:xfrm>
            <a:custGeom>
              <a:gdLst>
                <a:gd name="T0" fmla="*/ 638 w 638"/>
                <a:gd name="T1" fmla="*/ 218 h 330"/>
                <a:gd name="T2" fmla="*/ 54 w 638"/>
                <a:gd name="T3" fmla="*/ 330 h 330"/>
                <a:gd name="T4" fmla="*/ 99 w 638"/>
                <a:gd name="T5" fmla="*/ 206 h 330"/>
                <a:gd name="T6" fmla="*/ 0 w 638"/>
                <a:gd name="T7" fmla="*/ 117 h 330"/>
                <a:gd name="T8" fmla="*/ 610 w 638"/>
                <a:gd name="T9" fmla="*/ 0 h 330"/>
                <a:gd name="T10" fmla="*/ 638 w 638"/>
                <a:gd name="T11" fmla="*/ 218 h 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330">
                  <a:moveTo>
                    <a:pt x="638" y="218"/>
                  </a:moveTo>
                  <a:cubicBezTo>
                    <a:pt x="442" y="243"/>
                    <a:pt x="247" y="281"/>
                    <a:pt x="54" y="330"/>
                  </a:cubicBezTo>
                  <a:cubicBezTo>
                    <a:pt x="69" y="289"/>
                    <a:pt x="83" y="247"/>
                    <a:pt x="99" y="206"/>
                  </a:cubicBezTo>
                  <a:cubicBezTo>
                    <a:pt x="66" y="176"/>
                    <a:pt x="33" y="147"/>
                    <a:pt x="0" y="117"/>
                  </a:cubicBezTo>
                  <a:cubicBezTo>
                    <a:pt x="201" y="66"/>
                    <a:pt x="405" y="27"/>
                    <a:pt x="610" y="0"/>
                  </a:cubicBezTo>
                  <a:cubicBezTo>
                    <a:pt x="620" y="73"/>
                    <a:pt x="629" y="146"/>
                    <a:pt x="638" y="218"/>
                  </a:cubicBezTo>
                  <a:close/>
                </a:path>
              </a:pathLst>
            </a:custGeom>
            <a:solidFill>
              <a:srgbClr val="C6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2" name="Freeform 4907"/>
            <p:cNvSpPr/>
            <p:nvPr/>
          </p:nvSpPr>
          <p:spPr bwMode="auto">
            <a:xfrm>
              <a:off x="7405688" y="3195638"/>
              <a:ext cx="1373188" cy="717550"/>
            </a:xfrm>
            <a:custGeom>
              <a:gdLst>
                <a:gd name="T0" fmla="*/ 28 w 638"/>
                <a:gd name="T1" fmla="*/ 0 h 330"/>
                <a:gd name="T2" fmla="*/ 638 w 638"/>
                <a:gd name="T3" fmla="*/ 117 h 330"/>
                <a:gd name="T4" fmla="*/ 539 w 638"/>
                <a:gd name="T5" fmla="*/ 206 h 330"/>
                <a:gd name="T6" fmla="*/ 584 w 638"/>
                <a:gd name="T7" fmla="*/ 330 h 330"/>
                <a:gd name="T8" fmla="*/ 0 w 638"/>
                <a:gd name="T9" fmla="*/ 218 h 330"/>
                <a:gd name="T10" fmla="*/ 28 w 638"/>
                <a:gd name="T11" fmla="*/ 0 h 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330">
                  <a:moveTo>
                    <a:pt x="28" y="0"/>
                  </a:moveTo>
                  <a:cubicBezTo>
                    <a:pt x="233" y="27"/>
                    <a:pt x="437" y="66"/>
                    <a:pt x="638" y="117"/>
                  </a:cubicBezTo>
                  <a:cubicBezTo>
                    <a:pt x="605" y="147"/>
                    <a:pt x="572" y="176"/>
                    <a:pt x="539" y="206"/>
                  </a:cubicBezTo>
                  <a:cubicBezTo>
                    <a:pt x="555" y="247"/>
                    <a:pt x="569" y="289"/>
                    <a:pt x="584" y="330"/>
                  </a:cubicBezTo>
                  <a:cubicBezTo>
                    <a:pt x="391" y="281"/>
                    <a:pt x="196" y="243"/>
                    <a:pt x="0" y="218"/>
                  </a:cubicBezTo>
                  <a:cubicBezTo>
                    <a:pt x="9" y="146"/>
                    <a:pt x="18" y="73"/>
                    <a:pt x="28" y="0"/>
                  </a:cubicBezTo>
                  <a:close/>
                </a:path>
              </a:pathLst>
            </a:custGeom>
            <a:solidFill>
              <a:srgbClr val="C6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3" name="Freeform 4908"/>
            <p:cNvSpPr/>
            <p:nvPr/>
          </p:nvSpPr>
          <p:spPr bwMode="auto">
            <a:xfrm>
              <a:off x="3986213" y="2854325"/>
              <a:ext cx="4217988" cy="819150"/>
            </a:xfrm>
            <a:custGeom>
              <a:gdLst>
                <a:gd name="T0" fmla="*/ 1905 w 1960"/>
                <a:gd name="T1" fmla="*/ 377 h 377"/>
                <a:gd name="T2" fmla="*/ 55 w 1960"/>
                <a:gd name="T3" fmla="*/ 377 h 377"/>
                <a:gd name="T4" fmla="*/ 0 w 1960"/>
                <a:gd name="T5" fmla="*/ 165 h 377"/>
                <a:gd name="T6" fmla="*/ 1960 w 1960"/>
                <a:gd name="T7" fmla="*/ 165 h 377"/>
                <a:gd name="T8" fmla="*/ 1905 w 1960"/>
                <a:gd name="T9" fmla="*/ 377 h 3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0" h="377">
                  <a:moveTo>
                    <a:pt x="1905" y="377"/>
                  </a:moveTo>
                  <a:cubicBezTo>
                    <a:pt x="1298" y="221"/>
                    <a:pt x="662" y="221"/>
                    <a:pt x="55" y="377"/>
                  </a:cubicBezTo>
                  <a:cubicBezTo>
                    <a:pt x="37" y="306"/>
                    <a:pt x="18" y="235"/>
                    <a:pt x="0" y="165"/>
                  </a:cubicBezTo>
                  <a:cubicBezTo>
                    <a:pt x="643" y="0"/>
                    <a:pt x="1317" y="0"/>
                    <a:pt x="1960" y="165"/>
                  </a:cubicBezTo>
                  <a:cubicBezTo>
                    <a:pt x="1942" y="235"/>
                    <a:pt x="1923" y="306"/>
                    <a:pt x="1905" y="377"/>
                  </a:cubicBezTo>
                  <a:close/>
                </a:path>
              </a:pathLst>
            </a:custGeom>
            <a:solidFill>
              <a:srgbClr val="FC6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16" name="文本框 4915"/>
          <p:cNvSpPr txBox="1"/>
          <p:nvPr/>
        </p:nvSpPr>
        <p:spPr>
          <a:xfrm>
            <a:off x="4131660" y="4037031"/>
            <a:ext cx="3835812" cy="78257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但愿人长久，千里共婵娟</a:t>
            </a:r>
            <a:endParaRPr lang="zh-CN" altLang="en-US" sz="24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4934" name="文本框 4933"/>
          <p:cNvSpPr txBox="1"/>
          <p:nvPr/>
        </p:nvSpPr>
        <p:spPr>
          <a:xfrm>
            <a:off x="2247900" y="2340798"/>
            <a:ext cx="778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阖家团圆</a:t>
            </a:r>
            <a:endParaRPr lang="zh-CN" altLang="en-US" sz="60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4953" name="文本框 4952"/>
          <p:cNvSpPr txBox="1"/>
          <p:nvPr/>
        </p:nvSpPr>
        <p:spPr>
          <a:xfrm>
            <a:off x="2677342" y="3363269"/>
            <a:ext cx="679074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effectLst/>
              </a:rPr>
              <a:t>Lorem ipsum dolor sit amet, consectetur adipisicineiusmod tempor incididunt ut labore et doloreg elit, sed do</a:t>
            </a:r>
            <a:endParaRPr lang="zh-CN" altLang="en-US" sz="1600"/>
          </a:p>
        </p:txBody>
      </p:sp>
      <p:grpSp>
        <p:nvGrpSpPr>
          <p:cNvPr id="4958" name="组合 4957"/>
          <p:cNvGrpSpPr/>
          <p:nvPr/>
        </p:nvGrpSpPr>
        <p:grpSpPr>
          <a:xfrm>
            <a:off x="5810210" y="5011715"/>
            <a:ext cx="591474" cy="932778"/>
            <a:chOff x="5834063" y="3016251"/>
            <a:chExt cx="525463" cy="828675"/>
          </a:xfrm>
        </p:grpSpPr>
        <p:sp>
          <p:nvSpPr>
            <p:cNvPr id="4959" name="Freeform 8697"/>
            <p:cNvSpPr/>
            <p:nvPr/>
          </p:nvSpPr>
          <p:spPr bwMode="auto">
            <a:xfrm>
              <a:off x="6094413" y="3821113"/>
              <a:ext cx="3175" cy="23813"/>
            </a:xfrm>
            <a:custGeom>
              <a:gdLst>
                <a:gd name="T0" fmla="*/ 0 w 2"/>
                <a:gd name="T1" fmla="*/ 0 h 11"/>
                <a:gd name="T2" fmla="*/ 0 w 2"/>
                <a:gd name="T3" fmla="*/ 10 h 11"/>
                <a:gd name="T4" fmla="*/ 1 w 2"/>
                <a:gd name="T5" fmla="*/ 11 h 11"/>
                <a:gd name="T6" fmla="*/ 2 w 2"/>
                <a:gd name="T7" fmla="*/ 10 h 11"/>
                <a:gd name="T8" fmla="*/ 2 w 2"/>
                <a:gd name="T9" fmla="*/ 0 h 11"/>
                <a:gd name="T10" fmla="*/ 1 w 2"/>
                <a:gd name="T11" fmla="*/ 0 h 11"/>
                <a:gd name="T12" fmla="*/ 0 w 2"/>
                <a:gd name="T1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0" name="Freeform 8698"/>
            <p:cNvSpPr/>
            <p:nvPr/>
          </p:nvSpPr>
          <p:spPr bwMode="auto">
            <a:xfrm>
              <a:off x="5853113" y="3532188"/>
              <a:ext cx="485775" cy="46038"/>
            </a:xfrm>
            <a:custGeom>
              <a:gdLst>
                <a:gd name="T0" fmla="*/ 304 w 306"/>
                <a:gd name="T1" fmla="*/ 0 h 29"/>
                <a:gd name="T2" fmla="*/ 2 w 306"/>
                <a:gd name="T3" fmla="*/ 0 h 29"/>
                <a:gd name="T4" fmla="*/ 2 w 306"/>
                <a:gd name="T5" fmla="*/ 0 h 29"/>
                <a:gd name="T6" fmla="*/ 0 w 306"/>
                <a:gd name="T7" fmla="*/ 29 h 29"/>
                <a:gd name="T8" fmla="*/ 0 w 306"/>
                <a:gd name="T9" fmla="*/ 29 h 29"/>
                <a:gd name="T10" fmla="*/ 306 w 306"/>
                <a:gd name="T11" fmla="*/ 29 h 29"/>
                <a:gd name="T12" fmla="*/ 306 w 306"/>
                <a:gd name="T13" fmla="*/ 29 h 29"/>
                <a:gd name="T14" fmla="*/ 304 w 306"/>
                <a:gd name="T15" fmla="*/ 0 h 29"/>
                <a:gd name="T16" fmla="*/ 304 w 306"/>
                <a:gd name="T17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8">
                  <a:moveTo>
                    <a:pt x="30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1" name="Freeform 8699"/>
            <p:cNvSpPr/>
            <p:nvPr/>
          </p:nvSpPr>
          <p:spPr bwMode="auto">
            <a:xfrm>
              <a:off x="5913438" y="3314701"/>
              <a:ext cx="368300" cy="15875"/>
            </a:xfrm>
            <a:custGeom>
              <a:gdLst>
                <a:gd name="T0" fmla="*/ 232 w 232"/>
                <a:gd name="T1" fmla="*/ 10 h 10"/>
                <a:gd name="T2" fmla="*/ 200 w 232"/>
                <a:gd name="T3" fmla="*/ 2 h 10"/>
                <a:gd name="T4" fmla="*/ 200 w 232"/>
                <a:gd name="T5" fmla="*/ 0 h 10"/>
                <a:gd name="T6" fmla="*/ 30 w 232"/>
                <a:gd name="T7" fmla="*/ 0 h 10"/>
                <a:gd name="T8" fmla="*/ 30 w 232"/>
                <a:gd name="T9" fmla="*/ 2 h 10"/>
                <a:gd name="T10" fmla="*/ 0 w 232"/>
                <a:gd name="T11" fmla="*/ 10 h 10"/>
                <a:gd name="T12" fmla="*/ 232 w 232"/>
                <a:gd name="T13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0">
                  <a:moveTo>
                    <a:pt x="232" y="10"/>
                  </a:moveTo>
                  <a:lnTo>
                    <a:pt x="200" y="2"/>
                  </a:lnTo>
                  <a:lnTo>
                    <a:pt x="20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0" y="10"/>
                  </a:lnTo>
                  <a:lnTo>
                    <a:pt x="232" y="1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2" name="Freeform 8700"/>
            <p:cNvSpPr/>
            <p:nvPr/>
          </p:nvSpPr>
          <p:spPr bwMode="auto">
            <a:xfrm>
              <a:off x="5834063" y="3449638"/>
              <a:ext cx="525463" cy="41275"/>
            </a:xfrm>
            <a:custGeom>
              <a:gdLst>
                <a:gd name="T0" fmla="*/ 316 w 331"/>
                <a:gd name="T1" fmla="*/ 0 h 26"/>
                <a:gd name="T2" fmla="*/ 316 w 331"/>
                <a:gd name="T3" fmla="*/ 0 h 26"/>
                <a:gd name="T4" fmla="*/ 14 w 331"/>
                <a:gd name="T5" fmla="*/ 0 h 26"/>
                <a:gd name="T6" fmla="*/ 14 w 331"/>
                <a:gd name="T7" fmla="*/ 0 h 26"/>
                <a:gd name="T8" fmla="*/ 0 w 331"/>
                <a:gd name="T9" fmla="*/ 26 h 26"/>
                <a:gd name="T10" fmla="*/ 331 w 331"/>
                <a:gd name="T11" fmla="*/ 26 h 26"/>
                <a:gd name="T12" fmla="*/ 316 w 331"/>
                <a:gd name="T13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26">
                  <a:moveTo>
                    <a:pt x="316" y="0"/>
                  </a:moveTo>
                  <a:lnTo>
                    <a:pt x="3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331" y="26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3" name="Freeform 8701"/>
            <p:cNvSpPr/>
            <p:nvPr/>
          </p:nvSpPr>
          <p:spPr bwMode="auto">
            <a:xfrm>
              <a:off x="5961063" y="3667126"/>
              <a:ext cx="273050" cy="34925"/>
            </a:xfrm>
            <a:custGeom>
              <a:gdLst>
                <a:gd name="T0" fmla="*/ 0 w 172"/>
                <a:gd name="T1" fmla="*/ 0 h 22"/>
                <a:gd name="T2" fmla="*/ 0 w 172"/>
                <a:gd name="T3" fmla="*/ 0 h 22"/>
                <a:gd name="T4" fmla="*/ 22 w 172"/>
                <a:gd name="T5" fmla="*/ 22 h 22"/>
                <a:gd name="T6" fmla="*/ 55 w 172"/>
                <a:gd name="T7" fmla="*/ 22 h 22"/>
                <a:gd name="T8" fmla="*/ 115 w 172"/>
                <a:gd name="T9" fmla="*/ 22 h 22"/>
                <a:gd name="T10" fmla="*/ 148 w 172"/>
                <a:gd name="T11" fmla="*/ 22 h 22"/>
                <a:gd name="T12" fmla="*/ 170 w 172"/>
                <a:gd name="T13" fmla="*/ 0 h 22"/>
                <a:gd name="T14" fmla="*/ 172 w 172"/>
                <a:gd name="T15" fmla="*/ 0 h 22"/>
                <a:gd name="T16" fmla="*/ 0 w 172"/>
                <a:gd name="T17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2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55" y="22"/>
                  </a:lnTo>
                  <a:lnTo>
                    <a:pt x="115" y="22"/>
                  </a:lnTo>
                  <a:lnTo>
                    <a:pt x="148" y="22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4" name="Freeform 8702"/>
            <p:cNvSpPr/>
            <p:nvPr/>
          </p:nvSpPr>
          <p:spPr bwMode="auto">
            <a:xfrm>
              <a:off x="5853113" y="3373438"/>
              <a:ext cx="485775" cy="30163"/>
            </a:xfrm>
            <a:custGeom>
              <a:gdLst>
                <a:gd name="T0" fmla="*/ 281 w 306"/>
                <a:gd name="T1" fmla="*/ 0 h 19"/>
                <a:gd name="T2" fmla="*/ 281 w 306"/>
                <a:gd name="T3" fmla="*/ 0 h 19"/>
                <a:gd name="T4" fmla="*/ 25 w 306"/>
                <a:gd name="T5" fmla="*/ 0 h 19"/>
                <a:gd name="T6" fmla="*/ 25 w 306"/>
                <a:gd name="T7" fmla="*/ 0 h 19"/>
                <a:gd name="T8" fmla="*/ 0 w 306"/>
                <a:gd name="T9" fmla="*/ 19 h 19"/>
                <a:gd name="T10" fmla="*/ 306 w 306"/>
                <a:gd name="T11" fmla="*/ 19 h 19"/>
                <a:gd name="T12" fmla="*/ 281 w 306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81" y="0"/>
                  </a:moveTo>
                  <a:lnTo>
                    <a:pt x="28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19"/>
                  </a:lnTo>
                  <a:lnTo>
                    <a:pt x="306" y="19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5" name="Freeform 8703"/>
            <p:cNvSpPr/>
            <p:nvPr/>
          </p:nvSpPr>
          <p:spPr bwMode="auto">
            <a:xfrm>
              <a:off x="5892801" y="3608388"/>
              <a:ext cx="406400" cy="42863"/>
            </a:xfrm>
            <a:custGeom>
              <a:gdLst>
                <a:gd name="T0" fmla="*/ 11 w 256"/>
                <a:gd name="T1" fmla="*/ 27 h 27"/>
                <a:gd name="T2" fmla="*/ 245 w 256"/>
                <a:gd name="T3" fmla="*/ 27 h 27"/>
                <a:gd name="T4" fmla="*/ 256 w 256"/>
                <a:gd name="T5" fmla="*/ 0 h 27"/>
                <a:gd name="T6" fmla="*/ 0 w 256"/>
                <a:gd name="T7" fmla="*/ 0 h 27"/>
                <a:gd name="T8" fmla="*/ 11 w 256"/>
                <a:gd name="T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7">
                  <a:moveTo>
                    <a:pt x="11" y="27"/>
                  </a:moveTo>
                  <a:lnTo>
                    <a:pt x="245" y="27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6" name="Freeform 8704"/>
            <p:cNvSpPr/>
            <p:nvPr/>
          </p:nvSpPr>
          <p:spPr bwMode="auto">
            <a:xfrm>
              <a:off x="5961063" y="3282951"/>
              <a:ext cx="269875" cy="31750"/>
            </a:xfrm>
            <a:custGeom>
              <a:gdLst>
                <a:gd name="T0" fmla="*/ 170 w 170"/>
                <a:gd name="T1" fmla="*/ 20 h 20"/>
                <a:gd name="T2" fmla="*/ 148 w 170"/>
                <a:gd name="T3" fmla="*/ 0 h 20"/>
                <a:gd name="T4" fmla="*/ 115 w 170"/>
                <a:gd name="T5" fmla="*/ 0 h 20"/>
                <a:gd name="T6" fmla="*/ 55 w 170"/>
                <a:gd name="T7" fmla="*/ 0 h 20"/>
                <a:gd name="T8" fmla="*/ 22 w 170"/>
                <a:gd name="T9" fmla="*/ 0 h 20"/>
                <a:gd name="T10" fmla="*/ 0 w 170"/>
                <a:gd name="T11" fmla="*/ 20 h 20"/>
                <a:gd name="T12" fmla="*/ 170 w 170"/>
                <a:gd name="T13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0">
                  <a:moveTo>
                    <a:pt x="170" y="20"/>
                  </a:moveTo>
                  <a:lnTo>
                    <a:pt x="148" y="0"/>
                  </a:lnTo>
                  <a:lnTo>
                    <a:pt x="115" y="0"/>
                  </a:lnTo>
                  <a:lnTo>
                    <a:pt x="55" y="0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170" y="2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7" name="Freeform 8705"/>
            <p:cNvSpPr/>
            <p:nvPr/>
          </p:nvSpPr>
          <p:spPr bwMode="auto">
            <a:xfrm>
              <a:off x="5892801" y="3330576"/>
              <a:ext cx="406400" cy="42863"/>
            </a:xfrm>
            <a:custGeom>
              <a:gdLst>
                <a:gd name="T0" fmla="*/ 245 w 256"/>
                <a:gd name="T1" fmla="*/ 1 h 27"/>
                <a:gd name="T2" fmla="*/ 245 w 256"/>
                <a:gd name="T3" fmla="*/ 0 h 27"/>
                <a:gd name="T4" fmla="*/ 13 w 256"/>
                <a:gd name="T5" fmla="*/ 0 h 27"/>
                <a:gd name="T6" fmla="*/ 11 w 256"/>
                <a:gd name="T7" fmla="*/ 1 h 27"/>
                <a:gd name="T8" fmla="*/ 0 w 256"/>
                <a:gd name="T9" fmla="*/ 27 h 27"/>
                <a:gd name="T10" fmla="*/ 256 w 256"/>
                <a:gd name="T11" fmla="*/ 27 h 27"/>
                <a:gd name="T12" fmla="*/ 245 w 256"/>
                <a:gd name="T13" fmla="*/ 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7">
                  <a:moveTo>
                    <a:pt x="245" y="1"/>
                  </a:moveTo>
                  <a:lnTo>
                    <a:pt x="24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0" y="27"/>
                  </a:lnTo>
                  <a:lnTo>
                    <a:pt x="256" y="27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8" name="Freeform 8706"/>
            <p:cNvSpPr/>
            <p:nvPr/>
          </p:nvSpPr>
          <p:spPr bwMode="auto">
            <a:xfrm>
              <a:off x="5853113" y="3403601"/>
              <a:ext cx="485775" cy="46038"/>
            </a:xfrm>
            <a:custGeom>
              <a:gdLst>
                <a:gd name="T0" fmla="*/ 306 w 306"/>
                <a:gd name="T1" fmla="*/ 0 h 29"/>
                <a:gd name="T2" fmla="*/ 306 w 306"/>
                <a:gd name="T3" fmla="*/ 0 h 29"/>
                <a:gd name="T4" fmla="*/ 0 w 306"/>
                <a:gd name="T5" fmla="*/ 0 h 29"/>
                <a:gd name="T6" fmla="*/ 0 w 306"/>
                <a:gd name="T7" fmla="*/ 0 h 29"/>
                <a:gd name="T8" fmla="*/ 2 w 306"/>
                <a:gd name="T9" fmla="*/ 29 h 29"/>
                <a:gd name="T10" fmla="*/ 304 w 306"/>
                <a:gd name="T11" fmla="*/ 29 h 29"/>
                <a:gd name="T12" fmla="*/ 306 w 306"/>
                <a:gd name="T1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8">
                  <a:moveTo>
                    <a:pt x="306" y="0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9"/>
                  </a:lnTo>
                  <a:lnTo>
                    <a:pt x="304" y="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9" name="Freeform 8707"/>
            <p:cNvSpPr/>
            <p:nvPr/>
          </p:nvSpPr>
          <p:spPr bwMode="auto">
            <a:xfrm>
              <a:off x="5834063" y="3490913"/>
              <a:ext cx="525463" cy="41275"/>
            </a:xfrm>
            <a:custGeom>
              <a:gdLst>
                <a:gd name="T0" fmla="*/ 331 w 331"/>
                <a:gd name="T1" fmla="*/ 0 h 26"/>
                <a:gd name="T2" fmla="*/ 0 w 331"/>
                <a:gd name="T3" fmla="*/ 0 h 26"/>
                <a:gd name="T4" fmla="*/ 14 w 331"/>
                <a:gd name="T5" fmla="*/ 26 h 26"/>
                <a:gd name="T6" fmla="*/ 316 w 331"/>
                <a:gd name="T7" fmla="*/ 26 h 26"/>
                <a:gd name="T8" fmla="*/ 331 w 331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6">
                  <a:moveTo>
                    <a:pt x="331" y="0"/>
                  </a:moveTo>
                  <a:lnTo>
                    <a:pt x="0" y="0"/>
                  </a:lnTo>
                  <a:lnTo>
                    <a:pt x="14" y="26"/>
                  </a:lnTo>
                  <a:lnTo>
                    <a:pt x="316" y="26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0" name="Freeform 8708"/>
            <p:cNvSpPr/>
            <p:nvPr/>
          </p:nvSpPr>
          <p:spPr bwMode="auto">
            <a:xfrm>
              <a:off x="5853113" y="3578226"/>
              <a:ext cx="485775" cy="30163"/>
            </a:xfrm>
            <a:custGeom>
              <a:gdLst>
                <a:gd name="T0" fmla="*/ 25 w 306"/>
                <a:gd name="T1" fmla="*/ 19 h 19"/>
                <a:gd name="T2" fmla="*/ 25 w 306"/>
                <a:gd name="T3" fmla="*/ 19 h 19"/>
                <a:gd name="T4" fmla="*/ 281 w 306"/>
                <a:gd name="T5" fmla="*/ 19 h 19"/>
                <a:gd name="T6" fmla="*/ 281 w 306"/>
                <a:gd name="T7" fmla="*/ 19 h 19"/>
                <a:gd name="T8" fmla="*/ 306 w 306"/>
                <a:gd name="T9" fmla="*/ 0 h 19"/>
                <a:gd name="T10" fmla="*/ 0 w 306"/>
                <a:gd name="T11" fmla="*/ 0 h 19"/>
                <a:gd name="T12" fmla="*/ 25 w 306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5" y="19"/>
                  </a:moveTo>
                  <a:lnTo>
                    <a:pt x="25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1" name="Freeform 8709"/>
            <p:cNvSpPr/>
            <p:nvPr/>
          </p:nvSpPr>
          <p:spPr bwMode="auto">
            <a:xfrm>
              <a:off x="5910263" y="3651251"/>
              <a:ext cx="371475" cy="15875"/>
            </a:xfrm>
            <a:custGeom>
              <a:gdLst>
                <a:gd name="T0" fmla="*/ 0 w 234"/>
                <a:gd name="T1" fmla="*/ 0 h 10"/>
                <a:gd name="T2" fmla="*/ 0 w 234"/>
                <a:gd name="T3" fmla="*/ 0 h 10"/>
                <a:gd name="T4" fmla="*/ 32 w 234"/>
                <a:gd name="T5" fmla="*/ 10 h 10"/>
                <a:gd name="T6" fmla="*/ 204 w 234"/>
                <a:gd name="T7" fmla="*/ 10 h 10"/>
                <a:gd name="T8" fmla="*/ 234 w 234"/>
                <a:gd name="T9" fmla="*/ 0 h 10"/>
                <a:gd name="T10" fmla="*/ 234 w 234"/>
                <a:gd name="T11" fmla="*/ 0 h 10"/>
                <a:gd name="T12" fmla="*/ 0 w 234"/>
                <a:gd name="T13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">
                  <a:moveTo>
                    <a:pt x="0" y="0"/>
                  </a:moveTo>
                  <a:lnTo>
                    <a:pt x="0" y="0"/>
                  </a:lnTo>
                  <a:lnTo>
                    <a:pt x="32" y="10"/>
                  </a:lnTo>
                  <a:lnTo>
                    <a:pt x="204" y="1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2" name="Freeform 8710"/>
            <p:cNvSpPr>
              <a:spLocks noEditPoints="1"/>
            </p:cNvSpPr>
            <p:nvPr/>
          </p:nvSpPr>
          <p:spPr bwMode="auto">
            <a:xfrm>
              <a:off x="5995988" y="3016251"/>
              <a:ext cx="200025" cy="266700"/>
            </a:xfrm>
            <a:custGeom>
              <a:gdLst>
                <a:gd name="T0" fmla="*/ 24 w 92"/>
                <a:gd name="T1" fmla="*/ 122 h 122"/>
                <a:gd name="T2" fmla="*/ 68 w 92"/>
                <a:gd name="T3" fmla="*/ 122 h 122"/>
                <a:gd name="T4" fmla="*/ 92 w 92"/>
                <a:gd name="T5" fmla="*/ 122 h 122"/>
                <a:gd name="T6" fmla="*/ 92 w 92"/>
                <a:gd name="T7" fmla="*/ 116 h 122"/>
                <a:gd name="T8" fmla="*/ 82 w 92"/>
                <a:gd name="T9" fmla="*/ 116 h 122"/>
                <a:gd name="T10" fmla="*/ 47 w 92"/>
                <a:gd name="T11" fmla="*/ 96 h 122"/>
                <a:gd name="T12" fmla="*/ 47 w 92"/>
                <a:gd name="T13" fmla="*/ 0 h 122"/>
                <a:gd name="T14" fmla="*/ 45 w 92"/>
                <a:gd name="T15" fmla="*/ 0 h 122"/>
                <a:gd name="T16" fmla="*/ 45 w 92"/>
                <a:gd name="T17" fmla="*/ 96 h 122"/>
                <a:gd name="T18" fmla="*/ 10 w 92"/>
                <a:gd name="T19" fmla="*/ 116 h 122"/>
                <a:gd name="T20" fmla="*/ 0 w 92"/>
                <a:gd name="T21" fmla="*/ 116 h 122"/>
                <a:gd name="T22" fmla="*/ 0 w 92"/>
                <a:gd name="T23" fmla="*/ 122 h 122"/>
                <a:gd name="T24" fmla="*/ 0 w 92"/>
                <a:gd name="T25" fmla="*/ 122 h 122"/>
                <a:gd name="T26" fmla="*/ 24 w 92"/>
                <a:gd name="T27" fmla="*/ 122 h 122"/>
                <a:gd name="T28" fmla="*/ 46 w 92"/>
                <a:gd name="T29" fmla="*/ 98 h 122"/>
                <a:gd name="T30" fmla="*/ 79 w 92"/>
                <a:gd name="T31" fmla="*/ 116 h 122"/>
                <a:gd name="T32" fmla="*/ 13 w 92"/>
                <a:gd name="T33" fmla="*/ 116 h 122"/>
                <a:gd name="T34" fmla="*/ 46 w 92"/>
                <a:gd name="T35" fmla="*/ 98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22">
                  <a:moveTo>
                    <a:pt x="24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76" y="104"/>
                    <a:pt x="63" y="96"/>
                    <a:pt x="47" y="9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30" y="96"/>
                    <a:pt x="16" y="104"/>
                    <a:pt x="1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24" y="122"/>
                  </a:lnTo>
                  <a:close/>
                  <a:moveTo>
                    <a:pt x="46" y="98"/>
                  </a:moveTo>
                  <a:cubicBezTo>
                    <a:pt x="61" y="98"/>
                    <a:pt x="73" y="105"/>
                    <a:pt x="79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9" y="105"/>
                    <a:pt x="32" y="98"/>
                    <a:pt x="46" y="98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3" name="Freeform 8711"/>
            <p:cNvSpPr/>
            <p:nvPr/>
          </p:nvSpPr>
          <p:spPr bwMode="auto">
            <a:xfrm>
              <a:off x="5995988" y="3702051"/>
              <a:ext cx="200025" cy="33338"/>
            </a:xfrm>
            <a:custGeom>
              <a:gdLst>
                <a:gd name="T0" fmla="*/ 24 w 92"/>
                <a:gd name="T1" fmla="*/ 0 h 15"/>
                <a:gd name="T2" fmla="*/ 0 w 92"/>
                <a:gd name="T3" fmla="*/ 0 h 15"/>
                <a:gd name="T4" fmla="*/ 0 w 92"/>
                <a:gd name="T5" fmla="*/ 0 h 15"/>
                <a:gd name="T6" fmla="*/ 10 w 92"/>
                <a:gd name="T7" fmla="*/ 10 h 15"/>
                <a:gd name="T8" fmla="*/ 45 w 92"/>
                <a:gd name="T9" fmla="*/ 10 h 15"/>
                <a:gd name="T10" fmla="*/ 45 w 92"/>
                <a:gd name="T11" fmla="*/ 15 h 15"/>
                <a:gd name="T12" fmla="*/ 46 w 92"/>
                <a:gd name="T13" fmla="*/ 15 h 15"/>
                <a:gd name="T14" fmla="*/ 47 w 92"/>
                <a:gd name="T15" fmla="*/ 15 h 15"/>
                <a:gd name="T16" fmla="*/ 47 w 92"/>
                <a:gd name="T17" fmla="*/ 10 h 15"/>
                <a:gd name="T18" fmla="*/ 80 w 92"/>
                <a:gd name="T19" fmla="*/ 10 h 15"/>
                <a:gd name="T20" fmla="*/ 92 w 92"/>
                <a:gd name="T21" fmla="*/ 0 h 15"/>
                <a:gd name="T22" fmla="*/ 68 w 92"/>
                <a:gd name="T23" fmla="*/ 0 h 15"/>
                <a:gd name="T24" fmla="*/ 24 w 92"/>
                <a:gd name="T2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5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4" name="Freeform 8712"/>
            <p:cNvSpPr/>
            <p:nvPr/>
          </p:nvSpPr>
          <p:spPr bwMode="auto">
            <a:xfrm>
              <a:off x="6080126" y="3735388"/>
              <a:ext cx="31750" cy="23813"/>
            </a:xfrm>
            <a:custGeom>
              <a:gdLst>
                <a:gd name="T0" fmla="*/ 6 w 14"/>
                <a:gd name="T1" fmla="*/ 0 h 11"/>
                <a:gd name="T2" fmla="*/ 0 w 14"/>
                <a:gd name="T3" fmla="*/ 6 h 11"/>
                <a:gd name="T4" fmla="*/ 5 w 14"/>
                <a:gd name="T5" fmla="*/ 11 h 11"/>
                <a:gd name="T6" fmla="*/ 7 w 14"/>
                <a:gd name="T7" fmla="*/ 11 h 11"/>
                <a:gd name="T8" fmla="*/ 9 w 14"/>
                <a:gd name="T9" fmla="*/ 11 h 11"/>
                <a:gd name="T10" fmla="*/ 14 w 14"/>
                <a:gd name="T11" fmla="*/ 6 h 11"/>
                <a:gd name="T12" fmla="*/ 8 w 14"/>
                <a:gd name="T13" fmla="*/ 0 h 11"/>
                <a:gd name="T14" fmla="*/ 7 w 14"/>
                <a:gd name="T15" fmla="*/ 0 h 11"/>
                <a:gd name="T16" fmla="*/ 6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0" y="8"/>
                    <a:pt x="2" y="10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2" y="10"/>
                    <a:pt x="14" y="8"/>
                    <a:pt x="14" y="6"/>
                  </a:cubicBezTo>
                  <a:cubicBezTo>
                    <a:pt x="14" y="3"/>
                    <a:pt x="11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5" name="Freeform 8713"/>
            <p:cNvSpPr/>
            <p:nvPr/>
          </p:nvSpPr>
          <p:spPr bwMode="auto">
            <a:xfrm>
              <a:off x="6080126" y="3797301"/>
              <a:ext cx="31750" cy="23813"/>
            </a:xfrm>
            <a:custGeom>
              <a:gdLst>
                <a:gd name="T0" fmla="*/ 7 w 14"/>
                <a:gd name="T1" fmla="*/ 0 h 11"/>
                <a:gd name="T2" fmla="*/ 5 w 14"/>
                <a:gd name="T3" fmla="*/ 0 h 11"/>
                <a:gd name="T4" fmla="*/ 0 w 14"/>
                <a:gd name="T5" fmla="*/ 5 h 11"/>
                <a:gd name="T6" fmla="*/ 6 w 14"/>
                <a:gd name="T7" fmla="*/ 11 h 11"/>
                <a:gd name="T8" fmla="*/ 7 w 14"/>
                <a:gd name="T9" fmla="*/ 11 h 11"/>
                <a:gd name="T10" fmla="*/ 8 w 14"/>
                <a:gd name="T11" fmla="*/ 11 h 11"/>
                <a:gd name="T12" fmla="*/ 14 w 14"/>
                <a:gd name="T13" fmla="*/ 5 h 11"/>
                <a:gd name="T14" fmla="*/ 10 w 14"/>
                <a:gd name="T15" fmla="*/ 0 h 11"/>
                <a:gd name="T16" fmla="*/ 7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0"/>
                    <a:pt x="14" y="8"/>
                    <a:pt x="14" y="5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6" name="Freeform 8714"/>
            <p:cNvSpPr/>
            <p:nvPr/>
          </p:nvSpPr>
          <p:spPr bwMode="auto">
            <a:xfrm>
              <a:off x="6073776" y="3759201"/>
              <a:ext cx="46038" cy="38100"/>
            </a:xfrm>
            <a:custGeom>
              <a:gdLst>
                <a:gd name="T0" fmla="*/ 10 w 21"/>
                <a:gd name="T1" fmla="*/ 0 h 18"/>
                <a:gd name="T2" fmla="*/ 8 w 21"/>
                <a:gd name="T3" fmla="*/ 0 h 18"/>
                <a:gd name="T4" fmla="*/ 0 w 21"/>
                <a:gd name="T5" fmla="*/ 9 h 18"/>
                <a:gd name="T6" fmla="*/ 8 w 21"/>
                <a:gd name="T7" fmla="*/ 18 h 18"/>
                <a:gd name="T8" fmla="*/ 10 w 21"/>
                <a:gd name="T9" fmla="*/ 18 h 18"/>
                <a:gd name="T10" fmla="*/ 13 w 21"/>
                <a:gd name="T11" fmla="*/ 18 h 18"/>
                <a:gd name="T12" fmla="*/ 21 w 21"/>
                <a:gd name="T13" fmla="*/ 9 h 18"/>
                <a:gd name="T14" fmla="*/ 12 w 21"/>
                <a:gd name="T15" fmla="*/ 0 h 18"/>
                <a:gd name="T16" fmla="*/ 10 w 21"/>
                <a:gd name="T1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3"/>
                    <a:pt x="3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1" y="18"/>
                    <a:pt x="12" y="18"/>
                    <a:pt x="13" y="18"/>
                  </a:cubicBezTo>
                  <a:cubicBezTo>
                    <a:pt x="17" y="17"/>
                    <a:pt x="21" y="13"/>
                    <a:pt x="21" y="9"/>
                  </a:cubicBezTo>
                  <a:cubicBezTo>
                    <a:pt x="21" y="5"/>
                    <a:pt x="17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EB6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3456950" y="-1105374"/>
            <a:ext cx="5278100" cy="8323752"/>
            <a:chOff x="5834063" y="3016251"/>
            <a:chExt cx="525463" cy="828675"/>
          </a:xfrm>
        </p:grpSpPr>
        <p:sp>
          <p:nvSpPr>
            <p:cNvPr id="7" name="Freeform 8697"/>
            <p:cNvSpPr/>
            <p:nvPr/>
          </p:nvSpPr>
          <p:spPr bwMode="auto">
            <a:xfrm>
              <a:off x="6094413" y="3821113"/>
              <a:ext cx="3175" cy="23813"/>
            </a:xfrm>
            <a:custGeom>
              <a:gdLst>
                <a:gd name="T0" fmla="*/ 0 w 2"/>
                <a:gd name="T1" fmla="*/ 0 h 11"/>
                <a:gd name="T2" fmla="*/ 0 w 2"/>
                <a:gd name="T3" fmla="*/ 10 h 11"/>
                <a:gd name="T4" fmla="*/ 1 w 2"/>
                <a:gd name="T5" fmla="*/ 11 h 11"/>
                <a:gd name="T6" fmla="*/ 2 w 2"/>
                <a:gd name="T7" fmla="*/ 10 h 11"/>
                <a:gd name="T8" fmla="*/ 2 w 2"/>
                <a:gd name="T9" fmla="*/ 0 h 11"/>
                <a:gd name="T10" fmla="*/ 1 w 2"/>
                <a:gd name="T11" fmla="*/ 0 h 11"/>
                <a:gd name="T12" fmla="*/ 0 w 2"/>
                <a:gd name="T1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698"/>
            <p:cNvSpPr/>
            <p:nvPr/>
          </p:nvSpPr>
          <p:spPr bwMode="auto">
            <a:xfrm>
              <a:off x="5853113" y="3532188"/>
              <a:ext cx="485775" cy="46038"/>
            </a:xfrm>
            <a:custGeom>
              <a:gdLst>
                <a:gd name="T0" fmla="*/ 304 w 306"/>
                <a:gd name="T1" fmla="*/ 0 h 29"/>
                <a:gd name="T2" fmla="*/ 2 w 306"/>
                <a:gd name="T3" fmla="*/ 0 h 29"/>
                <a:gd name="T4" fmla="*/ 2 w 306"/>
                <a:gd name="T5" fmla="*/ 0 h 29"/>
                <a:gd name="T6" fmla="*/ 0 w 306"/>
                <a:gd name="T7" fmla="*/ 29 h 29"/>
                <a:gd name="T8" fmla="*/ 0 w 306"/>
                <a:gd name="T9" fmla="*/ 29 h 29"/>
                <a:gd name="T10" fmla="*/ 306 w 306"/>
                <a:gd name="T11" fmla="*/ 29 h 29"/>
                <a:gd name="T12" fmla="*/ 306 w 306"/>
                <a:gd name="T13" fmla="*/ 29 h 29"/>
                <a:gd name="T14" fmla="*/ 304 w 306"/>
                <a:gd name="T15" fmla="*/ 0 h 29"/>
                <a:gd name="T16" fmla="*/ 304 w 306"/>
                <a:gd name="T17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8">
                  <a:moveTo>
                    <a:pt x="30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699"/>
            <p:cNvSpPr/>
            <p:nvPr/>
          </p:nvSpPr>
          <p:spPr bwMode="auto">
            <a:xfrm>
              <a:off x="5913438" y="3314701"/>
              <a:ext cx="368300" cy="15875"/>
            </a:xfrm>
            <a:custGeom>
              <a:gdLst>
                <a:gd name="T0" fmla="*/ 232 w 232"/>
                <a:gd name="T1" fmla="*/ 10 h 10"/>
                <a:gd name="T2" fmla="*/ 200 w 232"/>
                <a:gd name="T3" fmla="*/ 2 h 10"/>
                <a:gd name="T4" fmla="*/ 200 w 232"/>
                <a:gd name="T5" fmla="*/ 0 h 10"/>
                <a:gd name="T6" fmla="*/ 30 w 232"/>
                <a:gd name="T7" fmla="*/ 0 h 10"/>
                <a:gd name="T8" fmla="*/ 30 w 232"/>
                <a:gd name="T9" fmla="*/ 2 h 10"/>
                <a:gd name="T10" fmla="*/ 0 w 232"/>
                <a:gd name="T11" fmla="*/ 10 h 10"/>
                <a:gd name="T12" fmla="*/ 232 w 232"/>
                <a:gd name="T13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0">
                  <a:moveTo>
                    <a:pt x="232" y="10"/>
                  </a:moveTo>
                  <a:lnTo>
                    <a:pt x="200" y="2"/>
                  </a:lnTo>
                  <a:lnTo>
                    <a:pt x="20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0" y="10"/>
                  </a:lnTo>
                  <a:lnTo>
                    <a:pt x="232" y="1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700"/>
            <p:cNvSpPr/>
            <p:nvPr/>
          </p:nvSpPr>
          <p:spPr bwMode="auto">
            <a:xfrm>
              <a:off x="5834063" y="3449638"/>
              <a:ext cx="525463" cy="41275"/>
            </a:xfrm>
            <a:custGeom>
              <a:gdLst>
                <a:gd name="T0" fmla="*/ 316 w 331"/>
                <a:gd name="T1" fmla="*/ 0 h 26"/>
                <a:gd name="T2" fmla="*/ 316 w 331"/>
                <a:gd name="T3" fmla="*/ 0 h 26"/>
                <a:gd name="T4" fmla="*/ 14 w 331"/>
                <a:gd name="T5" fmla="*/ 0 h 26"/>
                <a:gd name="T6" fmla="*/ 14 w 331"/>
                <a:gd name="T7" fmla="*/ 0 h 26"/>
                <a:gd name="T8" fmla="*/ 0 w 331"/>
                <a:gd name="T9" fmla="*/ 26 h 26"/>
                <a:gd name="T10" fmla="*/ 331 w 331"/>
                <a:gd name="T11" fmla="*/ 26 h 26"/>
                <a:gd name="T12" fmla="*/ 316 w 331"/>
                <a:gd name="T13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26">
                  <a:moveTo>
                    <a:pt x="316" y="0"/>
                  </a:moveTo>
                  <a:lnTo>
                    <a:pt x="3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331" y="26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701"/>
            <p:cNvSpPr/>
            <p:nvPr/>
          </p:nvSpPr>
          <p:spPr bwMode="auto">
            <a:xfrm>
              <a:off x="5961063" y="3667126"/>
              <a:ext cx="273050" cy="34925"/>
            </a:xfrm>
            <a:custGeom>
              <a:gdLst>
                <a:gd name="T0" fmla="*/ 0 w 172"/>
                <a:gd name="T1" fmla="*/ 0 h 22"/>
                <a:gd name="T2" fmla="*/ 0 w 172"/>
                <a:gd name="T3" fmla="*/ 0 h 22"/>
                <a:gd name="T4" fmla="*/ 22 w 172"/>
                <a:gd name="T5" fmla="*/ 22 h 22"/>
                <a:gd name="T6" fmla="*/ 55 w 172"/>
                <a:gd name="T7" fmla="*/ 22 h 22"/>
                <a:gd name="T8" fmla="*/ 115 w 172"/>
                <a:gd name="T9" fmla="*/ 22 h 22"/>
                <a:gd name="T10" fmla="*/ 148 w 172"/>
                <a:gd name="T11" fmla="*/ 22 h 22"/>
                <a:gd name="T12" fmla="*/ 170 w 172"/>
                <a:gd name="T13" fmla="*/ 0 h 22"/>
                <a:gd name="T14" fmla="*/ 172 w 172"/>
                <a:gd name="T15" fmla="*/ 0 h 22"/>
                <a:gd name="T16" fmla="*/ 0 w 172"/>
                <a:gd name="T17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2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55" y="22"/>
                  </a:lnTo>
                  <a:lnTo>
                    <a:pt x="115" y="22"/>
                  </a:lnTo>
                  <a:lnTo>
                    <a:pt x="148" y="22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702"/>
            <p:cNvSpPr/>
            <p:nvPr/>
          </p:nvSpPr>
          <p:spPr bwMode="auto">
            <a:xfrm>
              <a:off x="5853113" y="3373438"/>
              <a:ext cx="485775" cy="30163"/>
            </a:xfrm>
            <a:custGeom>
              <a:gdLst>
                <a:gd name="T0" fmla="*/ 281 w 306"/>
                <a:gd name="T1" fmla="*/ 0 h 19"/>
                <a:gd name="T2" fmla="*/ 281 w 306"/>
                <a:gd name="T3" fmla="*/ 0 h 19"/>
                <a:gd name="T4" fmla="*/ 25 w 306"/>
                <a:gd name="T5" fmla="*/ 0 h 19"/>
                <a:gd name="T6" fmla="*/ 25 w 306"/>
                <a:gd name="T7" fmla="*/ 0 h 19"/>
                <a:gd name="T8" fmla="*/ 0 w 306"/>
                <a:gd name="T9" fmla="*/ 19 h 19"/>
                <a:gd name="T10" fmla="*/ 306 w 306"/>
                <a:gd name="T11" fmla="*/ 19 h 19"/>
                <a:gd name="T12" fmla="*/ 281 w 306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81" y="0"/>
                  </a:moveTo>
                  <a:lnTo>
                    <a:pt x="28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19"/>
                  </a:lnTo>
                  <a:lnTo>
                    <a:pt x="306" y="19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703"/>
            <p:cNvSpPr/>
            <p:nvPr/>
          </p:nvSpPr>
          <p:spPr bwMode="auto">
            <a:xfrm>
              <a:off x="5892801" y="3608388"/>
              <a:ext cx="406400" cy="42863"/>
            </a:xfrm>
            <a:custGeom>
              <a:gdLst>
                <a:gd name="T0" fmla="*/ 11 w 256"/>
                <a:gd name="T1" fmla="*/ 27 h 27"/>
                <a:gd name="T2" fmla="*/ 245 w 256"/>
                <a:gd name="T3" fmla="*/ 27 h 27"/>
                <a:gd name="T4" fmla="*/ 256 w 256"/>
                <a:gd name="T5" fmla="*/ 0 h 27"/>
                <a:gd name="T6" fmla="*/ 0 w 256"/>
                <a:gd name="T7" fmla="*/ 0 h 27"/>
                <a:gd name="T8" fmla="*/ 11 w 256"/>
                <a:gd name="T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7">
                  <a:moveTo>
                    <a:pt x="11" y="27"/>
                  </a:moveTo>
                  <a:lnTo>
                    <a:pt x="245" y="27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704"/>
            <p:cNvSpPr/>
            <p:nvPr/>
          </p:nvSpPr>
          <p:spPr bwMode="auto">
            <a:xfrm>
              <a:off x="5961063" y="3282951"/>
              <a:ext cx="269875" cy="31750"/>
            </a:xfrm>
            <a:custGeom>
              <a:gdLst>
                <a:gd name="T0" fmla="*/ 170 w 170"/>
                <a:gd name="T1" fmla="*/ 20 h 20"/>
                <a:gd name="T2" fmla="*/ 148 w 170"/>
                <a:gd name="T3" fmla="*/ 0 h 20"/>
                <a:gd name="T4" fmla="*/ 115 w 170"/>
                <a:gd name="T5" fmla="*/ 0 h 20"/>
                <a:gd name="T6" fmla="*/ 55 w 170"/>
                <a:gd name="T7" fmla="*/ 0 h 20"/>
                <a:gd name="T8" fmla="*/ 22 w 170"/>
                <a:gd name="T9" fmla="*/ 0 h 20"/>
                <a:gd name="T10" fmla="*/ 0 w 170"/>
                <a:gd name="T11" fmla="*/ 20 h 20"/>
                <a:gd name="T12" fmla="*/ 170 w 170"/>
                <a:gd name="T13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0">
                  <a:moveTo>
                    <a:pt x="170" y="20"/>
                  </a:moveTo>
                  <a:lnTo>
                    <a:pt x="148" y="0"/>
                  </a:lnTo>
                  <a:lnTo>
                    <a:pt x="115" y="0"/>
                  </a:lnTo>
                  <a:lnTo>
                    <a:pt x="55" y="0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170" y="2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705"/>
            <p:cNvSpPr/>
            <p:nvPr/>
          </p:nvSpPr>
          <p:spPr bwMode="auto">
            <a:xfrm>
              <a:off x="5892801" y="3330576"/>
              <a:ext cx="406400" cy="42863"/>
            </a:xfrm>
            <a:custGeom>
              <a:gdLst>
                <a:gd name="T0" fmla="*/ 245 w 256"/>
                <a:gd name="T1" fmla="*/ 1 h 27"/>
                <a:gd name="T2" fmla="*/ 245 w 256"/>
                <a:gd name="T3" fmla="*/ 0 h 27"/>
                <a:gd name="T4" fmla="*/ 13 w 256"/>
                <a:gd name="T5" fmla="*/ 0 h 27"/>
                <a:gd name="T6" fmla="*/ 11 w 256"/>
                <a:gd name="T7" fmla="*/ 1 h 27"/>
                <a:gd name="T8" fmla="*/ 0 w 256"/>
                <a:gd name="T9" fmla="*/ 27 h 27"/>
                <a:gd name="T10" fmla="*/ 256 w 256"/>
                <a:gd name="T11" fmla="*/ 27 h 27"/>
                <a:gd name="T12" fmla="*/ 245 w 256"/>
                <a:gd name="T13" fmla="*/ 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7">
                  <a:moveTo>
                    <a:pt x="245" y="1"/>
                  </a:moveTo>
                  <a:lnTo>
                    <a:pt x="24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0" y="27"/>
                  </a:lnTo>
                  <a:lnTo>
                    <a:pt x="256" y="27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706"/>
            <p:cNvSpPr/>
            <p:nvPr/>
          </p:nvSpPr>
          <p:spPr bwMode="auto">
            <a:xfrm>
              <a:off x="5853113" y="3403601"/>
              <a:ext cx="485775" cy="46038"/>
            </a:xfrm>
            <a:custGeom>
              <a:gdLst>
                <a:gd name="T0" fmla="*/ 306 w 306"/>
                <a:gd name="T1" fmla="*/ 0 h 29"/>
                <a:gd name="T2" fmla="*/ 306 w 306"/>
                <a:gd name="T3" fmla="*/ 0 h 29"/>
                <a:gd name="T4" fmla="*/ 0 w 306"/>
                <a:gd name="T5" fmla="*/ 0 h 29"/>
                <a:gd name="T6" fmla="*/ 0 w 306"/>
                <a:gd name="T7" fmla="*/ 0 h 29"/>
                <a:gd name="T8" fmla="*/ 2 w 306"/>
                <a:gd name="T9" fmla="*/ 29 h 29"/>
                <a:gd name="T10" fmla="*/ 304 w 306"/>
                <a:gd name="T11" fmla="*/ 29 h 29"/>
                <a:gd name="T12" fmla="*/ 306 w 306"/>
                <a:gd name="T1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8">
                  <a:moveTo>
                    <a:pt x="306" y="0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9"/>
                  </a:lnTo>
                  <a:lnTo>
                    <a:pt x="304" y="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707"/>
            <p:cNvSpPr/>
            <p:nvPr/>
          </p:nvSpPr>
          <p:spPr bwMode="auto">
            <a:xfrm>
              <a:off x="5834063" y="3490913"/>
              <a:ext cx="525463" cy="41275"/>
            </a:xfrm>
            <a:custGeom>
              <a:gdLst>
                <a:gd name="T0" fmla="*/ 331 w 331"/>
                <a:gd name="T1" fmla="*/ 0 h 26"/>
                <a:gd name="T2" fmla="*/ 0 w 331"/>
                <a:gd name="T3" fmla="*/ 0 h 26"/>
                <a:gd name="T4" fmla="*/ 14 w 331"/>
                <a:gd name="T5" fmla="*/ 26 h 26"/>
                <a:gd name="T6" fmla="*/ 316 w 331"/>
                <a:gd name="T7" fmla="*/ 26 h 26"/>
                <a:gd name="T8" fmla="*/ 331 w 331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6">
                  <a:moveTo>
                    <a:pt x="331" y="0"/>
                  </a:moveTo>
                  <a:lnTo>
                    <a:pt x="0" y="0"/>
                  </a:lnTo>
                  <a:lnTo>
                    <a:pt x="14" y="26"/>
                  </a:lnTo>
                  <a:lnTo>
                    <a:pt x="316" y="26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708"/>
            <p:cNvSpPr/>
            <p:nvPr/>
          </p:nvSpPr>
          <p:spPr bwMode="auto">
            <a:xfrm>
              <a:off x="5853113" y="3578226"/>
              <a:ext cx="485775" cy="30163"/>
            </a:xfrm>
            <a:custGeom>
              <a:gdLst>
                <a:gd name="T0" fmla="*/ 25 w 306"/>
                <a:gd name="T1" fmla="*/ 19 h 19"/>
                <a:gd name="T2" fmla="*/ 25 w 306"/>
                <a:gd name="T3" fmla="*/ 19 h 19"/>
                <a:gd name="T4" fmla="*/ 281 w 306"/>
                <a:gd name="T5" fmla="*/ 19 h 19"/>
                <a:gd name="T6" fmla="*/ 281 w 306"/>
                <a:gd name="T7" fmla="*/ 19 h 19"/>
                <a:gd name="T8" fmla="*/ 306 w 306"/>
                <a:gd name="T9" fmla="*/ 0 h 19"/>
                <a:gd name="T10" fmla="*/ 0 w 306"/>
                <a:gd name="T11" fmla="*/ 0 h 19"/>
                <a:gd name="T12" fmla="*/ 25 w 306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5" y="19"/>
                  </a:moveTo>
                  <a:lnTo>
                    <a:pt x="25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709"/>
            <p:cNvSpPr/>
            <p:nvPr/>
          </p:nvSpPr>
          <p:spPr bwMode="auto">
            <a:xfrm>
              <a:off x="5910263" y="3651251"/>
              <a:ext cx="371475" cy="15875"/>
            </a:xfrm>
            <a:custGeom>
              <a:gdLst>
                <a:gd name="T0" fmla="*/ 0 w 234"/>
                <a:gd name="T1" fmla="*/ 0 h 10"/>
                <a:gd name="T2" fmla="*/ 0 w 234"/>
                <a:gd name="T3" fmla="*/ 0 h 10"/>
                <a:gd name="T4" fmla="*/ 32 w 234"/>
                <a:gd name="T5" fmla="*/ 10 h 10"/>
                <a:gd name="T6" fmla="*/ 204 w 234"/>
                <a:gd name="T7" fmla="*/ 10 h 10"/>
                <a:gd name="T8" fmla="*/ 234 w 234"/>
                <a:gd name="T9" fmla="*/ 0 h 10"/>
                <a:gd name="T10" fmla="*/ 234 w 234"/>
                <a:gd name="T11" fmla="*/ 0 h 10"/>
                <a:gd name="T12" fmla="*/ 0 w 234"/>
                <a:gd name="T13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">
                  <a:moveTo>
                    <a:pt x="0" y="0"/>
                  </a:moveTo>
                  <a:lnTo>
                    <a:pt x="0" y="0"/>
                  </a:lnTo>
                  <a:lnTo>
                    <a:pt x="32" y="10"/>
                  </a:lnTo>
                  <a:lnTo>
                    <a:pt x="204" y="1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710"/>
            <p:cNvSpPr>
              <a:spLocks noEditPoints="1"/>
            </p:cNvSpPr>
            <p:nvPr/>
          </p:nvSpPr>
          <p:spPr bwMode="auto">
            <a:xfrm>
              <a:off x="5995988" y="3016251"/>
              <a:ext cx="200025" cy="266700"/>
            </a:xfrm>
            <a:custGeom>
              <a:gdLst>
                <a:gd name="T0" fmla="*/ 24 w 92"/>
                <a:gd name="T1" fmla="*/ 122 h 122"/>
                <a:gd name="T2" fmla="*/ 68 w 92"/>
                <a:gd name="T3" fmla="*/ 122 h 122"/>
                <a:gd name="T4" fmla="*/ 92 w 92"/>
                <a:gd name="T5" fmla="*/ 122 h 122"/>
                <a:gd name="T6" fmla="*/ 92 w 92"/>
                <a:gd name="T7" fmla="*/ 116 h 122"/>
                <a:gd name="T8" fmla="*/ 82 w 92"/>
                <a:gd name="T9" fmla="*/ 116 h 122"/>
                <a:gd name="T10" fmla="*/ 47 w 92"/>
                <a:gd name="T11" fmla="*/ 96 h 122"/>
                <a:gd name="T12" fmla="*/ 47 w 92"/>
                <a:gd name="T13" fmla="*/ 0 h 122"/>
                <a:gd name="T14" fmla="*/ 45 w 92"/>
                <a:gd name="T15" fmla="*/ 0 h 122"/>
                <a:gd name="T16" fmla="*/ 45 w 92"/>
                <a:gd name="T17" fmla="*/ 96 h 122"/>
                <a:gd name="T18" fmla="*/ 10 w 92"/>
                <a:gd name="T19" fmla="*/ 116 h 122"/>
                <a:gd name="T20" fmla="*/ 0 w 92"/>
                <a:gd name="T21" fmla="*/ 116 h 122"/>
                <a:gd name="T22" fmla="*/ 0 w 92"/>
                <a:gd name="T23" fmla="*/ 122 h 122"/>
                <a:gd name="T24" fmla="*/ 0 w 92"/>
                <a:gd name="T25" fmla="*/ 122 h 122"/>
                <a:gd name="T26" fmla="*/ 24 w 92"/>
                <a:gd name="T27" fmla="*/ 122 h 122"/>
                <a:gd name="T28" fmla="*/ 46 w 92"/>
                <a:gd name="T29" fmla="*/ 98 h 122"/>
                <a:gd name="T30" fmla="*/ 79 w 92"/>
                <a:gd name="T31" fmla="*/ 116 h 122"/>
                <a:gd name="T32" fmla="*/ 13 w 92"/>
                <a:gd name="T33" fmla="*/ 116 h 122"/>
                <a:gd name="T34" fmla="*/ 46 w 92"/>
                <a:gd name="T35" fmla="*/ 98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22">
                  <a:moveTo>
                    <a:pt x="24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76" y="104"/>
                    <a:pt x="63" y="96"/>
                    <a:pt x="47" y="9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30" y="96"/>
                    <a:pt x="16" y="104"/>
                    <a:pt x="1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24" y="122"/>
                  </a:lnTo>
                  <a:close/>
                  <a:moveTo>
                    <a:pt x="46" y="98"/>
                  </a:moveTo>
                  <a:cubicBezTo>
                    <a:pt x="61" y="98"/>
                    <a:pt x="73" y="105"/>
                    <a:pt x="79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9" y="105"/>
                    <a:pt x="32" y="98"/>
                    <a:pt x="46" y="98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711"/>
            <p:cNvSpPr/>
            <p:nvPr/>
          </p:nvSpPr>
          <p:spPr bwMode="auto">
            <a:xfrm>
              <a:off x="5995988" y="3702051"/>
              <a:ext cx="200025" cy="33338"/>
            </a:xfrm>
            <a:custGeom>
              <a:gdLst>
                <a:gd name="T0" fmla="*/ 24 w 92"/>
                <a:gd name="T1" fmla="*/ 0 h 15"/>
                <a:gd name="T2" fmla="*/ 0 w 92"/>
                <a:gd name="T3" fmla="*/ 0 h 15"/>
                <a:gd name="T4" fmla="*/ 0 w 92"/>
                <a:gd name="T5" fmla="*/ 0 h 15"/>
                <a:gd name="T6" fmla="*/ 10 w 92"/>
                <a:gd name="T7" fmla="*/ 10 h 15"/>
                <a:gd name="T8" fmla="*/ 45 w 92"/>
                <a:gd name="T9" fmla="*/ 10 h 15"/>
                <a:gd name="T10" fmla="*/ 45 w 92"/>
                <a:gd name="T11" fmla="*/ 15 h 15"/>
                <a:gd name="T12" fmla="*/ 46 w 92"/>
                <a:gd name="T13" fmla="*/ 15 h 15"/>
                <a:gd name="T14" fmla="*/ 47 w 92"/>
                <a:gd name="T15" fmla="*/ 15 h 15"/>
                <a:gd name="T16" fmla="*/ 47 w 92"/>
                <a:gd name="T17" fmla="*/ 10 h 15"/>
                <a:gd name="T18" fmla="*/ 80 w 92"/>
                <a:gd name="T19" fmla="*/ 10 h 15"/>
                <a:gd name="T20" fmla="*/ 92 w 92"/>
                <a:gd name="T21" fmla="*/ 0 h 15"/>
                <a:gd name="T22" fmla="*/ 68 w 92"/>
                <a:gd name="T23" fmla="*/ 0 h 15"/>
                <a:gd name="T24" fmla="*/ 24 w 92"/>
                <a:gd name="T2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5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712"/>
            <p:cNvSpPr/>
            <p:nvPr/>
          </p:nvSpPr>
          <p:spPr bwMode="auto">
            <a:xfrm>
              <a:off x="6080126" y="3735388"/>
              <a:ext cx="31750" cy="23813"/>
            </a:xfrm>
            <a:custGeom>
              <a:gdLst>
                <a:gd name="T0" fmla="*/ 6 w 14"/>
                <a:gd name="T1" fmla="*/ 0 h 11"/>
                <a:gd name="T2" fmla="*/ 0 w 14"/>
                <a:gd name="T3" fmla="*/ 6 h 11"/>
                <a:gd name="T4" fmla="*/ 5 w 14"/>
                <a:gd name="T5" fmla="*/ 11 h 11"/>
                <a:gd name="T6" fmla="*/ 7 w 14"/>
                <a:gd name="T7" fmla="*/ 11 h 11"/>
                <a:gd name="T8" fmla="*/ 9 w 14"/>
                <a:gd name="T9" fmla="*/ 11 h 11"/>
                <a:gd name="T10" fmla="*/ 14 w 14"/>
                <a:gd name="T11" fmla="*/ 6 h 11"/>
                <a:gd name="T12" fmla="*/ 8 w 14"/>
                <a:gd name="T13" fmla="*/ 0 h 11"/>
                <a:gd name="T14" fmla="*/ 7 w 14"/>
                <a:gd name="T15" fmla="*/ 0 h 11"/>
                <a:gd name="T16" fmla="*/ 6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0" y="8"/>
                    <a:pt x="2" y="10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2" y="10"/>
                    <a:pt x="14" y="8"/>
                    <a:pt x="14" y="6"/>
                  </a:cubicBezTo>
                  <a:cubicBezTo>
                    <a:pt x="14" y="3"/>
                    <a:pt x="11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713"/>
            <p:cNvSpPr/>
            <p:nvPr/>
          </p:nvSpPr>
          <p:spPr bwMode="auto">
            <a:xfrm>
              <a:off x="6080126" y="3797301"/>
              <a:ext cx="31750" cy="23813"/>
            </a:xfrm>
            <a:custGeom>
              <a:gdLst>
                <a:gd name="T0" fmla="*/ 7 w 14"/>
                <a:gd name="T1" fmla="*/ 0 h 11"/>
                <a:gd name="T2" fmla="*/ 5 w 14"/>
                <a:gd name="T3" fmla="*/ 0 h 11"/>
                <a:gd name="T4" fmla="*/ 0 w 14"/>
                <a:gd name="T5" fmla="*/ 5 h 11"/>
                <a:gd name="T6" fmla="*/ 6 w 14"/>
                <a:gd name="T7" fmla="*/ 11 h 11"/>
                <a:gd name="T8" fmla="*/ 7 w 14"/>
                <a:gd name="T9" fmla="*/ 11 h 11"/>
                <a:gd name="T10" fmla="*/ 8 w 14"/>
                <a:gd name="T11" fmla="*/ 11 h 11"/>
                <a:gd name="T12" fmla="*/ 14 w 14"/>
                <a:gd name="T13" fmla="*/ 5 h 11"/>
                <a:gd name="T14" fmla="*/ 10 w 14"/>
                <a:gd name="T15" fmla="*/ 0 h 11"/>
                <a:gd name="T16" fmla="*/ 7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0"/>
                    <a:pt x="14" y="8"/>
                    <a:pt x="14" y="5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714"/>
            <p:cNvSpPr/>
            <p:nvPr/>
          </p:nvSpPr>
          <p:spPr bwMode="auto">
            <a:xfrm>
              <a:off x="6073776" y="3759201"/>
              <a:ext cx="46038" cy="38100"/>
            </a:xfrm>
            <a:custGeom>
              <a:gdLst>
                <a:gd name="T0" fmla="*/ 10 w 21"/>
                <a:gd name="T1" fmla="*/ 0 h 18"/>
                <a:gd name="T2" fmla="*/ 8 w 21"/>
                <a:gd name="T3" fmla="*/ 0 h 18"/>
                <a:gd name="T4" fmla="*/ 0 w 21"/>
                <a:gd name="T5" fmla="*/ 9 h 18"/>
                <a:gd name="T6" fmla="*/ 8 w 21"/>
                <a:gd name="T7" fmla="*/ 18 h 18"/>
                <a:gd name="T8" fmla="*/ 10 w 21"/>
                <a:gd name="T9" fmla="*/ 18 h 18"/>
                <a:gd name="T10" fmla="*/ 13 w 21"/>
                <a:gd name="T11" fmla="*/ 18 h 18"/>
                <a:gd name="T12" fmla="*/ 21 w 21"/>
                <a:gd name="T13" fmla="*/ 9 h 18"/>
                <a:gd name="T14" fmla="*/ 12 w 21"/>
                <a:gd name="T15" fmla="*/ 0 h 18"/>
                <a:gd name="T16" fmla="*/ 10 w 21"/>
                <a:gd name="T1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3"/>
                    <a:pt x="3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1" y="18"/>
                    <a:pt x="12" y="18"/>
                    <a:pt x="13" y="18"/>
                  </a:cubicBezTo>
                  <a:cubicBezTo>
                    <a:pt x="17" y="17"/>
                    <a:pt x="21" y="13"/>
                    <a:pt x="21" y="9"/>
                  </a:cubicBezTo>
                  <a:cubicBezTo>
                    <a:pt x="21" y="5"/>
                    <a:pt x="17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EB6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456949" y="1234319"/>
            <a:ext cx="484771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400">
                <a:solidFill>
                  <a:schemeClr val="accent4">
                    <a:lumMod val="40000"/>
                    <a:lumOff val="60000"/>
                  </a:schemeClr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1</a:t>
            </a:r>
            <a:endParaRPr lang="zh-CN" altLang="en-US" sz="34400">
              <a:solidFill>
                <a:schemeClr val="accent4">
                  <a:lumMod val="40000"/>
                  <a:lumOff val="60000"/>
                </a:schemeClr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72140" y="2798355"/>
            <a:ext cx="484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活动目的</a:t>
            </a:r>
            <a:endParaRPr lang="zh-CN" altLang="en-US" sz="72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11660" y="3980341"/>
            <a:ext cx="45221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effectLst/>
              </a:rPr>
              <a:t>Lorem ipsum dolor sit amet, consectetur adipisicineiusmod tempor incididunt</a:t>
            </a:r>
            <a:endParaRPr lang="zh-CN" altLang="en-US" sz="160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文本框 39"/>
          <p:cNvSpPr txBox="1"/>
          <p:nvPr/>
        </p:nvSpPr>
        <p:spPr>
          <a:xfrm>
            <a:off x="568018" y="459112"/>
            <a:ext cx="21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24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61282" y="1263332"/>
            <a:ext cx="11069436" cy="51222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5400000" sx="102000" sy="102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712" name="Picture 40" descr=" 灯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2275" y="1292144"/>
            <a:ext cx="62674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文本框 50"/>
          <p:cNvSpPr txBox="1"/>
          <p:nvPr/>
        </p:nvSpPr>
        <p:spPr>
          <a:xfrm>
            <a:off x="2133112" y="1471910"/>
            <a:ext cx="16583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400">
                <a:solidFill>
                  <a:schemeClr val="bg1">
                    <a:lumMod val="95000"/>
                  </a:schemeClr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1</a:t>
            </a:r>
            <a:endParaRPr lang="zh-CN" altLang="en-US" sz="34400">
              <a:solidFill>
                <a:schemeClr val="bg1">
                  <a:lumMod val="95000"/>
                </a:schemeClr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226376" y="3572193"/>
            <a:ext cx="308928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 adipisicineiusmod tempor incididunt ut</a:t>
            </a:r>
            <a:endParaRPr lang="zh-CN" altLang="en-US" sz="1400"/>
          </a:p>
        </p:txBody>
      </p:sp>
      <p:sp>
        <p:nvSpPr>
          <p:cNvPr id="46" name="文本框 45"/>
          <p:cNvSpPr txBox="1"/>
          <p:nvPr/>
        </p:nvSpPr>
        <p:spPr>
          <a:xfrm>
            <a:off x="2657338" y="3162750"/>
            <a:ext cx="16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活动形式一</a:t>
            </a:r>
            <a:endParaRPr lang="zh-CN" altLang="en-US" sz="20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168152" y="1471910"/>
            <a:ext cx="16583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400">
                <a:solidFill>
                  <a:schemeClr val="bg1">
                    <a:lumMod val="95000"/>
                  </a:schemeClr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2</a:t>
            </a:r>
            <a:endParaRPr lang="zh-CN" altLang="en-US" sz="34400">
              <a:solidFill>
                <a:schemeClr val="bg1">
                  <a:lumMod val="95000"/>
                </a:schemeClr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990018" y="3572193"/>
            <a:ext cx="308928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 adipisicineiusmod tempor incididunt ut</a:t>
            </a:r>
            <a:endParaRPr lang="zh-CN" altLang="en-US" sz="1400"/>
          </a:p>
        </p:txBody>
      </p:sp>
      <p:sp>
        <p:nvSpPr>
          <p:cNvPr id="48" name="文本框 47"/>
          <p:cNvSpPr txBox="1"/>
          <p:nvPr/>
        </p:nvSpPr>
        <p:spPr>
          <a:xfrm>
            <a:off x="7990018" y="3162750"/>
            <a:ext cx="16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活动形式二</a:t>
            </a:r>
            <a:endParaRPr lang="zh-CN" altLang="en-US" sz="20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914590" y="0"/>
            <a:ext cx="4000216" cy="5963808"/>
          </a:xfrm>
          <a:custGeom>
            <a:gdLst>
              <a:gd name="T0" fmla="*/ 733 w 766"/>
              <a:gd name="T1" fmla="*/ 577 h 1140"/>
              <a:gd name="T2" fmla="*/ 737 w 766"/>
              <a:gd name="T3" fmla="*/ 512 h 1140"/>
              <a:gd name="T4" fmla="*/ 680 w 766"/>
              <a:gd name="T5" fmla="*/ 468 h 1140"/>
              <a:gd name="T6" fmla="*/ 654 w 766"/>
              <a:gd name="T7" fmla="*/ 407 h 1140"/>
              <a:gd name="T8" fmla="*/ 581 w 766"/>
              <a:gd name="T9" fmla="*/ 385 h 1140"/>
              <a:gd name="T10" fmla="*/ 530 w 766"/>
              <a:gd name="T11" fmla="*/ 337 h 1140"/>
              <a:gd name="T12" fmla="*/ 497 w 766"/>
              <a:gd name="T13" fmla="*/ 317 h 1140"/>
              <a:gd name="T14" fmla="*/ 387 w 766"/>
              <a:gd name="T15" fmla="*/ 0 h 1140"/>
              <a:gd name="T16" fmla="*/ 379 w 766"/>
              <a:gd name="T17" fmla="*/ 256 h 1140"/>
              <a:gd name="T18" fmla="*/ 236 w 766"/>
              <a:gd name="T19" fmla="*/ 317 h 1140"/>
              <a:gd name="T20" fmla="*/ 237 w 766"/>
              <a:gd name="T21" fmla="*/ 337 h 1140"/>
              <a:gd name="T22" fmla="*/ 185 w 766"/>
              <a:gd name="T23" fmla="*/ 385 h 1140"/>
              <a:gd name="T24" fmla="*/ 113 w 766"/>
              <a:gd name="T25" fmla="*/ 407 h 1140"/>
              <a:gd name="T26" fmla="*/ 87 w 766"/>
              <a:gd name="T27" fmla="*/ 468 h 1140"/>
              <a:gd name="T28" fmla="*/ 29 w 766"/>
              <a:gd name="T29" fmla="*/ 512 h 1140"/>
              <a:gd name="T30" fmla="*/ 34 w 766"/>
              <a:gd name="T31" fmla="*/ 577 h 1140"/>
              <a:gd name="T32" fmla="*/ 33 w 766"/>
              <a:gd name="T33" fmla="*/ 694 h 1140"/>
              <a:gd name="T34" fmla="*/ 29 w 766"/>
              <a:gd name="T35" fmla="*/ 759 h 1140"/>
              <a:gd name="T36" fmla="*/ 87 w 766"/>
              <a:gd name="T37" fmla="*/ 802 h 1140"/>
              <a:gd name="T38" fmla="*/ 112 w 766"/>
              <a:gd name="T39" fmla="*/ 863 h 1140"/>
              <a:gd name="T40" fmla="*/ 184 w 766"/>
              <a:gd name="T41" fmla="*/ 885 h 1140"/>
              <a:gd name="T42" fmla="*/ 237 w 766"/>
              <a:gd name="T43" fmla="*/ 934 h 1140"/>
              <a:gd name="T44" fmla="*/ 268 w 766"/>
              <a:gd name="T45" fmla="*/ 966 h 1140"/>
              <a:gd name="T46" fmla="*/ 379 w 766"/>
              <a:gd name="T47" fmla="*/ 974 h 1140"/>
              <a:gd name="T48" fmla="*/ 379 w 766"/>
              <a:gd name="T49" fmla="*/ 1009 h 1140"/>
              <a:gd name="T50" fmla="*/ 350 w 766"/>
              <a:gd name="T51" fmla="*/ 1043 h 1140"/>
              <a:gd name="T52" fmla="*/ 379 w 766"/>
              <a:gd name="T53" fmla="*/ 1078 h 1140"/>
              <a:gd name="T54" fmla="*/ 379 w 766"/>
              <a:gd name="T55" fmla="*/ 1113 h 1140"/>
              <a:gd name="T56" fmla="*/ 383 w 766"/>
              <a:gd name="T57" fmla="*/ 1140 h 1140"/>
              <a:gd name="T58" fmla="*/ 387 w 766"/>
              <a:gd name="T59" fmla="*/ 1113 h 1140"/>
              <a:gd name="T60" fmla="*/ 387 w 766"/>
              <a:gd name="T61" fmla="*/ 1078 h 1140"/>
              <a:gd name="T62" fmla="*/ 416 w 766"/>
              <a:gd name="T63" fmla="*/ 1043 h 1140"/>
              <a:gd name="T64" fmla="*/ 387 w 766"/>
              <a:gd name="T65" fmla="*/ 1009 h 1140"/>
              <a:gd name="T66" fmla="*/ 387 w 766"/>
              <a:gd name="T67" fmla="*/ 974 h 1140"/>
              <a:gd name="T68" fmla="*/ 491 w 766"/>
              <a:gd name="T69" fmla="*/ 966 h 1140"/>
              <a:gd name="T70" fmla="*/ 581 w 766"/>
              <a:gd name="T71" fmla="*/ 885 h 1140"/>
              <a:gd name="T72" fmla="*/ 654 w 766"/>
              <a:gd name="T73" fmla="*/ 864 h 1140"/>
              <a:gd name="T74" fmla="*/ 680 w 766"/>
              <a:gd name="T75" fmla="*/ 802 h 1140"/>
              <a:gd name="T76" fmla="*/ 737 w 766"/>
              <a:gd name="T77" fmla="*/ 759 h 1140"/>
              <a:gd name="T78" fmla="*/ 733 w 766"/>
              <a:gd name="T79" fmla="*/ 694 h 1140"/>
              <a:gd name="T80" fmla="*/ 766 w 766"/>
              <a:gd name="T81" fmla="*/ 635 h 1140"/>
              <a:gd name="T82" fmla="*/ 489 w 766"/>
              <a:gd name="T83" fmla="*/ 317 h 1140"/>
              <a:gd name="T84" fmla="*/ 383 w 766"/>
              <a:gd name="T85" fmla="*/ 262 h 1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6" h="1140">
                <a:moveTo>
                  <a:pt x="766" y="635"/>
                </a:moveTo>
                <a:cubicBezTo>
                  <a:pt x="733" y="577"/>
                  <a:pt x="733" y="577"/>
                  <a:pt x="733" y="577"/>
                </a:cubicBezTo>
                <a:cubicBezTo>
                  <a:pt x="733" y="576"/>
                  <a:pt x="733" y="576"/>
                  <a:pt x="733" y="576"/>
                </a:cubicBezTo>
                <a:cubicBezTo>
                  <a:pt x="737" y="512"/>
                  <a:pt x="737" y="512"/>
                  <a:pt x="737" y="512"/>
                </a:cubicBezTo>
                <a:cubicBezTo>
                  <a:pt x="737" y="511"/>
                  <a:pt x="737" y="511"/>
                  <a:pt x="737" y="511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80" y="468"/>
                  <a:pt x="680" y="468"/>
                  <a:pt x="680" y="468"/>
                </a:cubicBezTo>
                <a:cubicBezTo>
                  <a:pt x="654" y="407"/>
                  <a:pt x="654" y="407"/>
                  <a:pt x="654" y="407"/>
                </a:cubicBezTo>
                <a:cubicBezTo>
                  <a:pt x="652" y="406"/>
                  <a:pt x="652" y="406"/>
                  <a:pt x="652" y="406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81" y="385"/>
                  <a:pt x="581" y="385"/>
                  <a:pt x="581" y="385"/>
                </a:cubicBezTo>
                <a:cubicBezTo>
                  <a:pt x="530" y="337"/>
                  <a:pt x="530" y="337"/>
                  <a:pt x="530" y="337"/>
                </a:cubicBezTo>
                <a:cubicBezTo>
                  <a:pt x="530" y="317"/>
                  <a:pt x="530" y="317"/>
                  <a:pt x="530" y="317"/>
                </a:cubicBezTo>
                <a:cubicBezTo>
                  <a:pt x="497" y="317"/>
                  <a:pt x="497" y="317"/>
                  <a:pt x="497" y="317"/>
                </a:cubicBezTo>
                <a:cubicBezTo>
                  <a:pt x="478" y="282"/>
                  <a:pt x="436" y="257"/>
                  <a:pt x="387" y="256"/>
                </a:cubicBezTo>
                <a:cubicBezTo>
                  <a:pt x="387" y="0"/>
                  <a:pt x="387" y="0"/>
                  <a:pt x="387" y="0"/>
                </a:cubicBezTo>
                <a:cubicBezTo>
                  <a:pt x="379" y="0"/>
                  <a:pt x="379" y="0"/>
                  <a:pt x="379" y="0"/>
                </a:cubicBezTo>
                <a:cubicBezTo>
                  <a:pt x="379" y="256"/>
                  <a:pt x="379" y="256"/>
                  <a:pt x="379" y="256"/>
                </a:cubicBezTo>
                <a:cubicBezTo>
                  <a:pt x="330" y="257"/>
                  <a:pt x="288" y="282"/>
                  <a:pt x="269" y="317"/>
                </a:cubicBezTo>
                <a:cubicBezTo>
                  <a:pt x="236" y="317"/>
                  <a:pt x="236" y="317"/>
                  <a:pt x="236" y="317"/>
                </a:cubicBezTo>
                <a:cubicBezTo>
                  <a:pt x="236" y="337"/>
                  <a:pt x="236" y="337"/>
                  <a:pt x="236" y="337"/>
                </a:cubicBezTo>
                <a:cubicBezTo>
                  <a:pt x="237" y="337"/>
                  <a:pt x="237" y="337"/>
                  <a:pt x="237" y="337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85" y="385"/>
                  <a:pt x="185" y="385"/>
                  <a:pt x="185" y="385"/>
                </a:cubicBezTo>
                <a:cubicBezTo>
                  <a:pt x="115" y="406"/>
                  <a:pt x="115" y="406"/>
                  <a:pt x="115" y="406"/>
                </a:cubicBezTo>
                <a:cubicBezTo>
                  <a:pt x="113" y="407"/>
                  <a:pt x="113" y="407"/>
                  <a:pt x="113" y="407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87" y="468"/>
                  <a:pt x="87" y="468"/>
                  <a:pt x="87" y="468"/>
                </a:cubicBezTo>
                <a:cubicBezTo>
                  <a:pt x="30" y="511"/>
                  <a:pt x="30" y="511"/>
                  <a:pt x="30" y="511"/>
                </a:cubicBezTo>
                <a:cubicBezTo>
                  <a:pt x="29" y="512"/>
                  <a:pt x="29" y="512"/>
                  <a:pt x="29" y="512"/>
                </a:cubicBezTo>
                <a:cubicBezTo>
                  <a:pt x="34" y="576"/>
                  <a:pt x="34" y="576"/>
                  <a:pt x="34" y="576"/>
                </a:cubicBezTo>
                <a:cubicBezTo>
                  <a:pt x="34" y="577"/>
                  <a:pt x="34" y="577"/>
                  <a:pt x="34" y="577"/>
                </a:cubicBezTo>
                <a:cubicBezTo>
                  <a:pt x="0" y="635"/>
                  <a:pt x="0" y="635"/>
                  <a:pt x="0" y="635"/>
                </a:cubicBezTo>
                <a:cubicBezTo>
                  <a:pt x="33" y="694"/>
                  <a:pt x="33" y="694"/>
                  <a:pt x="33" y="694"/>
                </a:cubicBezTo>
                <a:cubicBezTo>
                  <a:pt x="34" y="694"/>
                  <a:pt x="34" y="694"/>
                  <a:pt x="34" y="694"/>
                </a:cubicBezTo>
                <a:cubicBezTo>
                  <a:pt x="29" y="759"/>
                  <a:pt x="29" y="759"/>
                  <a:pt x="29" y="759"/>
                </a:cubicBezTo>
                <a:cubicBezTo>
                  <a:pt x="30" y="759"/>
                  <a:pt x="30" y="759"/>
                  <a:pt x="30" y="759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87" y="802"/>
                  <a:pt x="87" y="802"/>
                  <a:pt x="87" y="802"/>
                </a:cubicBezTo>
                <a:cubicBezTo>
                  <a:pt x="112" y="863"/>
                  <a:pt x="112" y="863"/>
                  <a:pt x="112" y="863"/>
                </a:cubicBezTo>
                <a:cubicBezTo>
                  <a:pt x="113" y="864"/>
                  <a:pt x="113" y="864"/>
                  <a:pt x="113" y="864"/>
                </a:cubicBezTo>
                <a:cubicBezTo>
                  <a:pt x="184" y="885"/>
                  <a:pt x="184" y="885"/>
                  <a:pt x="184" y="885"/>
                </a:cubicBezTo>
                <a:cubicBezTo>
                  <a:pt x="185" y="885"/>
                  <a:pt x="185" y="885"/>
                  <a:pt x="185" y="885"/>
                </a:cubicBezTo>
                <a:cubicBezTo>
                  <a:pt x="237" y="934"/>
                  <a:pt x="237" y="934"/>
                  <a:pt x="237" y="934"/>
                </a:cubicBezTo>
                <a:cubicBezTo>
                  <a:pt x="236" y="934"/>
                  <a:pt x="236" y="934"/>
                  <a:pt x="236" y="934"/>
                </a:cubicBezTo>
                <a:cubicBezTo>
                  <a:pt x="268" y="966"/>
                  <a:pt x="268" y="966"/>
                  <a:pt x="268" y="966"/>
                </a:cubicBezTo>
                <a:cubicBezTo>
                  <a:pt x="379" y="966"/>
                  <a:pt x="379" y="966"/>
                  <a:pt x="379" y="966"/>
                </a:cubicBezTo>
                <a:cubicBezTo>
                  <a:pt x="379" y="974"/>
                  <a:pt x="379" y="974"/>
                  <a:pt x="379" y="974"/>
                </a:cubicBezTo>
                <a:cubicBezTo>
                  <a:pt x="369" y="975"/>
                  <a:pt x="362" y="983"/>
                  <a:pt x="362" y="991"/>
                </a:cubicBezTo>
                <a:cubicBezTo>
                  <a:pt x="362" y="1000"/>
                  <a:pt x="369" y="1007"/>
                  <a:pt x="379" y="1009"/>
                </a:cubicBezTo>
                <a:cubicBezTo>
                  <a:pt x="379" y="1016"/>
                  <a:pt x="379" y="1016"/>
                  <a:pt x="379" y="1016"/>
                </a:cubicBezTo>
                <a:cubicBezTo>
                  <a:pt x="363" y="1017"/>
                  <a:pt x="350" y="1029"/>
                  <a:pt x="350" y="1043"/>
                </a:cubicBezTo>
                <a:cubicBezTo>
                  <a:pt x="350" y="1058"/>
                  <a:pt x="363" y="1069"/>
                  <a:pt x="379" y="1071"/>
                </a:cubicBezTo>
                <a:cubicBezTo>
                  <a:pt x="379" y="1078"/>
                  <a:pt x="379" y="1078"/>
                  <a:pt x="379" y="1078"/>
                </a:cubicBezTo>
                <a:cubicBezTo>
                  <a:pt x="369" y="1080"/>
                  <a:pt x="362" y="1087"/>
                  <a:pt x="362" y="1096"/>
                </a:cubicBezTo>
                <a:cubicBezTo>
                  <a:pt x="362" y="1104"/>
                  <a:pt x="369" y="1111"/>
                  <a:pt x="379" y="1113"/>
                </a:cubicBezTo>
                <a:cubicBezTo>
                  <a:pt x="379" y="1136"/>
                  <a:pt x="379" y="1136"/>
                  <a:pt x="379" y="1136"/>
                </a:cubicBezTo>
                <a:cubicBezTo>
                  <a:pt x="379" y="1136"/>
                  <a:pt x="379" y="1140"/>
                  <a:pt x="383" y="1140"/>
                </a:cubicBezTo>
                <a:cubicBezTo>
                  <a:pt x="387" y="1140"/>
                  <a:pt x="387" y="1136"/>
                  <a:pt x="387" y="1136"/>
                </a:cubicBezTo>
                <a:cubicBezTo>
                  <a:pt x="387" y="1113"/>
                  <a:pt x="387" y="1113"/>
                  <a:pt x="387" y="1113"/>
                </a:cubicBezTo>
                <a:cubicBezTo>
                  <a:pt x="397" y="1111"/>
                  <a:pt x="404" y="1104"/>
                  <a:pt x="404" y="1096"/>
                </a:cubicBezTo>
                <a:cubicBezTo>
                  <a:pt x="404" y="1087"/>
                  <a:pt x="397" y="1080"/>
                  <a:pt x="387" y="1078"/>
                </a:cubicBezTo>
                <a:cubicBezTo>
                  <a:pt x="387" y="1071"/>
                  <a:pt x="387" y="1071"/>
                  <a:pt x="387" y="1071"/>
                </a:cubicBezTo>
                <a:cubicBezTo>
                  <a:pt x="404" y="1069"/>
                  <a:pt x="416" y="1058"/>
                  <a:pt x="416" y="1043"/>
                </a:cubicBezTo>
                <a:cubicBezTo>
                  <a:pt x="416" y="1029"/>
                  <a:pt x="404" y="1017"/>
                  <a:pt x="387" y="1016"/>
                </a:cubicBezTo>
                <a:cubicBezTo>
                  <a:pt x="387" y="1009"/>
                  <a:pt x="387" y="1009"/>
                  <a:pt x="387" y="1009"/>
                </a:cubicBezTo>
                <a:cubicBezTo>
                  <a:pt x="397" y="1007"/>
                  <a:pt x="404" y="1000"/>
                  <a:pt x="404" y="991"/>
                </a:cubicBezTo>
                <a:cubicBezTo>
                  <a:pt x="404" y="983"/>
                  <a:pt x="397" y="975"/>
                  <a:pt x="387" y="974"/>
                </a:cubicBezTo>
                <a:cubicBezTo>
                  <a:pt x="387" y="966"/>
                  <a:pt x="387" y="966"/>
                  <a:pt x="387" y="966"/>
                </a:cubicBezTo>
                <a:cubicBezTo>
                  <a:pt x="491" y="966"/>
                  <a:pt x="491" y="966"/>
                  <a:pt x="491" y="966"/>
                </a:cubicBezTo>
                <a:cubicBezTo>
                  <a:pt x="530" y="934"/>
                  <a:pt x="530" y="934"/>
                  <a:pt x="530" y="934"/>
                </a:cubicBezTo>
                <a:cubicBezTo>
                  <a:pt x="581" y="885"/>
                  <a:pt x="581" y="885"/>
                  <a:pt x="581" y="885"/>
                </a:cubicBezTo>
                <a:cubicBezTo>
                  <a:pt x="582" y="885"/>
                  <a:pt x="582" y="885"/>
                  <a:pt x="582" y="885"/>
                </a:cubicBezTo>
                <a:cubicBezTo>
                  <a:pt x="654" y="864"/>
                  <a:pt x="654" y="864"/>
                  <a:pt x="654" y="864"/>
                </a:cubicBezTo>
                <a:cubicBezTo>
                  <a:pt x="654" y="863"/>
                  <a:pt x="654" y="863"/>
                  <a:pt x="654" y="863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680" y="802"/>
                  <a:pt x="680" y="802"/>
                  <a:pt x="680" y="802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7" y="759"/>
                  <a:pt x="737" y="759"/>
                  <a:pt x="737" y="759"/>
                </a:cubicBezTo>
                <a:cubicBezTo>
                  <a:pt x="733" y="694"/>
                  <a:pt x="733" y="694"/>
                  <a:pt x="733" y="694"/>
                </a:cubicBezTo>
                <a:cubicBezTo>
                  <a:pt x="733" y="694"/>
                  <a:pt x="733" y="694"/>
                  <a:pt x="733" y="694"/>
                </a:cubicBezTo>
                <a:lnTo>
                  <a:pt x="766" y="635"/>
                </a:lnTo>
                <a:close/>
                <a:moveTo>
                  <a:pt x="383" y="262"/>
                </a:moveTo>
                <a:cubicBezTo>
                  <a:pt x="430" y="262"/>
                  <a:pt x="470" y="285"/>
                  <a:pt x="489" y="317"/>
                </a:cubicBezTo>
                <a:cubicBezTo>
                  <a:pt x="278" y="317"/>
                  <a:pt x="278" y="317"/>
                  <a:pt x="278" y="317"/>
                </a:cubicBezTo>
                <a:cubicBezTo>
                  <a:pt x="297" y="285"/>
                  <a:pt x="337" y="262"/>
                  <a:pt x="383" y="262"/>
                </a:cubicBezTo>
                <a:close/>
              </a:path>
            </a:pathLst>
          </a:custGeom>
          <a:solidFill>
            <a:srgbClr val="FC62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" b="39451"/>
          <a:stretch>
            <a:fillRect/>
          </a:stretch>
        </p:blipFill>
        <p:spPr>
          <a:xfrm>
            <a:off x="1551469" y="2204978"/>
            <a:ext cx="2726458" cy="2262850"/>
          </a:xfrm>
        </p:spPr>
      </p:pic>
      <p:sp>
        <p:nvSpPr>
          <p:cNvPr id="11" name="文本框 10"/>
          <p:cNvSpPr txBox="1"/>
          <p:nvPr/>
        </p:nvSpPr>
        <p:spPr>
          <a:xfrm>
            <a:off x="6446369" y="1708011"/>
            <a:ext cx="21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24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46368" y="2435031"/>
            <a:ext cx="472455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effectLst/>
              </a:rPr>
              <a:t>Lorem ipsum dolor sit amet, consectetur adipisicineiusmod tempor incididunt ut labore et doloreg elit, sed do Lorem ipsum dolor sit amet, </a:t>
            </a:r>
            <a:endParaRPr lang="zh-CN" altLang="en-US" sz="1600"/>
          </a:p>
        </p:txBody>
      </p:sp>
      <p:pic>
        <p:nvPicPr>
          <p:cNvPr id="17410" name="Picture 2" descr="http://img.hb.aicdn.com/3edea57e44f0a16e50141deac6ebd15f75ce92b8aee5-NDbm8w_fw6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2398" y="3832488"/>
            <a:ext cx="518464" cy="6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7148191" y="3865136"/>
            <a:ext cx="365267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>
                <a:effectLst/>
              </a:rPr>
              <a:t>Lorem</a:t>
            </a:r>
            <a:r>
              <a:rPr lang="en-US" altLang="zh-CN" sz="1600">
                <a:effectLst/>
              </a:rPr>
              <a:t> ipsum dolor sit amet, consectetur adipisicineiusmod</a:t>
            </a:r>
            <a:endParaRPr lang="zh-CN" altLang="en-US" sz="1600"/>
          </a:p>
        </p:txBody>
      </p:sp>
      <p:sp>
        <p:nvSpPr>
          <p:cNvPr id="17" name="文本框 16"/>
          <p:cNvSpPr txBox="1"/>
          <p:nvPr/>
        </p:nvSpPr>
        <p:spPr>
          <a:xfrm>
            <a:off x="7148191" y="4840496"/>
            <a:ext cx="365267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>
                <a:effectLst/>
              </a:rPr>
              <a:t>Lorem</a:t>
            </a:r>
            <a:r>
              <a:rPr lang="en-US" altLang="zh-CN" sz="1600">
                <a:effectLst/>
              </a:rPr>
              <a:t> ipsum dolor sit amet, consectetur adipisicineiusmod</a:t>
            </a:r>
            <a:endParaRPr lang="zh-CN" altLang="en-US" sz="1600"/>
          </a:p>
        </p:txBody>
      </p:sp>
      <p:pic>
        <p:nvPicPr>
          <p:cNvPr id="17412" name="Picture 4" descr="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3785" y="4815840"/>
            <a:ext cx="697508" cy="82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Freeform 5"/>
          <p:cNvSpPr/>
          <p:nvPr/>
        </p:nvSpPr>
        <p:spPr bwMode="auto">
          <a:xfrm flipV="1">
            <a:off x="-321792" y="1508760"/>
            <a:ext cx="12513792" cy="4514216"/>
          </a:xfrm>
          <a:custGeom>
            <a:gdLst>
              <a:gd name="T0" fmla="*/ 1404 w 2315"/>
              <a:gd name="T1" fmla="*/ 3 h 831"/>
              <a:gd name="T2" fmla="*/ 1315 w 2315"/>
              <a:gd name="T3" fmla="*/ 15 h 831"/>
              <a:gd name="T4" fmla="*/ 1193 w 2315"/>
              <a:gd name="T5" fmla="*/ 143 h 831"/>
              <a:gd name="T6" fmla="*/ 1191 w 2315"/>
              <a:gd name="T7" fmla="*/ 161 h 831"/>
              <a:gd name="T8" fmla="*/ 1282 w 2315"/>
              <a:gd name="T9" fmla="*/ 297 h 831"/>
              <a:gd name="T10" fmla="*/ 1376 w 2315"/>
              <a:gd name="T11" fmla="*/ 319 h 831"/>
              <a:gd name="T12" fmla="*/ 1403 w 2315"/>
              <a:gd name="T13" fmla="*/ 319 h 831"/>
              <a:gd name="T14" fmla="*/ 1713 w 2315"/>
              <a:gd name="T15" fmla="*/ 314 h 831"/>
              <a:gd name="T16" fmla="*/ 1777 w 2315"/>
              <a:gd name="T17" fmla="*/ 326 h 831"/>
              <a:gd name="T18" fmla="*/ 1810 w 2315"/>
              <a:gd name="T19" fmla="*/ 355 h 831"/>
              <a:gd name="T20" fmla="*/ 1813 w 2315"/>
              <a:gd name="T21" fmla="*/ 362 h 831"/>
              <a:gd name="T22" fmla="*/ 1814 w 2315"/>
              <a:gd name="T23" fmla="*/ 371 h 831"/>
              <a:gd name="T24" fmla="*/ 1791 w 2315"/>
              <a:gd name="T25" fmla="*/ 410 h 831"/>
              <a:gd name="T26" fmla="*/ 1731 w 2315"/>
              <a:gd name="T27" fmla="*/ 432 h 831"/>
              <a:gd name="T28" fmla="*/ 1718 w 2315"/>
              <a:gd name="T29" fmla="*/ 433 h 831"/>
              <a:gd name="T30" fmla="*/ 1588 w 2315"/>
              <a:gd name="T31" fmla="*/ 431 h 831"/>
              <a:gd name="T32" fmla="*/ 992 w 2315"/>
              <a:gd name="T33" fmla="*/ 427 h 831"/>
              <a:gd name="T34" fmla="*/ 883 w 2315"/>
              <a:gd name="T35" fmla="*/ 460 h 831"/>
              <a:gd name="T36" fmla="*/ 833 w 2315"/>
              <a:gd name="T37" fmla="*/ 543 h 831"/>
              <a:gd name="T38" fmla="*/ 832 w 2315"/>
              <a:gd name="T39" fmla="*/ 557 h 831"/>
              <a:gd name="T40" fmla="*/ 954 w 2315"/>
              <a:gd name="T41" fmla="*/ 676 h 831"/>
              <a:gd name="T42" fmla="*/ 984 w 2315"/>
              <a:gd name="T43" fmla="*/ 678 h 831"/>
              <a:gd name="T44" fmla="*/ 1040 w 2315"/>
              <a:gd name="T45" fmla="*/ 677 h 831"/>
              <a:gd name="T46" fmla="*/ 1252 w 2315"/>
              <a:gd name="T47" fmla="*/ 673 h 831"/>
              <a:gd name="T48" fmla="*/ 1318 w 2315"/>
              <a:gd name="T49" fmla="*/ 698 h 831"/>
              <a:gd name="T50" fmla="*/ 1326 w 2315"/>
              <a:gd name="T51" fmla="*/ 711 h 831"/>
              <a:gd name="T52" fmla="*/ 1327 w 2315"/>
              <a:gd name="T53" fmla="*/ 712 h 831"/>
              <a:gd name="T54" fmla="*/ 1327 w 2315"/>
              <a:gd name="T55" fmla="*/ 723 h 831"/>
              <a:gd name="T56" fmla="*/ 1284 w 2315"/>
              <a:gd name="T57" fmla="*/ 763 h 831"/>
              <a:gd name="T58" fmla="*/ 1259 w 2315"/>
              <a:gd name="T59" fmla="*/ 768 h 831"/>
              <a:gd name="T60" fmla="*/ 1246 w 2315"/>
              <a:gd name="T61" fmla="*/ 768 h 831"/>
              <a:gd name="T62" fmla="*/ 527 w 2315"/>
              <a:gd name="T63" fmla="*/ 782 h 831"/>
              <a:gd name="T64" fmla="*/ 145 w 2315"/>
              <a:gd name="T65" fmla="*/ 808 h 831"/>
              <a:gd name="T66" fmla="*/ 1217 w 2315"/>
              <a:gd name="T67" fmla="*/ 831 h 831"/>
              <a:gd name="T68" fmla="*/ 1262 w 2315"/>
              <a:gd name="T69" fmla="*/ 831 h 831"/>
              <a:gd name="T70" fmla="*/ 1303 w 2315"/>
              <a:gd name="T71" fmla="*/ 825 h 831"/>
              <a:gd name="T72" fmla="*/ 1393 w 2315"/>
              <a:gd name="T73" fmla="*/ 736 h 831"/>
              <a:gd name="T74" fmla="*/ 1395 w 2315"/>
              <a:gd name="T75" fmla="*/ 708 h 831"/>
              <a:gd name="T76" fmla="*/ 1376 w 2315"/>
              <a:gd name="T77" fmla="*/ 658 h 831"/>
              <a:gd name="T78" fmla="*/ 1259 w 2315"/>
              <a:gd name="T79" fmla="*/ 601 h 831"/>
              <a:gd name="T80" fmla="*/ 1119 w 2315"/>
              <a:gd name="T81" fmla="*/ 599 h 831"/>
              <a:gd name="T82" fmla="*/ 987 w 2315"/>
              <a:gd name="T83" fmla="*/ 596 h 831"/>
              <a:gd name="T84" fmla="*/ 974 w 2315"/>
              <a:gd name="T85" fmla="*/ 595 h 831"/>
              <a:gd name="T86" fmla="*/ 921 w 2315"/>
              <a:gd name="T87" fmla="*/ 557 h 831"/>
              <a:gd name="T88" fmla="*/ 922 w 2315"/>
              <a:gd name="T89" fmla="*/ 551 h 831"/>
              <a:gd name="T90" fmla="*/ 958 w 2315"/>
              <a:gd name="T91" fmla="*/ 525 h 831"/>
              <a:gd name="T92" fmla="*/ 1002 w 2315"/>
              <a:gd name="T93" fmla="*/ 522 h 831"/>
              <a:gd name="T94" fmla="*/ 1711 w 2315"/>
              <a:gd name="T95" fmla="*/ 513 h 831"/>
              <a:gd name="T96" fmla="*/ 1731 w 2315"/>
              <a:gd name="T97" fmla="*/ 512 h 831"/>
              <a:gd name="T98" fmla="*/ 1783 w 2315"/>
              <a:gd name="T99" fmla="*/ 504 h 831"/>
              <a:gd name="T100" fmla="*/ 1897 w 2315"/>
              <a:gd name="T101" fmla="*/ 393 h 831"/>
              <a:gd name="T102" fmla="*/ 1899 w 2315"/>
              <a:gd name="T103" fmla="*/ 357 h 831"/>
              <a:gd name="T104" fmla="*/ 1875 w 2315"/>
              <a:gd name="T105" fmla="*/ 295 h 831"/>
              <a:gd name="T106" fmla="*/ 1727 w 2315"/>
              <a:gd name="T107" fmla="*/ 223 h 831"/>
              <a:gd name="T108" fmla="*/ 1552 w 2315"/>
              <a:gd name="T109" fmla="*/ 220 h 831"/>
              <a:gd name="T110" fmla="*/ 1386 w 2315"/>
              <a:gd name="T111" fmla="*/ 217 h 831"/>
              <a:gd name="T112" fmla="*/ 1370 w 2315"/>
              <a:gd name="T113" fmla="*/ 215 h 831"/>
              <a:gd name="T114" fmla="*/ 1303 w 2315"/>
              <a:gd name="T115" fmla="*/ 168 h 831"/>
              <a:gd name="T116" fmla="*/ 1304 w 2315"/>
              <a:gd name="T117" fmla="*/ 159 h 831"/>
              <a:gd name="T118" fmla="*/ 1350 w 2315"/>
              <a:gd name="T119" fmla="*/ 127 h 831"/>
              <a:gd name="T120" fmla="*/ 1404 w 2315"/>
              <a:gd name="T121" fmla="*/ 124 h 831"/>
              <a:gd name="T122" fmla="*/ 2315 w 2315"/>
              <a:gd name="T123" fmla="*/ 112 h 8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15" h="831">
                <a:moveTo>
                  <a:pt x="2142" y="9"/>
                </a:moveTo>
                <a:cubicBezTo>
                  <a:pt x="2088" y="8"/>
                  <a:pt x="2033" y="6"/>
                  <a:pt x="1976" y="5"/>
                </a:cubicBezTo>
                <a:cubicBezTo>
                  <a:pt x="1862" y="2"/>
                  <a:pt x="1742" y="0"/>
                  <a:pt x="1617" y="0"/>
                </a:cubicBezTo>
                <a:cubicBezTo>
                  <a:pt x="1555" y="1"/>
                  <a:pt x="1492" y="1"/>
                  <a:pt x="1428" y="3"/>
                </a:cubicBezTo>
                <a:cubicBezTo>
                  <a:pt x="1420" y="3"/>
                  <a:pt x="1412" y="3"/>
                  <a:pt x="1404" y="3"/>
                </a:cubicBezTo>
                <a:cubicBezTo>
                  <a:pt x="1392" y="3"/>
                  <a:pt x="1392" y="3"/>
                  <a:pt x="1392" y="3"/>
                </a:cubicBezTo>
                <a:cubicBezTo>
                  <a:pt x="1386" y="3"/>
                  <a:pt x="1386" y="3"/>
                  <a:pt x="1386" y="3"/>
                </a:cubicBezTo>
                <a:cubicBezTo>
                  <a:pt x="1382" y="3"/>
                  <a:pt x="1382" y="3"/>
                  <a:pt x="1382" y="3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57" y="4"/>
                  <a:pt x="1336" y="8"/>
                  <a:pt x="1315" y="15"/>
                </a:cubicBezTo>
                <a:cubicBezTo>
                  <a:pt x="1294" y="22"/>
                  <a:pt x="1274" y="31"/>
                  <a:pt x="1255" y="45"/>
                </a:cubicBezTo>
                <a:cubicBezTo>
                  <a:pt x="1236" y="59"/>
                  <a:pt x="1219" y="78"/>
                  <a:pt x="1207" y="102"/>
                </a:cubicBezTo>
                <a:cubicBezTo>
                  <a:pt x="1204" y="108"/>
                  <a:pt x="1201" y="114"/>
                  <a:pt x="1199" y="121"/>
                </a:cubicBezTo>
                <a:cubicBezTo>
                  <a:pt x="1198" y="124"/>
                  <a:pt x="1196" y="127"/>
                  <a:pt x="1195" y="131"/>
                </a:cubicBezTo>
                <a:cubicBezTo>
                  <a:pt x="1195" y="135"/>
                  <a:pt x="1194" y="139"/>
                  <a:pt x="1193" y="143"/>
                </a:cubicBezTo>
                <a:cubicBezTo>
                  <a:pt x="1192" y="149"/>
                  <a:pt x="1192" y="149"/>
                  <a:pt x="1192" y="149"/>
                </a:cubicBezTo>
                <a:cubicBezTo>
                  <a:pt x="1192" y="151"/>
                  <a:pt x="1192" y="152"/>
                  <a:pt x="1192" y="152"/>
                </a:cubicBezTo>
                <a:cubicBezTo>
                  <a:pt x="1192" y="154"/>
                  <a:pt x="1192" y="154"/>
                  <a:pt x="1192" y="154"/>
                </a:cubicBezTo>
                <a:cubicBezTo>
                  <a:pt x="1192" y="160"/>
                  <a:pt x="1192" y="160"/>
                  <a:pt x="1192" y="160"/>
                </a:cubicBezTo>
                <a:cubicBezTo>
                  <a:pt x="1191" y="161"/>
                  <a:pt x="1191" y="161"/>
                  <a:pt x="1191" y="161"/>
                </a:cubicBezTo>
                <a:cubicBezTo>
                  <a:pt x="1191" y="161"/>
                  <a:pt x="1191" y="170"/>
                  <a:pt x="1191" y="167"/>
                </a:cubicBezTo>
                <a:cubicBezTo>
                  <a:pt x="1192" y="172"/>
                  <a:pt x="1192" y="172"/>
                  <a:pt x="1192" y="172"/>
                </a:cubicBezTo>
                <a:cubicBezTo>
                  <a:pt x="1192" y="176"/>
                  <a:pt x="1192" y="179"/>
                  <a:pt x="1193" y="183"/>
                </a:cubicBezTo>
                <a:cubicBezTo>
                  <a:pt x="1197" y="211"/>
                  <a:pt x="1210" y="236"/>
                  <a:pt x="1226" y="255"/>
                </a:cubicBezTo>
                <a:cubicBezTo>
                  <a:pt x="1243" y="274"/>
                  <a:pt x="1262" y="287"/>
                  <a:pt x="1282" y="297"/>
                </a:cubicBezTo>
                <a:cubicBezTo>
                  <a:pt x="1302" y="307"/>
                  <a:pt x="1323" y="313"/>
                  <a:pt x="1345" y="316"/>
                </a:cubicBezTo>
                <a:cubicBezTo>
                  <a:pt x="1349" y="317"/>
                  <a:pt x="1356" y="318"/>
                  <a:pt x="1362" y="318"/>
                </a:cubicBezTo>
                <a:cubicBezTo>
                  <a:pt x="1366" y="319"/>
                  <a:pt x="1366" y="319"/>
                  <a:pt x="1366" y="319"/>
                </a:cubicBezTo>
                <a:cubicBezTo>
                  <a:pt x="1367" y="319"/>
                  <a:pt x="1369" y="319"/>
                  <a:pt x="1370" y="319"/>
                </a:cubicBezTo>
                <a:cubicBezTo>
                  <a:pt x="1376" y="319"/>
                  <a:pt x="1376" y="319"/>
                  <a:pt x="1376" y="319"/>
                </a:cubicBezTo>
                <a:cubicBezTo>
                  <a:pt x="1382" y="319"/>
                  <a:pt x="1382" y="319"/>
                  <a:pt x="1382" y="319"/>
                </a:cubicBezTo>
                <a:cubicBezTo>
                  <a:pt x="1382" y="319"/>
                  <a:pt x="1387" y="319"/>
                  <a:pt x="1386" y="319"/>
                </a:cubicBezTo>
                <a:cubicBezTo>
                  <a:pt x="1387" y="319"/>
                  <a:pt x="1387" y="319"/>
                  <a:pt x="1387" y="319"/>
                </a:cubicBezTo>
                <a:cubicBezTo>
                  <a:pt x="1390" y="319"/>
                  <a:pt x="1390" y="319"/>
                  <a:pt x="1390" y="319"/>
                </a:cubicBezTo>
                <a:cubicBezTo>
                  <a:pt x="1403" y="319"/>
                  <a:pt x="1403" y="319"/>
                  <a:pt x="1403" y="319"/>
                </a:cubicBezTo>
                <a:cubicBezTo>
                  <a:pt x="1419" y="319"/>
                  <a:pt x="1436" y="318"/>
                  <a:pt x="1452" y="318"/>
                </a:cubicBezTo>
                <a:cubicBezTo>
                  <a:pt x="1486" y="317"/>
                  <a:pt x="1519" y="317"/>
                  <a:pt x="1552" y="316"/>
                </a:cubicBezTo>
                <a:cubicBezTo>
                  <a:pt x="1585" y="316"/>
                  <a:pt x="1618" y="315"/>
                  <a:pt x="1651" y="315"/>
                </a:cubicBezTo>
                <a:cubicBezTo>
                  <a:pt x="1668" y="314"/>
                  <a:pt x="1684" y="314"/>
                  <a:pt x="1701" y="314"/>
                </a:cubicBezTo>
                <a:cubicBezTo>
                  <a:pt x="1713" y="314"/>
                  <a:pt x="1713" y="314"/>
                  <a:pt x="1713" y="314"/>
                </a:cubicBezTo>
                <a:cubicBezTo>
                  <a:pt x="1719" y="314"/>
                  <a:pt x="1719" y="314"/>
                  <a:pt x="1719" y="314"/>
                </a:cubicBezTo>
                <a:cubicBezTo>
                  <a:pt x="1724" y="314"/>
                  <a:pt x="1724" y="314"/>
                  <a:pt x="1724" y="314"/>
                </a:cubicBezTo>
                <a:cubicBezTo>
                  <a:pt x="1727" y="314"/>
                  <a:pt x="1730" y="314"/>
                  <a:pt x="1733" y="314"/>
                </a:cubicBezTo>
                <a:cubicBezTo>
                  <a:pt x="1736" y="315"/>
                  <a:pt x="1739" y="315"/>
                  <a:pt x="1742" y="315"/>
                </a:cubicBezTo>
                <a:cubicBezTo>
                  <a:pt x="1755" y="317"/>
                  <a:pt x="1766" y="321"/>
                  <a:pt x="1777" y="326"/>
                </a:cubicBezTo>
                <a:cubicBezTo>
                  <a:pt x="1787" y="331"/>
                  <a:pt x="1796" y="337"/>
                  <a:pt x="1802" y="344"/>
                </a:cubicBezTo>
                <a:cubicBezTo>
                  <a:pt x="1805" y="347"/>
                  <a:pt x="1805" y="347"/>
                  <a:pt x="1805" y="347"/>
                </a:cubicBezTo>
                <a:cubicBezTo>
                  <a:pt x="1805" y="348"/>
                  <a:pt x="1806" y="349"/>
                  <a:pt x="1806" y="350"/>
                </a:cubicBezTo>
                <a:cubicBezTo>
                  <a:pt x="1807" y="351"/>
                  <a:pt x="1808" y="351"/>
                  <a:pt x="1808" y="352"/>
                </a:cubicBezTo>
                <a:cubicBezTo>
                  <a:pt x="1809" y="353"/>
                  <a:pt x="1809" y="354"/>
                  <a:pt x="1810" y="355"/>
                </a:cubicBezTo>
                <a:cubicBezTo>
                  <a:pt x="1811" y="357"/>
                  <a:pt x="1811" y="359"/>
                  <a:pt x="1812" y="360"/>
                </a:cubicBezTo>
                <a:cubicBezTo>
                  <a:pt x="1812" y="361"/>
                  <a:pt x="1812" y="361"/>
                  <a:pt x="1812" y="361"/>
                </a:cubicBezTo>
                <a:cubicBezTo>
                  <a:pt x="1812" y="361"/>
                  <a:pt x="1812" y="361"/>
                  <a:pt x="1812" y="361"/>
                </a:cubicBezTo>
                <a:cubicBezTo>
                  <a:pt x="1812" y="362"/>
                  <a:pt x="1812" y="362"/>
                  <a:pt x="1812" y="362"/>
                </a:cubicBezTo>
                <a:cubicBezTo>
                  <a:pt x="1812" y="362"/>
                  <a:pt x="1813" y="362"/>
                  <a:pt x="1813" y="362"/>
                </a:cubicBezTo>
                <a:cubicBezTo>
                  <a:pt x="1813" y="363"/>
                  <a:pt x="1813" y="363"/>
                  <a:pt x="1813" y="363"/>
                </a:cubicBezTo>
                <a:cubicBezTo>
                  <a:pt x="1813" y="363"/>
                  <a:pt x="1813" y="362"/>
                  <a:pt x="1813" y="363"/>
                </a:cubicBezTo>
                <a:cubicBezTo>
                  <a:pt x="1814" y="369"/>
                  <a:pt x="1814" y="369"/>
                  <a:pt x="1814" y="369"/>
                </a:cubicBezTo>
                <a:cubicBezTo>
                  <a:pt x="1814" y="371"/>
                  <a:pt x="1814" y="371"/>
                  <a:pt x="1814" y="371"/>
                </a:cubicBezTo>
                <a:cubicBezTo>
                  <a:pt x="1814" y="371"/>
                  <a:pt x="1814" y="371"/>
                  <a:pt x="1814" y="371"/>
                </a:cubicBezTo>
                <a:cubicBezTo>
                  <a:pt x="1814" y="373"/>
                  <a:pt x="1814" y="375"/>
                  <a:pt x="1813" y="377"/>
                </a:cubicBezTo>
                <a:cubicBezTo>
                  <a:pt x="1813" y="378"/>
                  <a:pt x="1813" y="379"/>
                  <a:pt x="1813" y="379"/>
                </a:cubicBezTo>
                <a:cubicBezTo>
                  <a:pt x="1812" y="382"/>
                  <a:pt x="1812" y="382"/>
                  <a:pt x="1812" y="382"/>
                </a:cubicBezTo>
                <a:cubicBezTo>
                  <a:pt x="1812" y="384"/>
                  <a:pt x="1811" y="386"/>
                  <a:pt x="1810" y="388"/>
                </a:cubicBezTo>
                <a:cubicBezTo>
                  <a:pt x="1806" y="396"/>
                  <a:pt x="1799" y="403"/>
                  <a:pt x="1791" y="410"/>
                </a:cubicBezTo>
                <a:cubicBezTo>
                  <a:pt x="1782" y="417"/>
                  <a:pt x="1771" y="422"/>
                  <a:pt x="1759" y="426"/>
                </a:cubicBezTo>
                <a:cubicBezTo>
                  <a:pt x="1751" y="428"/>
                  <a:pt x="1751" y="428"/>
                  <a:pt x="1751" y="428"/>
                </a:cubicBezTo>
                <a:cubicBezTo>
                  <a:pt x="1741" y="430"/>
                  <a:pt x="1741" y="430"/>
                  <a:pt x="1741" y="430"/>
                </a:cubicBezTo>
                <a:cubicBezTo>
                  <a:pt x="1733" y="432"/>
                  <a:pt x="1733" y="432"/>
                  <a:pt x="1733" y="432"/>
                </a:cubicBezTo>
                <a:cubicBezTo>
                  <a:pt x="1733" y="432"/>
                  <a:pt x="1732" y="432"/>
                  <a:pt x="1731" y="432"/>
                </a:cubicBezTo>
                <a:cubicBezTo>
                  <a:pt x="1728" y="432"/>
                  <a:pt x="1728" y="432"/>
                  <a:pt x="1728" y="432"/>
                </a:cubicBezTo>
                <a:cubicBezTo>
                  <a:pt x="1722" y="432"/>
                  <a:pt x="1722" y="432"/>
                  <a:pt x="1722" y="432"/>
                </a:cubicBezTo>
                <a:cubicBezTo>
                  <a:pt x="1719" y="433"/>
                  <a:pt x="1719" y="433"/>
                  <a:pt x="1719" y="433"/>
                </a:cubicBezTo>
                <a:cubicBezTo>
                  <a:pt x="1718" y="433"/>
                  <a:pt x="1718" y="433"/>
                  <a:pt x="1718" y="433"/>
                </a:cubicBezTo>
                <a:cubicBezTo>
                  <a:pt x="1720" y="433"/>
                  <a:pt x="1717" y="433"/>
                  <a:pt x="1718" y="433"/>
                </a:cubicBezTo>
                <a:cubicBezTo>
                  <a:pt x="1712" y="433"/>
                  <a:pt x="1712" y="433"/>
                  <a:pt x="1712" y="433"/>
                </a:cubicBezTo>
                <a:cubicBezTo>
                  <a:pt x="1700" y="433"/>
                  <a:pt x="1700" y="433"/>
                  <a:pt x="1700" y="433"/>
                </a:cubicBezTo>
                <a:cubicBezTo>
                  <a:pt x="1692" y="433"/>
                  <a:pt x="1684" y="433"/>
                  <a:pt x="1676" y="434"/>
                </a:cubicBezTo>
                <a:cubicBezTo>
                  <a:pt x="1673" y="434"/>
                  <a:pt x="1670" y="434"/>
                  <a:pt x="1668" y="434"/>
                </a:cubicBezTo>
                <a:cubicBezTo>
                  <a:pt x="1642" y="433"/>
                  <a:pt x="1615" y="432"/>
                  <a:pt x="1588" y="431"/>
                </a:cubicBezTo>
                <a:cubicBezTo>
                  <a:pt x="1545" y="430"/>
                  <a:pt x="1501" y="429"/>
                  <a:pt x="1456" y="428"/>
                </a:cubicBezTo>
                <a:cubicBezTo>
                  <a:pt x="1365" y="425"/>
                  <a:pt x="1270" y="424"/>
                  <a:pt x="1171" y="424"/>
                </a:cubicBezTo>
                <a:cubicBezTo>
                  <a:pt x="1122" y="425"/>
                  <a:pt x="1071" y="425"/>
                  <a:pt x="1021" y="426"/>
                </a:cubicBezTo>
                <a:cubicBezTo>
                  <a:pt x="1014" y="426"/>
                  <a:pt x="1008" y="426"/>
                  <a:pt x="1002" y="426"/>
                </a:cubicBezTo>
                <a:cubicBezTo>
                  <a:pt x="992" y="427"/>
                  <a:pt x="992" y="427"/>
                  <a:pt x="992" y="427"/>
                </a:cubicBezTo>
                <a:cubicBezTo>
                  <a:pt x="987" y="427"/>
                  <a:pt x="987" y="427"/>
                  <a:pt x="987" y="427"/>
                </a:cubicBezTo>
                <a:cubicBezTo>
                  <a:pt x="984" y="427"/>
                  <a:pt x="984" y="427"/>
                  <a:pt x="984" y="427"/>
                </a:cubicBezTo>
                <a:cubicBezTo>
                  <a:pt x="981" y="427"/>
                  <a:pt x="981" y="427"/>
                  <a:pt x="981" y="427"/>
                </a:cubicBezTo>
                <a:cubicBezTo>
                  <a:pt x="964" y="427"/>
                  <a:pt x="947" y="430"/>
                  <a:pt x="931" y="436"/>
                </a:cubicBezTo>
                <a:cubicBezTo>
                  <a:pt x="914" y="441"/>
                  <a:pt x="898" y="449"/>
                  <a:pt x="883" y="460"/>
                </a:cubicBezTo>
                <a:cubicBezTo>
                  <a:pt x="868" y="471"/>
                  <a:pt x="854" y="486"/>
                  <a:pt x="845" y="505"/>
                </a:cubicBezTo>
                <a:cubicBezTo>
                  <a:pt x="842" y="510"/>
                  <a:pt x="840" y="515"/>
                  <a:pt x="838" y="520"/>
                </a:cubicBezTo>
                <a:cubicBezTo>
                  <a:pt x="837" y="523"/>
                  <a:pt x="837" y="525"/>
                  <a:pt x="836" y="528"/>
                </a:cubicBezTo>
                <a:cubicBezTo>
                  <a:pt x="835" y="531"/>
                  <a:pt x="834" y="534"/>
                  <a:pt x="834" y="538"/>
                </a:cubicBezTo>
                <a:cubicBezTo>
                  <a:pt x="833" y="543"/>
                  <a:pt x="833" y="543"/>
                  <a:pt x="833" y="543"/>
                </a:cubicBezTo>
                <a:cubicBezTo>
                  <a:pt x="833" y="544"/>
                  <a:pt x="833" y="545"/>
                  <a:pt x="833" y="545"/>
                </a:cubicBezTo>
                <a:cubicBezTo>
                  <a:pt x="833" y="546"/>
                  <a:pt x="833" y="546"/>
                  <a:pt x="833" y="546"/>
                </a:cubicBezTo>
                <a:cubicBezTo>
                  <a:pt x="833" y="551"/>
                  <a:pt x="833" y="551"/>
                  <a:pt x="833" y="551"/>
                </a:cubicBezTo>
                <a:cubicBezTo>
                  <a:pt x="833" y="552"/>
                  <a:pt x="833" y="552"/>
                  <a:pt x="833" y="552"/>
                </a:cubicBezTo>
                <a:cubicBezTo>
                  <a:pt x="833" y="552"/>
                  <a:pt x="832" y="559"/>
                  <a:pt x="832" y="557"/>
                </a:cubicBezTo>
                <a:cubicBezTo>
                  <a:pt x="833" y="561"/>
                  <a:pt x="833" y="561"/>
                  <a:pt x="833" y="561"/>
                </a:cubicBezTo>
                <a:cubicBezTo>
                  <a:pt x="833" y="564"/>
                  <a:pt x="833" y="567"/>
                  <a:pt x="834" y="569"/>
                </a:cubicBezTo>
                <a:cubicBezTo>
                  <a:pt x="837" y="592"/>
                  <a:pt x="847" y="612"/>
                  <a:pt x="860" y="626"/>
                </a:cubicBezTo>
                <a:cubicBezTo>
                  <a:pt x="873" y="641"/>
                  <a:pt x="889" y="652"/>
                  <a:pt x="905" y="660"/>
                </a:cubicBezTo>
                <a:cubicBezTo>
                  <a:pt x="921" y="668"/>
                  <a:pt x="937" y="673"/>
                  <a:pt x="954" y="676"/>
                </a:cubicBezTo>
                <a:cubicBezTo>
                  <a:pt x="958" y="676"/>
                  <a:pt x="963" y="677"/>
                  <a:pt x="968" y="677"/>
                </a:cubicBezTo>
                <a:cubicBezTo>
                  <a:pt x="971" y="677"/>
                  <a:pt x="971" y="677"/>
                  <a:pt x="971" y="677"/>
                </a:cubicBezTo>
                <a:cubicBezTo>
                  <a:pt x="972" y="678"/>
                  <a:pt x="974" y="678"/>
                  <a:pt x="974" y="678"/>
                </a:cubicBezTo>
                <a:cubicBezTo>
                  <a:pt x="979" y="678"/>
                  <a:pt x="979" y="678"/>
                  <a:pt x="979" y="678"/>
                </a:cubicBezTo>
                <a:cubicBezTo>
                  <a:pt x="984" y="678"/>
                  <a:pt x="984" y="678"/>
                  <a:pt x="984" y="678"/>
                </a:cubicBezTo>
                <a:cubicBezTo>
                  <a:pt x="984" y="678"/>
                  <a:pt x="988" y="678"/>
                  <a:pt x="987" y="678"/>
                </a:cubicBezTo>
                <a:cubicBezTo>
                  <a:pt x="988" y="678"/>
                  <a:pt x="988" y="678"/>
                  <a:pt x="988" y="678"/>
                </a:cubicBezTo>
                <a:cubicBezTo>
                  <a:pt x="991" y="678"/>
                  <a:pt x="991" y="678"/>
                  <a:pt x="991" y="678"/>
                </a:cubicBezTo>
                <a:cubicBezTo>
                  <a:pt x="1001" y="677"/>
                  <a:pt x="1001" y="677"/>
                  <a:pt x="1001" y="677"/>
                </a:cubicBezTo>
                <a:cubicBezTo>
                  <a:pt x="1014" y="677"/>
                  <a:pt x="1027" y="677"/>
                  <a:pt x="1040" y="677"/>
                </a:cubicBezTo>
                <a:cubicBezTo>
                  <a:pt x="1066" y="676"/>
                  <a:pt x="1093" y="676"/>
                  <a:pt x="1119" y="675"/>
                </a:cubicBezTo>
                <a:cubicBezTo>
                  <a:pt x="1145" y="675"/>
                  <a:pt x="1172" y="675"/>
                  <a:pt x="1198" y="674"/>
                </a:cubicBezTo>
                <a:cubicBezTo>
                  <a:pt x="1211" y="674"/>
                  <a:pt x="1224" y="674"/>
                  <a:pt x="1237" y="674"/>
                </a:cubicBezTo>
                <a:cubicBezTo>
                  <a:pt x="1247" y="673"/>
                  <a:pt x="1247" y="673"/>
                  <a:pt x="1247" y="673"/>
                </a:cubicBezTo>
                <a:cubicBezTo>
                  <a:pt x="1252" y="673"/>
                  <a:pt x="1252" y="673"/>
                  <a:pt x="1252" y="673"/>
                </a:cubicBezTo>
                <a:cubicBezTo>
                  <a:pt x="1256" y="673"/>
                  <a:pt x="1256" y="673"/>
                  <a:pt x="1256" y="673"/>
                </a:cubicBezTo>
                <a:cubicBezTo>
                  <a:pt x="1258" y="673"/>
                  <a:pt x="1261" y="673"/>
                  <a:pt x="1263" y="674"/>
                </a:cubicBezTo>
                <a:cubicBezTo>
                  <a:pt x="1266" y="674"/>
                  <a:pt x="1268" y="674"/>
                  <a:pt x="1271" y="675"/>
                </a:cubicBezTo>
                <a:cubicBezTo>
                  <a:pt x="1280" y="676"/>
                  <a:pt x="1290" y="679"/>
                  <a:pt x="1298" y="683"/>
                </a:cubicBezTo>
                <a:cubicBezTo>
                  <a:pt x="1306" y="687"/>
                  <a:pt x="1313" y="692"/>
                  <a:pt x="1318" y="698"/>
                </a:cubicBezTo>
                <a:cubicBezTo>
                  <a:pt x="1320" y="700"/>
                  <a:pt x="1320" y="700"/>
                  <a:pt x="1320" y="700"/>
                </a:cubicBezTo>
                <a:cubicBezTo>
                  <a:pt x="1321" y="701"/>
                  <a:pt x="1321" y="701"/>
                  <a:pt x="1321" y="702"/>
                </a:cubicBezTo>
                <a:cubicBezTo>
                  <a:pt x="1322" y="703"/>
                  <a:pt x="1323" y="703"/>
                  <a:pt x="1323" y="704"/>
                </a:cubicBezTo>
                <a:cubicBezTo>
                  <a:pt x="1323" y="705"/>
                  <a:pt x="1324" y="706"/>
                  <a:pt x="1324" y="706"/>
                </a:cubicBezTo>
                <a:cubicBezTo>
                  <a:pt x="1325" y="708"/>
                  <a:pt x="1325" y="709"/>
                  <a:pt x="1326" y="711"/>
                </a:cubicBezTo>
                <a:cubicBezTo>
                  <a:pt x="1326" y="711"/>
                  <a:pt x="1326" y="711"/>
                  <a:pt x="1326" y="711"/>
                </a:cubicBezTo>
                <a:cubicBezTo>
                  <a:pt x="1326" y="711"/>
                  <a:pt x="1326" y="711"/>
                  <a:pt x="1326" y="711"/>
                </a:cubicBezTo>
                <a:cubicBezTo>
                  <a:pt x="1326" y="711"/>
                  <a:pt x="1326" y="712"/>
                  <a:pt x="1326" y="712"/>
                </a:cubicBezTo>
                <a:cubicBezTo>
                  <a:pt x="1326" y="712"/>
                  <a:pt x="1326" y="712"/>
                  <a:pt x="1326" y="712"/>
                </a:cubicBezTo>
                <a:cubicBezTo>
                  <a:pt x="1327" y="712"/>
                  <a:pt x="1327" y="712"/>
                  <a:pt x="1327" y="712"/>
                </a:cubicBezTo>
                <a:cubicBezTo>
                  <a:pt x="1327" y="712"/>
                  <a:pt x="1327" y="712"/>
                  <a:pt x="1327" y="713"/>
                </a:cubicBezTo>
                <a:cubicBezTo>
                  <a:pt x="1327" y="718"/>
                  <a:pt x="1327" y="718"/>
                  <a:pt x="1327" y="718"/>
                </a:cubicBezTo>
                <a:cubicBezTo>
                  <a:pt x="1327" y="719"/>
                  <a:pt x="1327" y="719"/>
                  <a:pt x="1327" y="719"/>
                </a:cubicBezTo>
                <a:cubicBezTo>
                  <a:pt x="1327" y="719"/>
                  <a:pt x="1327" y="719"/>
                  <a:pt x="1327" y="719"/>
                </a:cubicBezTo>
                <a:cubicBezTo>
                  <a:pt x="1327" y="721"/>
                  <a:pt x="1327" y="722"/>
                  <a:pt x="1327" y="723"/>
                </a:cubicBezTo>
                <a:cubicBezTo>
                  <a:pt x="1327" y="724"/>
                  <a:pt x="1327" y="725"/>
                  <a:pt x="1327" y="726"/>
                </a:cubicBezTo>
                <a:cubicBezTo>
                  <a:pt x="1326" y="728"/>
                  <a:pt x="1326" y="728"/>
                  <a:pt x="1326" y="728"/>
                </a:cubicBezTo>
                <a:cubicBezTo>
                  <a:pt x="1326" y="729"/>
                  <a:pt x="1325" y="731"/>
                  <a:pt x="1324" y="732"/>
                </a:cubicBezTo>
                <a:cubicBezTo>
                  <a:pt x="1321" y="738"/>
                  <a:pt x="1316" y="745"/>
                  <a:pt x="1309" y="750"/>
                </a:cubicBezTo>
                <a:cubicBezTo>
                  <a:pt x="1302" y="755"/>
                  <a:pt x="1293" y="760"/>
                  <a:pt x="1284" y="763"/>
                </a:cubicBezTo>
                <a:cubicBezTo>
                  <a:pt x="1277" y="765"/>
                  <a:pt x="1277" y="765"/>
                  <a:pt x="1277" y="765"/>
                </a:cubicBezTo>
                <a:cubicBezTo>
                  <a:pt x="1270" y="766"/>
                  <a:pt x="1270" y="766"/>
                  <a:pt x="1270" y="766"/>
                </a:cubicBezTo>
                <a:cubicBezTo>
                  <a:pt x="1263" y="767"/>
                  <a:pt x="1263" y="767"/>
                  <a:pt x="1263" y="767"/>
                </a:cubicBezTo>
                <a:cubicBezTo>
                  <a:pt x="1263" y="767"/>
                  <a:pt x="1262" y="767"/>
                  <a:pt x="1262" y="767"/>
                </a:cubicBezTo>
                <a:cubicBezTo>
                  <a:pt x="1259" y="768"/>
                  <a:pt x="1259" y="768"/>
                  <a:pt x="1259" y="768"/>
                </a:cubicBezTo>
                <a:cubicBezTo>
                  <a:pt x="1254" y="768"/>
                  <a:pt x="1254" y="768"/>
                  <a:pt x="1254" y="768"/>
                </a:cubicBezTo>
                <a:cubicBezTo>
                  <a:pt x="1252" y="768"/>
                  <a:pt x="1252" y="768"/>
                  <a:pt x="1252" y="768"/>
                </a:cubicBezTo>
                <a:cubicBezTo>
                  <a:pt x="1251" y="768"/>
                  <a:pt x="1251" y="768"/>
                  <a:pt x="1251" y="768"/>
                </a:cubicBezTo>
                <a:cubicBezTo>
                  <a:pt x="1253" y="768"/>
                  <a:pt x="1251" y="768"/>
                  <a:pt x="1251" y="768"/>
                </a:cubicBezTo>
                <a:cubicBezTo>
                  <a:pt x="1246" y="768"/>
                  <a:pt x="1246" y="768"/>
                  <a:pt x="1246" y="768"/>
                </a:cubicBezTo>
                <a:cubicBezTo>
                  <a:pt x="1237" y="768"/>
                  <a:pt x="1237" y="768"/>
                  <a:pt x="1237" y="768"/>
                </a:cubicBezTo>
                <a:cubicBezTo>
                  <a:pt x="1230" y="768"/>
                  <a:pt x="1224" y="769"/>
                  <a:pt x="1217" y="769"/>
                </a:cubicBezTo>
                <a:cubicBezTo>
                  <a:pt x="1167" y="770"/>
                  <a:pt x="1116" y="771"/>
                  <a:pt x="1067" y="771"/>
                </a:cubicBezTo>
                <a:cubicBezTo>
                  <a:pt x="968" y="773"/>
                  <a:pt x="873" y="775"/>
                  <a:pt x="782" y="777"/>
                </a:cubicBezTo>
                <a:cubicBezTo>
                  <a:pt x="692" y="779"/>
                  <a:pt x="606" y="781"/>
                  <a:pt x="527" y="782"/>
                </a:cubicBezTo>
                <a:cubicBezTo>
                  <a:pt x="448" y="784"/>
                  <a:pt x="375" y="786"/>
                  <a:pt x="311" y="787"/>
                </a:cubicBezTo>
                <a:cubicBezTo>
                  <a:pt x="247" y="789"/>
                  <a:pt x="191" y="790"/>
                  <a:pt x="145" y="791"/>
                </a:cubicBezTo>
                <a:cubicBezTo>
                  <a:pt x="53" y="794"/>
                  <a:pt x="0" y="795"/>
                  <a:pt x="0" y="795"/>
                </a:cubicBezTo>
                <a:cubicBezTo>
                  <a:pt x="0" y="804"/>
                  <a:pt x="0" y="804"/>
                  <a:pt x="0" y="804"/>
                </a:cubicBezTo>
                <a:cubicBezTo>
                  <a:pt x="0" y="804"/>
                  <a:pt x="53" y="806"/>
                  <a:pt x="145" y="808"/>
                </a:cubicBezTo>
                <a:cubicBezTo>
                  <a:pt x="191" y="809"/>
                  <a:pt x="247" y="811"/>
                  <a:pt x="311" y="812"/>
                </a:cubicBezTo>
                <a:cubicBezTo>
                  <a:pt x="375" y="814"/>
                  <a:pt x="448" y="815"/>
                  <a:pt x="527" y="817"/>
                </a:cubicBezTo>
                <a:cubicBezTo>
                  <a:pt x="606" y="819"/>
                  <a:pt x="692" y="821"/>
                  <a:pt x="782" y="822"/>
                </a:cubicBezTo>
                <a:cubicBezTo>
                  <a:pt x="873" y="824"/>
                  <a:pt x="968" y="826"/>
                  <a:pt x="1067" y="828"/>
                </a:cubicBezTo>
                <a:cubicBezTo>
                  <a:pt x="1116" y="829"/>
                  <a:pt x="1167" y="830"/>
                  <a:pt x="1217" y="831"/>
                </a:cubicBezTo>
                <a:cubicBezTo>
                  <a:pt x="1224" y="831"/>
                  <a:pt x="1230" y="831"/>
                  <a:pt x="1237" y="831"/>
                </a:cubicBezTo>
                <a:cubicBezTo>
                  <a:pt x="1246" y="831"/>
                  <a:pt x="1246" y="831"/>
                  <a:pt x="1246" y="831"/>
                </a:cubicBezTo>
                <a:cubicBezTo>
                  <a:pt x="1251" y="831"/>
                  <a:pt x="1251" y="831"/>
                  <a:pt x="1251" y="831"/>
                </a:cubicBezTo>
                <a:cubicBezTo>
                  <a:pt x="1257" y="831"/>
                  <a:pt x="1257" y="831"/>
                  <a:pt x="1257" y="831"/>
                </a:cubicBezTo>
                <a:cubicBezTo>
                  <a:pt x="1262" y="831"/>
                  <a:pt x="1262" y="831"/>
                  <a:pt x="1262" y="831"/>
                </a:cubicBezTo>
                <a:cubicBezTo>
                  <a:pt x="1264" y="831"/>
                  <a:pt x="1264" y="831"/>
                  <a:pt x="1264" y="831"/>
                </a:cubicBezTo>
                <a:cubicBezTo>
                  <a:pt x="1267" y="831"/>
                  <a:pt x="1267" y="831"/>
                  <a:pt x="1267" y="831"/>
                </a:cubicBezTo>
                <a:cubicBezTo>
                  <a:pt x="1271" y="830"/>
                  <a:pt x="1276" y="830"/>
                  <a:pt x="1280" y="830"/>
                </a:cubicBezTo>
                <a:cubicBezTo>
                  <a:pt x="1291" y="827"/>
                  <a:pt x="1291" y="827"/>
                  <a:pt x="1291" y="827"/>
                </a:cubicBezTo>
                <a:cubicBezTo>
                  <a:pt x="1303" y="825"/>
                  <a:pt x="1303" y="825"/>
                  <a:pt x="1303" y="825"/>
                </a:cubicBezTo>
                <a:cubicBezTo>
                  <a:pt x="1318" y="820"/>
                  <a:pt x="1333" y="813"/>
                  <a:pt x="1347" y="803"/>
                </a:cubicBezTo>
                <a:cubicBezTo>
                  <a:pt x="1361" y="794"/>
                  <a:pt x="1374" y="781"/>
                  <a:pt x="1383" y="764"/>
                </a:cubicBezTo>
                <a:cubicBezTo>
                  <a:pt x="1386" y="759"/>
                  <a:pt x="1388" y="755"/>
                  <a:pt x="1389" y="750"/>
                </a:cubicBezTo>
                <a:cubicBezTo>
                  <a:pt x="1390" y="748"/>
                  <a:pt x="1391" y="746"/>
                  <a:pt x="1392" y="743"/>
                </a:cubicBezTo>
                <a:cubicBezTo>
                  <a:pt x="1393" y="736"/>
                  <a:pt x="1393" y="736"/>
                  <a:pt x="1393" y="736"/>
                </a:cubicBezTo>
                <a:cubicBezTo>
                  <a:pt x="1395" y="731"/>
                  <a:pt x="1395" y="726"/>
                  <a:pt x="1395" y="721"/>
                </a:cubicBezTo>
                <a:cubicBezTo>
                  <a:pt x="1395" y="719"/>
                  <a:pt x="1395" y="719"/>
                  <a:pt x="1395" y="719"/>
                </a:cubicBezTo>
                <a:cubicBezTo>
                  <a:pt x="1395" y="719"/>
                  <a:pt x="1395" y="714"/>
                  <a:pt x="1395" y="715"/>
                </a:cubicBezTo>
                <a:cubicBezTo>
                  <a:pt x="1395" y="713"/>
                  <a:pt x="1395" y="713"/>
                  <a:pt x="1395" y="713"/>
                </a:cubicBezTo>
                <a:cubicBezTo>
                  <a:pt x="1395" y="708"/>
                  <a:pt x="1395" y="708"/>
                  <a:pt x="1395" y="708"/>
                </a:cubicBezTo>
                <a:cubicBezTo>
                  <a:pt x="1394" y="703"/>
                  <a:pt x="1393" y="696"/>
                  <a:pt x="1392" y="691"/>
                </a:cubicBezTo>
                <a:cubicBezTo>
                  <a:pt x="1390" y="686"/>
                  <a:pt x="1389" y="681"/>
                  <a:pt x="1387" y="677"/>
                </a:cubicBezTo>
                <a:cubicBezTo>
                  <a:pt x="1383" y="671"/>
                  <a:pt x="1383" y="671"/>
                  <a:pt x="1383" y="671"/>
                </a:cubicBezTo>
                <a:cubicBezTo>
                  <a:pt x="1382" y="668"/>
                  <a:pt x="1381" y="666"/>
                  <a:pt x="1380" y="664"/>
                </a:cubicBezTo>
                <a:cubicBezTo>
                  <a:pt x="1378" y="662"/>
                  <a:pt x="1377" y="660"/>
                  <a:pt x="1376" y="658"/>
                </a:cubicBezTo>
                <a:cubicBezTo>
                  <a:pt x="1371" y="653"/>
                  <a:pt x="1371" y="653"/>
                  <a:pt x="1371" y="653"/>
                </a:cubicBezTo>
                <a:cubicBezTo>
                  <a:pt x="1359" y="639"/>
                  <a:pt x="1345" y="628"/>
                  <a:pt x="1330" y="620"/>
                </a:cubicBezTo>
                <a:cubicBezTo>
                  <a:pt x="1315" y="612"/>
                  <a:pt x="1299" y="607"/>
                  <a:pt x="1283" y="604"/>
                </a:cubicBezTo>
                <a:cubicBezTo>
                  <a:pt x="1279" y="603"/>
                  <a:pt x="1275" y="603"/>
                  <a:pt x="1271" y="602"/>
                </a:cubicBezTo>
                <a:cubicBezTo>
                  <a:pt x="1267" y="601"/>
                  <a:pt x="1263" y="601"/>
                  <a:pt x="1259" y="601"/>
                </a:cubicBezTo>
                <a:cubicBezTo>
                  <a:pt x="1252" y="601"/>
                  <a:pt x="1252" y="601"/>
                  <a:pt x="1252" y="601"/>
                </a:cubicBezTo>
                <a:cubicBezTo>
                  <a:pt x="1247" y="601"/>
                  <a:pt x="1247" y="601"/>
                  <a:pt x="1247" y="601"/>
                </a:cubicBezTo>
                <a:cubicBezTo>
                  <a:pt x="1237" y="600"/>
                  <a:pt x="1237" y="600"/>
                  <a:pt x="1237" y="600"/>
                </a:cubicBezTo>
                <a:cubicBezTo>
                  <a:pt x="1224" y="600"/>
                  <a:pt x="1211" y="600"/>
                  <a:pt x="1198" y="600"/>
                </a:cubicBezTo>
                <a:cubicBezTo>
                  <a:pt x="1172" y="599"/>
                  <a:pt x="1145" y="599"/>
                  <a:pt x="1119" y="599"/>
                </a:cubicBezTo>
                <a:cubicBezTo>
                  <a:pt x="1093" y="598"/>
                  <a:pt x="1066" y="598"/>
                  <a:pt x="1040" y="597"/>
                </a:cubicBezTo>
                <a:cubicBezTo>
                  <a:pt x="1027" y="597"/>
                  <a:pt x="1014" y="597"/>
                  <a:pt x="1001" y="597"/>
                </a:cubicBezTo>
                <a:cubicBezTo>
                  <a:pt x="991" y="596"/>
                  <a:pt x="991" y="596"/>
                  <a:pt x="991" y="596"/>
                </a:cubicBezTo>
                <a:cubicBezTo>
                  <a:pt x="988" y="596"/>
                  <a:pt x="988" y="596"/>
                  <a:pt x="988" y="596"/>
                </a:cubicBezTo>
                <a:cubicBezTo>
                  <a:pt x="987" y="596"/>
                  <a:pt x="987" y="596"/>
                  <a:pt x="987" y="596"/>
                </a:cubicBezTo>
                <a:cubicBezTo>
                  <a:pt x="985" y="596"/>
                  <a:pt x="988" y="596"/>
                  <a:pt x="987" y="596"/>
                </a:cubicBezTo>
                <a:cubicBezTo>
                  <a:pt x="982" y="596"/>
                  <a:pt x="982" y="596"/>
                  <a:pt x="982" y="596"/>
                </a:cubicBezTo>
                <a:cubicBezTo>
                  <a:pt x="977" y="596"/>
                  <a:pt x="977" y="596"/>
                  <a:pt x="977" y="596"/>
                </a:cubicBezTo>
                <a:cubicBezTo>
                  <a:pt x="977" y="596"/>
                  <a:pt x="976" y="596"/>
                  <a:pt x="976" y="595"/>
                </a:cubicBezTo>
                <a:cubicBezTo>
                  <a:pt x="974" y="595"/>
                  <a:pt x="974" y="595"/>
                  <a:pt x="974" y="595"/>
                </a:cubicBezTo>
                <a:cubicBezTo>
                  <a:pt x="972" y="595"/>
                  <a:pt x="971" y="595"/>
                  <a:pt x="968" y="594"/>
                </a:cubicBezTo>
                <a:cubicBezTo>
                  <a:pt x="959" y="592"/>
                  <a:pt x="951" y="589"/>
                  <a:pt x="943" y="585"/>
                </a:cubicBezTo>
                <a:cubicBezTo>
                  <a:pt x="936" y="581"/>
                  <a:pt x="930" y="576"/>
                  <a:pt x="926" y="571"/>
                </a:cubicBezTo>
                <a:cubicBezTo>
                  <a:pt x="923" y="566"/>
                  <a:pt x="921" y="562"/>
                  <a:pt x="921" y="558"/>
                </a:cubicBezTo>
                <a:cubicBezTo>
                  <a:pt x="921" y="558"/>
                  <a:pt x="921" y="557"/>
                  <a:pt x="921" y="557"/>
                </a:cubicBezTo>
                <a:cubicBezTo>
                  <a:pt x="921" y="557"/>
                  <a:pt x="921" y="557"/>
                  <a:pt x="921" y="557"/>
                </a:cubicBezTo>
                <a:cubicBezTo>
                  <a:pt x="921" y="552"/>
                  <a:pt x="921" y="552"/>
                  <a:pt x="921" y="552"/>
                </a:cubicBezTo>
                <a:cubicBezTo>
                  <a:pt x="922" y="551"/>
                  <a:pt x="922" y="551"/>
                  <a:pt x="922" y="551"/>
                </a:cubicBezTo>
                <a:cubicBezTo>
                  <a:pt x="922" y="550"/>
                  <a:pt x="922" y="550"/>
                  <a:pt x="922" y="550"/>
                </a:cubicBezTo>
                <a:cubicBezTo>
                  <a:pt x="922" y="551"/>
                  <a:pt x="922" y="551"/>
                  <a:pt x="922" y="551"/>
                </a:cubicBezTo>
                <a:cubicBezTo>
                  <a:pt x="922" y="551"/>
                  <a:pt x="922" y="551"/>
                  <a:pt x="922" y="551"/>
                </a:cubicBezTo>
                <a:cubicBezTo>
                  <a:pt x="922" y="551"/>
                  <a:pt x="922" y="550"/>
                  <a:pt x="923" y="550"/>
                </a:cubicBezTo>
                <a:cubicBezTo>
                  <a:pt x="923" y="549"/>
                  <a:pt x="924" y="548"/>
                  <a:pt x="924" y="547"/>
                </a:cubicBezTo>
                <a:cubicBezTo>
                  <a:pt x="926" y="543"/>
                  <a:pt x="931" y="538"/>
                  <a:pt x="937" y="535"/>
                </a:cubicBezTo>
                <a:cubicBezTo>
                  <a:pt x="943" y="531"/>
                  <a:pt x="950" y="527"/>
                  <a:pt x="958" y="525"/>
                </a:cubicBezTo>
                <a:cubicBezTo>
                  <a:pt x="966" y="523"/>
                  <a:pt x="975" y="522"/>
                  <a:pt x="984" y="522"/>
                </a:cubicBezTo>
                <a:cubicBezTo>
                  <a:pt x="985" y="522"/>
                  <a:pt x="985" y="522"/>
                  <a:pt x="985" y="522"/>
                </a:cubicBezTo>
                <a:cubicBezTo>
                  <a:pt x="986" y="522"/>
                  <a:pt x="986" y="522"/>
                  <a:pt x="987" y="522"/>
                </a:cubicBezTo>
                <a:cubicBezTo>
                  <a:pt x="992" y="522"/>
                  <a:pt x="992" y="522"/>
                  <a:pt x="992" y="522"/>
                </a:cubicBezTo>
                <a:cubicBezTo>
                  <a:pt x="1002" y="522"/>
                  <a:pt x="1002" y="522"/>
                  <a:pt x="1002" y="522"/>
                </a:cubicBezTo>
                <a:cubicBezTo>
                  <a:pt x="1008" y="522"/>
                  <a:pt x="1014" y="523"/>
                  <a:pt x="1021" y="523"/>
                </a:cubicBezTo>
                <a:cubicBezTo>
                  <a:pt x="1071" y="524"/>
                  <a:pt x="1122" y="524"/>
                  <a:pt x="1171" y="524"/>
                </a:cubicBezTo>
                <a:cubicBezTo>
                  <a:pt x="1270" y="525"/>
                  <a:pt x="1365" y="523"/>
                  <a:pt x="1456" y="521"/>
                </a:cubicBezTo>
                <a:cubicBezTo>
                  <a:pt x="1501" y="520"/>
                  <a:pt x="1545" y="519"/>
                  <a:pt x="1588" y="517"/>
                </a:cubicBezTo>
                <a:cubicBezTo>
                  <a:pt x="1630" y="516"/>
                  <a:pt x="1672" y="515"/>
                  <a:pt x="1711" y="513"/>
                </a:cubicBezTo>
                <a:cubicBezTo>
                  <a:pt x="1711" y="512"/>
                  <a:pt x="1711" y="512"/>
                  <a:pt x="1711" y="512"/>
                </a:cubicBezTo>
                <a:cubicBezTo>
                  <a:pt x="1712" y="512"/>
                  <a:pt x="1712" y="512"/>
                  <a:pt x="1712" y="512"/>
                </a:cubicBezTo>
                <a:cubicBezTo>
                  <a:pt x="1718" y="512"/>
                  <a:pt x="1718" y="512"/>
                  <a:pt x="1718" y="512"/>
                </a:cubicBezTo>
                <a:cubicBezTo>
                  <a:pt x="1725" y="512"/>
                  <a:pt x="1725" y="512"/>
                  <a:pt x="1725" y="512"/>
                </a:cubicBezTo>
                <a:cubicBezTo>
                  <a:pt x="1731" y="512"/>
                  <a:pt x="1731" y="512"/>
                  <a:pt x="1731" y="512"/>
                </a:cubicBezTo>
                <a:cubicBezTo>
                  <a:pt x="1734" y="512"/>
                  <a:pt x="1734" y="512"/>
                  <a:pt x="1734" y="512"/>
                </a:cubicBezTo>
                <a:cubicBezTo>
                  <a:pt x="1738" y="512"/>
                  <a:pt x="1738" y="512"/>
                  <a:pt x="1738" y="512"/>
                </a:cubicBezTo>
                <a:cubicBezTo>
                  <a:pt x="1743" y="511"/>
                  <a:pt x="1749" y="511"/>
                  <a:pt x="1754" y="510"/>
                </a:cubicBezTo>
                <a:cubicBezTo>
                  <a:pt x="1769" y="508"/>
                  <a:pt x="1769" y="508"/>
                  <a:pt x="1769" y="508"/>
                </a:cubicBezTo>
                <a:cubicBezTo>
                  <a:pt x="1783" y="504"/>
                  <a:pt x="1783" y="504"/>
                  <a:pt x="1783" y="504"/>
                </a:cubicBezTo>
                <a:cubicBezTo>
                  <a:pt x="1802" y="498"/>
                  <a:pt x="1821" y="490"/>
                  <a:pt x="1839" y="477"/>
                </a:cubicBezTo>
                <a:cubicBezTo>
                  <a:pt x="1856" y="465"/>
                  <a:pt x="1873" y="449"/>
                  <a:pt x="1884" y="427"/>
                </a:cubicBezTo>
                <a:cubicBezTo>
                  <a:pt x="1887" y="422"/>
                  <a:pt x="1890" y="417"/>
                  <a:pt x="1892" y="411"/>
                </a:cubicBezTo>
                <a:cubicBezTo>
                  <a:pt x="1893" y="408"/>
                  <a:pt x="1894" y="405"/>
                  <a:pt x="1895" y="402"/>
                </a:cubicBezTo>
                <a:cubicBezTo>
                  <a:pt x="1897" y="393"/>
                  <a:pt x="1897" y="393"/>
                  <a:pt x="1897" y="393"/>
                </a:cubicBezTo>
                <a:cubicBezTo>
                  <a:pt x="1899" y="386"/>
                  <a:pt x="1899" y="380"/>
                  <a:pt x="1899" y="374"/>
                </a:cubicBezTo>
                <a:cubicBezTo>
                  <a:pt x="1899" y="371"/>
                  <a:pt x="1899" y="371"/>
                  <a:pt x="1899" y="371"/>
                </a:cubicBezTo>
                <a:cubicBezTo>
                  <a:pt x="1900" y="371"/>
                  <a:pt x="1899" y="364"/>
                  <a:pt x="1899" y="366"/>
                </a:cubicBezTo>
                <a:cubicBezTo>
                  <a:pt x="1899" y="363"/>
                  <a:pt x="1899" y="363"/>
                  <a:pt x="1899" y="363"/>
                </a:cubicBezTo>
                <a:cubicBezTo>
                  <a:pt x="1899" y="357"/>
                  <a:pt x="1899" y="357"/>
                  <a:pt x="1899" y="357"/>
                </a:cubicBezTo>
                <a:cubicBezTo>
                  <a:pt x="1898" y="351"/>
                  <a:pt x="1897" y="342"/>
                  <a:pt x="1895" y="336"/>
                </a:cubicBezTo>
                <a:cubicBezTo>
                  <a:pt x="1893" y="330"/>
                  <a:pt x="1891" y="324"/>
                  <a:pt x="1888" y="318"/>
                </a:cubicBezTo>
                <a:cubicBezTo>
                  <a:pt x="1884" y="310"/>
                  <a:pt x="1884" y="310"/>
                  <a:pt x="1884" y="310"/>
                </a:cubicBezTo>
                <a:cubicBezTo>
                  <a:pt x="1883" y="307"/>
                  <a:pt x="1881" y="305"/>
                  <a:pt x="1880" y="302"/>
                </a:cubicBezTo>
                <a:cubicBezTo>
                  <a:pt x="1878" y="300"/>
                  <a:pt x="1876" y="297"/>
                  <a:pt x="1875" y="295"/>
                </a:cubicBezTo>
                <a:cubicBezTo>
                  <a:pt x="1869" y="288"/>
                  <a:pt x="1869" y="288"/>
                  <a:pt x="1869" y="288"/>
                </a:cubicBezTo>
                <a:cubicBezTo>
                  <a:pt x="1854" y="270"/>
                  <a:pt x="1836" y="256"/>
                  <a:pt x="1817" y="246"/>
                </a:cubicBezTo>
                <a:cubicBezTo>
                  <a:pt x="1798" y="236"/>
                  <a:pt x="1778" y="230"/>
                  <a:pt x="1758" y="226"/>
                </a:cubicBezTo>
                <a:cubicBezTo>
                  <a:pt x="1753" y="225"/>
                  <a:pt x="1748" y="225"/>
                  <a:pt x="1743" y="224"/>
                </a:cubicBezTo>
                <a:cubicBezTo>
                  <a:pt x="1737" y="223"/>
                  <a:pt x="1732" y="223"/>
                  <a:pt x="1727" y="223"/>
                </a:cubicBezTo>
                <a:cubicBezTo>
                  <a:pt x="1720" y="222"/>
                  <a:pt x="1720" y="222"/>
                  <a:pt x="1720" y="222"/>
                </a:cubicBezTo>
                <a:cubicBezTo>
                  <a:pt x="1713" y="222"/>
                  <a:pt x="1713" y="222"/>
                  <a:pt x="1713" y="222"/>
                </a:cubicBezTo>
                <a:cubicBezTo>
                  <a:pt x="1701" y="222"/>
                  <a:pt x="1701" y="222"/>
                  <a:pt x="1701" y="222"/>
                </a:cubicBezTo>
                <a:cubicBezTo>
                  <a:pt x="1684" y="222"/>
                  <a:pt x="1668" y="221"/>
                  <a:pt x="1651" y="221"/>
                </a:cubicBezTo>
                <a:cubicBezTo>
                  <a:pt x="1618" y="221"/>
                  <a:pt x="1585" y="220"/>
                  <a:pt x="1552" y="220"/>
                </a:cubicBezTo>
                <a:cubicBezTo>
                  <a:pt x="1519" y="219"/>
                  <a:pt x="1486" y="218"/>
                  <a:pt x="1452" y="218"/>
                </a:cubicBezTo>
                <a:cubicBezTo>
                  <a:pt x="1436" y="218"/>
                  <a:pt x="1419" y="217"/>
                  <a:pt x="1403" y="217"/>
                </a:cubicBezTo>
                <a:cubicBezTo>
                  <a:pt x="1390" y="217"/>
                  <a:pt x="1390" y="217"/>
                  <a:pt x="1390" y="217"/>
                </a:cubicBezTo>
                <a:cubicBezTo>
                  <a:pt x="1387" y="217"/>
                  <a:pt x="1387" y="217"/>
                  <a:pt x="1387" y="217"/>
                </a:cubicBezTo>
                <a:cubicBezTo>
                  <a:pt x="1386" y="217"/>
                  <a:pt x="1386" y="217"/>
                  <a:pt x="1386" y="217"/>
                </a:cubicBezTo>
                <a:cubicBezTo>
                  <a:pt x="1383" y="217"/>
                  <a:pt x="1387" y="217"/>
                  <a:pt x="1386" y="217"/>
                </a:cubicBezTo>
                <a:cubicBezTo>
                  <a:pt x="1380" y="216"/>
                  <a:pt x="1380" y="216"/>
                  <a:pt x="1380" y="216"/>
                </a:cubicBezTo>
                <a:cubicBezTo>
                  <a:pt x="1374" y="216"/>
                  <a:pt x="1374" y="216"/>
                  <a:pt x="1374" y="216"/>
                </a:cubicBezTo>
                <a:cubicBezTo>
                  <a:pt x="1373" y="216"/>
                  <a:pt x="1372" y="216"/>
                  <a:pt x="1371" y="216"/>
                </a:cubicBezTo>
                <a:cubicBezTo>
                  <a:pt x="1370" y="215"/>
                  <a:pt x="1370" y="215"/>
                  <a:pt x="1370" y="215"/>
                </a:cubicBezTo>
                <a:cubicBezTo>
                  <a:pt x="1367" y="215"/>
                  <a:pt x="1365" y="215"/>
                  <a:pt x="1362" y="214"/>
                </a:cubicBezTo>
                <a:cubicBezTo>
                  <a:pt x="1351" y="212"/>
                  <a:pt x="1340" y="208"/>
                  <a:pt x="1331" y="203"/>
                </a:cubicBezTo>
                <a:cubicBezTo>
                  <a:pt x="1322" y="197"/>
                  <a:pt x="1314" y="191"/>
                  <a:pt x="1309" y="185"/>
                </a:cubicBezTo>
                <a:cubicBezTo>
                  <a:pt x="1305" y="179"/>
                  <a:pt x="1303" y="173"/>
                  <a:pt x="1303" y="168"/>
                </a:cubicBezTo>
                <a:cubicBezTo>
                  <a:pt x="1303" y="168"/>
                  <a:pt x="1303" y="168"/>
                  <a:pt x="1303" y="168"/>
                </a:cubicBezTo>
                <a:cubicBezTo>
                  <a:pt x="1303" y="167"/>
                  <a:pt x="1303" y="167"/>
                  <a:pt x="1303" y="167"/>
                </a:cubicBezTo>
                <a:cubicBezTo>
                  <a:pt x="1303" y="161"/>
                  <a:pt x="1303" y="161"/>
                  <a:pt x="1303" y="161"/>
                </a:cubicBezTo>
                <a:cubicBezTo>
                  <a:pt x="1303" y="160"/>
                  <a:pt x="1303" y="160"/>
                  <a:pt x="1303" y="160"/>
                </a:cubicBezTo>
                <a:cubicBezTo>
                  <a:pt x="1303" y="159"/>
                  <a:pt x="1303" y="159"/>
                  <a:pt x="1304" y="159"/>
                </a:cubicBezTo>
                <a:cubicBezTo>
                  <a:pt x="1304" y="159"/>
                  <a:pt x="1304" y="159"/>
                  <a:pt x="1304" y="159"/>
                </a:cubicBezTo>
                <a:cubicBezTo>
                  <a:pt x="1304" y="160"/>
                  <a:pt x="1304" y="160"/>
                  <a:pt x="1304" y="160"/>
                </a:cubicBezTo>
                <a:cubicBezTo>
                  <a:pt x="1304" y="160"/>
                  <a:pt x="1304" y="159"/>
                  <a:pt x="1305" y="158"/>
                </a:cubicBezTo>
                <a:cubicBezTo>
                  <a:pt x="1305" y="157"/>
                  <a:pt x="1306" y="156"/>
                  <a:pt x="1307" y="155"/>
                </a:cubicBezTo>
                <a:cubicBezTo>
                  <a:pt x="1309" y="150"/>
                  <a:pt x="1315" y="144"/>
                  <a:pt x="1323" y="139"/>
                </a:cubicBezTo>
                <a:cubicBezTo>
                  <a:pt x="1330" y="134"/>
                  <a:pt x="1339" y="130"/>
                  <a:pt x="1350" y="127"/>
                </a:cubicBezTo>
                <a:cubicBezTo>
                  <a:pt x="1360" y="125"/>
                  <a:pt x="1371" y="123"/>
                  <a:pt x="1381" y="123"/>
                </a:cubicBezTo>
                <a:cubicBezTo>
                  <a:pt x="1384" y="123"/>
                  <a:pt x="1384" y="123"/>
                  <a:pt x="1384" y="123"/>
                </a:cubicBezTo>
                <a:cubicBezTo>
                  <a:pt x="1384" y="123"/>
                  <a:pt x="1385" y="123"/>
                  <a:pt x="1386" y="123"/>
                </a:cubicBezTo>
                <a:cubicBezTo>
                  <a:pt x="1392" y="123"/>
                  <a:pt x="1392" y="123"/>
                  <a:pt x="1392" y="123"/>
                </a:cubicBezTo>
                <a:cubicBezTo>
                  <a:pt x="1404" y="124"/>
                  <a:pt x="1404" y="124"/>
                  <a:pt x="1404" y="124"/>
                </a:cubicBezTo>
                <a:cubicBezTo>
                  <a:pt x="1412" y="124"/>
                  <a:pt x="1420" y="124"/>
                  <a:pt x="1428" y="124"/>
                </a:cubicBezTo>
                <a:cubicBezTo>
                  <a:pt x="1492" y="125"/>
                  <a:pt x="1555" y="126"/>
                  <a:pt x="1617" y="126"/>
                </a:cubicBezTo>
                <a:cubicBezTo>
                  <a:pt x="1742" y="126"/>
                  <a:pt x="1862" y="125"/>
                  <a:pt x="1976" y="122"/>
                </a:cubicBezTo>
                <a:cubicBezTo>
                  <a:pt x="2033" y="121"/>
                  <a:pt x="2088" y="119"/>
                  <a:pt x="2142" y="117"/>
                </a:cubicBezTo>
                <a:cubicBezTo>
                  <a:pt x="2195" y="116"/>
                  <a:pt x="2265" y="114"/>
                  <a:pt x="2315" y="112"/>
                </a:cubicBezTo>
                <a:cubicBezTo>
                  <a:pt x="2315" y="15"/>
                  <a:pt x="2315" y="15"/>
                  <a:pt x="2315" y="15"/>
                </a:cubicBezTo>
                <a:cubicBezTo>
                  <a:pt x="2265" y="13"/>
                  <a:pt x="2195" y="11"/>
                  <a:pt x="2142" y="9"/>
                </a:cubicBezTo>
                <a:close/>
              </a:path>
            </a:pathLst>
          </a:custGeom>
          <a:solidFill>
            <a:srgbClr val="FFDC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5169" y="519291"/>
            <a:ext cx="21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24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06989" y="1649585"/>
            <a:ext cx="922896" cy="922896"/>
          </a:xfrm>
          <a:prstGeom prst="ellipse">
            <a:avLst/>
          </a:prstGeom>
          <a:solidFill>
            <a:srgbClr val="FC6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壹</a:t>
            </a:r>
            <a:endParaRPr lang="zh-CN" altLang="en-US" sz="40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40842" y="2105903"/>
            <a:ext cx="362898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</a:t>
            </a:r>
            <a:endParaRPr lang="zh-CN" altLang="en-US" sz="1400"/>
          </a:p>
        </p:txBody>
      </p:sp>
      <p:sp>
        <p:nvSpPr>
          <p:cNvPr id="10" name="文本框 9"/>
          <p:cNvSpPr txBox="1"/>
          <p:nvPr/>
        </p:nvSpPr>
        <p:spPr>
          <a:xfrm>
            <a:off x="7640843" y="1783174"/>
            <a:ext cx="152049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16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05510" y="2540829"/>
            <a:ext cx="922896" cy="922896"/>
          </a:xfrm>
          <a:prstGeom prst="ellipse">
            <a:avLst/>
          </a:prstGeom>
          <a:solidFill>
            <a:srgbClr val="FC6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贰</a:t>
            </a:r>
            <a:endParaRPr lang="zh-CN" altLang="en-US" sz="40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2395" y="2895210"/>
            <a:ext cx="285375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2265655" y="2572481"/>
            <a:ext cx="152049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16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596510" y="3532015"/>
            <a:ext cx="922896" cy="922896"/>
          </a:xfrm>
          <a:prstGeom prst="ellipse">
            <a:avLst/>
          </a:prstGeom>
          <a:solidFill>
            <a:srgbClr val="FC6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叁</a:t>
            </a:r>
            <a:endParaRPr lang="zh-CN" altLang="en-US" sz="40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46220" y="3994584"/>
            <a:ext cx="41910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consectetur</a:t>
            </a:r>
            <a:endParaRPr lang="zh-CN" altLang="en-US" sz="1400"/>
          </a:p>
        </p:txBody>
      </p:sp>
      <p:sp>
        <p:nvSpPr>
          <p:cNvPr id="16" name="文本框 15"/>
          <p:cNvSpPr txBox="1"/>
          <p:nvPr/>
        </p:nvSpPr>
        <p:spPr>
          <a:xfrm>
            <a:off x="6716730" y="3671855"/>
            <a:ext cx="152049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16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465062" y="4651865"/>
            <a:ext cx="922896" cy="922896"/>
          </a:xfrm>
          <a:prstGeom prst="ellipse">
            <a:avLst/>
          </a:prstGeom>
          <a:solidFill>
            <a:srgbClr val="FC62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肆</a:t>
            </a:r>
            <a:endParaRPr lang="zh-CN" altLang="en-US" sz="40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62248" y="5108183"/>
            <a:ext cx="2392972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effectLst/>
              </a:rPr>
              <a:t>Lorem ipsum dolor sit amet, </a:t>
            </a:r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7762248" y="4785454"/>
            <a:ext cx="152049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16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pic>
        <p:nvPicPr>
          <p:cNvPr id="26637" name="Picture 13" descr="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402001" y="3138949"/>
            <a:ext cx="5338450" cy="53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3456950" y="-1105374"/>
            <a:ext cx="5278100" cy="8323752"/>
            <a:chOff x="5834063" y="3016251"/>
            <a:chExt cx="525463" cy="828675"/>
          </a:xfrm>
        </p:grpSpPr>
        <p:sp>
          <p:nvSpPr>
            <p:cNvPr id="7" name="Freeform 8697"/>
            <p:cNvSpPr/>
            <p:nvPr/>
          </p:nvSpPr>
          <p:spPr bwMode="auto">
            <a:xfrm>
              <a:off x="6094413" y="3821113"/>
              <a:ext cx="3175" cy="23813"/>
            </a:xfrm>
            <a:custGeom>
              <a:gdLst>
                <a:gd name="T0" fmla="*/ 0 w 2"/>
                <a:gd name="T1" fmla="*/ 0 h 11"/>
                <a:gd name="T2" fmla="*/ 0 w 2"/>
                <a:gd name="T3" fmla="*/ 10 h 11"/>
                <a:gd name="T4" fmla="*/ 1 w 2"/>
                <a:gd name="T5" fmla="*/ 11 h 11"/>
                <a:gd name="T6" fmla="*/ 2 w 2"/>
                <a:gd name="T7" fmla="*/ 10 h 11"/>
                <a:gd name="T8" fmla="*/ 2 w 2"/>
                <a:gd name="T9" fmla="*/ 0 h 11"/>
                <a:gd name="T10" fmla="*/ 1 w 2"/>
                <a:gd name="T11" fmla="*/ 0 h 11"/>
                <a:gd name="T12" fmla="*/ 0 w 2"/>
                <a:gd name="T1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698"/>
            <p:cNvSpPr/>
            <p:nvPr/>
          </p:nvSpPr>
          <p:spPr bwMode="auto">
            <a:xfrm>
              <a:off x="5853113" y="3532188"/>
              <a:ext cx="485775" cy="46038"/>
            </a:xfrm>
            <a:custGeom>
              <a:gdLst>
                <a:gd name="T0" fmla="*/ 304 w 306"/>
                <a:gd name="T1" fmla="*/ 0 h 29"/>
                <a:gd name="T2" fmla="*/ 2 w 306"/>
                <a:gd name="T3" fmla="*/ 0 h 29"/>
                <a:gd name="T4" fmla="*/ 2 w 306"/>
                <a:gd name="T5" fmla="*/ 0 h 29"/>
                <a:gd name="T6" fmla="*/ 0 w 306"/>
                <a:gd name="T7" fmla="*/ 29 h 29"/>
                <a:gd name="T8" fmla="*/ 0 w 306"/>
                <a:gd name="T9" fmla="*/ 29 h 29"/>
                <a:gd name="T10" fmla="*/ 306 w 306"/>
                <a:gd name="T11" fmla="*/ 29 h 29"/>
                <a:gd name="T12" fmla="*/ 306 w 306"/>
                <a:gd name="T13" fmla="*/ 29 h 29"/>
                <a:gd name="T14" fmla="*/ 304 w 306"/>
                <a:gd name="T15" fmla="*/ 0 h 29"/>
                <a:gd name="T16" fmla="*/ 304 w 306"/>
                <a:gd name="T17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8">
                  <a:moveTo>
                    <a:pt x="30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699"/>
            <p:cNvSpPr/>
            <p:nvPr/>
          </p:nvSpPr>
          <p:spPr bwMode="auto">
            <a:xfrm>
              <a:off x="5913438" y="3314701"/>
              <a:ext cx="368300" cy="15875"/>
            </a:xfrm>
            <a:custGeom>
              <a:gdLst>
                <a:gd name="T0" fmla="*/ 232 w 232"/>
                <a:gd name="T1" fmla="*/ 10 h 10"/>
                <a:gd name="T2" fmla="*/ 200 w 232"/>
                <a:gd name="T3" fmla="*/ 2 h 10"/>
                <a:gd name="T4" fmla="*/ 200 w 232"/>
                <a:gd name="T5" fmla="*/ 0 h 10"/>
                <a:gd name="T6" fmla="*/ 30 w 232"/>
                <a:gd name="T7" fmla="*/ 0 h 10"/>
                <a:gd name="T8" fmla="*/ 30 w 232"/>
                <a:gd name="T9" fmla="*/ 2 h 10"/>
                <a:gd name="T10" fmla="*/ 0 w 232"/>
                <a:gd name="T11" fmla="*/ 10 h 10"/>
                <a:gd name="T12" fmla="*/ 232 w 232"/>
                <a:gd name="T13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0">
                  <a:moveTo>
                    <a:pt x="232" y="10"/>
                  </a:moveTo>
                  <a:lnTo>
                    <a:pt x="200" y="2"/>
                  </a:lnTo>
                  <a:lnTo>
                    <a:pt x="20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0" y="10"/>
                  </a:lnTo>
                  <a:lnTo>
                    <a:pt x="232" y="1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700"/>
            <p:cNvSpPr/>
            <p:nvPr/>
          </p:nvSpPr>
          <p:spPr bwMode="auto">
            <a:xfrm>
              <a:off x="5834063" y="3449638"/>
              <a:ext cx="525463" cy="41275"/>
            </a:xfrm>
            <a:custGeom>
              <a:gdLst>
                <a:gd name="T0" fmla="*/ 316 w 331"/>
                <a:gd name="T1" fmla="*/ 0 h 26"/>
                <a:gd name="T2" fmla="*/ 316 w 331"/>
                <a:gd name="T3" fmla="*/ 0 h 26"/>
                <a:gd name="T4" fmla="*/ 14 w 331"/>
                <a:gd name="T5" fmla="*/ 0 h 26"/>
                <a:gd name="T6" fmla="*/ 14 w 331"/>
                <a:gd name="T7" fmla="*/ 0 h 26"/>
                <a:gd name="T8" fmla="*/ 0 w 331"/>
                <a:gd name="T9" fmla="*/ 26 h 26"/>
                <a:gd name="T10" fmla="*/ 331 w 331"/>
                <a:gd name="T11" fmla="*/ 26 h 26"/>
                <a:gd name="T12" fmla="*/ 316 w 331"/>
                <a:gd name="T13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26">
                  <a:moveTo>
                    <a:pt x="316" y="0"/>
                  </a:moveTo>
                  <a:lnTo>
                    <a:pt x="3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331" y="26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701"/>
            <p:cNvSpPr/>
            <p:nvPr/>
          </p:nvSpPr>
          <p:spPr bwMode="auto">
            <a:xfrm>
              <a:off x="5961063" y="3667126"/>
              <a:ext cx="273050" cy="34925"/>
            </a:xfrm>
            <a:custGeom>
              <a:gdLst>
                <a:gd name="T0" fmla="*/ 0 w 172"/>
                <a:gd name="T1" fmla="*/ 0 h 22"/>
                <a:gd name="T2" fmla="*/ 0 w 172"/>
                <a:gd name="T3" fmla="*/ 0 h 22"/>
                <a:gd name="T4" fmla="*/ 22 w 172"/>
                <a:gd name="T5" fmla="*/ 22 h 22"/>
                <a:gd name="T6" fmla="*/ 55 w 172"/>
                <a:gd name="T7" fmla="*/ 22 h 22"/>
                <a:gd name="T8" fmla="*/ 115 w 172"/>
                <a:gd name="T9" fmla="*/ 22 h 22"/>
                <a:gd name="T10" fmla="*/ 148 w 172"/>
                <a:gd name="T11" fmla="*/ 22 h 22"/>
                <a:gd name="T12" fmla="*/ 170 w 172"/>
                <a:gd name="T13" fmla="*/ 0 h 22"/>
                <a:gd name="T14" fmla="*/ 172 w 172"/>
                <a:gd name="T15" fmla="*/ 0 h 22"/>
                <a:gd name="T16" fmla="*/ 0 w 172"/>
                <a:gd name="T17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2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55" y="22"/>
                  </a:lnTo>
                  <a:lnTo>
                    <a:pt x="115" y="22"/>
                  </a:lnTo>
                  <a:lnTo>
                    <a:pt x="148" y="22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702"/>
            <p:cNvSpPr/>
            <p:nvPr/>
          </p:nvSpPr>
          <p:spPr bwMode="auto">
            <a:xfrm>
              <a:off x="5853113" y="3373438"/>
              <a:ext cx="485775" cy="30163"/>
            </a:xfrm>
            <a:custGeom>
              <a:gdLst>
                <a:gd name="T0" fmla="*/ 281 w 306"/>
                <a:gd name="T1" fmla="*/ 0 h 19"/>
                <a:gd name="T2" fmla="*/ 281 w 306"/>
                <a:gd name="T3" fmla="*/ 0 h 19"/>
                <a:gd name="T4" fmla="*/ 25 w 306"/>
                <a:gd name="T5" fmla="*/ 0 h 19"/>
                <a:gd name="T6" fmla="*/ 25 w 306"/>
                <a:gd name="T7" fmla="*/ 0 h 19"/>
                <a:gd name="T8" fmla="*/ 0 w 306"/>
                <a:gd name="T9" fmla="*/ 19 h 19"/>
                <a:gd name="T10" fmla="*/ 306 w 306"/>
                <a:gd name="T11" fmla="*/ 19 h 19"/>
                <a:gd name="T12" fmla="*/ 281 w 306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81" y="0"/>
                  </a:moveTo>
                  <a:lnTo>
                    <a:pt x="28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19"/>
                  </a:lnTo>
                  <a:lnTo>
                    <a:pt x="306" y="19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703"/>
            <p:cNvSpPr/>
            <p:nvPr/>
          </p:nvSpPr>
          <p:spPr bwMode="auto">
            <a:xfrm>
              <a:off x="5892801" y="3608388"/>
              <a:ext cx="406400" cy="42863"/>
            </a:xfrm>
            <a:custGeom>
              <a:gdLst>
                <a:gd name="T0" fmla="*/ 11 w 256"/>
                <a:gd name="T1" fmla="*/ 27 h 27"/>
                <a:gd name="T2" fmla="*/ 245 w 256"/>
                <a:gd name="T3" fmla="*/ 27 h 27"/>
                <a:gd name="T4" fmla="*/ 256 w 256"/>
                <a:gd name="T5" fmla="*/ 0 h 27"/>
                <a:gd name="T6" fmla="*/ 0 w 256"/>
                <a:gd name="T7" fmla="*/ 0 h 27"/>
                <a:gd name="T8" fmla="*/ 11 w 256"/>
                <a:gd name="T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7">
                  <a:moveTo>
                    <a:pt x="11" y="27"/>
                  </a:moveTo>
                  <a:lnTo>
                    <a:pt x="245" y="27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704"/>
            <p:cNvSpPr/>
            <p:nvPr/>
          </p:nvSpPr>
          <p:spPr bwMode="auto">
            <a:xfrm>
              <a:off x="5961063" y="3282951"/>
              <a:ext cx="269875" cy="31750"/>
            </a:xfrm>
            <a:custGeom>
              <a:gdLst>
                <a:gd name="T0" fmla="*/ 170 w 170"/>
                <a:gd name="T1" fmla="*/ 20 h 20"/>
                <a:gd name="T2" fmla="*/ 148 w 170"/>
                <a:gd name="T3" fmla="*/ 0 h 20"/>
                <a:gd name="T4" fmla="*/ 115 w 170"/>
                <a:gd name="T5" fmla="*/ 0 h 20"/>
                <a:gd name="T6" fmla="*/ 55 w 170"/>
                <a:gd name="T7" fmla="*/ 0 h 20"/>
                <a:gd name="T8" fmla="*/ 22 w 170"/>
                <a:gd name="T9" fmla="*/ 0 h 20"/>
                <a:gd name="T10" fmla="*/ 0 w 170"/>
                <a:gd name="T11" fmla="*/ 20 h 20"/>
                <a:gd name="T12" fmla="*/ 170 w 170"/>
                <a:gd name="T13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0">
                  <a:moveTo>
                    <a:pt x="170" y="20"/>
                  </a:moveTo>
                  <a:lnTo>
                    <a:pt x="148" y="0"/>
                  </a:lnTo>
                  <a:lnTo>
                    <a:pt x="115" y="0"/>
                  </a:lnTo>
                  <a:lnTo>
                    <a:pt x="55" y="0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170" y="2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705"/>
            <p:cNvSpPr/>
            <p:nvPr/>
          </p:nvSpPr>
          <p:spPr bwMode="auto">
            <a:xfrm>
              <a:off x="5892801" y="3330576"/>
              <a:ext cx="406400" cy="42863"/>
            </a:xfrm>
            <a:custGeom>
              <a:gdLst>
                <a:gd name="T0" fmla="*/ 245 w 256"/>
                <a:gd name="T1" fmla="*/ 1 h 27"/>
                <a:gd name="T2" fmla="*/ 245 w 256"/>
                <a:gd name="T3" fmla="*/ 0 h 27"/>
                <a:gd name="T4" fmla="*/ 13 w 256"/>
                <a:gd name="T5" fmla="*/ 0 h 27"/>
                <a:gd name="T6" fmla="*/ 11 w 256"/>
                <a:gd name="T7" fmla="*/ 1 h 27"/>
                <a:gd name="T8" fmla="*/ 0 w 256"/>
                <a:gd name="T9" fmla="*/ 27 h 27"/>
                <a:gd name="T10" fmla="*/ 256 w 256"/>
                <a:gd name="T11" fmla="*/ 27 h 27"/>
                <a:gd name="T12" fmla="*/ 245 w 256"/>
                <a:gd name="T13" fmla="*/ 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7">
                  <a:moveTo>
                    <a:pt x="245" y="1"/>
                  </a:moveTo>
                  <a:lnTo>
                    <a:pt x="24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0" y="27"/>
                  </a:lnTo>
                  <a:lnTo>
                    <a:pt x="256" y="27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706"/>
            <p:cNvSpPr/>
            <p:nvPr/>
          </p:nvSpPr>
          <p:spPr bwMode="auto">
            <a:xfrm>
              <a:off x="5853113" y="3403601"/>
              <a:ext cx="485775" cy="46038"/>
            </a:xfrm>
            <a:custGeom>
              <a:gdLst>
                <a:gd name="T0" fmla="*/ 306 w 306"/>
                <a:gd name="T1" fmla="*/ 0 h 29"/>
                <a:gd name="T2" fmla="*/ 306 w 306"/>
                <a:gd name="T3" fmla="*/ 0 h 29"/>
                <a:gd name="T4" fmla="*/ 0 w 306"/>
                <a:gd name="T5" fmla="*/ 0 h 29"/>
                <a:gd name="T6" fmla="*/ 0 w 306"/>
                <a:gd name="T7" fmla="*/ 0 h 29"/>
                <a:gd name="T8" fmla="*/ 2 w 306"/>
                <a:gd name="T9" fmla="*/ 29 h 29"/>
                <a:gd name="T10" fmla="*/ 304 w 306"/>
                <a:gd name="T11" fmla="*/ 29 h 29"/>
                <a:gd name="T12" fmla="*/ 306 w 306"/>
                <a:gd name="T1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8">
                  <a:moveTo>
                    <a:pt x="306" y="0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9"/>
                  </a:lnTo>
                  <a:lnTo>
                    <a:pt x="304" y="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707"/>
            <p:cNvSpPr/>
            <p:nvPr/>
          </p:nvSpPr>
          <p:spPr bwMode="auto">
            <a:xfrm>
              <a:off x="5834063" y="3490913"/>
              <a:ext cx="525463" cy="41275"/>
            </a:xfrm>
            <a:custGeom>
              <a:gdLst>
                <a:gd name="T0" fmla="*/ 331 w 331"/>
                <a:gd name="T1" fmla="*/ 0 h 26"/>
                <a:gd name="T2" fmla="*/ 0 w 331"/>
                <a:gd name="T3" fmla="*/ 0 h 26"/>
                <a:gd name="T4" fmla="*/ 14 w 331"/>
                <a:gd name="T5" fmla="*/ 26 h 26"/>
                <a:gd name="T6" fmla="*/ 316 w 331"/>
                <a:gd name="T7" fmla="*/ 26 h 26"/>
                <a:gd name="T8" fmla="*/ 331 w 331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6">
                  <a:moveTo>
                    <a:pt x="331" y="0"/>
                  </a:moveTo>
                  <a:lnTo>
                    <a:pt x="0" y="0"/>
                  </a:lnTo>
                  <a:lnTo>
                    <a:pt x="14" y="26"/>
                  </a:lnTo>
                  <a:lnTo>
                    <a:pt x="316" y="26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708"/>
            <p:cNvSpPr/>
            <p:nvPr/>
          </p:nvSpPr>
          <p:spPr bwMode="auto">
            <a:xfrm>
              <a:off x="5853113" y="3578226"/>
              <a:ext cx="485775" cy="30163"/>
            </a:xfrm>
            <a:custGeom>
              <a:gdLst>
                <a:gd name="T0" fmla="*/ 25 w 306"/>
                <a:gd name="T1" fmla="*/ 19 h 19"/>
                <a:gd name="T2" fmla="*/ 25 w 306"/>
                <a:gd name="T3" fmla="*/ 19 h 19"/>
                <a:gd name="T4" fmla="*/ 281 w 306"/>
                <a:gd name="T5" fmla="*/ 19 h 19"/>
                <a:gd name="T6" fmla="*/ 281 w 306"/>
                <a:gd name="T7" fmla="*/ 19 h 19"/>
                <a:gd name="T8" fmla="*/ 306 w 306"/>
                <a:gd name="T9" fmla="*/ 0 h 19"/>
                <a:gd name="T10" fmla="*/ 0 w 306"/>
                <a:gd name="T11" fmla="*/ 0 h 19"/>
                <a:gd name="T12" fmla="*/ 25 w 306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5" y="19"/>
                  </a:moveTo>
                  <a:lnTo>
                    <a:pt x="25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709"/>
            <p:cNvSpPr/>
            <p:nvPr/>
          </p:nvSpPr>
          <p:spPr bwMode="auto">
            <a:xfrm>
              <a:off x="5910263" y="3651251"/>
              <a:ext cx="371475" cy="15875"/>
            </a:xfrm>
            <a:custGeom>
              <a:gdLst>
                <a:gd name="T0" fmla="*/ 0 w 234"/>
                <a:gd name="T1" fmla="*/ 0 h 10"/>
                <a:gd name="T2" fmla="*/ 0 w 234"/>
                <a:gd name="T3" fmla="*/ 0 h 10"/>
                <a:gd name="T4" fmla="*/ 32 w 234"/>
                <a:gd name="T5" fmla="*/ 10 h 10"/>
                <a:gd name="T6" fmla="*/ 204 w 234"/>
                <a:gd name="T7" fmla="*/ 10 h 10"/>
                <a:gd name="T8" fmla="*/ 234 w 234"/>
                <a:gd name="T9" fmla="*/ 0 h 10"/>
                <a:gd name="T10" fmla="*/ 234 w 234"/>
                <a:gd name="T11" fmla="*/ 0 h 10"/>
                <a:gd name="T12" fmla="*/ 0 w 234"/>
                <a:gd name="T13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">
                  <a:moveTo>
                    <a:pt x="0" y="0"/>
                  </a:moveTo>
                  <a:lnTo>
                    <a:pt x="0" y="0"/>
                  </a:lnTo>
                  <a:lnTo>
                    <a:pt x="32" y="10"/>
                  </a:lnTo>
                  <a:lnTo>
                    <a:pt x="204" y="1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710"/>
            <p:cNvSpPr>
              <a:spLocks noEditPoints="1"/>
            </p:cNvSpPr>
            <p:nvPr/>
          </p:nvSpPr>
          <p:spPr bwMode="auto">
            <a:xfrm>
              <a:off x="5995988" y="3016251"/>
              <a:ext cx="200025" cy="266700"/>
            </a:xfrm>
            <a:custGeom>
              <a:gdLst>
                <a:gd name="T0" fmla="*/ 24 w 92"/>
                <a:gd name="T1" fmla="*/ 122 h 122"/>
                <a:gd name="T2" fmla="*/ 68 w 92"/>
                <a:gd name="T3" fmla="*/ 122 h 122"/>
                <a:gd name="T4" fmla="*/ 92 w 92"/>
                <a:gd name="T5" fmla="*/ 122 h 122"/>
                <a:gd name="T6" fmla="*/ 92 w 92"/>
                <a:gd name="T7" fmla="*/ 116 h 122"/>
                <a:gd name="T8" fmla="*/ 82 w 92"/>
                <a:gd name="T9" fmla="*/ 116 h 122"/>
                <a:gd name="T10" fmla="*/ 47 w 92"/>
                <a:gd name="T11" fmla="*/ 96 h 122"/>
                <a:gd name="T12" fmla="*/ 47 w 92"/>
                <a:gd name="T13" fmla="*/ 0 h 122"/>
                <a:gd name="T14" fmla="*/ 45 w 92"/>
                <a:gd name="T15" fmla="*/ 0 h 122"/>
                <a:gd name="T16" fmla="*/ 45 w 92"/>
                <a:gd name="T17" fmla="*/ 96 h 122"/>
                <a:gd name="T18" fmla="*/ 10 w 92"/>
                <a:gd name="T19" fmla="*/ 116 h 122"/>
                <a:gd name="T20" fmla="*/ 0 w 92"/>
                <a:gd name="T21" fmla="*/ 116 h 122"/>
                <a:gd name="T22" fmla="*/ 0 w 92"/>
                <a:gd name="T23" fmla="*/ 122 h 122"/>
                <a:gd name="T24" fmla="*/ 0 w 92"/>
                <a:gd name="T25" fmla="*/ 122 h 122"/>
                <a:gd name="T26" fmla="*/ 24 w 92"/>
                <a:gd name="T27" fmla="*/ 122 h 122"/>
                <a:gd name="T28" fmla="*/ 46 w 92"/>
                <a:gd name="T29" fmla="*/ 98 h 122"/>
                <a:gd name="T30" fmla="*/ 79 w 92"/>
                <a:gd name="T31" fmla="*/ 116 h 122"/>
                <a:gd name="T32" fmla="*/ 13 w 92"/>
                <a:gd name="T33" fmla="*/ 116 h 122"/>
                <a:gd name="T34" fmla="*/ 46 w 92"/>
                <a:gd name="T35" fmla="*/ 98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22">
                  <a:moveTo>
                    <a:pt x="24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76" y="104"/>
                    <a:pt x="63" y="96"/>
                    <a:pt x="47" y="9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30" y="96"/>
                    <a:pt x="16" y="104"/>
                    <a:pt x="1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24" y="122"/>
                  </a:lnTo>
                  <a:close/>
                  <a:moveTo>
                    <a:pt x="46" y="98"/>
                  </a:moveTo>
                  <a:cubicBezTo>
                    <a:pt x="61" y="98"/>
                    <a:pt x="73" y="105"/>
                    <a:pt x="79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9" y="105"/>
                    <a:pt x="32" y="98"/>
                    <a:pt x="46" y="98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711"/>
            <p:cNvSpPr/>
            <p:nvPr/>
          </p:nvSpPr>
          <p:spPr bwMode="auto">
            <a:xfrm>
              <a:off x="5995988" y="3702051"/>
              <a:ext cx="200025" cy="33338"/>
            </a:xfrm>
            <a:custGeom>
              <a:gdLst>
                <a:gd name="T0" fmla="*/ 24 w 92"/>
                <a:gd name="T1" fmla="*/ 0 h 15"/>
                <a:gd name="T2" fmla="*/ 0 w 92"/>
                <a:gd name="T3" fmla="*/ 0 h 15"/>
                <a:gd name="T4" fmla="*/ 0 w 92"/>
                <a:gd name="T5" fmla="*/ 0 h 15"/>
                <a:gd name="T6" fmla="*/ 10 w 92"/>
                <a:gd name="T7" fmla="*/ 10 h 15"/>
                <a:gd name="T8" fmla="*/ 45 w 92"/>
                <a:gd name="T9" fmla="*/ 10 h 15"/>
                <a:gd name="T10" fmla="*/ 45 w 92"/>
                <a:gd name="T11" fmla="*/ 15 h 15"/>
                <a:gd name="T12" fmla="*/ 46 w 92"/>
                <a:gd name="T13" fmla="*/ 15 h 15"/>
                <a:gd name="T14" fmla="*/ 47 w 92"/>
                <a:gd name="T15" fmla="*/ 15 h 15"/>
                <a:gd name="T16" fmla="*/ 47 w 92"/>
                <a:gd name="T17" fmla="*/ 10 h 15"/>
                <a:gd name="T18" fmla="*/ 80 w 92"/>
                <a:gd name="T19" fmla="*/ 10 h 15"/>
                <a:gd name="T20" fmla="*/ 92 w 92"/>
                <a:gd name="T21" fmla="*/ 0 h 15"/>
                <a:gd name="T22" fmla="*/ 68 w 92"/>
                <a:gd name="T23" fmla="*/ 0 h 15"/>
                <a:gd name="T24" fmla="*/ 24 w 92"/>
                <a:gd name="T2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5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712"/>
            <p:cNvSpPr/>
            <p:nvPr/>
          </p:nvSpPr>
          <p:spPr bwMode="auto">
            <a:xfrm>
              <a:off x="6080126" y="3735388"/>
              <a:ext cx="31750" cy="23813"/>
            </a:xfrm>
            <a:custGeom>
              <a:gdLst>
                <a:gd name="T0" fmla="*/ 6 w 14"/>
                <a:gd name="T1" fmla="*/ 0 h 11"/>
                <a:gd name="T2" fmla="*/ 0 w 14"/>
                <a:gd name="T3" fmla="*/ 6 h 11"/>
                <a:gd name="T4" fmla="*/ 5 w 14"/>
                <a:gd name="T5" fmla="*/ 11 h 11"/>
                <a:gd name="T6" fmla="*/ 7 w 14"/>
                <a:gd name="T7" fmla="*/ 11 h 11"/>
                <a:gd name="T8" fmla="*/ 9 w 14"/>
                <a:gd name="T9" fmla="*/ 11 h 11"/>
                <a:gd name="T10" fmla="*/ 14 w 14"/>
                <a:gd name="T11" fmla="*/ 6 h 11"/>
                <a:gd name="T12" fmla="*/ 8 w 14"/>
                <a:gd name="T13" fmla="*/ 0 h 11"/>
                <a:gd name="T14" fmla="*/ 7 w 14"/>
                <a:gd name="T15" fmla="*/ 0 h 11"/>
                <a:gd name="T16" fmla="*/ 6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0" y="8"/>
                    <a:pt x="2" y="10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2" y="10"/>
                    <a:pt x="14" y="8"/>
                    <a:pt x="14" y="6"/>
                  </a:cubicBezTo>
                  <a:cubicBezTo>
                    <a:pt x="14" y="3"/>
                    <a:pt x="11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713"/>
            <p:cNvSpPr/>
            <p:nvPr/>
          </p:nvSpPr>
          <p:spPr bwMode="auto">
            <a:xfrm>
              <a:off x="6080126" y="3797301"/>
              <a:ext cx="31750" cy="23813"/>
            </a:xfrm>
            <a:custGeom>
              <a:gdLst>
                <a:gd name="T0" fmla="*/ 7 w 14"/>
                <a:gd name="T1" fmla="*/ 0 h 11"/>
                <a:gd name="T2" fmla="*/ 5 w 14"/>
                <a:gd name="T3" fmla="*/ 0 h 11"/>
                <a:gd name="T4" fmla="*/ 0 w 14"/>
                <a:gd name="T5" fmla="*/ 5 h 11"/>
                <a:gd name="T6" fmla="*/ 6 w 14"/>
                <a:gd name="T7" fmla="*/ 11 h 11"/>
                <a:gd name="T8" fmla="*/ 7 w 14"/>
                <a:gd name="T9" fmla="*/ 11 h 11"/>
                <a:gd name="T10" fmla="*/ 8 w 14"/>
                <a:gd name="T11" fmla="*/ 11 h 11"/>
                <a:gd name="T12" fmla="*/ 14 w 14"/>
                <a:gd name="T13" fmla="*/ 5 h 11"/>
                <a:gd name="T14" fmla="*/ 10 w 14"/>
                <a:gd name="T15" fmla="*/ 0 h 11"/>
                <a:gd name="T16" fmla="*/ 7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0"/>
                    <a:pt x="14" y="8"/>
                    <a:pt x="14" y="5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714"/>
            <p:cNvSpPr/>
            <p:nvPr/>
          </p:nvSpPr>
          <p:spPr bwMode="auto">
            <a:xfrm>
              <a:off x="6073776" y="3759201"/>
              <a:ext cx="46038" cy="38100"/>
            </a:xfrm>
            <a:custGeom>
              <a:gdLst>
                <a:gd name="T0" fmla="*/ 10 w 21"/>
                <a:gd name="T1" fmla="*/ 0 h 18"/>
                <a:gd name="T2" fmla="*/ 8 w 21"/>
                <a:gd name="T3" fmla="*/ 0 h 18"/>
                <a:gd name="T4" fmla="*/ 0 w 21"/>
                <a:gd name="T5" fmla="*/ 9 h 18"/>
                <a:gd name="T6" fmla="*/ 8 w 21"/>
                <a:gd name="T7" fmla="*/ 18 h 18"/>
                <a:gd name="T8" fmla="*/ 10 w 21"/>
                <a:gd name="T9" fmla="*/ 18 h 18"/>
                <a:gd name="T10" fmla="*/ 13 w 21"/>
                <a:gd name="T11" fmla="*/ 18 h 18"/>
                <a:gd name="T12" fmla="*/ 21 w 21"/>
                <a:gd name="T13" fmla="*/ 9 h 18"/>
                <a:gd name="T14" fmla="*/ 12 w 21"/>
                <a:gd name="T15" fmla="*/ 0 h 18"/>
                <a:gd name="T16" fmla="*/ 10 w 21"/>
                <a:gd name="T1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3"/>
                    <a:pt x="3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1" y="18"/>
                    <a:pt x="12" y="18"/>
                    <a:pt x="13" y="18"/>
                  </a:cubicBezTo>
                  <a:cubicBezTo>
                    <a:pt x="17" y="17"/>
                    <a:pt x="21" y="13"/>
                    <a:pt x="21" y="9"/>
                  </a:cubicBezTo>
                  <a:cubicBezTo>
                    <a:pt x="21" y="5"/>
                    <a:pt x="17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EB6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456949" y="1234319"/>
            <a:ext cx="484771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400">
                <a:solidFill>
                  <a:schemeClr val="accent4">
                    <a:lumMod val="40000"/>
                    <a:lumOff val="60000"/>
                  </a:schemeClr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2</a:t>
            </a:r>
            <a:endParaRPr lang="zh-CN" altLang="en-US" sz="34400">
              <a:solidFill>
                <a:schemeClr val="accent4">
                  <a:lumMod val="40000"/>
                  <a:lumOff val="60000"/>
                </a:schemeClr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72140" y="2798355"/>
            <a:ext cx="484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活动内容</a:t>
            </a:r>
            <a:endParaRPr lang="zh-CN" altLang="en-US" sz="72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11660" y="3980341"/>
            <a:ext cx="45221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>
                <a:effectLst/>
              </a:rPr>
              <a:t>Lorem ipsum dolor sit amet, consectetur adipisicineiusmod tempor incididunt</a:t>
            </a:r>
            <a:endParaRPr lang="zh-CN" altLang="en-US" sz="1600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: 形状 3"/>
          <p:cNvSpPr/>
          <p:nvPr/>
        </p:nvSpPr>
        <p:spPr>
          <a:xfrm>
            <a:off x="2000923" y="1636210"/>
            <a:ext cx="7423299" cy="3438576"/>
          </a:xfrm>
          <a:custGeom>
            <a:gdLst>
              <a:gd name="connsiteX0" fmla="*/ 0 w 8782723"/>
              <a:gd name="connsiteY0" fmla="*/ 3311902 h 4198992"/>
              <a:gd name="connsiteX1" fmla="*/ 2773680 w 8782723"/>
              <a:gd name="connsiteY1" fmla="*/ 3982462 h 4198992"/>
              <a:gd name="connsiteX2" fmla="*/ 2087880 w 8782723"/>
              <a:gd name="connsiteY2" fmla="*/ 370582 h 4198992"/>
              <a:gd name="connsiteX3" fmla="*/ 8625840 w 8782723"/>
              <a:gd name="connsiteY3" fmla="*/ 462022 h 4198992"/>
              <a:gd name="connsiteX4" fmla="*/ 6888480 w 8782723"/>
              <a:gd name="connsiteY4" fmla="*/ 3418582 h 4198992"/>
              <a:gd name="connsiteX5" fmla="*/ 8519160 w 8782723"/>
              <a:gd name="connsiteY5" fmla="*/ 4134862 h 4198992"/>
              <a:gd name="connsiteX6" fmla="*/ 8610600 w 8782723"/>
              <a:gd name="connsiteY6" fmla="*/ 4119622 h 4198992"/>
              <a:gd name="connsiteX0-1" fmla="*/ 0 w 8709193"/>
              <a:gd name="connsiteY0-2" fmla="*/ 3138161 h 4025251"/>
              <a:gd name="connsiteX1-3" fmla="*/ 2773680 w 8709193"/>
              <a:gd name="connsiteY1-4" fmla="*/ 3808721 h 4025251"/>
              <a:gd name="connsiteX2-5" fmla="*/ 2087880 w 8709193"/>
              <a:gd name="connsiteY2-6" fmla="*/ 196841 h 4025251"/>
              <a:gd name="connsiteX3-7" fmla="*/ 7822062 w 8709193"/>
              <a:gd name="connsiteY3-8" fmla="*/ 770548 h 4025251"/>
              <a:gd name="connsiteX4-9" fmla="*/ 6888480 w 8709193"/>
              <a:gd name="connsiteY4-10" fmla="*/ 3244841 h 4025251"/>
              <a:gd name="connsiteX5-11" fmla="*/ 8519160 w 8709193"/>
              <a:gd name="connsiteY5-12" fmla="*/ 3961121 h 4025251"/>
              <a:gd name="connsiteX6-13" fmla="*/ 8610600 w 8709193"/>
              <a:gd name="connsiteY6-14" fmla="*/ 3945881 h 4025251"/>
              <a:gd name="connsiteX0-15" fmla="*/ 0 w 8709193"/>
              <a:gd name="connsiteY0-16" fmla="*/ 3030470 h 3917560"/>
              <a:gd name="connsiteX1-17" fmla="*/ 2773680 w 8709193"/>
              <a:gd name="connsiteY1-18" fmla="*/ 3701030 h 3917560"/>
              <a:gd name="connsiteX2-19" fmla="*/ 2087880 w 8709193"/>
              <a:gd name="connsiteY2-20" fmla="*/ 89150 h 3917560"/>
              <a:gd name="connsiteX3-21" fmla="*/ 7125454 w 8709193"/>
              <a:gd name="connsiteY3-22" fmla="*/ 1270156 h 3917560"/>
              <a:gd name="connsiteX4-23" fmla="*/ 6888480 w 8709193"/>
              <a:gd name="connsiteY4-24" fmla="*/ 3137150 h 3917560"/>
              <a:gd name="connsiteX5-25" fmla="*/ 8519160 w 8709193"/>
              <a:gd name="connsiteY5-26" fmla="*/ 3853430 h 3917560"/>
              <a:gd name="connsiteX6-27" fmla="*/ 8610600 w 8709193"/>
              <a:gd name="connsiteY6-28" fmla="*/ 3838190 h 3917560"/>
              <a:gd name="connsiteX0-29" fmla="*/ 0 w 8700332"/>
              <a:gd name="connsiteY0-30" fmla="*/ 3034893 h 3892102"/>
              <a:gd name="connsiteX1-31" fmla="*/ 2773680 w 8700332"/>
              <a:gd name="connsiteY1-32" fmla="*/ 3705453 h 3892102"/>
              <a:gd name="connsiteX2-33" fmla="*/ 2087880 w 8700332"/>
              <a:gd name="connsiteY2-34" fmla="*/ 93573 h 3892102"/>
              <a:gd name="connsiteX3-35" fmla="*/ 7125454 w 8700332"/>
              <a:gd name="connsiteY3-36" fmla="*/ 1274579 h 3892102"/>
              <a:gd name="connsiteX4-37" fmla="*/ 7031374 w 8700332"/>
              <a:gd name="connsiteY4-38" fmla="*/ 3570255 h 3892102"/>
              <a:gd name="connsiteX5-39" fmla="*/ 8519160 w 8700332"/>
              <a:gd name="connsiteY5-40" fmla="*/ 3857853 h 3892102"/>
              <a:gd name="connsiteX6-41" fmla="*/ 8610600 w 8700332"/>
              <a:gd name="connsiteY6-42" fmla="*/ 3842613 h 3892102"/>
              <a:gd name="connsiteX0-43" fmla="*/ 0 w 8700332"/>
              <a:gd name="connsiteY0-44" fmla="*/ 3034893 h 4030116"/>
              <a:gd name="connsiteX1-45" fmla="*/ 2773680 w 8700332"/>
              <a:gd name="connsiteY1-46" fmla="*/ 3705453 h 4030116"/>
              <a:gd name="connsiteX2-47" fmla="*/ 2087880 w 8700332"/>
              <a:gd name="connsiteY2-48" fmla="*/ 93573 h 4030116"/>
              <a:gd name="connsiteX3-49" fmla="*/ 7125454 w 8700332"/>
              <a:gd name="connsiteY3-50" fmla="*/ 1274579 h 4030116"/>
              <a:gd name="connsiteX4-51" fmla="*/ 7031374 w 8700332"/>
              <a:gd name="connsiteY4-52" fmla="*/ 3570255 h 4030116"/>
              <a:gd name="connsiteX5-53" fmla="*/ 8519160 w 8700332"/>
              <a:gd name="connsiteY5-54" fmla="*/ 3857853 h 4030116"/>
              <a:gd name="connsiteX6-55" fmla="*/ 8610600 w 8700332"/>
              <a:gd name="connsiteY6-56" fmla="*/ 3842613 h 4030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00332" h="4030116">
                <a:moveTo>
                  <a:pt x="0" y="3034893"/>
                </a:moveTo>
                <a:cubicBezTo>
                  <a:pt x="1212850" y="3615283"/>
                  <a:pt x="2425700" y="4195673"/>
                  <a:pt x="2773680" y="3705453"/>
                </a:cubicBezTo>
                <a:cubicBezTo>
                  <a:pt x="3121660" y="3215233"/>
                  <a:pt x="1362584" y="498719"/>
                  <a:pt x="2087880" y="93573"/>
                </a:cubicBezTo>
                <a:cubicBezTo>
                  <a:pt x="2813176" y="-311573"/>
                  <a:pt x="6301538" y="695132"/>
                  <a:pt x="7125454" y="1274579"/>
                </a:cubicBezTo>
                <a:cubicBezTo>
                  <a:pt x="7949370" y="1854026"/>
                  <a:pt x="7817209" y="2711027"/>
                  <a:pt x="7031374" y="3570255"/>
                </a:cubicBezTo>
                <a:cubicBezTo>
                  <a:pt x="6245539" y="4429483"/>
                  <a:pt x="8255956" y="3812460"/>
                  <a:pt x="8519160" y="3857853"/>
                </a:cubicBezTo>
                <a:cubicBezTo>
                  <a:pt x="8782364" y="3903246"/>
                  <a:pt x="8708390" y="3908653"/>
                  <a:pt x="8610600" y="3842613"/>
                </a:cubicBezTo>
              </a:path>
            </a:pathLst>
          </a:custGeom>
          <a:noFill/>
          <a:ln w="6350">
            <a:solidFill>
              <a:srgbClr val="F9E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53641" y="4922157"/>
            <a:ext cx="1463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中</a:t>
            </a:r>
            <a:endParaRPr lang="zh-CN" altLang="en-US" sz="66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11039" y="1726645"/>
            <a:ext cx="1463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秋</a:t>
            </a:r>
            <a:endParaRPr lang="zh-CN" altLang="en-US" sz="66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61182" y="2070252"/>
            <a:ext cx="1463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团</a:t>
            </a:r>
            <a:endParaRPr lang="zh-CN" altLang="en-US" sz="66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47280" y="5171456"/>
            <a:ext cx="1463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圆</a:t>
            </a:r>
            <a:endParaRPr lang="zh-CN" altLang="en-US" sz="66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0421" y="5171456"/>
            <a:ext cx="2259045" cy="659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effectLst/>
              </a:rPr>
              <a:t>Lorem ipsum dolor sit amet, consectetur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23712" y="2002397"/>
            <a:ext cx="2259045" cy="659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effectLst/>
              </a:rPr>
              <a:t>Lorem ipsum dolor sit amet, consectetur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95321" y="4715219"/>
            <a:ext cx="154391" cy="154391"/>
          </a:xfrm>
          <a:prstGeom prst="ellipse">
            <a:avLst/>
          </a:prstGeom>
          <a:solidFill>
            <a:srgbClr val="F9E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604441" y="1799299"/>
            <a:ext cx="154391" cy="154391"/>
          </a:xfrm>
          <a:prstGeom prst="ellipse">
            <a:avLst/>
          </a:prstGeom>
          <a:solidFill>
            <a:srgbClr val="F9E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627801" y="2469859"/>
            <a:ext cx="154391" cy="154391"/>
          </a:xfrm>
          <a:prstGeom prst="ellipse">
            <a:avLst/>
          </a:prstGeom>
          <a:solidFill>
            <a:srgbClr val="F9E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146951" y="2323954"/>
            <a:ext cx="2259045" cy="659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effectLst/>
              </a:rPr>
              <a:t>Lorem ipsum dolor sit amet, consectetur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806791" y="4968730"/>
            <a:ext cx="154391" cy="154391"/>
          </a:xfrm>
          <a:prstGeom prst="ellipse">
            <a:avLst/>
          </a:prstGeom>
          <a:solidFill>
            <a:srgbClr val="F9E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67733" y="5474421"/>
            <a:ext cx="2259045" cy="659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effectLst/>
              </a:rPr>
              <a:t>Lorem ipsum dolor sit amet, consectetur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8969" y="519291"/>
            <a:ext cx="21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2400">
              <a:solidFill>
                <a:schemeClr val="bg1"/>
              </a:solidFill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pic>
        <p:nvPicPr>
          <p:cNvPr id="34820" name="Picture 4" descr="http://img.hb.aicdn.com/2a7550c562dffc4727f51f52b3826d4bf9067e2f22925-xSyaBl_fw6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4171" y="2661557"/>
            <a:ext cx="4084320" cy="26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09600" y="629798"/>
            <a:ext cx="10957560" cy="5598403"/>
          </a:xfrm>
          <a:prstGeom prst="rect">
            <a:avLst/>
          </a:prstGeom>
          <a:noFill/>
          <a:ln w="76200">
            <a:solidFill>
              <a:srgbClr val="E4C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94" b="15706"/>
          <a:stretch>
            <a:fillRect/>
          </a:stretch>
        </p:blipFill>
        <p:spPr>
          <a:xfrm>
            <a:off x="0" y="-1"/>
            <a:ext cx="2321169" cy="6858001"/>
          </a:xfrm>
          <a:prstGeom prst="rect">
            <a:avLst/>
          </a:prstGeom>
        </p:spPr>
      </p:pic>
      <p:sp>
        <p:nvSpPr>
          <p:cNvPr id="5" name="Freeform 9"/>
          <p:cNvSpPr/>
          <p:nvPr/>
        </p:nvSpPr>
        <p:spPr bwMode="auto">
          <a:xfrm>
            <a:off x="1645046" y="5044356"/>
            <a:ext cx="2298022" cy="972820"/>
          </a:xfrm>
          <a:custGeom>
            <a:gdLst>
              <a:gd name="T0" fmla="*/ 1211 w 1909"/>
              <a:gd name="T1" fmla="*/ 267 h 804"/>
              <a:gd name="T2" fmla="*/ 1043 w 1909"/>
              <a:gd name="T3" fmla="*/ 264 h 804"/>
              <a:gd name="T4" fmla="*/ 1009 w 1909"/>
              <a:gd name="T5" fmla="*/ 240 h 804"/>
              <a:gd name="T6" fmla="*/ 1072 w 1909"/>
              <a:gd name="T7" fmla="*/ 225 h 804"/>
              <a:gd name="T8" fmla="*/ 1512 w 1909"/>
              <a:gd name="T9" fmla="*/ 214 h 804"/>
              <a:gd name="T10" fmla="*/ 1563 w 1909"/>
              <a:gd name="T11" fmla="*/ 144 h 804"/>
              <a:gd name="T12" fmla="*/ 1470 w 1909"/>
              <a:gd name="T13" fmla="*/ 95 h 804"/>
              <a:gd name="T14" fmla="*/ 1297 w 1909"/>
              <a:gd name="T15" fmla="*/ 93 h 804"/>
              <a:gd name="T16" fmla="*/ 1261 w 1909"/>
              <a:gd name="T17" fmla="*/ 68 h 804"/>
              <a:gd name="T18" fmla="*/ 1312 w 1909"/>
              <a:gd name="T19" fmla="*/ 53 h 804"/>
              <a:gd name="T20" fmla="*/ 1312 w 1909"/>
              <a:gd name="T21" fmla="*/ 1 h 804"/>
              <a:gd name="T22" fmla="*/ 1204 w 1909"/>
              <a:gd name="T23" fmla="*/ 64 h 804"/>
              <a:gd name="T24" fmla="*/ 1291 w 1909"/>
              <a:gd name="T25" fmla="*/ 137 h 804"/>
              <a:gd name="T26" fmla="*/ 1438 w 1909"/>
              <a:gd name="T27" fmla="*/ 135 h 804"/>
              <a:gd name="T28" fmla="*/ 1518 w 1909"/>
              <a:gd name="T29" fmla="*/ 151 h 804"/>
              <a:gd name="T30" fmla="*/ 1521 w 1909"/>
              <a:gd name="T31" fmla="*/ 159 h 804"/>
              <a:gd name="T32" fmla="*/ 1051 w 1909"/>
              <a:gd name="T33" fmla="*/ 173 h 804"/>
              <a:gd name="T34" fmla="*/ 952 w 1909"/>
              <a:gd name="T35" fmla="*/ 238 h 804"/>
              <a:gd name="T36" fmla="*/ 1043 w 1909"/>
              <a:gd name="T37" fmla="*/ 309 h 804"/>
              <a:gd name="T38" fmla="*/ 1091 w 1909"/>
              <a:gd name="T39" fmla="*/ 348 h 804"/>
              <a:gd name="T40" fmla="*/ 1156 w 1909"/>
              <a:gd name="T41" fmla="*/ 453 h 804"/>
              <a:gd name="T42" fmla="*/ 1282 w 1909"/>
              <a:gd name="T43" fmla="*/ 466 h 804"/>
              <a:gd name="T44" fmla="*/ 1544 w 1909"/>
              <a:gd name="T45" fmla="*/ 484 h 804"/>
              <a:gd name="T46" fmla="*/ 1550 w 1909"/>
              <a:gd name="T47" fmla="*/ 498 h 804"/>
              <a:gd name="T48" fmla="*/ 1412 w 1909"/>
              <a:gd name="T49" fmla="*/ 534 h 804"/>
              <a:gd name="T50" fmla="*/ 818 w 1909"/>
              <a:gd name="T51" fmla="*/ 583 h 804"/>
              <a:gd name="T52" fmla="*/ 809 w 1909"/>
              <a:gd name="T53" fmla="*/ 627 h 804"/>
              <a:gd name="T54" fmla="*/ 935 w 1909"/>
              <a:gd name="T55" fmla="*/ 700 h 804"/>
              <a:gd name="T56" fmla="*/ 1180 w 1909"/>
              <a:gd name="T57" fmla="*/ 703 h 804"/>
              <a:gd name="T58" fmla="*/ 1203 w 1909"/>
              <a:gd name="T59" fmla="*/ 723 h 804"/>
              <a:gd name="T60" fmla="*/ 1164 w 1909"/>
              <a:gd name="T61" fmla="*/ 759 h 804"/>
              <a:gd name="T62" fmla="*/ 1116 w 1909"/>
              <a:gd name="T63" fmla="*/ 761 h 804"/>
              <a:gd name="T64" fmla="*/ 515 w 1909"/>
              <a:gd name="T65" fmla="*/ 772 h 804"/>
              <a:gd name="T66" fmla="*/ 484 w 1909"/>
              <a:gd name="T67" fmla="*/ 755 h 804"/>
              <a:gd name="T68" fmla="*/ 485 w 1909"/>
              <a:gd name="T69" fmla="*/ 749 h 804"/>
              <a:gd name="T70" fmla="*/ 523 w 1909"/>
              <a:gd name="T71" fmla="*/ 737 h 804"/>
              <a:gd name="T72" fmla="*/ 640 w 1909"/>
              <a:gd name="T73" fmla="*/ 738 h 804"/>
              <a:gd name="T74" fmla="*/ 701 w 1909"/>
              <a:gd name="T75" fmla="*/ 689 h 804"/>
              <a:gd name="T76" fmla="*/ 631 w 1909"/>
              <a:gd name="T77" fmla="*/ 645 h 804"/>
              <a:gd name="T78" fmla="*/ 619 w 1909"/>
              <a:gd name="T79" fmla="*/ 680 h 804"/>
              <a:gd name="T80" fmla="*/ 662 w 1909"/>
              <a:gd name="T81" fmla="*/ 691 h 804"/>
              <a:gd name="T82" fmla="*/ 638 w 1909"/>
              <a:gd name="T83" fmla="*/ 707 h 804"/>
              <a:gd name="T84" fmla="*/ 523 w 1909"/>
              <a:gd name="T85" fmla="*/ 709 h 804"/>
              <a:gd name="T86" fmla="*/ 457 w 1909"/>
              <a:gd name="T87" fmla="*/ 738 h 804"/>
              <a:gd name="T88" fmla="*/ 474 w 1909"/>
              <a:gd name="T89" fmla="*/ 785 h 804"/>
              <a:gd name="T90" fmla="*/ 532 w 1909"/>
              <a:gd name="T91" fmla="*/ 795 h 804"/>
              <a:gd name="T92" fmla="*/ 1156 w 1909"/>
              <a:gd name="T93" fmla="*/ 803 h 804"/>
              <a:gd name="T94" fmla="*/ 1258 w 1909"/>
              <a:gd name="T95" fmla="*/ 725 h 804"/>
              <a:gd name="T96" fmla="*/ 1159 w 1909"/>
              <a:gd name="T97" fmla="*/ 649 h 804"/>
              <a:gd name="T98" fmla="*/ 932 w 1909"/>
              <a:gd name="T99" fmla="*/ 645 h 804"/>
              <a:gd name="T100" fmla="*/ 879 w 1909"/>
              <a:gd name="T101" fmla="*/ 618 h 804"/>
              <a:gd name="T102" fmla="*/ 930 w 1909"/>
              <a:gd name="T103" fmla="*/ 595 h 804"/>
              <a:gd name="T104" fmla="*/ 1528 w 1909"/>
              <a:gd name="T105" fmla="*/ 582 h 804"/>
              <a:gd name="T106" fmla="*/ 1611 w 1909"/>
              <a:gd name="T107" fmla="*/ 477 h 804"/>
              <a:gd name="T108" fmla="*/ 1476 w 1909"/>
              <a:gd name="T109" fmla="*/ 406 h 804"/>
              <a:gd name="T110" fmla="*/ 1228 w 1909"/>
              <a:gd name="T111" fmla="*/ 402 h 804"/>
              <a:gd name="T112" fmla="*/ 1171 w 1909"/>
              <a:gd name="T113" fmla="*/ 367 h 804"/>
              <a:gd name="T114" fmla="*/ 1237 w 1909"/>
              <a:gd name="T115" fmla="*/ 344 h 8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9" h="804">
                <a:moveTo>
                  <a:pt x="1794" y="272"/>
                </a:moveTo>
                <a:cubicBezTo>
                  <a:pt x="1754" y="271"/>
                  <a:pt x="1713" y="270"/>
                  <a:pt x="1671" y="269"/>
                </a:cubicBezTo>
                <a:cubicBezTo>
                  <a:pt x="1586" y="268"/>
                  <a:pt x="1497" y="267"/>
                  <a:pt x="1404" y="267"/>
                </a:cubicBezTo>
                <a:cubicBezTo>
                  <a:pt x="1358" y="267"/>
                  <a:pt x="1311" y="267"/>
                  <a:pt x="1264" y="268"/>
                </a:cubicBezTo>
                <a:cubicBezTo>
                  <a:pt x="1258" y="268"/>
                  <a:pt x="1252" y="268"/>
                  <a:pt x="1246" y="268"/>
                </a:cubicBezTo>
                <a:cubicBezTo>
                  <a:pt x="1237" y="268"/>
                  <a:pt x="1237" y="268"/>
                  <a:pt x="1237" y="268"/>
                </a:cubicBezTo>
                <a:cubicBezTo>
                  <a:pt x="1236" y="268"/>
                  <a:pt x="1234" y="268"/>
                  <a:pt x="1233" y="268"/>
                </a:cubicBezTo>
                <a:cubicBezTo>
                  <a:pt x="1230" y="268"/>
                  <a:pt x="1227" y="267"/>
                  <a:pt x="1225" y="267"/>
                </a:cubicBezTo>
                <a:cubicBezTo>
                  <a:pt x="1221" y="267"/>
                  <a:pt x="1221" y="267"/>
                  <a:pt x="1221" y="267"/>
                </a:cubicBezTo>
                <a:cubicBezTo>
                  <a:pt x="1218" y="267"/>
                  <a:pt x="1218" y="267"/>
                  <a:pt x="1218" y="267"/>
                </a:cubicBezTo>
                <a:cubicBezTo>
                  <a:pt x="1211" y="267"/>
                  <a:pt x="1211" y="267"/>
                  <a:pt x="1211" y="267"/>
                </a:cubicBezTo>
                <a:cubicBezTo>
                  <a:pt x="1203" y="267"/>
                  <a:pt x="1194" y="267"/>
                  <a:pt x="1186" y="267"/>
                </a:cubicBezTo>
                <a:cubicBezTo>
                  <a:pt x="1169" y="267"/>
                  <a:pt x="1152" y="266"/>
                  <a:pt x="1135" y="266"/>
                </a:cubicBezTo>
                <a:cubicBezTo>
                  <a:pt x="1119" y="266"/>
                  <a:pt x="1102" y="266"/>
                  <a:pt x="1085" y="265"/>
                </a:cubicBezTo>
                <a:cubicBezTo>
                  <a:pt x="1076" y="265"/>
                  <a:pt x="1068" y="265"/>
                  <a:pt x="1059" y="265"/>
                </a:cubicBezTo>
                <a:cubicBezTo>
                  <a:pt x="1053" y="265"/>
                  <a:pt x="1053" y="265"/>
                  <a:pt x="1053" y="265"/>
                </a:cubicBezTo>
                <a:cubicBezTo>
                  <a:pt x="1052" y="265"/>
                  <a:pt x="1052" y="265"/>
                  <a:pt x="1052" y="265"/>
                </a:cubicBezTo>
                <a:cubicBezTo>
                  <a:pt x="1051" y="265"/>
                  <a:pt x="1051" y="265"/>
                  <a:pt x="1051" y="265"/>
                </a:cubicBezTo>
                <a:cubicBezTo>
                  <a:pt x="1050" y="265"/>
                  <a:pt x="1051" y="265"/>
                  <a:pt x="1051" y="265"/>
                </a:cubicBezTo>
                <a:cubicBezTo>
                  <a:pt x="1048" y="265"/>
                  <a:pt x="1048" y="265"/>
                  <a:pt x="1048" y="265"/>
                </a:cubicBezTo>
                <a:cubicBezTo>
                  <a:pt x="1045" y="265"/>
                  <a:pt x="1045" y="265"/>
                  <a:pt x="1045" y="265"/>
                </a:cubicBezTo>
                <a:cubicBezTo>
                  <a:pt x="1044" y="265"/>
                  <a:pt x="1044" y="264"/>
                  <a:pt x="1043" y="264"/>
                </a:cubicBezTo>
                <a:cubicBezTo>
                  <a:pt x="1043" y="264"/>
                  <a:pt x="1043" y="264"/>
                  <a:pt x="1043" y="264"/>
                </a:cubicBezTo>
                <a:cubicBezTo>
                  <a:pt x="1041" y="264"/>
                  <a:pt x="1040" y="264"/>
                  <a:pt x="1039" y="264"/>
                </a:cubicBezTo>
                <a:cubicBezTo>
                  <a:pt x="1033" y="263"/>
                  <a:pt x="1027" y="261"/>
                  <a:pt x="1023" y="259"/>
                </a:cubicBezTo>
                <a:cubicBezTo>
                  <a:pt x="1018" y="257"/>
                  <a:pt x="1014" y="254"/>
                  <a:pt x="1012" y="251"/>
                </a:cubicBezTo>
                <a:cubicBezTo>
                  <a:pt x="1009" y="248"/>
                  <a:pt x="1008" y="246"/>
                  <a:pt x="1008" y="244"/>
                </a:cubicBezTo>
                <a:cubicBezTo>
                  <a:pt x="1008" y="244"/>
                  <a:pt x="1008" y="244"/>
                  <a:pt x="1008" y="244"/>
                </a:cubicBezTo>
                <a:cubicBezTo>
                  <a:pt x="1008" y="244"/>
                  <a:pt x="1008" y="244"/>
                  <a:pt x="1008" y="244"/>
                </a:cubicBezTo>
                <a:cubicBezTo>
                  <a:pt x="1009" y="241"/>
                  <a:pt x="1009" y="241"/>
                  <a:pt x="1009" y="241"/>
                </a:cubicBezTo>
                <a:cubicBezTo>
                  <a:pt x="1009" y="240"/>
                  <a:pt x="1009" y="240"/>
                  <a:pt x="1009" y="240"/>
                </a:cubicBezTo>
                <a:cubicBezTo>
                  <a:pt x="1009" y="240"/>
                  <a:pt x="1009" y="240"/>
                  <a:pt x="1009" y="240"/>
                </a:cubicBezTo>
                <a:cubicBezTo>
                  <a:pt x="1009" y="240"/>
                  <a:pt x="1009" y="240"/>
                  <a:pt x="1009" y="240"/>
                </a:cubicBezTo>
                <a:cubicBezTo>
                  <a:pt x="1009" y="240"/>
                  <a:pt x="1009" y="240"/>
                  <a:pt x="1009" y="240"/>
                </a:cubicBezTo>
                <a:cubicBezTo>
                  <a:pt x="1009" y="240"/>
                  <a:pt x="1009" y="240"/>
                  <a:pt x="1009" y="240"/>
                </a:cubicBezTo>
                <a:cubicBezTo>
                  <a:pt x="1010" y="239"/>
                  <a:pt x="1010" y="239"/>
                  <a:pt x="1010" y="238"/>
                </a:cubicBezTo>
                <a:cubicBezTo>
                  <a:pt x="1012" y="236"/>
                  <a:pt x="1015" y="234"/>
                  <a:pt x="1019" y="231"/>
                </a:cubicBezTo>
                <a:cubicBezTo>
                  <a:pt x="1022" y="229"/>
                  <a:pt x="1027" y="228"/>
                  <a:pt x="1032" y="226"/>
                </a:cubicBezTo>
                <a:cubicBezTo>
                  <a:pt x="1037" y="225"/>
                  <a:pt x="1043" y="225"/>
                  <a:pt x="1049" y="225"/>
                </a:cubicBezTo>
                <a:cubicBezTo>
                  <a:pt x="1050" y="225"/>
                  <a:pt x="1050" y="225"/>
                  <a:pt x="1050" y="225"/>
                </a:cubicBezTo>
                <a:cubicBezTo>
                  <a:pt x="1050" y="225"/>
                  <a:pt x="1050" y="225"/>
                  <a:pt x="1051" y="225"/>
                </a:cubicBezTo>
                <a:cubicBezTo>
                  <a:pt x="1054" y="225"/>
                  <a:pt x="1054" y="225"/>
                  <a:pt x="1054" y="225"/>
                </a:cubicBezTo>
                <a:cubicBezTo>
                  <a:pt x="1060" y="225"/>
                  <a:pt x="1060" y="225"/>
                  <a:pt x="1060" y="225"/>
                </a:cubicBezTo>
                <a:cubicBezTo>
                  <a:pt x="1064" y="225"/>
                  <a:pt x="1068" y="225"/>
                  <a:pt x="1072" y="225"/>
                </a:cubicBezTo>
                <a:cubicBezTo>
                  <a:pt x="1105" y="226"/>
                  <a:pt x="1137" y="226"/>
                  <a:pt x="1169" y="226"/>
                </a:cubicBezTo>
                <a:cubicBezTo>
                  <a:pt x="1232" y="226"/>
                  <a:pt x="1293" y="225"/>
                  <a:pt x="1351" y="224"/>
                </a:cubicBezTo>
                <a:cubicBezTo>
                  <a:pt x="1380" y="224"/>
                  <a:pt x="1409" y="223"/>
                  <a:pt x="1436" y="222"/>
                </a:cubicBezTo>
                <a:cubicBezTo>
                  <a:pt x="1449" y="222"/>
                  <a:pt x="1461" y="221"/>
                  <a:pt x="1473" y="220"/>
                </a:cubicBezTo>
                <a:cubicBezTo>
                  <a:pt x="1476" y="220"/>
                  <a:pt x="1476" y="220"/>
                  <a:pt x="1476" y="220"/>
                </a:cubicBezTo>
                <a:cubicBezTo>
                  <a:pt x="1479" y="220"/>
                  <a:pt x="1479" y="220"/>
                  <a:pt x="1479" y="220"/>
                </a:cubicBezTo>
                <a:cubicBezTo>
                  <a:pt x="1481" y="220"/>
                  <a:pt x="1481" y="220"/>
                  <a:pt x="1481" y="220"/>
                </a:cubicBezTo>
                <a:cubicBezTo>
                  <a:pt x="1483" y="220"/>
                  <a:pt x="1483" y="220"/>
                  <a:pt x="1483" y="220"/>
                </a:cubicBezTo>
                <a:cubicBezTo>
                  <a:pt x="1485" y="220"/>
                  <a:pt x="1488" y="219"/>
                  <a:pt x="1491" y="219"/>
                </a:cubicBezTo>
                <a:cubicBezTo>
                  <a:pt x="1495" y="219"/>
                  <a:pt x="1495" y="219"/>
                  <a:pt x="1495" y="219"/>
                </a:cubicBezTo>
                <a:cubicBezTo>
                  <a:pt x="1501" y="218"/>
                  <a:pt x="1512" y="214"/>
                  <a:pt x="1512" y="214"/>
                </a:cubicBezTo>
                <a:cubicBezTo>
                  <a:pt x="1520" y="212"/>
                  <a:pt x="1527" y="209"/>
                  <a:pt x="1534" y="205"/>
                </a:cubicBezTo>
                <a:cubicBezTo>
                  <a:pt x="1543" y="200"/>
                  <a:pt x="1551" y="193"/>
                  <a:pt x="1557" y="184"/>
                </a:cubicBezTo>
                <a:cubicBezTo>
                  <a:pt x="1559" y="181"/>
                  <a:pt x="1560" y="179"/>
                  <a:pt x="1561" y="176"/>
                </a:cubicBezTo>
                <a:cubicBezTo>
                  <a:pt x="1562" y="175"/>
                  <a:pt x="1562" y="174"/>
                  <a:pt x="1563" y="173"/>
                </a:cubicBezTo>
                <a:cubicBezTo>
                  <a:pt x="1564" y="169"/>
                  <a:pt x="1564" y="169"/>
                  <a:pt x="1564" y="169"/>
                </a:cubicBezTo>
                <a:cubicBezTo>
                  <a:pt x="1565" y="166"/>
                  <a:pt x="1565" y="163"/>
                  <a:pt x="1565" y="160"/>
                </a:cubicBezTo>
                <a:cubicBezTo>
                  <a:pt x="1565" y="159"/>
                  <a:pt x="1565" y="159"/>
                  <a:pt x="1565" y="159"/>
                </a:cubicBezTo>
                <a:cubicBezTo>
                  <a:pt x="1565" y="159"/>
                  <a:pt x="1565" y="156"/>
                  <a:pt x="1565" y="157"/>
                </a:cubicBezTo>
                <a:cubicBezTo>
                  <a:pt x="1565" y="156"/>
                  <a:pt x="1565" y="156"/>
                  <a:pt x="1565" y="156"/>
                </a:cubicBezTo>
                <a:cubicBezTo>
                  <a:pt x="1565" y="153"/>
                  <a:pt x="1565" y="153"/>
                  <a:pt x="1565" y="153"/>
                </a:cubicBezTo>
                <a:cubicBezTo>
                  <a:pt x="1564" y="151"/>
                  <a:pt x="1564" y="147"/>
                  <a:pt x="1563" y="144"/>
                </a:cubicBezTo>
                <a:cubicBezTo>
                  <a:pt x="1562" y="142"/>
                  <a:pt x="1561" y="139"/>
                  <a:pt x="1559" y="137"/>
                </a:cubicBezTo>
                <a:cubicBezTo>
                  <a:pt x="1557" y="133"/>
                  <a:pt x="1557" y="133"/>
                  <a:pt x="1557" y="133"/>
                </a:cubicBezTo>
                <a:cubicBezTo>
                  <a:pt x="1556" y="132"/>
                  <a:pt x="1556" y="131"/>
                  <a:pt x="1555" y="130"/>
                </a:cubicBezTo>
                <a:cubicBezTo>
                  <a:pt x="1554" y="129"/>
                  <a:pt x="1553" y="128"/>
                  <a:pt x="1552" y="127"/>
                </a:cubicBezTo>
                <a:cubicBezTo>
                  <a:pt x="1550" y="124"/>
                  <a:pt x="1550" y="124"/>
                  <a:pt x="1550" y="124"/>
                </a:cubicBezTo>
                <a:cubicBezTo>
                  <a:pt x="1542" y="116"/>
                  <a:pt x="1533" y="110"/>
                  <a:pt x="1523" y="106"/>
                </a:cubicBezTo>
                <a:cubicBezTo>
                  <a:pt x="1513" y="101"/>
                  <a:pt x="1503" y="99"/>
                  <a:pt x="1493" y="97"/>
                </a:cubicBezTo>
                <a:cubicBezTo>
                  <a:pt x="1490" y="96"/>
                  <a:pt x="1488" y="96"/>
                  <a:pt x="1485" y="96"/>
                </a:cubicBezTo>
                <a:cubicBezTo>
                  <a:pt x="1482" y="96"/>
                  <a:pt x="1480" y="96"/>
                  <a:pt x="1477" y="95"/>
                </a:cubicBezTo>
                <a:cubicBezTo>
                  <a:pt x="1473" y="95"/>
                  <a:pt x="1473" y="95"/>
                  <a:pt x="1473" y="95"/>
                </a:cubicBezTo>
                <a:cubicBezTo>
                  <a:pt x="1470" y="95"/>
                  <a:pt x="1470" y="95"/>
                  <a:pt x="1470" y="95"/>
                </a:cubicBezTo>
                <a:cubicBezTo>
                  <a:pt x="1464" y="95"/>
                  <a:pt x="1464" y="95"/>
                  <a:pt x="1464" y="95"/>
                </a:cubicBezTo>
                <a:cubicBezTo>
                  <a:pt x="1455" y="95"/>
                  <a:pt x="1447" y="95"/>
                  <a:pt x="1438" y="95"/>
                </a:cubicBezTo>
                <a:cubicBezTo>
                  <a:pt x="1422" y="95"/>
                  <a:pt x="1405" y="94"/>
                  <a:pt x="1388" y="94"/>
                </a:cubicBezTo>
                <a:cubicBezTo>
                  <a:pt x="1371" y="94"/>
                  <a:pt x="1354" y="94"/>
                  <a:pt x="1337" y="93"/>
                </a:cubicBezTo>
                <a:cubicBezTo>
                  <a:pt x="1329" y="93"/>
                  <a:pt x="1320" y="93"/>
                  <a:pt x="1312" y="93"/>
                </a:cubicBezTo>
                <a:cubicBezTo>
                  <a:pt x="1306" y="93"/>
                  <a:pt x="1306" y="93"/>
                  <a:pt x="1306" y="93"/>
                </a:cubicBezTo>
                <a:cubicBezTo>
                  <a:pt x="1304" y="93"/>
                  <a:pt x="1304" y="93"/>
                  <a:pt x="1304" y="93"/>
                </a:cubicBezTo>
                <a:cubicBezTo>
                  <a:pt x="1303" y="93"/>
                  <a:pt x="1303" y="93"/>
                  <a:pt x="1303" y="93"/>
                </a:cubicBezTo>
                <a:cubicBezTo>
                  <a:pt x="1302" y="93"/>
                  <a:pt x="1304" y="93"/>
                  <a:pt x="1303" y="93"/>
                </a:cubicBezTo>
                <a:cubicBezTo>
                  <a:pt x="1300" y="93"/>
                  <a:pt x="1300" y="93"/>
                  <a:pt x="1300" y="93"/>
                </a:cubicBezTo>
                <a:cubicBezTo>
                  <a:pt x="1297" y="93"/>
                  <a:pt x="1297" y="93"/>
                  <a:pt x="1297" y="93"/>
                </a:cubicBezTo>
                <a:cubicBezTo>
                  <a:pt x="1296" y="93"/>
                  <a:pt x="1296" y="93"/>
                  <a:pt x="1296" y="92"/>
                </a:cubicBezTo>
                <a:cubicBezTo>
                  <a:pt x="1295" y="92"/>
                  <a:pt x="1295" y="92"/>
                  <a:pt x="1295" y="92"/>
                </a:cubicBezTo>
                <a:cubicBezTo>
                  <a:pt x="1294" y="92"/>
                  <a:pt x="1293" y="92"/>
                  <a:pt x="1291" y="92"/>
                </a:cubicBezTo>
                <a:cubicBezTo>
                  <a:pt x="1285" y="91"/>
                  <a:pt x="1280" y="89"/>
                  <a:pt x="1275" y="87"/>
                </a:cubicBezTo>
                <a:cubicBezTo>
                  <a:pt x="1270" y="85"/>
                  <a:pt x="1267" y="82"/>
                  <a:pt x="1264" y="79"/>
                </a:cubicBezTo>
                <a:cubicBezTo>
                  <a:pt x="1262" y="77"/>
                  <a:pt x="1261" y="74"/>
                  <a:pt x="1261" y="72"/>
                </a:cubicBezTo>
                <a:cubicBezTo>
                  <a:pt x="1261" y="72"/>
                  <a:pt x="1261" y="72"/>
                  <a:pt x="1261" y="72"/>
                </a:cubicBezTo>
                <a:cubicBezTo>
                  <a:pt x="1261" y="72"/>
                  <a:pt x="1261" y="72"/>
                  <a:pt x="1261" y="72"/>
                </a:cubicBezTo>
                <a:cubicBezTo>
                  <a:pt x="1261" y="69"/>
                  <a:pt x="1261" y="69"/>
                  <a:pt x="1261" y="69"/>
                </a:cubicBezTo>
                <a:cubicBezTo>
                  <a:pt x="1261" y="68"/>
                  <a:pt x="1261" y="68"/>
                  <a:pt x="1261" y="68"/>
                </a:cubicBezTo>
                <a:cubicBezTo>
                  <a:pt x="1261" y="68"/>
                  <a:pt x="1261" y="68"/>
                  <a:pt x="1261" y="68"/>
                </a:cubicBezTo>
                <a:cubicBezTo>
                  <a:pt x="1261" y="68"/>
                  <a:pt x="1261" y="68"/>
                  <a:pt x="1261" y="68"/>
                </a:cubicBezTo>
                <a:cubicBezTo>
                  <a:pt x="1261" y="68"/>
                  <a:pt x="1261" y="68"/>
                  <a:pt x="1261" y="69"/>
                </a:cubicBezTo>
                <a:cubicBezTo>
                  <a:pt x="1262" y="68"/>
                  <a:pt x="1262" y="68"/>
                  <a:pt x="1262" y="68"/>
                </a:cubicBezTo>
                <a:cubicBezTo>
                  <a:pt x="1262" y="67"/>
                  <a:pt x="1262" y="67"/>
                  <a:pt x="1263" y="66"/>
                </a:cubicBezTo>
                <a:cubicBezTo>
                  <a:pt x="1264" y="64"/>
                  <a:pt x="1267" y="62"/>
                  <a:pt x="1271" y="60"/>
                </a:cubicBezTo>
                <a:cubicBezTo>
                  <a:pt x="1275" y="57"/>
                  <a:pt x="1280" y="56"/>
                  <a:pt x="1285" y="55"/>
                </a:cubicBezTo>
                <a:cubicBezTo>
                  <a:pt x="1290" y="53"/>
                  <a:pt x="1295" y="53"/>
                  <a:pt x="1301" y="53"/>
                </a:cubicBezTo>
                <a:cubicBezTo>
                  <a:pt x="1302" y="53"/>
                  <a:pt x="1302" y="53"/>
                  <a:pt x="1302" y="53"/>
                </a:cubicBezTo>
                <a:cubicBezTo>
                  <a:pt x="1302" y="53"/>
                  <a:pt x="1303" y="53"/>
                  <a:pt x="1303" y="53"/>
                </a:cubicBezTo>
                <a:cubicBezTo>
                  <a:pt x="1306" y="53"/>
                  <a:pt x="1306" y="53"/>
                  <a:pt x="1306" y="53"/>
                </a:cubicBezTo>
                <a:cubicBezTo>
                  <a:pt x="1312" y="53"/>
                  <a:pt x="1312" y="53"/>
                  <a:pt x="1312" y="53"/>
                </a:cubicBezTo>
                <a:cubicBezTo>
                  <a:pt x="1317" y="53"/>
                  <a:pt x="1321" y="53"/>
                  <a:pt x="1325" y="53"/>
                </a:cubicBezTo>
                <a:cubicBezTo>
                  <a:pt x="1357" y="54"/>
                  <a:pt x="1389" y="54"/>
                  <a:pt x="1421" y="54"/>
                </a:cubicBezTo>
                <a:cubicBezTo>
                  <a:pt x="1484" y="54"/>
                  <a:pt x="1546" y="53"/>
                  <a:pt x="1604" y="52"/>
                </a:cubicBezTo>
                <a:cubicBezTo>
                  <a:pt x="1633" y="52"/>
                  <a:pt x="1661" y="51"/>
                  <a:pt x="1688" y="50"/>
                </a:cubicBezTo>
                <a:cubicBezTo>
                  <a:pt x="1716" y="49"/>
                  <a:pt x="1740" y="47"/>
                  <a:pt x="1765" y="46"/>
                </a:cubicBezTo>
                <a:cubicBezTo>
                  <a:pt x="1765" y="4"/>
                  <a:pt x="1765" y="4"/>
                  <a:pt x="1765" y="4"/>
                </a:cubicBezTo>
                <a:cubicBezTo>
                  <a:pt x="1740" y="3"/>
                  <a:pt x="1716" y="5"/>
                  <a:pt x="1688" y="4"/>
                </a:cubicBezTo>
                <a:cubicBezTo>
                  <a:pt x="1661" y="3"/>
                  <a:pt x="1633" y="2"/>
                  <a:pt x="1604" y="2"/>
                </a:cubicBezTo>
                <a:cubicBezTo>
                  <a:pt x="1546" y="1"/>
                  <a:pt x="1484" y="0"/>
                  <a:pt x="1421" y="0"/>
                </a:cubicBezTo>
                <a:cubicBezTo>
                  <a:pt x="1389" y="0"/>
                  <a:pt x="1357" y="0"/>
                  <a:pt x="1325" y="1"/>
                </a:cubicBezTo>
                <a:cubicBezTo>
                  <a:pt x="1321" y="1"/>
                  <a:pt x="1317" y="1"/>
                  <a:pt x="1312" y="1"/>
                </a:cubicBezTo>
                <a:cubicBezTo>
                  <a:pt x="1306" y="1"/>
                  <a:pt x="1306" y="1"/>
                  <a:pt x="1306" y="1"/>
                </a:cubicBezTo>
                <a:cubicBezTo>
                  <a:pt x="1303" y="1"/>
                  <a:pt x="1303" y="1"/>
                  <a:pt x="1303" y="1"/>
                </a:cubicBezTo>
                <a:cubicBezTo>
                  <a:pt x="1301" y="1"/>
                  <a:pt x="1301" y="1"/>
                  <a:pt x="1301" y="1"/>
                </a:cubicBezTo>
                <a:cubicBezTo>
                  <a:pt x="1299" y="1"/>
                  <a:pt x="1299" y="1"/>
                  <a:pt x="1299" y="1"/>
                </a:cubicBezTo>
                <a:cubicBezTo>
                  <a:pt x="1289" y="2"/>
                  <a:pt x="1278" y="3"/>
                  <a:pt x="1267" y="6"/>
                </a:cubicBezTo>
                <a:cubicBezTo>
                  <a:pt x="1257" y="9"/>
                  <a:pt x="1246" y="13"/>
                  <a:pt x="1237" y="19"/>
                </a:cubicBezTo>
                <a:cubicBezTo>
                  <a:pt x="1227" y="25"/>
                  <a:pt x="1218" y="33"/>
                  <a:pt x="1212" y="44"/>
                </a:cubicBezTo>
                <a:cubicBezTo>
                  <a:pt x="1210" y="46"/>
                  <a:pt x="1209" y="49"/>
                  <a:pt x="1208" y="52"/>
                </a:cubicBezTo>
                <a:cubicBezTo>
                  <a:pt x="1207" y="53"/>
                  <a:pt x="1207" y="54"/>
                  <a:pt x="1206" y="56"/>
                </a:cubicBezTo>
                <a:cubicBezTo>
                  <a:pt x="1206" y="58"/>
                  <a:pt x="1205" y="60"/>
                  <a:pt x="1205" y="61"/>
                </a:cubicBezTo>
                <a:cubicBezTo>
                  <a:pt x="1204" y="64"/>
                  <a:pt x="1204" y="64"/>
                  <a:pt x="1204" y="64"/>
                </a:cubicBezTo>
                <a:cubicBezTo>
                  <a:pt x="1204" y="65"/>
                  <a:pt x="1204" y="65"/>
                  <a:pt x="1204" y="65"/>
                </a:cubicBezTo>
                <a:cubicBezTo>
                  <a:pt x="1204" y="66"/>
                  <a:pt x="1204" y="66"/>
                  <a:pt x="1204" y="66"/>
                </a:cubicBezTo>
                <a:cubicBezTo>
                  <a:pt x="1204" y="68"/>
                  <a:pt x="1204" y="68"/>
                  <a:pt x="1204" y="68"/>
                </a:cubicBezTo>
                <a:cubicBezTo>
                  <a:pt x="1204" y="69"/>
                  <a:pt x="1204" y="69"/>
                  <a:pt x="1204" y="69"/>
                </a:cubicBezTo>
                <a:cubicBezTo>
                  <a:pt x="1204" y="69"/>
                  <a:pt x="1204" y="73"/>
                  <a:pt x="1204" y="72"/>
                </a:cubicBezTo>
                <a:cubicBezTo>
                  <a:pt x="1204" y="74"/>
                  <a:pt x="1204" y="74"/>
                  <a:pt x="1204" y="74"/>
                </a:cubicBezTo>
                <a:cubicBezTo>
                  <a:pt x="1204" y="75"/>
                  <a:pt x="1205" y="77"/>
                  <a:pt x="1205" y="78"/>
                </a:cubicBezTo>
                <a:cubicBezTo>
                  <a:pt x="1207" y="90"/>
                  <a:pt x="1214" y="101"/>
                  <a:pt x="1222" y="109"/>
                </a:cubicBezTo>
                <a:cubicBezTo>
                  <a:pt x="1230" y="117"/>
                  <a:pt x="1240" y="123"/>
                  <a:pt x="1250" y="128"/>
                </a:cubicBezTo>
                <a:cubicBezTo>
                  <a:pt x="1261" y="132"/>
                  <a:pt x="1271" y="134"/>
                  <a:pt x="1282" y="136"/>
                </a:cubicBezTo>
                <a:cubicBezTo>
                  <a:pt x="1285" y="136"/>
                  <a:pt x="1288" y="136"/>
                  <a:pt x="1291" y="137"/>
                </a:cubicBezTo>
                <a:cubicBezTo>
                  <a:pt x="1293" y="137"/>
                  <a:pt x="1293" y="137"/>
                  <a:pt x="1293" y="137"/>
                </a:cubicBezTo>
                <a:cubicBezTo>
                  <a:pt x="1294" y="137"/>
                  <a:pt x="1295" y="137"/>
                  <a:pt x="1295" y="137"/>
                </a:cubicBezTo>
                <a:cubicBezTo>
                  <a:pt x="1298" y="137"/>
                  <a:pt x="1298" y="137"/>
                  <a:pt x="1298" y="137"/>
                </a:cubicBezTo>
                <a:cubicBezTo>
                  <a:pt x="1301" y="137"/>
                  <a:pt x="1301" y="137"/>
                  <a:pt x="1301" y="137"/>
                </a:cubicBezTo>
                <a:cubicBezTo>
                  <a:pt x="1301" y="137"/>
                  <a:pt x="1304" y="137"/>
                  <a:pt x="1303" y="137"/>
                </a:cubicBezTo>
                <a:cubicBezTo>
                  <a:pt x="1304" y="137"/>
                  <a:pt x="1304" y="137"/>
                  <a:pt x="1304" y="137"/>
                </a:cubicBezTo>
                <a:cubicBezTo>
                  <a:pt x="1306" y="137"/>
                  <a:pt x="1306" y="137"/>
                  <a:pt x="1306" y="137"/>
                </a:cubicBezTo>
                <a:cubicBezTo>
                  <a:pt x="1312" y="137"/>
                  <a:pt x="1312" y="137"/>
                  <a:pt x="1312" y="137"/>
                </a:cubicBezTo>
                <a:cubicBezTo>
                  <a:pt x="1320" y="137"/>
                  <a:pt x="1329" y="137"/>
                  <a:pt x="1337" y="136"/>
                </a:cubicBezTo>
                <a:cubicBezTo>
                  <a:pt x="1354" y="136"/>
                  <a:pt x="1371" y="136"/>
                  <a:pt x="1388" y="136"/>
                </a:cubicBezTo>
                <a:cubicBezTo>
                  <a:pt x="1405" y="136"/>
                  <a:pt x="1422" y="135"/>
                  <a:pt x="1438" y="135"/>
                </a:cubicBezTo>
                <a:cubicBezTo>
                  <a:pt x="1447" y="135"/>
                  <a:pt x="1455" y="135"/>
                  <a:pt x="1464" y="135"/>
                </a:cubicBezTo>
                <a:cubicBezTo>
                  <a:pt x="1470" y="135"/>
                  <a:pt x="1470" y="135"/>
                  <a:pt x="1470" y="135"/>
                </a:cubicBezTo>
                <a:cubicBezTo>
                  <a:pt x="1473" y="135"/>
                  <a:pt x="1473" y="135"/>
                  <a:pt x="1473" y="135"/>
                </a:cubicBezTo>
                <a:cubicBezTo>
                  <a:pt x="1476" y="135"/>
                  <a:pt x="1476" y="135"/>
                  <a:pt x="1476" y="135"/>
                </a:cubicBezTo>
                <a:cubicBezTo>
                  <a:pt x="1477" y="135"/>
                  <a:pt x="1479" y="135"/>
                  <a:pt x="1480" y="135"/>
                </a:cubicBezTo>
                <a:cubicBezTo>
                  <a:pt x="1482" y="135"/>
                  <a:pt x="1483" y="135"/>
                  <a:pt x="1485" y="135"/>
                </a:cubicBezTo>
                <a:cubicBezTo>
                  <a:pt x="1491" y="136"/>
                  <a:pt x="1497" y="138"/>
                  <a:pt x="1502" y="140"/>
                </a:cubicBezTo>
                <a:cubicBezTo>
                  <a:pt x="1508" y="142"/>
                  <a:pt x="1512" y="145"/>
                  <a:pt x="1515" y="148"/>
                </a:cubicBezTo>
                <a:cubicBezTo>
                  <a:pt x="1517" y="149"/>
                  <a:pt x="1517" y="149"/>
                  <a:pt x="1517" y="149"/>
                </a:cubicBezTo>
                <a:cubicBezTo>
                  <a:pt x="1517" y="149"/>
                  <a:pt x="1517" y="150"/>
                  <a:pt x="1518" y="150"/>
                </a:cubicBezTo>
                <a:cubicBezTo>
                  <a:pt x="1518" y="151"/>
                  <a:pt x="1518" y="151"/>
                  <a:pt x="1518" y="151"/>
                </a:cubicBezTo>
                <a:cubicBezTo>
                  <a:pt x="1519" y="152"/>
                  <a:pt x="1519" y="152"/>
                  <a:pt x="1519" y="152"/>
                </a:cubicBezTo>
                <a:cubicBezTo>
                  <a:pt x="1520" y="153"/>
                  <a:pt x="1520" y="154"/>
                  <a:pt x="1520" y="155"/>
                </a:cubicBezTo>
                <a:cubicBezTo>
                  <a:pt x="1521" y="155"/>
                  <a:pt x="1521" y="155"/>
                  <a:pt x="1521" y="155"/>
                </a:cubicBezTo>
                <a:cubicBezTo>
                  <a:pt x="1521" y="155"/>
                  <a:pt x="1521" y="155"/>
                  <a:pt x="1521" y="155"/>
                </a:cubicBezTo>
                <a:cubicBezTo>
                  <a:pt x="1521" y="155"/>
                  <a:pt x="1521" y="155"/>
                  <a:pt x="1521" y="155"/>
                </a:cubicBezTo>
                <a:cubicBezTo>
                  <a:pt x="1521" y="155"/>
                  <a:pt x="1521" y="155"/>
                  <a:pt x="1521" y="156"/>
                </a:cubicBezTo>
                <a:cubicBezTo>
                  <a:pt x="1521" y="156"/>
                  <a:pt x="1521" y="156"/>
                  <a:pt x="1521" y="156"/>
                </a:cubicBezTo>
                <a:cubicBezTo>
                  <a:pt x="1521" y="156"/>
                  <a:pt x="1521" y="156"/>
                  <a:pt x="1521" y="156"/>
                </a:cubicBezTo>
                <a:cubicBezTo>
                  <a:pt x="1521" y="159"/>
                  <a:pt x="1521" y="159"/>
                  <a:pt x="1521" y="159"/>
                </a:cubicBezTo>
                <a:cubicBezTo>
                  <a:pt x="1521" y="159"/>
                  <a:pt x="1521" y="159"/>
                  <a:pt x="1521" y="159"/>
                </a:cubicBezTo>
                <a:cubicBezTo>
                  <a:pt x="1521" y="159"/>
                  <a:pt x="1521" y="159"/>
                  <a:pt x="1521" y="159"/>
                </a:cubicBezTo>
                <a:cubicBezTo>
                  <a:pt x="1521" y="160"/>
                  <a:pt x="1521" y="161"/>
                  <a:pt x="1521" y="162"/>
                </a:cubicBezTo>
                <a:cubicBezTo>
                  <a:pt x="1521" y="162"/>
                  <a:pt x="1521" y="163"/>
                  <a:pt x="1521" y="163"/>
                </a:cubicBezTo>
                <a:cubicBezTo>
                  <a:pt x="1520" y="164"/>
                  <a:pt x="1520" y="164"/>
                  <a:pt x="1520" y="164"/>
                </a:cubicBezTo>
                <a:cubicBezTo>
                  <a:pt x="1520" y="165"/>
                  <a:pt x="1520" y="166"/>
                  <a:pt x="1519" y="167"/>
                </a:cubicBezTo>
                <a:cubicBezTo>
                  <a:pt x="1508" y="176"/>
                  <a:pt x="1462" y="176"/>
                  <a:pt x="1436" y="176"/>
                </a:cubicBezTo>
                <a:cubicBezTo>
                  <a:pt x="1409" y="175"/>
                  <a:pt x="1380" y="174"/>
                  <a:pt x="1351" y="174"/>
                </a:cubicBezTo>
                <a:cubicBezTo>
                  <a:pt x="1293" y="172"/>
                  <a:pt x="1232" y="172"/>
                  <a:pt x="1169" y="172"/>
                </a:cubicBezTo>
                <a:cubicBezTo>
                  <a:pt x="1137" y="172"/>
                  <a:pt x="1105" y="172"/>
                  <a:pt x="1072" y="173"/>
                </a:cubicBezTo>
                <a:cubicBezTo>
                  <a:pt x="1068" y="173"/>
                  <a:pt x="1064" y="173"/>
                  <a:pt x="1060" y="173"/>
                </a:cubicBezTo>
                <a:cubicBezTo>
                  <a:pt x="1054" y="173"/>
                  <a:pt x="1054" y="173"/>
                  <a:pt x="1054" y="173"/>
                </a:cubicBezTo>
                <a:cubicBezTo>
                  <a:pt x="1051" y="173"/>
                  <a:pt x="1051" y="173"/>
                  <a:pt x="1051" y="173"/>
                </a:cubicBezTo>
                <a:cubicBezTo>
                  <a:pt x="1049" y="173"/>
                  <a:pt x="1049" y="173"/>
                  <a:pt x="1049" y="173"/>
                </a:cubicBezTo>
                <a:cubicBezTo>
                  <a:pt x="1047" y="173"/>
                  <a:pt x="1047" y="173"/>
                  <a:pt x="1047" y="173"/>
                </a:cubicBezTo>
                <a:cubicBezTo>
                  <a:pt x="1036" y="174"/>
                  <a:pt x="1025" y="175"/>
                  <a:pt x="1015" y="178"/>
                </a:cubicBezTo>
                <a:cubicBezTo>
                  <a:pt x="1004" y="181"/>
                  <a:pt x="994" y="185"/>
                  <a:pt x="984" y="191"/>
                </a:cubicBezTo>
                <a:cubicBezTo>
                  <a:pt x="975" y="197"/>
                  <a:pt x="966" y="205"/>
                  <a:pt x="959" y="215"/>
                </a:cubicBezTo>
                <a:cubicBezTo>
                  <a:pt x="958" y="218"/>
                  <a:pt x="956" y="221"/>
                  <a:pt x="955" y="224"/>
                </a:cubicBezTo>
                <a:cubicBezTo>
                  <a:pt x="955" y="225"/>
                  <a:pt x="954" y="226"/>
                  <a:pt x="954" y="228"/>
                </a:cubicBezTo>
                <a:cubicBezTo>
                  <a:pt x="953" y="230"/>
                  <a:pt x="953" y="231"/>
                  <a:pt x="953" y="233"/>
                </a:cubicBezTo>
                <a:cubicBezTo>
                  <a:pt x="952" y="236"/>
                  <a:pt x="952" y="236"/>
                  <a:pt x="952" y="236"/>
                </a:cubicBezTo>
                <a:cubicBezTo>
                  <a:pt x="952" y="236"/>
                  <a:pt x="952" y="237"/>
                  <a:pt x="952" y="237"/>
                </a:cubicBezTo>
                <a:cubicBezTo>
                  <a:pt x="952" y="238"/>
                  <a:pt x="952" y="238"/>
                  <a:pt x="952" y="238"/>
                </a:cubicBezTo>
                <a:cubicBezTo>
                  <a:pt x="952" y="240"/>
                  <a:pt x="952" y="240"/>
                  <a:pt x="952" y="240"/>
                </a:cubicBezTo>
                <a:cubicBezTo>
                  <a:pt x="952" y="241"/>
                  <a:pt x="952" y="241"/>
                  <a:pt x="952" y="241"/>
                </a:cubicBezTo>
                <a:cubicBezTo>
                  <a:pt x="952" y="241"/>
                  <a:pt x="952" y="245"/>
                  <a:pt x="952" y="244"/>
                </a:cubicBezTo>
                <a:cubicBezTo>
                  <a:pt x="952" y="246"/>
                  <a:pt x="952" y="246"/>
                  <a:pt x="952" y="246"/>
                </a:cubicBezTo>
                <a:cubicBezTo>
                  <a:pt x="952" y="247"/>
                  <a:pt x="952" y="249"/>
                  <a:pt x="952" y="250"/>
                </a:cubicBezTo>
                <a:cubicBezTo>
                  <a:pt x="954" y="262"/>
                  <a:pt x="961" y="273"/>
                  <a:pt x="970" y="281"/>
                </a:cubicBezTo>
                <a:cubicBezTo>
                  <a:pt x="978" y="289"/>
                  <a:pt x="988" y="295"/>
                  <a:pt x="998" y="299"/>
                </a:cubicBezTo>
                <a:cubicBezTo>
                  <a:pt x="1008" y="304"/>
                  <a:pt x="1019" y="306"/>
                  <a:pt x="1030" y="308"/>
                </a:cubicBezTo>
                <a:cubicBezTo>
                  <a:pt x="1032" y="308"/>
                  <a:pt x="1036" y="308"/>
                  <a:pt x="1038" y="309"/>
                </a:cubicBezTo>
                <a:cubicBezTo>
                  <a:pt x="1041" y="309"/>
                  <a:pt x="1041" y="309"/>
                  <a:pt x="1041" y="309"/>
                </a:cubicBezTo>
                <a:cubicBezTo>
                  <a:pt x="1041" y="309"/>
                  <a:pt x="1042" y="309"/>
                  <a:pt x="1043" y="309"/>
                </a:cubicBezTo>
                <a:cubicBezTo>
                  <a:pt x="1046" y="309"/>
                  <a:pt x="1046" y="309"/>
                  <a:pt x="1046" y="309"/>
                </a:cubicBezTo>
                <a:cubicBezTo>
                  <a:pt x="1049" y="309"/>
                  <a:pt x="1049" y="309"/>
                  <a:pt x="1049" y="309"/>
                </a:cubicBezTo>
                <a:cubicBezTo>
                  <a:pt x="1049" y="309"/>
                  <a:pt x="1051" y="309"/>
                  <a:pt x="1051" y="309"/>
                </a:cubicBezTo>
                <a:cubicBezTo>
                  <a:pt x="1052" y="309"/>
                  <a:pt x="1052" y="309"/>
                  <a:pt x="1052" y="309"/>
                </a:cubicBezTo>
                <a:cubicBezTo>
                  <a:pt x="1053" y="309"/>
                  <a:pt x="1053" y="309"/>
                  <a:pt x="1053" y="309"/>
                </a:cubicBezTo>
                <a:cubicBezTo>
                  <a:pt x="1059" y="309"/>
                  <a:pt x="1059" y="309"/>
                  <a:pt x="1059" y="309"/>
                </a:cubicBezTo>
                <a:cubicBezTo>
                  <a:pt x="1068" y="309"/>
                  <a:pt x="1076" y="309"/>
                  <a:pt x="1085" y="308"/>
                </a:cubicBezTo>
                <a:cubicBezTo>
                  <a:pt x="1096" y="308"/>
                  <a:pt x="1107" y="308"/>
                  <a:pt x="1118" y="308"/>
                </a:cubicBezTo>
                <a:cubicBezTo>
                  <a:pt x="1111" y="314"/>
                  <a:pt x="1104" y="322"/>
                  <a:pt x="1099" y="330"/>
                </a:cubicBezTo>
                <a:cubicBezTo>
                  <a:pt x="1097" y="334"/>
                  <a:pt x="1095" y="338"/>
                  <a:pt x="1093" y="342"/>
                </a:cubicBezTo>
                <a:cubicBezTo>
                  <a:pt x="1093" y="344"/>
                  <a:pt x="1092" y="346"/>
                  <a:pt x="1091" y="348"/>
                </a:cubicBezTo>
                <a:cubicBezTo>
                  <a:pt x="1090" y="351"/>
                  <a:pt x="1090" y="354"/>
                  <a:pt x="1089" y="356"/>
                </a:cubicBezTo>
                <a:cubicBezTo>
                  <a:pt x="1089" y="360"/>
                  <a:pt x="1089" y="360"/>
                  <a:pt x="1089" y="360"/>
                </a:cubicBezTo>
                <a:cubicBezTo>
                  <a:pt x="1088" y="361"/>
                  <a:pt x="1088" y="362"/>
                  <a:pt x="1088" y="362"/>
                </a:cubicBezTo>
                <a:cubicBezTo>
                  <a:pt x="1088" y="363"/>
                  <a:pt x="1088" y="363"/>
                  <a:pt x="1088" y="363"/>
                </a:cubicBezTo>
                <a:cubicBezTo>
                  <a:pt x="1088" y="367"/>
                  <a:pt x="1088" y="367"/>
                  <a:pt x="1088" y="367"/>
                </a:cubicBezTo>
                <a:cubicBezTo>
                  <a:pt x="1088" y="368"/>
                  <a:pt x="1088" y="368"/>
                  <a:pt x="1088" y="368"/>
                </a:cubicBezTo>
                <a:cubicBezTo>
                  <a:pt x="1088" y="367"/>
                  <a:pt x="1088" y="373"/>
                  <a:pt x="1088" y="371"/>
                </a:cubicBezTo>
                <a:cubicBezTo>
                  <a:pt x="1088" y="375"/>
                  <a:pt x="1088" y="375"/>
                  <a:pt x="1088" y="375"/>
                </a:cubicBezTo>
                <a:cubicBezTo>
                  <a:pt x="1088" y="377"/>
                  <a:pt x="1089" y="379"/>
                  <a:pt x="1089" y="381"/>
                </a:cubicBezTo>
                <a:cubicBezTo>
                  <a:pt x="1092" y="399"/>
                  <a:pt x="1102" y="414"/>
                  <a:pt x="1114" y="426"/>
                </a:cubicBezTo>
                <a:cubicBezTo>
                  <a:pt x="1126" y="438"/>
                  <a:pt x="1141" y="447"/>
                  <a:pt x="1156" y="453"/>
                </a:cubicBezTo>
                <a:cubicBezTo>
                  <a:pt x="1171" y="459"/>
                  <a:pt x="1186" y="463"/>
                  <a:pt x="1202" y="465"/>
                </a:cubicBezTo>
                <a:cubicBezTo>
                  <a:pt x="1205" y="465"/>
                  <a:pt x="1210" y="466"/>
                  <a:pt x="1214" y="466"/>
                </a:cubicBezTo>
                <a:cubicBezTo>
                  <a:pt x="1218" y="466"/>
                  <a:pt x="1218" y="466"/>
                  <a:pt x="1218" y="466"/>
                </a:cubicBezTo>
                <a:cubicBezTo>
                  <a:pt x="1219" y="466"/>
                  <a:pt x="1220" y="466"/>
                  <a:pt x="1221" y="466"/>
                </a:cubicBezTo>
                <a:cubicBezTo>
                  <a:pt x="1225" y="467"/>
                  <a:pt x="1225" y="467"/>
                  <a:pt x="1225" y="467"/>
                </a:cubicBezTo>
                <a:cubicBezTo>
                  <a:pt x="1230" y="467"/>
                  <a:pt x="1230" y="467"/>
                  <a:pt x="1230" y="467"/>
                </a:cubicBezTo>
                <a:cubicBezTo>
                  <a:pt x="1230" y="467"/>
                  <a:pt x="1233" y="467"/>
                  <a:pt x="1232" y="467"/>
                </a:cubicBezTo>
                <a:cubicBezTo>
                  <a:pt x="1234" y="467"/>
                  <a:pt x="1234" y="467"/>
                  <a:pt x="1234" y="467"/>
                </a:cubicBezTo>
                <a:cubicBezTo>
                  <a:pt x="1236" y="467"/>
                  <a:pt x="1236" y="467"/>
                  <a:pt x="1236" y="467"/>
                </a:cubicBezTo>
                <a:cubicBezTo>
                  <a:pt x="1245" y="466"/>
                  <a:pt x="1245" y="466"/>
                  <a:pt x="1245" y="466"/>
                </a:cubicBezTo>
                <a:cubicBezTo>
                  <a:pt x="1257" y="466"/>
                  <a:pt x="1270" y="466"/>
                  <a:pt x="1282" y="466"/>
                </a:cubicBezTo>
                <a:cubicBezTo>
                  <a:pt x="1307" y="465"/>
                  <a:pt x="1331" y="465"/>
                  <a:pt x="1356" y="465"/>
                </a:cubicBezTo>
                <a:cubicBezTo>
                  <a:pt x="1380" y="464"/>
                  <a:pt x="1405" y="464"/>
                  <a:pt x="1430" y="464"/>
                </a:cubicBezTo>
                <a:cubicBezTo>
                  <a:pt x="1442" y="464"/>
                  <a:pt x="1454" y="463"/>
                  <a:pt x="1467" y="463"/>
                </a:cubicBezTo>
                <a:cubicBezTo>
                  <a:pt x="1476" y="463"/>
                  <a:pt x="1476" y="463"/>
                  <a:pt x="1476" y="463"/>
                </a:cubicBezTo>
                <a:cubicBezTo>
                  <a:pt x="1480" y="463"/>
                  <a:pt x="1480" y="463"/>
                  <a:pt x="1480" y="463"/>
                </a:cubicBezTo>
                <a:cubicBezTo>
                  <a:pt x="1484" y="463"/>
                  <a:pt x="1484" y="463"/>
                  <a:pt x="1484" y="463"/>
                </a:cubicBezTo>
                <a:cubicBezTo>
                  <a:pt x="1486" y="463"/>
                  <a:pt x="1488" y="463"/>
                  <a:pt x="1491" y="463"/>
                </a:cubicBezTo>
                <a:cubicBezTo>
                  <a:pt x="1493" y="464"/>
                  <a:pt x="1495" y="464"/>
                  <a:pt x="1497" y="464"/>
                </a:cubicBezTo>
                <a:cubicBezTo>
                  <a:pt x="1507" y="465"/>
                  <a:pt x="1515" y="467"/>
                  <a:pt x="1523" y="471"/>
                </a:cubicBezTo>
                <a:cubicBezTo>
                  <a:pt x="1531" y="474"/>
                  <a:pt x="1537" y="478"/>
                  <a:pt x="1542" y="482"/>
                </a:cubicBezTo>
                <a:cubicBezTo>
                  <a:pt x="1544" y="484"/>
                  <a:pt x="1544" y="484"/>
                  <a:pt x="1544" y="484"/>
                </a:cubicBezTo>
                <a:cubicBezTo>
                  <a:pt x="1544" y="485"/>
                  <a:pt x="1545" y="485"/>
                  <a:pt x="1545" y="486"/>
                </a:cubicBezTo>
                <a:cubicBezTo>
                  <a:pt x="1545" y="486"/>
                  <a:pt x="1546" y="487"/>
                  <a:pt x="1546" y="487"/>
                </a:cubicBezTo>
                <a:cubicBezTo>
                  <a:pt x="1547" y="488"/>
                  <a:pt x="1547" y="489"/>
                  <a:pt x="1547" y="489"/>
                </a:cubicBezTo>
                <a:cubicBezTo>
                  <a:pt x="1548" y="490"/>
                  <a:pt x="1548" y="491"/>
                  <a:pt x="1549" y="492"/>
                </a:cubicBezTo>
                <a:cubicBezTo>
                  <a:pt x="1549" y="493"/>
                  <a:pt x="1549" y="493"/>
                  <a:pt x="1549" y="493"/>
                </a:cubicBezTo>
                <a:cubicBezTo>
                  <a:pt x="1549" y="493"/>
                  <a:pt x="1549" y="493"/>
                  <a:pt x="1549" y="493"/>
                </a:cubicBezTo>
                <a:cubicBezTo>
                  <a:pt x="1549" y="493"/>
                  <a:pt x="1549" y="493"/>
                  <a:pt x="1549" y="493"/>
                </a:cubicBezTo>
                <a:cubicBezTo>
                  <a:pt x="1550" y="493"/>
                  <a:pt x="1550" y="494"/>
                  <a:pt x="1550" y="494"/>
                </a:cubicBezTo>
                <a:cubicBezTo>
                  <a:pt x="1550" y="494"/>
                  <a:pt x="1550" y="494"/>
                  <a:pt x="1550" y="494"/>
                </a:cubicBezTo>
                <a:cubicBezTo>
                  <a:pt x="1550" y="494"/>
                  <a:pt x="1550" y="494"/>
                  <a:pt x="1550" y="494"/>
                </a:cubicBezTo>
                <a:cubicBezTo>
                  <a:pt x="1550" y="498"/>
                  <a:pt x="1550" y="498"/>
                  <a:pt x="1550" y="498"/>
                </a:cubicBezTo>
                <a:cubicBezTo>
                  <a:pt x="1550" y="499"/>
                  <a:pt x="1550" y="499"/>
                  <a:pt x="1550" y="499"/>
                </a:cubicBezTo>
                <a:cubicBezTo>
                  <a:pt x="1550" y="499"/>
                  <a:pt x="1550" y="499"/>
                  <a:pt x="1550" y="499"/>
                </a:cubicBezTo>
                <a:cubicBezTo>
                  <a:pt x="1550" y="500"/>
                  <a:pt x="1551" y="502"/>
                  <a:pt x="1550" y="503"/>
                </a:cubicBezTo>
                <a:cubicBezTo>
                  <a:pt x="1550" y="503"/>
                  <a:pt x="1550" y="504"/>
                  <a:pt x="1550" y="504"/>
                </a:cubicBezTo>
                <a:cubicBezTo>
                  <a:pt x="1549" y="506"/>
                  <a:pt x="1549" y="506"/>
                  <a:pt x="1549" y="506"/>
                </a:cubicBezTo>
                <a:cubicBezTo>
                  <a:pt x="1549" y="507"/>
                  <a:pt x="1548" y="508"/>
                  <a:pt x="1547" y="510"/>
                </a:cubicBezTo>
                <a:cubicBezTo>
                  <a:pt x="1545" y="514"/>
                  <a:pt x="1540" y="519"/>
                  <a:pt x="1533" y="524"/>
                </a:cubicBezTo>
                <a:cubicBezTo>
                  <a:pt x="1527" y="528"/>
                  <a:pt x="1519" y="531"/>
                  <a:pt x="1510" y="533"/>
                </a:cubicBezTo>
                <a:cubicBezTo>
                  <a:pt x="1503" y="535"/>
                  <a:pt x="1503" y="535"/>
                  <a:pt x="1503" y="535"/>
                </a:cubicBezTo>
                <a:cubicBezTo>
                  <a:pt x="1498" y="536"/>
                  <a:pt x="1498" y="536"/>
                  <a:pt x="1498" y="536"/>
                </a:cubicBezTo>
                <a:cubicBezTo>
                  <a:pt x="1470" y="535"/>
                  <a:pt x="1442" y="534"/>
                  <a:pt x="1412" y="534"/>
                </a:cubicBezTo>
                <a:cubicBezTo>
                  <a:pt x="1378" y="533"/>
                  <a:pt x="1343" y="532"/>
                  <a:pt x="1307" y="531"/>
                </a:cubicBezTo>
                <a:cubicBezTo>
                  <a:pt x="1234" y="530"/>
                  <a:pt x="1158" y="529"/>
                  <a:pt x="1079" y="529"/>
                </a:cubicBezTo>
                <a:cubicBezTo>
                  <a:pt x="1039" y="529"/>
                  <a:pt x="999" y="529"/>
                  <a:pt x="959" y="530"/>
                </a:cubicBezTo>
                <a:cubicBezTo>
                  <a:pt x="954" y="530"/>
                  <a:pt x="948" y="530"/>
                  <a:pt x="943" y="530"/>
                </a:cubicBezTo>
                <a:cubicBezTo>
                  <a:pt x="936" y="530"/>
                  <a:pt x="936" y="530"/>
                  <a:pt x="936" y="530"/>
                </a:cubicBezTo>
                <a:cubicBezTo>
                  <a:pt x="932" y="530"/>
                  <a:pt x="932" y="530"/>
                  <a:pt x="932" y="530"/>
                </a:cubicBezTo>
                <a:cubicBezTo>
                  <a:pt x="930" y="530"/>
                  <a:pt x="930" y="530"/>
                  <a:pt x="930" y="530"/>
                </a:cubicBezTo>
                <a:cubicBezTo>
                  <a:pt x="927" y="530"/>
                  <a:pt x="927" y="530"/>
                  <a:pt x="927" y="530"/>
                </a:cubicBezTo>
                <a:cubicBezTo>
                  <a:pt x="914" y="531"/>
                  <a:pt x="900" y="533"/>
                  <a:pt x="887" y="536"/>
                </a:cubicBezTo>
                <a:cubicBezTo>
                  <a:pt x="874" y="540"/>
                  <a:pt x="861" y="545"/>
                  <a:pt x="849" y="553"/>
                </a:cubicBezTo>
                <a:cubicBezTo>
                  <a:pt x="837" y="560"/>
                  <a:pt x="825" y="570"/>
                  <a:pt x="818" y="583"/>
                </a:cubicBezTo>
                <a:cubicBezTo>
                  <a:pt x="816" y="586"/>
                  <a:pt x="814" y="590"/>
                  <a:pt x="813" y="593"/>
                </a:cubicBezTo>
                <a:cubicBezTo>
                  <a:pt x="812" y="595"/>
                  <a:pt x="811" y="597"/>
                  <a:pt x="811" y="599"/>
                </a:cubicBezTo>
                <a:cubicBezTo>
                  <a:pt x="810" y="601"/>
                  <a:pt x="810" y="603"/>
                  <a:pt x="809" y="605"/>
                </a:cubicBezTo>
                <a:cubicBezTo>
                  <a:pt x="809" y="609"/>
                  <a:pt x="809" y="609"/>
                  <a:pt x="809" y="609"/>
                </a:cubicBezTo>
                <a:cubicBezTo>
                  <a:pt x="808" y="609"/>
                  <a:pt x="808" y="610"/>
                  <a:pt x="808" y="610"/>
                </a:cubicBezTo>
                <a:cubicBezTo>
                  <a:pt x="808" y="611"/>
                  <a:pt x="808" y="611"/>
                  <a:pt x="808" y="611"/>
                </a:cubicBezTo>
                <a:cubicBezTo>
                  <a:pt x="808" y="614"/>
                  <a:pt x="808" y="614"/>
                  <a:pt x="808" y="614"/>
                </a:cubicBezTo>
                <a:cubicBezTo>
                  <a:pt x="808" y="615"/>
                  <a:pt x="808" y="615"/>
                  <a:pt x="808" y="615"/>
                </a:cubicBezTo>
                <a:cubicBezTo>
                  <a:pt x="808" y="615"/>
                  <a:pt x="808" y="620"/>
                  <a:pt x="808" y="618"/>
                </a:cubicBezTo>
                <a:cubicBezTo>
                  <a:pt x="808" y="621"/>
                  <a:pt x="808" y="621"/>
                  <a:pt x="808" y="621"/>
                </a:cubicBezTo>
                <a:cubicBezTo>
                  <a:pt x="808" y="623"/>
                  <a:pt x="809" y="625"/>
                  <a:pt x="809" y="627"/>
                </a:cubicBezTo>
                <a:cubicBezTo>
                  <a:pt x="812" y="642"/>
                  <a:pt x="820" y="655"/>
                  <a:pt x="830" y="665"/>
                </a:cubicBezTo>
                <a:cubicBezTo>
                  <a:pt x="841" y="675"/>
                  <a:pt x="853" y="683"/>
                  <a:pt x="866" y="688"/>
                </a:cubicBezTo>
                <a:cubicBezTo>
                  <a:pt x="879" y="693"/>
                  <a:pt x="892" y="697"/>
                  <a:pt x="906" y="698"/>
                </a:cubicBezTo>
                <a:cubicBezTo>
                  <a:pt x="909" y="699"/>
                  <a:pt x="913" y="699"/>
                  <a:pt x="916" y="699"/>
                </a:cubicBezTo>
                <a:cubicBezTo>
                  <a:pt x="919" y="700"/>
                  <a:pt x="919" y="700"/>
                  <a:pt x="919" y="700"/>
                </a:cubicBezTo>
                <a:cubicBezTo>
                  <a:pt x="920" y="700"/>
                  <a:pt x="921" y="700"/>
                  <a:pt x="922" y="700"/>
                </a:cubicBezTo>
                <a:cubicBezTo>
                  <a:pt x="926" y="700"/>
                  <a:pt x="926" y="700"/>
                  <a:pt x="926" y="700"/>
                </a:cubicBezTo>
                <a:cubicBezTo>
                  <a:pt x="930" y="700"/>
                  <a:pt x="930" y="700"/>
                  <a:pt x="930" y="700"/>
                </a:cubicBezTo>
                <a:cubicBezTo>
                  <a:pt x="930" y="700"/>
                  <a:pt x="932" y="700"/>
                  <a:pt x="932" y="700"/>
                </a:cubicBezTo>
                <a:cubicBezTo>
                  <a:pt x="933" y="700"/>
                  <a:pt x="933" y="700"/>
                  <a:pt x="933" y="700"/>
                </a:cubicBezTo>
                <a:cubicBezTo>
                  <a:pt x="935" y="700"/>
                  <a:pt x="935" y="700"/>
                  <a:pt x="935" y="700"/>
                </a:cubicBezTo>
                <a:cubicBezTo>
                  <a:pt x="943" y="700"/>
                  <a:pt x="943" y="700"/>
                  <a:pt x="943" y="700"/>
                </a:cubicBezTo>
                <a:cubicBezTo>
                  <a:pt x="953" y="700"/>
                  <a:pt x="964" y="699"/>
                  <a:pt x="974" y="699"/>
                </a:cubicBezTo>
                <a:cubicBezTo>
                  <a:pt x="995" y="699"/>
                  <a:pt x="1016" y="699"/>
                  <a:pt x="1037" y="698"/>
                </a:cubicBezTo>
                <a:cubicBezTo>
                  <a:pt x="1058" y="698"/>
                  <a:pt x="1079" y="698"/>
                  <a:pt x="1101" y="697"/>
                </a:cubicBezTo>
                <a:cubicBezTo>
                  <a:pt x="1111" y="697"/>
                  <a:pt x="1122" y="697"/>
                  <a:pt x="1132" y="697"/>
                </a:cubicBezTo>
                <a:cubicBezTo>
                  <a:pt x="1140" y="697"/>
                  <a:pt x="1140" y="697"/>
                  <a:pt x="1140" y="697"/>
                </a:cubicBezTo>
                <a:cubicBezTo>
                  <a:pt x="1144" y="697"/>
                  <a:pt x="1144" y="697"/>
                  <a:pt x="1144" y="697"/>
                </a:cubicBezTo>
                <a:cubicBezTo>
                  <a:pt x="1147" y="697"/>
                  <a:pt x="1147" y="697"/>
                  <a:pt x="1147" y="697"/>
                </a:cubicBezTo>
                <a:cubicBezTo>
                  <a:pt x="1149" y="697"/>
                  <a:pt x="1151" y="697"/>
                  <a:pt x="1153" y="697"/>
                </a:cubicBezTo>
                <a:cubicBezTo>
                  <a:pt x="1155" y="697"/>
                  <a:pt x="1157" y="697"/>
                  <a:pt x="1159" y="698"/>
                </a:cubicBezTo>
                <a:cubicBezTo>
                  <a:pt x="1166" y="699"/>
                  <a:pt x="1174" y="701"/>
                  <a:pt x="1180" y="703"/>
                </a:cubicBezTo>
                <a:cubicBezTo>
                  <a:pt x="1187" y="706"/>
                  <a:pt x="1193" y="710"/>
                  <a:pt x="1197" y="713"/>
                </a:cubicBezTo>
                <a:cubicBezTo>
                  <a:pt x="1198" y="715"/>
                  <a:pt x="1198" y="715"/>
                  <a:pt x="1198" y="715"/>
                </a:cubicBezTo>
                <a:cubicBezTo>
                  <a:pt x="1199" y="715"/>
                  <a:pt x="1199" y="716"/>
                  <a:pt x="1199" y="716"/>
                </a:cubicBezTo>
                <a:cubicBezTo>
                  <a:pt x="1200" y="717"/>
                  <a:pt x="1200" y="717"/>
                  <a:pt x="1200" y="718"/>
                </a:cubicBezTo>
                <a:cubicBezTo>
                  <a:pt x="1201" y="718"/>
                  <a:pt x="1201" y="719"/>
                  <a:pt x="1201" y="719"/>
                </a:cubicBezTo>
                <a:cubicBezTo>
                  <a:pt x="1202" y="720"/>
                  <a:pt x="1202" y="721"/>
                  <a:pt x="1203" y="722"/>
                </a:cubicBezTo>
                <a:cubicBezTo>
                  <a:pt x="1203" y="722"/>
                  <a:pt x="1203" y="722"/>
                  <a:pt x="1203" y="722"/>
                </a:cubicBezTo>
                <a:cubicBezTo>
                  <a:pt x="1203" y="722"/>
                  <a:pt x="1203" y="722"/>
                  <a:pt x="1203" y="722"/>
                </a:cubicBezTo>
                <a:cubicBezTo>
                  <a:pt x="1203" y="723"/>
                  <a:pt x="1203" y="723"/>
                  <a:pt x="1203" y="723"/>
                </a:cubicBezTo>
                <a:cubicBezTo>
                  <a:pt x="1203" y="723"/>
                  <a:pt x="1203" y="723"/>
                  <a:pt x="1203" y="723"/>
                </a:cubicBezTo>
                <a:cubicBezTo>
                  <a:pt x="1203" y="723"/>
                  <a:pt x="1203" y="723"/>
                  <a:pt x="1203" y="723"/>
                </a:cubicBezTo>
                <a:cubicBezTo>
                  <a:pt x="1203" y="723"/>
                  <a:pt x="1204" y="723"/>
                  <a:pt x="1204" y="723"/>
                </a:cubicBezTo>
                <a:cubicBezTo>
                  <a:pt x="1204" y="727"/>
                  <a:pt x="1204" y="727"/>
                  <a:pt x="1204" y="727"/>
                </a:cubicBezTo>
                <a:cubicBezTo>
                  <a:pt x="1204" y="728"/>
                  <a:pt x="1204" y="728"/>
                  <a:pt x="1204" y="728"/>
                </a:cubicBezTo>
                <a:cubicBezTo>
                  <a:pt x="1204" y="728"/>
                  <a:pt x="1204" y="728"/>
                  <a:pt x="1204" y="728"/>
                </a:cubicBezTo>
                <a:cubicBezTo>
                  <a:pt x="1204" y="729"/>
                  <a:pt x="1204" y="730"/>
                  <a:pt x="1204" y="731"/>
                </a:cubicBezTo>
                <a:cubicBezTo>
                  <a:pt x="1204" y="731"/>
                  <a:pt x="1203" y="732"/>
                  <a:pt x="1203" y="732"/>
                </a:cubicBezTo>
                <a:cubicBezTo>
                  <a:pt x="1203" y="734"/>
                  <a:pt x="1203" y="734"/>
                  <a:pt x="1203" y="734"/>
                </a:cubicBezTo>
                <a:cubicBezTo>
                  <a:pt x="1203" y="735"/>
                  <a:pt x="1202" y="736"/>
                  <a:pt x="1201" y="737"/>
                </a:cubicBezTo>
                <a:cubicBezTo>
                  <a:pt x="1199" y="741"/>
                  <a:pt x="1195" y="745"/>
                  <a:pt x="1189" y="749"/>
                </a:cubicBezTo>
                <a:cubicBezTo>
                  <a:pt x="1184" y="752"/>
                  <a:pt x="1177" y="755"/>
                  <a:pt x="1169" y="757"/>
                </a:cubicBezTo>
                <a:cubicBezTo>
                  <a:pt x="1164" y="759"/>
                  <a:pt x="1164" y="759"/>
                  <a:pt x="1164" y="759"/>
                </a:cubicBezTo>
                <a:cubicBezTo>
                  <a:pt x="1158" y="760"/>
                  <a:pt x="1158" y="760"/>
                  <a:pt x="1158" y="760"/>
                </a:cubicBezTo>
                <a:cubicBezTo>
                  <a:pt x="1153" y="760"/>
                  <a:pt x="1153" y="760"/>
                  <a:pt x="1153" y="760"/>
                </a:cubicBezTo>
                <a:cubicBezTo>
                  <a:pt x="1152" y="760"/>
                  <a:pt x="1152" y="760"/>
                  <a:pt x="1151" y="760"/>
                </a:cubicBezTo>
                <a:cubicBezTo>
                  <a:pt x="1150" y="760"/>
                  <a:pt x="1150" y="760"/>
                  <a:pt x="1150" y="760"/>
                </a:cubicBezTo>
                <a:cubicBezTo>
                  <a:pt x="1146" y="761"/>
                  <a:pt x="1146" y="761"/>
                  <a:pt x="1146" y="761"/>
                </a:cubicBezTo>
                <a:cubicBezTo>
                  <a:pt x="1144" y="761"/>
                  <a:pt x="1144" y="761"/>
                  <a:pt x="1144" y="761"/>
                </a:cubicBezTo>
                <a:cubicBezTo>
                  <a:pt x="1143" y="761"/>
                  <a:pt x="1143" y="761"/>
                  <a:pt x="1143" y="761"/>
                </a:cubicBezTo>
                <a:cubicBezTo>
                  <a:pt x="1144" y="761"/>
                  <a:pt x="1143" y="761"/>
                  <a:pt x="1143" y="761"/>
                </a:cubicBezTo>
                <a:cubicBezTo>
                  <a:pt x="1139" y="761"/>
                  <a:pt x="1139" y="761"/>
                  <a:pt x="1139" y="761"/>
                </a:cubicBezTo>
                <a:cubicBezTo>
                  <a:pt x="1131" y="761"/>
                  <a:pt x="1131" y="761"/>
                  <a:pt x="1131" y="761"/>
                </a:cubicBezTo>
                <a:cubicBezTo>
                  <a:pt x="1126" y="761"/>
                  <a:pt x="1121" y="761"/>
                  <a:pt x="1116" y="761"/>
                </a:cubicBezTo>
                <a:cubicBezTo>
                  <a:pt x="1075" y="762"/>
                  <a:pt x="1035" y="762"/>
                  <a:pt x="996" y="763"/>
                </a:cubicBezTo>
                <a:cubicBezTo>
                  <a:pt x="917" y="764"/>
                  <a:pt x="840" y="766"/>
                  <a:pt x="768" y="767"/>
                </a:cubicBezTo>
                <a:cubicBezTo>
                  <a:pt x="695" y="768"/>
                  <a:pt x="627" y="769"/>
                  <a:pt x="564" y="770"/>
                </a:cubicBezTo>
                <a:cubicBezTo>
                  <a:pt x="555" y="771"/>
                  <a:pt x="547" y="771"/>
                  <a:pt x="541" y="772"/>
                </a:cubicBezTo>
                <a:cubicBezTo>
                  <a:pt x="538" y="772"/>
                  <a:pt x="535" y="772"/>
                  <a:pt x="532" y="772"/>
                </a:cubicBezTo>
                <a:cubicBezTo>
                  <a:pt x="529" y="772"/>
                  <a:pt x="526" y="772"/>
                  <a:pt x="523" y="772"/>
                </a:cubicBezTo>
                <a:cubicBezTo>
                  <a:pt x="519" y="772"/>
                  <a:pt x="519" y="772"/>
                  <a:pt x="519" y="772"/>
                </a:cubicBezTo>
                <a:cubicBezTo>
                  <a:pt x="517" y="772"/>
                  <a:pt x="517" y="772"/>
                  <a:pt x="517" y="772"/>
                </a:cubicBezTo>
                <a:cubicBezTo>
                  <a:pt x="517" y="772"/>
                  <a:pt x="516" y="772"/>
                  <a:pt x="517" y="772"/>
                </a:cubicBezTo>
                <a:cubicBezTo>
                  <a:pt x="517" y="772"/>
                  <a:pt x="517" y="772"/>
                  <a:pt x="517" y="772"/>
                </a:cubicBezTo>
                <a:cubicBezTo>
                  <a:pt x="515" y="772"/>
                  <a:pt x="515" y="772"/>
                  <a:pt x="515" y="772"/>
                </a:cubicBezTo>
                <a:cubicBezTo>
                  <a:pt x="513" y="771"/>
                  <a:pt x="513" y="771"/>
                  <a:pt x="513" y="771"/>
                </a:cubicBezTo>
                <a:cubicBezTo>
                  <a:pt x="512" y="771"/>
                  <a:pt x="512" y="771"/>
                  <a:pt x="512" y="771"/>
                </a:cubicBezTo>
                <a:cubicBezTo>
                  <a:pt x="512" y="771"/>
                  <a:pt x="512" y="771"/>
                  <a:pt x="512" y="771"/>
                </a:cubicBezTo>
                <a:cubicBezTo>
                  <a:pt x="509" y="771"/>
                  <a:pt x="509" y="771"/>
                  <a:pt x="509" y="771"/>
                </a:cubicBezTo>
                <a:cubicBezTo>
                  <a:pt x="506" y="770"/>
                  <a:pt x="506" y="770"/>
                  <a:pt x="506" y="770"/>
                </a:cubicBezTo>
                <a:cubicBezTo>
                  <a:pt x="502" y="770"/>
                  <a:pt x="502" y="770"/>
                  <a:pt x="502" y="770"/>
                </a:cubicBezTo>
                <a:cubicBezTo>
                  <a:pt x="498" y="768"/>
                  <a:pt x="495" y="767"/>
                  <a:pt x="492" y="765"/>
                </a:cubicBezTo>
                <a:cubicBezTo>
                  <a:pt x="488" y="763"/>
                  <a:pt x="486" y="761"/>
                  <a:pt x="485" y="758"/>
                </a:cubicBezTo>
                <a:cubicBezTo>
                  <a:pt x="484" y="758"/>
                  <a:pt x="484" y="757"/>
                  <a:pt x="484" y="757"/>
                </a:cubicBezTo>
                <a:cubicBezTo>
                  <a:pt x="484" y="756"/>
                  <a:pt x="484" y="756"/>
                  <a:pt x="484" y="756"/>
                </a:cubicBezTo>
                <a:cubicBezTo>
                  <a:pt x="484" y="756"/>
                  <a:pt x="484" y="755"/>
                  <a:pt x="484" y="755"/>
                </a:cubicBezTo>
                <a:cubicBezTo>
                  <a:pt x="483" y="755"/>
                  <a:pt x="483" y="754"/>
                  <a:pt x="483" y="753"/>
                </a:cubicBezTo>
                <a:cubicBezTo>
                  <a:pt x="483" y="753"/>
                  <a:pt x="483" y="753"/>
                  <a:pt x="483" y="753"/>
                </a:cubicBezTo>
                <a:cubicBezTo>
                  <a:pt x="483" y="753"/>
                  <a:pt x="483" y="753"/>
                  <a:pt x="483" y="753"/>
                </a:cubicBezTo>
                <a:cubicBezTo>
                  <a:pt x="484" y="751"/>
                  <a:pt x="484" y="751"/>
                  <a:pt x="484" y="751"/>
                </a:cubicBezTo>
                <a:cubicBezTo>
                  <a:pt x="484" y="751"/>
                  <a:pt x="484" y="751"/>
                  <a:pt x="484" y="751"/>
                </a:cubicBezTo>
                <a:cubicBezTo>
                  <a:pt x="484" y="751"/>
                  <a:pt x="484" y="751"/>
                  <a:pt x="484" y="751"/>
                </a:cubicBezTo>
                <a:cubicBezTo>
                  <a:pt x="484" y="751"/>
                  <a:pt x="484" y="751"/>
                  <a:pt x="484" y="751"/>
                </a:cubicBezTo>
                <a:cubicBezTo>
                  <a:pt x="484" y="751"/>
                  <a:pt x="484" y="751"/>
                  <a:pt x="484" y="751"/>
                </a:cubicBezTo>
                <a:cubicBezTo>
                  <a:pt x="484" y="750"/>
                  <a:pt x="484" y="750"/>
                  <a:pt x="484" y="750"/>
                </a:cubicBezTo>
                <a:cubicBezTo>
                  <a:pt x="484" y="750"/>
                  <a:pt x="484" y="750"/>
                  <a:pt x="484" y="750"/>
                </a:cubicBezTo>
                <a:cubicBezTo>
                  <a:pt x="484" y="750"/>
                  <a:pt x="484" y="749"/>
                  <a:pt x="485" y="749"/>
                </a:cubicBezTo>
                <a:cubicBezTo>
                  <a:pt x="485" y="748"/>
                  <a:pt x="485" y="748"/>
                  <a:pt x="485" y="748"/>
                </a:cubicBezTo>
                <a:cubicBezTo>
                  <a:pt x="485" y="748"/>
                  <a:pt x="486" y="747"/>
                  <a:pt x="486" y="747"/>
                </a:cubicBezTo>
                <a:cubicBezTo>
                  <a:pt x="486" y="747"/>
                  <a:pt x="486" y="747"/>
                  <a:pt x="487" y="746"/>
                </a:cubicBezTo>
                <a:cubicBezTo>
                  <a:pt x="487" y="745"/>
                  <a:pt x="487" y="745"/>
                  <a:pt x="487" y="745"/>
                </a:cubicBezTo>
                <a:cubicBezTo>
                  <a:pt x="490" y="743"/>
                  <a:pt x="493" y="741"/>
                  <a:pt x="496" y="740"/>
                </a:cubicBezTo>
                <a:cubicBezTo>
                  <a:pt x="500" y="738"/>
                  <a:pt x="504" y="737"/>
                  <a:pt x="508" y="737"/>
                </a:cubicBezTo>
                <a:cubicBezTo>
                  <a:pt x="509" y="737"/>
                  <a:pt x="510" y="737"/>
                  <a:pt x="512" y="737"/>
                </a:cubicBezTo>
                <a:cubicBezTo>
                  <a:pt x="513" y="736"/>
                  <a:pt x="514" y="736"/>
                  <a:pt x="515" y="736"/>
                </a:cubicBezTo>
                <a:cubicBezTo>
                  <a:pt x="516" y="736"/>
                  <a:pt x="516" y="736"/>
                  <a:pt x="516" y="736"/>
                </a:cubicBezTo>
                <a:cubicBezTo>
                  <a:pt x="519" y="736"/>
                  <a:pt x="519" y="736"/>
                  <a:pt x="519" y="736"/>
                </a:cubicBezTo>
                <a:cubicBezTo>
                  <a:pt x="523" y="737"/>
                  <a:pt x="523" y="737"/>
                  <a:pt x="523" y="737"/>
                </a:cubicBezTo>
                <a:cubicBezTo>
                  <a:pt x="529" y="737"/>
                  <a:pt x="535" y="737"/>
                  <a:pt x="540" y="737"/>
                </a:cubicBezTo>
                <a:cubicBezTo>
                  <a:pt x="552" y="737"/>
                  <a:pt x="564" y="737"/>
                  <a:pt x="575" y="737"/>
                </a:cubicBezTo>
                <a:cubicBezTo>
                  <a:pt x="587" y="737"/>
                  <a:pt x="598" y="738"/>
                  <a:pt x="610" y="738"/>
                </a:cubicBezTo>
                <a:cubicBezTo>
                  <a:pt x="616" y="738"/>
                  <a:pt x="622" y="738"/>
                  <a:pt x="627" y="738"/>
                </a:cubicBezTo>
                <a:cubicBezTo>
                  <a:pt x="632" y="738"/>
                  <a:pt x="632" y="738"/>
                  <a:pt x="632" y="738"/>
                </a:cubicBezTo>
                <a:cubicBezTo>
                  <a:pt x="633" y="738"/>
                  <a:pt x="633" y="738"/>
                  <a:pt x="633" y="738"/>
                </a:cubicBezTo>
                <a:cubicBezTo>
                  <a:pt x="633" y="738"/>
                  <a:pt x="633" y="738"/>
                  <a:pt x="633" y="738"/>
                </a:cubicBezTo>
                <a:cubicBezTo>
                  <a:pt x="633" y="738"/>
                  <a:pt x="635" y="738"/>
                  <a:pt x="635" y="738"/>
                </a:cubicBezTo>
                <a:cubicBezTo>
                  <a:pt x="637" y="738"/>
                  <a:pt x="637" y="738"/>
                  <a:pt x="637" y="738"/>
                </a:cubicBezTo>
                <a:cubicBezTo>
                  <a:pt x="639" y="738"/>
                  <a:pt x="639" y="738"/>
                  <a:pt x="639" y="738"/>
                </a:cubicBezTo>
                <a:cubicBezTo>
                  <a:pt x="639" y="738"/>
                  <a:pt x="640" y="738"/>
                  <a:pt x="640" y="738"/>
                </a:cubicBezTo>
                <a:cubicBezTo>
                  <a:pt x="642" y="738"/>
                  <a:pt x="642" y="738"/>
                  <a:pt x="642" y="738"/>
                </a:cubicBezTo>
                <a:cubicBezTo>
                  <a:pt x="644" y="738"/>
                  <a:pt x="646" y="738"/>
                  <a:pt x="648" y="737"/>
                </a:cubicBezTo>
                <a:cubicBezTo>
                  <a:pt x="655" y="736"/>
                  <a:pt x="663" y="734"/>
                  <a:pt x="670" y="732"/>
                </a:cubicBezTo>
                <a:cubicBezTo>
                  <a:pt x="677" y="729"/>
                  <a:pt x="683" y="725"/>
                  <a:pt x="689" y="719"/>
                </a:cubicBezTo>
                <a:cubicBezTo>
                  <a:pt x="695" y="713"/>
                  <a:pt x="700" y="706"/>
                  <a:pt x="701" y="698"/>
                </a:cubicBezTo>
                <a:cubicBezTo>
                  <a:pt x="701" y="697"/>
                  <a:pt x="701" y="696"/>
                  <a:pt x="701" y="695"/>
                </a:cubicBezTo>
                <a:cubicBezTo>
                  <a:pt x="702" y="693"/>
                  <a:pt x="702" y="693"/>
                  <a:pt x="702" y="693"/>
                </a:cubicBezTo>
                <a:cubicBezTo>
                  <a:pt x="702" y="694"/>
                  <a:pt x="702" y="691"/>
                  <a:pt x="702" y="691"/>
                </a:cubicBezTo>
                <a:cubicBezTo>
                  <a:pt x="701" y="691"/>
                  <a:pt x="701" y="691"/>
                  <a:pt x="701" y="691"/>
                </a:cubicBezTo>
                <a:cubicBezTo>
                  <a:pt x="701" y="689"/>
                  <a:pt x="701" y="689"/>
                  <a:pt x="701" y="689"/>
                </a:cubicBezTo>
                <a:cubicBezTo>
                  <a:pt x="701" y="689"/>
                  <a:pt x="701" y="689"/>
                  <a:pt x="701" y="689"/>
                </a:cubicBezTo>
                <a:cubicBezTo>
                  <a:pt x="701" y="689"/>
                  <a:pt x="701" y="688"/>
                  <a:pt x="701" y="688"/>
                </a:cubicBezTo>
                <a:cubicBezTo>
                  <a:pt x="701" y="686"/>
                  <a:pt x="701" y="686"/>
                  <a:pt x="701" y="686"/>
                </a:cubicBezTo>
                <a:cubicBezTo>
                  <a:pt x="701" y="685"/>
                  <a:pt x="700" y="684"/>
                  <a:pt x="700" y="682"/>
                </a:cubicBezTo>
                <a:cubicBezTo>
                  <a:pt x="700" y="681"/>
                  <a:pt x="699" y="680"/>
                  <a:pt x="699" y="679"/>
                </a:cubicBezTo>
                <a:cubicBezTo>
                  <a:pt x="698" y="677"/>
                  <a:pt x="697" y="676"/>
                  <a:pt x="696" y="674"/>
                </a:cubicBezTo>
                <a:cubicBezTo>
                  <a:pt x="692" y="667"/>
                  <a:pt x="686" y="661"/>
                  <a:pt x="679" y="657"/>
                </a:cubicBezTo>
                <a:cubicBezTo>
                  <a:pt x="673" y="653"/>
                  <a:pt x="665" y="650"/>
                  <a:pt x="658" y="648"/>
                </a:cubicBezTo>
                <a:cubicBezTo>
                  <a:pt x="651" y="646"/>
                  <a:pt x="643" y="645"/>
                  <a:pt x="636" y="645"/>
                </a:cubicBezTo>
                <a:cubicBezTo>
                  <a:pt x="635" y="645"/>
                  <a:pt x="635" y="645"/>
                  <a:pt x="635" y="645"/>
                </a:cubicBezTo>
                <a:cubicBezTo>
                  <a:pt x="633" y="645"/>
                  <a:pt x="633" y="645"/>
                  <a:pt x="633" y="645"/>
                </a:cubicBezTo>
                <a:cubicBezTo>
                  <a:pt x="631" y="645"/>
                  <a:pt x="631" y="645"/>
                  <a:pt x="631" y="645"/>
                </a:cubicBezTo>
                <a:cubicBezTo>
                  <a:pt x="627" y="645"/>
                  <a:pt x="627" y="645"/>
                  <a:pt x="627" y="645"/>
                </a:cubicBezTo>
                <a:cubicBezTo>
                  <a:pt x="624" y="644"/>
                  <a:pt x="621" y="644"/>
                  <a:pt x="619" y="644"/>
                </a:cubicBezTo>
                <a:cubicBezTo>
                  <a:pt x="596" y="644"/>
                  <a:pt x="574" y="644"/>
                  <a:pt x="552" y="644"/>
                </a:cubicBezTo>
                <a:cubicBezTo>
                  <a:pt x="509" y="644"/>
                  <a:pt x="467" y="644"/>
                  <a:pt x="427" y="645"/>
                </a:cubicBezTo>
                <a:cubicBezTo>
                  <a:pt x="407" y="645"/>
                  <a:pt x="387" y="646"/>
                  <a:pt x="368" y="646"/>
                </a:cubicBezTo>
                <a:cubicBezTo>
                  <a:pt x="350" y="647"/>
                  <a:pt x="17" y="647"/>
                  <a:pt x="0" y="648"/>
                </a:cubicBezTo>
                <a:cubicBezTo>
                  <a:pt x="0" y="677"/>
                  <a:pt x="0" y="677"/>
                  <a:pt x="0" y="677"/>
                </a:cubicBezTo>
                <a:cubicBezTo>
                  <a:pt x="17" y="677"/>
                  <a:pt x="350" y="678"/>
                  <a:pt x="368" y="678"/>
                </a:cubicBezTo>
                <a:cubicBezTo>
                  <a:pt x="387" y="679"/>
                  <a:pt x="407" y="679"/>
                  <a:pt x="427" y="680"/>
                </a:cubicBezTo>
                <a:cubicBezTo>
                  <a:pt x="467" y="681"/>
                  <a:pt x="509" y="681"/>
                  <a:pt x="552" y="681"/>
                </a:cubicBezTo>
                <a:cubicBezTo>
                  <a:pt x="574" y="681"/>
                  <a:pt x="596" y="681"/>
                  <a:pt x="619" y="680"/>
                </a:cubicBezTo>
                <a:cubicBezTo>
                  <a:pt x="621" y="680"/>
                  <a:pt x="624" y="680"/>
                  <a:pt x="627" y="680"/>
                </a:cubicBezTo>
                <a:cubicBezTo>
                  <a:pt x="631" y="680"/>
                  <a:pt x="631" y="680"/>
                  <a:pt x="631" y="680"/>
                </a:cubicBezTo>
                <a:cubicBezTo>
                  <a:pt x="633" y="680"/>
                  <a:pt x="633" y="680"/>
                  <a:pt x="633" y="680"/>
                </a:cubicBezTo>
                <a:cubicBezTo>
                  <a:pt x="634" y="680"/>
                  <a:pt x="634" y="680"/>
                  <a:pt x="634" y="680"/>
                </a:cubicBezTo>
                <a:cubicBezTo>
                  <a:pt x="635" y="680"/>
                  <a:pt x="635" y="680"/>
                  <a:pt x="635" y="680"/>
                </a:cubicBezTo>
                <a:cubicBezTo>
                  <a:pt x="639" y="680"/>
                  <a:pt x="643" y="680"/>
                  <a:pt x="646" y="681"/>
                </a:cubicBezTo>
                <a:cubicBezTo>
                  <a:pt x="650" y="682"/>
                  <a:pt x="653" y="683"/>
                  <a:pt x="656" y="685"/>
                </a:cubicBezTo>
                <a:cubicBezTo>
                  <a:pt x="658" y="686"/>
                  <a:pt x="660" y="688"/>
                  <a:pt x="661" y="689"/>
                </a:cubicBezTo>
                <a:cubicBezTo>
                  <a:pt x="661" y="690"/>
                  <a:pt x="662" y="690"/>
                  <a:pt x="662" y="690"/>
                </a:cubicBezTo>
                <a:cubicBezTo>
                  <a:pt x="662" y="691"/>
                  <a:pt x="662" y="691"/>
                  <a:pt x="662" y="691"/>
                </a:cubicBezTo>
                <a:cubicBezTo>
                  <a:pt x="662" y="691"/>
                  <a:pt x="662" y="691"/>
                  <a:pt x="662" y="691"/>
                </a:cubicBezTo>
                <a:cubicBezTo>
                  <a:pt x="662" y="691"/>
                  <a:pt x="662" y="691"/>
                  <a:pt x="662" y="691"/>
                </a:cubicBezTo>
                <a:cubicBezTo>
                  <a:pt x="662" y="691"/>
                  <a:pt x="662" y="691"/>
                  <a:pt x="662" y="691"/>
                </a:cubicBezTo>
                <a:cubicBezTo>
                  <a:pt x="662" y="691"/>
                  <a:pt x="662" y="691"/>
                  <a:pt x="662" y="691"/>
                </a:cubicBezTo>
                <a:cubicBezTo>
                  <a:pt x="663" y="693"/>
                  <a:pt x="663" y="693"/>
                  <a:pt x="663" y="693"/>
                </a:cubicBezTo>
                <a:cubicBezTo>
                  <a:pt x="663" y="693"/>
                  <a:pt x="663" y="693"/>
                  <a:pt x="663" y="693"/>
                </a:cubicBezTo>
                <a:cubicBezTo>
                  <a:pt x="663" y="693"/>
                  <a:pt x="663" y="693"/>
                  <a:pt x="663" y="693"/>
                </a:cubicBezTo>
                <a:cubicBezTo>
                  <a:pt x="662" y="695"/>
                  <a:pt x="662" y="696"/>
                  <a:pt x="660" y="698"/>
                </a:cubicBezTo>
                <a:cubicBezTo>
                  <a:pt x="659" y="700"/>
                  <a:pt x="656" y="702"/>
                  <a:pt x="653" y="704"/>
                </a:cubicBezTo>
                <a:cubicBezTo>
                  <a:pt x="649" y="705"/>
                  <a:pt x="646" y="706"/>
                  <a:pt x="642" y="707"/>
                </a:cubicBezTo>
                <a:cubicBezTo>
                  <a:pt x="641" y="707"/>
                  <a:pt x="640" y="707"/>
                  <a:pt x="639" y="707"/>
                </a:cubicBezTo>
                <a:cubicBezTo>
                  <a:pt x="638" y="707"/>
                  <a:pt x="638" y="707"/>
                  <a:pt x="638" y="707"/>
                </a:cubicBezTo>
                <a:cubicBezTo>
                  <a:pt x="638" y="707"/>
                  <a:pt x="638" y="707"/>
                  <a:pt x="638" y="708"/>
                </a:cubicBezTo>
                <a:cubicBezTo>
                  <a:pt x="635" y="708"/>
                  <a:pt x="635" y="708"/>
                  <a:pt x="635" y="708"/>
                </a:cubicBezTo>
                <a:cubicBezTo>
                  <a:pt x="633" y="708"/>
                  <a:pt x="633" y="708"/>
                  <a:pt x="633" y="708"/>
                </a:cubicBezTo>
                <a:cubicBezTo>
                  <a:pt x="633" y="708"/>
                  <a:pt x="634" y="708"/>
                  <a:pt x="633" y="708"/>
                </a:cubicBezTo>
                <a:cubicBezTo>
                  <a:pt x="633" y="708"/>
                  <a:pt x="633" y="708"/>
                  <a:pt x="633" y="708"/>
                </a:cubicBezTo>
                <a:cubicBezTo>
                  <a:pt x="632" y="708"/>
                  <a:pt x="632" y="708"/>
                  <a:pt x="632" y="708"/>
                </a:cubicBezTo>
                <a:cubicBezTo>
                  <a:pt x="627" y="708"/>
                  <a:pt x="627" y="708"/>
                  <a:pt x="627" y="708"/>
                </a:cubicBezTo>
                <a:cubicBezTo>
                  <a:pt x="622" y="708"/>
                  <a:pt x="616" y="708"/>
                  <a:pt x="610" y="708"/>
                </a:cubicBezTo>
                <a:cubicBezTo>
                  <a:pt x="598" y="708"/>
                  <a:pt x="587" y="708"/>
                  <a:pt x="575" y="709"/>
                </a:cubicBezTo>
                <a:cubicBezTo>
                  <a:pt x="564" y="709"/>
                  <a:pt x="552" y="709"/>
                  <a:pt x="540" y="709"/>
                </a:cubicBezTo>
                <a:cubicBezTo>
                  <a:pt x="535" y="709"/>
                  <a:pt x="529" y="709"/>
                  <a:pt x="523" y="709"/>
                </a:cubicBezTo>
                <a:cubicBezTo>
                  <a:pt x="519" y="709"/>
                  <a:pt x="519" y="709"/>
                  <a:pt x="519" y="709"/>
                </a:cubicBezTo>
                <a:cubicBezTo>
                  <a:pt x="516" y="709"/>
                  <a:pt x="516" y="709"/>
                  <a:pt x="516" y="709"/>
                </a:cubicBezTo>
                <a:cubicBezTo>
                  <a:pt x="514" y="709"/>
                  <a:pt x="514" y="709"/>
                  <a:pt x="514" y="709"/>
                </a:cubicBezTo>
                <a:cubicBezTo>
                  <a:pt x="512" y="710"/>
                  <a:pt x="510" y="710"/>
                  <a:pt x="508" y="710"/>
                </a:cubicBezTo>
                <a:cubicBezTo>
                  <a:pt x="507" y="710"/>
                  <a:pt x="505" y="710"/>
                  <a:pt x="503" y="711"/>
                </a:cubicBezTo>
                <a:cubicBezTo>
                  <a:pt x="496" y="712"/>
                  <a:pt x="489" y="714"/>
                  <a:pt x="482" y="717"/>
                </a:cubicBezTo>
                <a:cubicBezTo>
                  <a:pt x="475" y="720"/>
                  <a:pt x="469" y="723"/>
                  <a:pt x="464" y="729"/>
                </a:cubicBezTo>
                <a:cubicBezTo>
                  <a:pt x="462" y="731"/>
                  <a:pt x="462" y="731"/>
                  <a:pt x="462" y="731"/>
                </a:cubicBezTo>
                <a:cubicBezTo>
                  <a:pt x="461" y="732"/>
                  <a:pt x="461" y="732"/>
                  <a:pt x="460" y="733"/>
                </a:cubicBezTo>
                <a:cubicBezTo>
                  <a:pt x="460" y="734"/>
                  <a:pt x="459" y="735"/>
                  <a:pt x="459" y="735"/>
                </a:cubicBezTo>
                <a:cubicBezTo>
                  <a:pt x="457" y="738"/>
                  <a:pt x="457" y="738"/>
                  <a:pt x="457" y="738"/>
                </a:cubicBezTo>
                <a:cubicBezTo>
                  <a:pt x="456" y="739"/>
                  <a:pt x="456" y="741"/>
                  <a:pt x="455" y="743"/>
                </a:cubicBezTo>
                <a:cubicBezTo>
                  <a:pt x="454" y="745"/>
                  <a:pt x="454" y="747"/>
                  <a:pt x="454" y="749"/>
                </a:cubicBezTo>
                <a:cubicBezTo>
                  <a:pt x="453" y="751"/>
                  <a:pt x="453" y="751"/>
                  <a:pt x="453" y="751"/>
                </a:cubicBezTo>
                <a:cubicBezTo>
                  <a:pt x="453" y="752"/>
                  <a:pt x="453" y="752"/>
                  <a:pt x="453" y="752"/>
                </a:cubicBezTo>
                <a:cubicBezTo>
                  <a:pt x="453" y="751"/>
                  <a:pt x="453" y="753"/>
                  <a:pt x="453" y="753"/>
                </a:cubicBezTo>
                <a:cubicBezTo>
                  <a:pt x="453" y="754"/>
                  <a:pt x="453" y="754"/>
                  <a:pt x="453" y="754"/>
                </a:cubicBezTo>
                <a:cubicBezTo>
                  <a:pt x="454" y="756"/>
                  <a:pt x="454" y="758"/>
                  <a:pt x="454" y="760"/>
                </a:cubicBezTo>
                <a:cubicBezTo>
                  <a:pt x="455" y="762"/>
                  <a:pt x="455" y="762"/>
                  <a:pt x="455" y="762"/>
                </a:cubicBezTo>
                <a:cubicBezTo>
                  <a:pt x="455" y="763"/>
                  <a:pt x="456" y="764"/>
                  <a:pt x="456" y="765"/>
                </a:cubicBezTo>
                <a:cubicBezTo>
                  <a:pt x="457" y="767"/>
                  <a:pt x="458" y="768"/>
                  <a:pt x="459" y="770"/>
                </a:cubicBezTo>
                <a:cubicBezTo>
                  <a:pt x="463" y="776"/>
                  <a:pt x="468" y="781"/>
                  <a:pt x="474" y="785"/>
                </a:cubicBezTo>
                <a:cubicBezTo>
                  <a:pt x="481" y="788"/>
                  <a:pt x="487" y="791"/>
                  <a:pt x="494" y="793"/>
                </a:cubicBezTo>
                <a:cubicBezTo>
                  <a:pt x="499" y="794"/>
                  <a:pt x="499" y="794"/>
                  <a:pt x="499" y="794"/>
                </a:cubicBezTo>
                <a:cubicBezTo>
                  <a:pt x="504" y="795"/>
                  <a:pt x="504" y="795"/>
                  <a:pt x="504" y="795"/>
                </a:cubicBezTo>
                <a:cubicBezTo>
                  <a:pt x="506" y="795"/>
                  <a:pt x="508" y="795"/>
                  <a:pt x="510" y="795"/>
                </a:cubicBezTo>
                <a:cubicBezTo>
                  <a:pt x="511" y="795"/>
                  <a:pt x="511" y="795"/>
                  <a:pt x="511" y="795"/>
                </a:cubicBezTo>
                <a:cubicBezTo>
                  <a:pt x="512" y="795"/>
                  <a:pt x="512" y="795"/>
                  <a:pt x="512" y="795"/>
                </a:cubicBezTo>
                <a:cubicBezTo>
                  <a:pt x="514" y="795"/>
                  <a:pt x="514" y="795"/>
                  <a:pt x="514" y="795"/>
                </a:cubicBezTo>
                <a:cubicBezTo>
                  <a:pt x="517" y="795"/>
                  <a:pt x="517" y="795"/>
                  <a:pt x="517" y="795"/>
                </a:cubicBezTo>
                <a:cubicBezTo>
                  <a:pt x="519" y="795"/>
                  <a:pt x="519" y="795"/>
                  <a:pt x="519" y="795"/>
                </a:cubicBezTo>
                <a:cubicBezTo>
                  <a:pt x="523" y="795"/>
                  <a:pt x="523" y="795"/>
                  <a:pt x="523" y="795"/>
                </a:cubicBezTo>
                <a:cubicBezTo>
                  <a:pt x="526" y="795"/>
                  <a:pt x="529" y="795"/>
                  <a:pt x="532" y="795"/>
                </a:cubicBezTo>
                <a:cubicBezTo>
                  <a:pt x="548" y="795"/>
                  <a:pt x="564" y="794"/>
                  <a:pt x="581" y="794"/>
                </a:cubicBezTo>
                <a:cubicBezTo>
                  <a:pt x="639" y="795"/>
                  <a:pt x="702" y="796"/>
                  <a:pt x="768" y="797"/>
                </a:cubicBezTo>
                <a:cubicBezTo>
                  <a:pt x="840" y="799"/>
                  <a:pt x="917" y="800"/>
                  <a:pt x="996" y="801"/>
                </a:cubicBezTo>
                <a:cubicBezTo>
                  <a:pt x="1035" y="802"/>
                  <a:pt x="1075" y="802"/>
                  <a:pt x="1116" y="803"/>
                </a:cubicBezTo>
                <a:cubicBezTo>
                  <a:pt x="1121" y="803"/>
                  <a:pt x="1126" y="803"/>
                  <a:pt x="1131" y="803"/>
                </a:cubicBezTo>
                <a:cubicBezTo>
                  <a:pt x="1139" y="803"/>
                  <a:pt x="1139" y="803"/>
                  <a:pt x="1139" y="803"/>
                </a:cubicBezTo>
                <a:cubicBezTo>
                  <a:pt x="1143" y="804"/>
                  <a:pt x="1143" y="804"/>
                  <a:pt x="1143" y="804"/>
                </a:cubicBezTo>
                <a:cubicBezTo>
                  <a:pt x="1148" y="803"/>
                  <a:pt x="1148" y="803"/>
                  <a:pt x="1148" y="803"/>
                </a:cubicBezTo>
                <a:cubicBezTo>
                  <a:pt x="1151" y="803"/>
                  <a:pt x="1151" y="803"/>
                  <a:pt x="1151" y="803"/>
                </a:cubicBezTo>
                <a:cubicBezTo>
                  <a:pt x="1153" y="803"/>
                  <a:pt x="1153" y="803"/>
                  <a:pt x="1153" y="803"/>
                </a:cubicBezTo>
                <a:cubicBezTo>
                  <a:pt x="1156" y="803"/>
                  <a:pt x="1156" y="803"/>
                  <a:pt x="1156" y="803"/>
                </a:cubicBezTo>
                <a:cubicBezTo>
                  <a:pt x="1159" y="803"/>
                  <a:pt x="1163" y="803"/>
                  <a:pt x="1166" y="802"/>
                </a:cubicBezTo>
                <a:cubicBezTo>
                  <a:pt x="1175" y="801"/>
                  <a:pt x="1175" y="801"/>
                  <a:pt x="1175" y="801"/>
                </a:cubicBezTo>
                <a:cubicBezTo>
                  <a:pt x="1185" y="799"/>
                  <a:pt x="1185" y="799"/>
                  <a:pt x="1185" y="799"/>
                </a:cubicBezTo>
                <a:cubicBezTo>
                  <a:pt x="1197" y="796"/>
                  <a:pt x="1209" y="791"/>
                  <a:pt x="1220" y="785"/>
                </a:cubicBezTo>
                <a:cubicBezTo>
                  <a:pt x="1231" y="778"/>
                  <a:pt x="1242" y="769"/>
                  <a:pt x="1249" y="758"/>
                </a:cubicBezTo>
                <a:cubicBezTo>
                  <a:pt x="1251" y="755"/>
                  <a:pt x="1252" y="752"/>
                  <a:pt x="1254" y="749"/>
                </a:cubicBezTo>
                <a:cubicBezTo>
                  <a:pt x="1254" y="747"/>
                  <a:pt x="1255" y="746"/>
                  <a:pt x="1256" y="744"/>
                </a:cubicBezTo>
                <a:cubicBezTo>
                  <a:pt x="1257" y="739"/>
                  <a:pt x="1257" y="739"/>
                  <a:pt x="1257" y="739"/>
                </a:cubicBezTo>
                <a:cubicBezTo>
                  <a:pt x="1258" y="736"/>
                  <a:pt x="1258" y="732"/>
                  <a:pt x="1258" y="729"/>
                </a:cubicBezTo>
                <a:cubicBezTo>
                  <a:pt x="1258" y="728"/>
                  <a:pt x="1258" y="728"/>
                  <a:pt x="1258" y="728"/>
                </a:cubicBezTo>
                <a:cubicBezTo>
                  <a:pt x="1259" y="728"/>
                  <a:pt x="1258" y="724"/>
                  <a:pt x="1258" y="725"/>
                </a:cubicBezTo>
                <a:cubicBezTo>
                  <a:pt x="1258" y="724"/>
                  <a:pt x="1258" y="724"/>
                  <a:pt x="1258" y="724"/>
                </a:cubicBezTo>
                <a:cubicBezTo>
                  <a:pt x="1258" y="720"/>
                  <a:pt x="1258" y="720"/>
                  <a:pt x="1258" y="720"/>
                </a:cubicBezTo>
                <a:cubicBezTo>
                  <a:pt x="1258" y="717"/>
                  <a:pt x="1257" y="712"/>
                  <a:pt x="1255" y="709"/>
                </a:cubicBezTo>
                <a:cubicBezTo>
                  <a:pt x="1254" y="706"/>
                  <a:pt x="1253" y="702"/>
                  <a:pt x="1251" y="699"/>
                </a:cubicBezTo>
                <a:cubicBezTo>
                  <a:pt x="1249" y="695"/>
                  <a:pt x="1249" y="695"/>
                  <a:pt x="1249" y="695"/>
                </a:cubicBezTo>
                <a:cubicBezTo>
                  <a:pt x="1248" y="694"/>
                  <a:pt x="1247" y="692"/>
                  <a:pt x="1246" y="691"/>
                </a:cubicBezTo>
                <a:cubicBezTo>
                  <a:pt x="1245" y="689"/>
                  <a:pt x="1244" y="688"/>
                  <a:pt x="1243" y="687"/>
                </a:cubicBezTo>
                <a:cubicBezTo>
                  <a:pt x="1239" y="683"/>
                  <a:pt x="1239" y="683"/>
                  <a:pt x="1239" y="683"/>
                </a:cubicBezTo>
                <a:cubicBezTo>
                  <a:pt x="1230" y="673"/>
                  <a:pt x="1218" y="666"/>
                  <a:pt x="1206" y="661"/>
                </a:cubicBezTo>
                <a:cubicBezTo>
                  <a:pt x="1194" y="655"/>
                  <a:pt x="1181" y="652"/>
                  <a:pt x="1168" y="650"/>
                </a:cubicBezTo>
                <a:cubicBezTo>
                  <a:pt x="1165" y="649"/>
                  <a:pt x="1162" y="649"/>
                  <a:pt x="1159" y="649"/>
                </a:cubicBezTo>
                <a:cubicBezTo>
                  <a:pt x="1155" y="648"/>
                  <a:pt x="1152" y="648"/>
                  <a:pt x="1149" y="648"/>
                </a:cubicBezTo>
                <a:cubicBezTo>
                  <a:pt x="1144" y="648"/>
                  <a:pt x="1144" y="648"/>
                  <a:pt x="1144" y="648"/>
                </a:cubicBezTo>
                <a:cubicBezTo>
                  <a:pt x="1140" y="648"/>
                  <a:pt x="1140" y="648"/>
                  <a:pt x="1140" y="648"/>
                </a:cubicBezTo>
                <a:cubicBezTo>
                  <a:pt x="1132" y="648"/>
                  <a:pt x="1132" y="648"/>
                  <a:pt x="1132" y="648"/>
                </a:cubicBezTo>
                <a:cubicBezTo>
                  <a:pt x="1122" y="648"/>
                  <a:pt x="1111" y="647"/>
                  <a:pt x="1101" y="647"/>
                </a:cubicBezTo>
                <a:cubicBezTo>
                  <a:pt x="1079" y="647"/>
                  <a:pt x="1058" y="647"/>
                  <a:pt x="1037" y="646"/>
                </a:cubicBezTo>
                <a:cubicBezTo>
                  <a:pt x="1016" y="646"/>
                  <a:pt x="995" y="646"/>
                  <a:pt x="974" y="646"/>
                </a:cubicBezTo>
                <a:cubicBezTo>
                  <a:pt x="964" y="645"/>
                  <a:pt x="953" y="645"/>
                  <a:pt x="943" y="645"/>
                </a:cubicBezTo>
                <a:cubicBezTo>
                  <a:pt x="935" y="645"/>
                  <a:pt x="935" y="645"/>
                  <a:pt x="935" y="645"/>
                </a:cubicBezTo>
                <a:cubicBezTo>
                  <a:pt x="933" y="645"/>
                  <a:pt x="933" y="645"/>
                  <a:pt x="933" y="645"/>
                </a:cubicBezTo>
                <a:cubicBezTo>
                  <a:pt x="932" y="645"/>
                  <a:pt x="932" y="645"/>
                  <a:pt x="932" y="645"/>
                </a:cubicBezTo>
                <a:cubicBezTo>
                  <a:pt x="930" y="645"/>
                  <a:pt x="933" y="645"/>
                  <a:pt x="932" y="645"/>
                </a:cubicBezTo>
                <a:cubicBezTo>
                  <a:pt x="928" y="645"/>
                  <a:pt x="928" y="645"/>
                  <a:pt x="928" y="645"/>
                </a:cubicBezTo>
                <a:cubicBezTo>
                  <a:pt x="924" y="644"/>
                  <a:pt x="924" y="644"/>
                  <a:pt x="924" y="644"/>
                </a:cubicBezTo>
                <a:cubicBezTo>
                  <a:pt x="923" y="644"/>
                  <a:pt x="923" y="644"/>
                  <a:pt x="923" y="644"/>
                </a:cubicBezTo>
                <a:cubicBezTo>
                  <a:pt x="922" y="644"/>
                  <a:pt x="922" y="644"/>
                  <a:pt x="922" y="644"/>
                </a:cubicBezTo>
                <a:cubicBezTo>
                  <a:pt x="920" y="644"/>
                  <a:pt x="919" y="644"/>
                  <a:pt x="917" y="643"/>
                </a:cubicBezTo>
                <a:cubicBezTo>
                  <a:pt x="910" y="642"/>
                  <a:pt x="903" y="640"/>
                  <a:pt x="897" y="637"/>
                </a:cubicBezTo>
                <a:cubicBezTo>
                  <a:pt x="891" y="635"/>
                  <a:pt x="886" y="631"/>
                  <a:pt x="883" y="628"/>
                </a:cubicBezTo>
                <a:cubicBezTo>
                  <a:pt x="880" y="624"/>
                  <a:pt x="879" y="621"/>
                  <a:pt x="879" y="619"/>
                </a:cubicBezTo>
                <a:cubicBezTo>
                  <a:pt x="879" y="619"/>
                  <a:pt x="879" y="619"/>
                  <a:pt x="879" y="619"/>
                </a:cubicBezTo>
                <a:cubicBezTo>
                  <a:pt x="879" y="618"/>
                  <a:pt x="879" y="618"/>
                  <a:pt x="879" y="618"/>
                </a:cubicBezTo>
                <a:cubicBezTo>
                  <a:pt x="879" y="615"/>
                  <a:pt x="879" y="615"/>
                  <a:pt x="879" y="615"/>
                </a:cubicBezTo>
                <a:cubicBezTo>
                  <a:pt x="879" y="614"/>
                  <a:pt x="879" y="614"/>
                  <a:pt x="879" y="614"/>
                </a:cubicBezTo>
                <a:cubicBezTo>
                  <a:pt x="879" y="614"/>
                  <a:pt x="879" y="614"/>
                  <a:pt x="879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80" y="613"/>
                  <a:pt x="881" y="612"/>
                  <a:pt x="881" y="612"/>
                </a:cubicBezTo>
                <a:cubicBezTo>
                  <a:pt x="883" y="609"/>
                  <a:pt x="887" y="606"/>
                  <a:pt x="892" y="603"/>
                </a:cubicBezTo>
                <a:cubicBezTo>
                  <a:pt x="896" y="601"/>
                  <a:pt x="902" y="598"/>
                  <a:pt x="909" y="597"/>
                </a:cubicBezTo>
                <a:cubicBezTo>
                  <a:pt x="915" y="595"/>
                  <a:pt x="922" y="595"/>
                  <a:pt x="929" y="595"/>
                </a:cubicBezTo>
                <a:cubicBezTo>
                  <a:pt x="930" y="595"/>
                  <a:pt x="930" y="595"/>
                  <a:pt x="930" y="595"/>
                </a:cubicBezTo>
                <a:cubicBezTo>
                  <a:pt x="931" y="595"/>
                  <a:pt x="931" y="595"/>
                  <a:pt x="932" y="595"/>
                </a:cubicBezTo>
                <a:cubicBezTo>
                  <a:pt x="936" y="595"/>
                  <a:pt x="936" y="595"/>
                  <a:pt x="936" y="595"/>
                </a:cubicBezTo>
                <a:cubicBezTo>
                  <a:pt x="943" y="595"/>
                  <a:pt x="943" y="595"/>
                  <a:pt x="943" y="595"/>
                </a:cubicBezTo>
                <a:cubicBezTo>
                  <a:pt x="948" y="595"/>
                  <a:pt x="954" y="595"/>
                  <a:pt x="959" y="595"/>
                </a:cubicBezTo>
                <a:cubicBezTo>
                  <a:pt x="999" y="596"/>
                  <a:pt x="1039" y="596"/>
                  <a:pt x="1079" y="596"/>
                </a:cubicBezTo>
                <a:cubicBezTo>
                  <a:pt x="1158" y="596"/>
                  <a:pt x="1234" y="596"/>
                  <a:pt x="1307" y="594"/>
                </a:cubicBezTo>
                <a:cubicBezTo>
                  <a:pt x="1343" y="593"/>
                  <a:pt x="1378" y="592"/>
                  <a:pt x="1412" y="592"/>
                </a:cubicBezTo>
                <a:cubicBezTo>
                  <a:pt x="1447" y="591"/>
                  <a:pt x="1479" y="590"/>
                  <a:pt x="1511" y="589"/>
                </a:cubicBezTo>
                <a:cubicBezTo>
                  <a:pt x="1511" y="586"/>
                  <a:pt x="1511" y="586"/>
                  <a:pt x="1511" y="586"/>
                </a:cubicBezTo>
                <a:cubicBezTo>
                  <a:pt x="1517" y="585"/>
                  <a:pt x="1517" y="585"/>
                  <a:pt x="1517" y="585"/>
                </a:cubicBezTo>
                <a:cubicBezTo>
                  <a:pt x="1528" y="582"/>
                  <a:pt x="1528" y="582"/>
                  <a:pt x="1528" y="582"/>
                </a:cubicBezTo>
                <a:cubicBezTo>
                  <a:pt x="1542" y="579"/>
                  <a:pt x="1556" y="573"/>
                  <a:pt x="1569" y="566"/>
                </a:cubicBezTo>
                <a:cubicBezTo>
                  <a:pt x="1582" y="558"/>
                  <a:pt x="1594" y="548"/>
                  <a:pt x="1603" y="534"/>
                </a:cubicBezTo>
                <a:cubicBezTo>
                  <a:pt x="1605" y="531"/>
                  <a:pt x="1607" y="528"/>
                  <a:pt x="1609" y="524"/>
                </a:cubicBezTo>
                <a:cubicBezTo>
                  <a:pt x="1609" y="522"/>
                  <a:pt x="1610" y="520"/>
                  <a:pt x="1611" y="518"/>
                </a:cubicBezTo>
                <a:cubicBezTo>
                  <a:pt x="1612" y="513"/>
                  <a:pt x="1612" y="513"/>
                  <a:pt x="1612" y="513"/>
                </a:cubicBezTo>
                <a:cubicBezTo>
                  <a:pt x="1613" y="509"/>
                  <a:pt x="1614" y="505"/>
                  <a:pt x="1614" y="501"/>
                </a:cubicBezTo>
                <a:cubicBezTo>
                  <a:pt x="1614" y="499"/>
                  <a:pt x="1614" y="499"/>
                  <a:pt x="1614" y="499"/>
                </a:cubicBezTo>
                <a:cubicBezTo>
                  <a:pt x="1614" y="499"/>
                  <a:pt x="1614" y="495"/>
                  <a:pt x="1614" y="496"/>
                </a:cubicBezTo>
                <a:cubicBezTo>
                  <a:pt x="1614" y="494"/>
                  <a:pt x="1614" y="494"/>
                  <a:pt x="1614" y="494"/>
                </a:cubicBezTo>
                <a:cubicBezTo>
                  <a:pt x="1614" y="490"/>
                  <a:pt x="1614" y="490"/>
                  <a:pt x="1614" y="490"/>
                </a:cubicBezTo>
                <a:cubicBezTo>
                  <a:pt x="1613" y="486"/>
                  <a:pt x="1612" y="481"/>
                  <a:pt x="1611" y="477"/>
                </a:cubicBezTo>
                <a:cubicBezTo>
                  <a:pt x="1609" y="473"/>
                  <a:pt x="1608" y="470"/>
                  <a:pt x="1606" y="466"/>
                </a:cubicBezTo>
                <a:cubicBezTo>
                  <a:pt x="1603" y="461"/>
                  <a:pt x="1603" y="461"/>
                  <a:pt x="1603" y="461"/>
                </a:cubicBezTo>
                <a:cubicBezTo>
                  <a:pt x="1602" y="459"/>
                  <a:pt x="1601" y="458"/>
                  <a:pt x="1599" y="456"/>
                </a:cubicBezTo>
                <a:cubicBezTo>
                  <a:pt x="1598" y="454"/>
                  <a:pt x="1597" y="453"/>
                  <a:pt x="1596" y="451"/>
                </a:cubicBezTo>
                <a:cubicBezTo>
                  <a:pt x="1592" y="447"/>
                  <a:pt x="1592" y="447"/>
                  <a:pt x="1592" y="447"/>
                </a:cubicBezTo>
                <a:cubicBezTo>
                  <a:pt x="1581" y="436"/>
                  <a:pt x="1567" y="427"/>
                  <a:pt x="1553" y="421"/>
                </a:cubicBezTo>
                <a:cubicBezTo>
                  <a:pt x="1539" y="415"/>
                  <a:pt x="1524" y="411"/>
                  <a:pt x="1509" y="408"/>
                </a:cubicBezTo>
                <a:cubicBezTo>
                  <a:pt x="1505" y="408"/>
                  <a:pt x="1501" y="407"/>
                  <a:pt x="1498" y="407"/>
                </a:cubicBezTo>
                <a:cubicBezTo>
                  <a:pt x="1494" y="406"/>
                  <a:pt x="1490" y="406"/>
                  <a:pt x="1486" y="406"/>
                </a:cubicBezTo>
                <a:cubicBezTo>
                  <a:pt x="1480" y="406"/>
                  <a:pt x="1480" y="406"/>
                  <a:pt x="1480" y="406"/>
                </a:cubicBezTo>
                <a:cubicBezTo>
                  <a:pt x="1476" y="406"/>
                  <a:pt x="1476" y="406"/>
                  <a:pt x="1476" y="406"/>
                </a:cubicBezTo>
                <a:cubicBezTo>
                  <a:pt x="1467" y="406"/>
                  <a:pt x="1467" y="406"/>
                  <a:pt x="1467" y="406"/>
                </a:cubicBezTo>
                <a:cubicBezTo>
                  <a:pt x="1454" y="405"/>
                  <a:pt x="1442" y="405"/>
                  <a:pt x="1430" y="405"/>
                </a:cubicBezTo>
                <a:cubicBezTo>
                  <a:pt x="1405" y="405"/>
                  <a:pt x="1380" y="404"/>
                  <a:pt x="1356" y="404"/>
                </a:cubicBezTo>
                <a:cubicBezTo>
                  <a:pt x="1331" y="404"/>
                  <a:pt x="1307" y="403"/>
                  <a:pt x="1282" y="403"/>
                </a:cubicBezTo>
                <a:cubicBezTo>
                  <a:pt x="1270" y="403"/>
                  <a:pt x="1257" y="403"/>
                  <a:pt x="1245" y="403"/>
                </a:cubicBezTo>
                <a:cubicBezTo>
                  <a:pt x="1236" y="402"/>
                  <a:pt x="1236" y="402"/>
                  <a:pt x="1236" y="402"/>
                </a:cubicBezTo>
                <a:cubicBezTo>
                  <a:pt x="1234" y="402"/>
                  <a:pt x="1234" y="402"/>
                  <a:pt x="1234" y="402"/>
                </a:cubicBezTo>
                <a:cubicBezTo>
                  <a:pt x="1232" y="402"/>
                  <a:pt x="1232" y="402"/>
                  <a:pt x="1232" y="402"/>
                </a:cubicBezTo>
                <a:cubicBezTo>
                  <a:pt x="1232" y="402"/>
                  <a:pt x="1232" y="402"/>
                  <a:pt x="1232" y="402"/>
                </a:cubicBezTo>
                <a:cubicBezTo>
                  <a:pt x="1233" y="402"/>
                  <a:pt x="1233" y="402"/>
                  <a:pt x="1233" y="402"/>
                </a:cubicBezTo>
                <a:cubicBezTo>
                  <a:pt x="1228" y="402"/>
                  <a:pt x="1228" y="402"/>
                  <a:pt x="1228" y="402"/>
                </a:cubicBezTo>
                <a:cubicBezTo>
                  <a:pt x="1223" y="402"/>
                  <a:pt x="1223" y="402"/>
                  <a:pt x="1223" y="402"/>
                </a:cubicBezTo>
                <a:cubicBezTo>
                  <a:pt x="1223" y="402"/>
                  <a:pt x="1222" y="402"/>
                  <a:pt x="1222" y="402"/>
                </a:cubicBezTo>
                <a:cubicBezTo>
                  <a:pt x="1221" y="401"/>
                  <a:pt x="1221" y="401"/>
                  <a:pt x="1221" y="401"/>
                </a:cubicBezTo>
                <a:cubicBezTo>
                  <a:pt x="1219" y="401"/>
                  <a:pt x="1217" y="401"/>
                  <a:pt x="1215" y="401"/>
                </a:cubicBezTo>
                <a:cubicBezTo>
                  <a:pt x="1206" y="399"/>
                  <a:pt x="1198" y="397"/>
                  <a:pt x="1192" y="393"/>
                </a:cubicBezTo>
                <a:cubicBezTo>
                  <a:pt x="1185" y="390"/>
                  <a:pt x="1179" y="386"/>
                  <a:pt x="1176" y="382"/>
                </a:cubicBezTo>
                <a:cubicBezTo>
                  <a:pt x="1172" y="378"/>
                  <a:pt x="1171" y="375"/>
                  <a:pt x="1171" y="372"/>
                </a:cubicBezTo>
                <a:cubicBezTo>
                  <a:pt x="1171" y="372"/>
                  <a:pt x="1171" y="372"/>
                  <a:pt x="1171" y="372"/>
                </a:cubicBezTo>
                <a:cubicBezTo>
                  <a:pt x="1171" y="371"/>
                  <a:pt x="1171" y="371"/>
                  <a:pt x="1171" y="371"/>
                </a:cubicBezTo>
                <a:cubicBezTo>
                  <a:pt x="1171" y="367"/>
                  <a:pt x="1171" y="367"/>
                  <a:pt x="1171" y="367"/>
                </a:cubicBezTo>
                <a:cubicBezTo>
                  <a:pt x="1171" y="367"/>
                  <a:pt x="1171" y="367"/>
                  <a:pt x="1171" y="367"/>
                </a:cubicBezTo>
                <a:cubicBezTo>
                  <a:pt x="1171" y="366"/>
                  <a:pt x="1171" y="366"/>
                  <a:pt x="1171" y="366"/>
                </a:cubicBezTo>
                <a:cubicBezTo>
                  <a:pt x="1171" y="366"/>
                  <a:pt x="1171" y="366"/>
                  <a:pt x="1172" y="366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2" y="366"/>
                  <a:pt x="1172" y="366"/>
                  <a:pt x="1172" y="366"/>
                </a:cubicBezTo>
                <a:cubicBezTo>
                  <a:pt x="1172" y="365"/>
                  <a:pt x="1173" y="364"/>
                  <a:pt x="1174" y="363"/>
                </a:cubicBezTo>
                <a:cubicBezTo>
                  <a:pt x="1176" y="360"/>
                  <a:pt x="1180" y="357"/>
                  <a:pt x="1185" y="354"/>
                </a:cubicBezTo>
                <a:cubicBezTo>
                  <a:pt x="1191" y="351"/>
                  <a:pt x="1198" y="348"/>
                  <a:pt x="1205" y="346"/>
                </a:cubicBezTo>
                <a:cubicBezTo>
                  <a:pt x="1213" y="345"/>
                  <a:pt x="1221" y="344"/>
                  <a:pt x="1229" y="344"/>
                </a:cubicBezTo>
                <a:cubicBezTo>
                  <a:pt x="1231" y="344"/>
                  <a:pt x="1231" y="344"/>
                  <a:pt x="1231" y="344"/>
                </a:cubicBezTo>
                <a:cubicBezTo>
                  <a:pt x="1231" y="344"/>
                  <a:pt x="1232" y="344"/>
                  <a:pt x="1233" y="344"/>
                </a:cubicBezTo>
                <a:cubicBezTo>
                  <a:pt x="1237" y="344"/>
                  <a:pt x="1237" y="344"/>
                  <a:pt x="1237" y="344"/>
                </a:cubicBezTo>
                <a:cubicBezTo>
                  <a:pt x="1246" y="344"/>
                  <a:pt x="1246" y="344"/>
                  <a:pt x="1246" y="344"/>
                </a:cubicBezTo>
                <a:cubicBezTo>
                  <a:pt x="1252" y="344"/>
                  <a:pt x="1258" y="344"/>
                  <a:pt x="1264" y="344"/>
                </a:cubicBezTo>
                <a:cubicBezTo>
                  <a:pt x="1311" y="345"/>
                  <a:pt x="1358" y="345"/>
                  <a:pt x="1404" y="346"/>
                </a:cubicBezTo>
                <a:cubicBezTo>
                  <a:pt x="1497" y="346"/>
                  <a:pt x="1586" y="345"/>
                  <a:pt x="1671" y="343"/>
                </a:cubicBezTo>
                <a:cubicBezTo>
                  <a:pt x="1713" y="342"/>
                  <a:pt x="1754" y="341"/>
                  <a:pt x="1794" y="340"/>
                </a:cubicBezTo>
                <a:cubicBezTo>
                  <a:pt x="1834" y="339"/>
                  <a:pt x="1872" y="338"/>
                  <a:pt x="1909" y="337"/>
                </a:cubicBezTo>
                <a:cubicBezTo>
                  <a:pt x="1909" y="276"/>
                  <a:pt x="1909" y="276"/>
                  <a:pt x="1909" y="276"/>
                </a:cubicBezTo>
                <a:cubicBezTo>
                  <a:pt x="1872" y="274"/>
                  <a:pt x="1834" y="273"/>
                  <a:pt x="1794" y="272"/>
                </a:cubicBezTo>
                <a:close/>
              </a:path>
            </a:pathLst>
          </a:custGeom>
          <a:solidFill>
            <a:srgbClr val="F6D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017102" y="6017176"/>
            <a:ext cx="2174898" cy="840824"/>
            <a:chOff x="8837613" y="3084204"/>
            <a:chExt cx="1350963" cy="522288"/>
          </a:xfrm>
        </p:grpSpPr>
        <p:sp>
          <p:nvSpPr>
            <p:cNvPr id="7" name="Freeform 6510"/>
            <p:cNvSpPr/>
            <p:nvPr/>
          </p:nvSpPr>
          <p:spPr bwMode="auto">
            <a:xfrm>
              <a:off x="9383713" y="3084204"/>
              <a:ext cx="596900" cy="173038"/>
            </a:xfrm>
            <a:custGeom>
              <a:gdLst>
                <a:gd name="T0" fmla="*/ 138 w 277"/>
                <a:gd name="T1" fmla="*/ 0 h 80"/>
                <a:gd name="T2" fmla="*/ 96 w 277"/>
                <a:gd name="T3" fmla="*/ 5 h 80"/>
                <a:gd name="T4" fmla="*/ 86 w 277"/>
                <a:gd name="T5" fmla="*/ 8 h 80"/>
                <a:gd name="T6" fmla="*/ 76 w 277"/>
                <a:gd name="T7" fmla="*/ 12 h 80"/>
                <a:gd name="T8" fmla="*/ 64 w 277"/>
                <a:gd name="T9" fmla="*/ 18 h 80"/>
                <a:gd name="T10" fmla="*/ 54 w 277"/>
                <a:gd name="T11" fmla="*/ 23 h 80"/>
                <a:gd name="T12" fmla="*/ 35 w 277"/>
                <a:gd name="T13" fmla="*/ 37 h 80"/>
                <a:gd name="T14" fmla="*/ 27 w 277"/>
                <a:gd name="T15" fmla="*/ 44 h 80"/>
                <a:gd name="T16" fmla="*/ 0 w 277"/>
                <a:gd name="T17" fmla="*/ 79 h 80"/>
                <a:gd name="T18" fmla="*/ 10 w 277"/>
                <a:gd name="T19" fmla="*/ 80 h 80"/>
                <a:gd name="T20" fmla="*/ 63 w 277"/>
                <a:gd name="T21" fmla="*/ 29 h 80"/>
                <a:gd name="T22" fmla="*/ 138 w 277"/>
                <a:gd name="T23" fmla="*/ 9 h 80"/>
                <a:gd name="T24" fmla="*/ 219 w 277"/>
                <a:gd name="T25" fmla="*/ 32 h 80"/>
                <a:gd name="T26" fmla="*/ 267 w 277"/>
                <a:gd name="T27" fmla="*/ 80 h 80"/>
                <a:gd name="T28" fmla="*/ 277 w 277"/>
                <a:gd name="T29" fmla="*/ 79 h 80"/>
                <a:gd name="T30" fmla="*/ 250 w 277"/>
                <a:gd name="T31" fmla="*/ 44 h 80"/>
                <a:gd name="T32" fmla="*/ 242 w 277"/>
                <a:gd name="T33" fmla="*/ 37 h 80"/>
                <a:gd name="T34" fmla="*/ 229 w 277"/>
                <a:gd name="T35" fmla="*/ 27 h 80"/>
                <a:gd name="T36" fmla="*/ 223 w 277"/>
                <a:gd name="T37" fmla="*/ 23 h 80"/>
                <a:gd name="T38" fmla="*/ 213 w 277"/>
                <a:gd name="T39" fmla="*/ 18 h 80"/>
                <a:gd name="T40" fmla="*/ 192 w 277"/>
                <a:gd name="T41" fmla="*/ 8 h 80"/>
                <a:gd name="T42" fmla="*/ 181 w 277"/>
                <a:gd name="T43" fmla="*/ 5 h 80"/>
                <a:gd name="T44" fmla="*/ 138 w 277"/>
                <a:gd name="T45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7" h="80">
                  <a:moveTo>
                    <a:pt x="138" y="0"/>
                  </a:moveTo>
                  <a:cubicBezTo>
                    <a:pt x="124" y="0"/>
                    <a:pt x="110" y="1"/>
                    <a:pt x="96" y="5"/>
                  </a:cubicBezTo>
                  <a:cubicBezTo>
                    <a:pt x="93" y="6"/>
                    <a:pt x="89" y="7"/>
                    <a:pt x="86" y="8"/>
                  </a:cubicBezTo>
                  <a:cubicBezTo>
                    <a:pt x="82" y="10"/>
                    <a:pt x="79" y="11"/>
                    <a:pt x="76" y="12"/>
                  </a:cubicBezTo>
                  <a:cubicBezTo>
                    <a:pt x="71" y="14"/>
                    <a:pt x="67" y="16"/>
                    <a:pt x="64" y="18"/>
                  </a:cubicBezTo>
                  <a:cubicBezTo>
                    <a:pt x="60" y="19"/>
                    <a:pt x="57" y="21"/>
                    <a:pt x="54" y="23"/>
                  </a:cubicBezTo>
                  <a:cubicBezTo>
                    <a:pt x="47" y="27"/>
                    <a:pt x="41" y="32"/>
                    <a:pt x="35" y="37"/>
                  </a:cubicBezTo>
                  <a:cubicBezTo>
                    <a:pt x="32" y="39"/>
                    <a:pt x="30" y="41"/>
                    <a:pt x="27" y="44"/>
                  </a:cubicBezTo>
                  <a:cubicBezTo>
                    <a:pt x="17" y="54"/>
                    <a:pt x="7" y="66"/>
                    <a:pt x="0" y="79"/>
                  </a:cubicBezTo>
                  <a:cubicBezTo>
                    <a:pt x="3" y="79"/>
                    <a:pt x="7" y="80"/>
                    <a:pt x="10" y="80"/>
                  </a:cubicBezTo>
                  <a:cubicBezTo>
                    <a:pt x="23" y="59"/>
                    <a:pt x="41" y="42"/>
                    <a:pt x="63" y="29"/>
                  </a:cubicBezTo>
                  <a:cubicBezTo>
                    <a:pt x="86" y="16"/>
                    <a:pt x="112" y="9"/>
                    <a:pt x="138" y="9"/>
                  </a:cubicBezTo>
                  <a:cubicBezTo>
                    <a:pt x="166" y="9"/>
                    <a:pt x="194" y="17"/>
                    <a:pt x="219" y="32"/>
                  </a:cubicBezTo>
                  <a:cubicBezTo>
                    <a:pt x="239" y="44"/>
                    <a:pt x="255" y="61"/>
                    <a:pt x="267" y="80"/>
                  </a:cubicBezTo>
                  <a:cubicBezTo>
                    <a:pt x="270" y="79"/>
                    <a:pt x="274" y="79"/>
                    <a:pt x="277" y="79"/>
                  </a:cubicBezTo>
                  <a:cubicBezTo>
                    <a:pt x="270" y="66"/>
                    <a:pt x="261" y="54"/>
                    <a:pt x="250" y="44"/>
                  </a:cubicBezTo>
                  <a:cubicBezTo>
                    <a:pt x="247" y="41"/>
                    <a:pt x="245" y="39"/>
                    <a:pt x="242" y="37"/>
                  </a:cubicBezTo>
                  <a:cubicBezTo>
                    <a:pt x="238" y="34"/>
                    <a:pt x="234" y="30"/>
                    <a:pt x="229" y="27"/>
                  </a:cubicBezTo>
                  <a:cubicBezTo>
                    <a:pt x="227" y="26"/>
                    <a:pt x="225" y="24"/>
                    <a:pt x="223" y="23"/>
                  </a:cubicBezTo>
                  <a:cubicBezTo>
                    <a:pt x="220" y="21"/>
                    <a:pt x="216" y="19"/>
                    <a:pt x="213" y="18"/>
                  </a:cubicBezTo>
                  <a:cubicBezTo>
                    <a:pt x="206" y="14"/>
                    <a:pt x="199" y="11"/>
                    <a:pt x="192" y="8"/>
                  </a:cubicBezTo>
                  <a:cubicBezTo>
                    <a:pt x="188" y="7"/>
                    <a:pt x="185" y="6"/>
                    <a:pt x="181" y="5"/>
                  </a:cubicBezTo>
                  <a:cubicBezTo>
                    <a:pt x="167" y="1"/>
                    <a:pt x="153" y="0"/>
                    <a:pt x="138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511"/>
            <p:cNvSpPr/>
            <p:nvPr/>
          </p:nvSpPr>
          <p:spPr bwMode="auto">
            <a:xfrm>
              <a:off x="9453563" y="3150879"/>
              <a:ext cx="457200" cy="125413"/>
            </a:xfrm>
            <a:custGeom>
              <a:gdLst>
                <a:gd name="T0" fmla="*/ 107 w 213"/>
                <a:gd name="T1" fmla="*/ 0 h 58"/>
                <a:gd name="T2" fmla="*/ 8 w 213"/>
                <a:gd name="T3" fmla="*/ 44 h 58"/>
                <a:gd name="T4" fmla="*/ 0 w 213"/>
                <a:gd name="T5" fmla="*/ 54 h 58"/>
                <a:gd name="T6" fmla="*/ 10 w 213"/>
                <a:gd name="T7" fmla="*/ 58 h 58"/>
                <a:gd name="T8" fmla="*/ 77 w 213"/>
                <a:gd name="T9" fmla="*/ 13 h 58"/>
                <a:gd name="T10" fmla="*/ 106 w 213"/>
                <a:gd name="T11" fmla="*/ 9 h 58"/>
                <a:gd name="T12" fmla="*/ 203 w 213"/>
                <a:gd name="T13" fmla="*/ 58 h 58"/>
                <a:gd name="T14" fmla="*/ 213 w 213"/>
                <a:gd name="T15" fmla="*/ 55 h 58"/>
                <a:gd name="T16" fmla="*/ 154 w 213"/>
                <a:gd name="T17" fmla="*/ 8 h 58"/>
                <a:gd name="T18" fmla="*/ 107 w 213"/>
                <a:gd name="T1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57">
                  <a:moveTo>
                    <a:pt x="107" y="0"/>
                  </a:moveTo>
                  <a:cubicBezTo>
                    <a:pt x="70" y="0"/>
                    <a:pt x="34" y="15"/>
                    <a:pt x="8" y="44"/>
                  </a:cubicBezTo>
                  <a:cubicBezTo>
                    <a:pt x="5" y="47"/>
                    <a:pt x="2" y="51"/>
                    <a:pt x="0" y="54"/>
                  </a:cubicBezTo>
                  <a:cubicBezTo>
                    <a:pt x="3" y="56"/>
                    <a:pt x="6" y="57"/>
                    <a:pt x="10" y="58"/>
                  </a:cubicBezTo>
                  <a:cubicBezTo>
                    <a:pt x="26" y="36"/>
                    <a:pt x="49" y="20"/>
                    <a:pt x="77" y="13"/>
                  </a:cubicBezTo>
                  <a:cubicBezTo>
                    <a:pt x="87" y="11"/>
                    <a:pt x="96" y="9"/>
                    <a:pt x="106" y="9"/>
                  </a:cubicBezTo>
                  <a:cubicBezTo>
                    <a:pt x="144" y="9"/>
                    <a:pt x="180" y="28"/>
                    <a:pt x="203" y="58"/>
                  </a:cubicBezTo>
                  <a:cubicBezTo>
                    <a:pt x="206" y="57"/>
                    <a:pt x="210" y="56"/>
                    <a:pt x="213" y="55"/>
                  </a:cubicBezTo>
                  <a:cubicBezTo>
                    <a:pt x="198" y="34"/>
                    <a:pt x="178" y="18"/>
                    <a:pt x="154" y="8"/>
                  </a:cubicBezTo>
                  <a:cubicBezTo>
                    <a:pt x="139" y="2"/>
                    <a:pt x="123" y="0"/>
                    <a:pt x="107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512"/>
            <p:cNvSpPr/>
            <p:nvPr/>
          </p:nvSpPr>
          <p:spPr bwMode="auto">
            <a:xfrm>
              <a:off x="9520238" y="3220729"/>
              <a:ext cx="323850" cy="88900"/>
            </a:xfrm>
            <a:custGeom>
              <a:gdLst>
                <a:gd name="T0" fmla="*/ 75 w 151"/>
                <a:gd name="T1" fmla="*/ 0 h 41"/>
                <a:gd name="T2" fmla="*/ 0 w 151"/>
                <a:gd name="T3" fmla="*/ 36 h 41"/>
                <a:gd name="T4" fmla="*/ 8 w 151"/>
                <a:gd name="T5" fmla="*/ 41 h 41"/>
                <a:gd name="T6" fmla="*/ 75 w 151"/>
                <a:gd name="T7" fmla="*/ 10 h 41"/>
                <a:gd name="T8" fmla="*/ 76 w 151"/>
                <a:gd name="T9" fmla="*/ 10 h 41"/>
                <a:gd name="T10" fmla="*/ 143 w 151"/>
                <a:gd name="T11" fmla="*/ 41 h 41"/>
                <a:gd name="T12" fmla="*/ 151 w 151"/>
                <a:gd name="T13" fmla="*/ 36 h 41"/>
                <a:gd name="T14" fmla="*/ 75 w 151"/>
                <a:gd name="T15" fmla="*/ 0 h 41"/>
                <a:gd name="T16" fmla="*/ 75 w 151"/>
                <a:gd name="T17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1">
                  <a:moveTo>
                    <a:pt x="75" y="0"/>
                  </a:moveTo>
                  <a:cubicBezTo>
                    <a:pt x="45" y="0"/>
                    <a:pt x="18" y="14"/>
                    <a:pt x="0" y="36"/>
                  </a:cubicBezTo>
                  <a:cubicBezTo>
                    <a:pt x="2" y="38"/>
                    <a:pt x="5" y="40"/>
                    <a:pt x="8" y="41"/>
                  </a:cubicBezTo>
                  <a:cubicBezTo>
                    <a:pt x="24" y="22"/>
                    <a:pt x="48" y="10"/>
                    <a:pt x="75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103" y="10"/>
                    <a:pt x="127" y="22"/>
                    <a:pt x="143" y="41"/>
                  </a:cubicBezTo>
                  <a:cubicBezTo>
                    <a:pt x="146" y="40"/>
                    <a:pt x="149" y="38"/>
                    <a:pt x="151" y="36"/>
                  </a:cubicBezTo>
                  <a:cubicBezTo>
                    <a:pt x="133" y="14"/>
                    <a:pt x="106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518"/>
            <p:cNvSpPr/>
            <p:nvPr/>
          </p:nvSpPr>
          <p:spPr bwMode="auto">
            <a:xfrm>
              <a:off x="8837613" y="3376304"/>
              <a:ext cx="9525" cy="11113"/>
            </a:xfrm>
            <a:custGeom>
              <a:gdLst>
                <a:gd name="T0" fmla="*/ 0 w 4"/>
                <a:gd name="T1" fmla="*/ 0 h 5"/>
                <a:gd name="T2" fmla="*/ 0 w 4"/>
                <a:gd name="T3" fmla="*/ 5 h 5"/>
                <a:gd name="T4" fmla="*/ 4 w 4"/>
                <a:gd name="T5" fmla="*/ 3 h 5"/>
                <a:gd name="T6" fmla="*/ 0 w 4"/>
                <a:gd name="T7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4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521"/>
            <p:cNvSpPr/>
            <p:nvPr/>
          </p:nvSpPr>
          <p:spPr bwMode="auto">
            <a:xfrm>
              <a:off x="9097963" y="3252479"/>
              <a:ext cx="493713" cy="107950"/>
            </a:xfrm>
            <a:custGeom>
              <a:gdLst>
                <a:gd name="T0" fmla="*/ 114 w 229"/>
                <a:gd name="T1" fmla="*/ 0 h 50"/>
                <a:gd name="T2" fmla="*/ 97 w 229"/>
                <a:gd name="T3" fmla="*/ 1 h 50"/>
                <a:gd name="T4" fmla="*/ 86 w 229"/>
                <a:gd name="T5" fmla="*/ 2 h 50"/>
                <a:gd name="T6" fmla="*/ 64 w 229"/>
                <a:gd name="T7" fmla="*/ 8 h 50"/>
                <a:gd name="T8" fmla="*/ 55 w 229"/>
                <a:gd name="T9" fmla="*/ 11 h 50"/>
                <a:gd name="T10" fmla="*/ 52 w 229"/>
                <a:gd name="T11" fmla="*/ 12 h 50"/>
                <a:gd name="T12" fmla="*/ 34 w 229"/>
                <a:gd name="T13" fmla="*/ 21 h 50"/>
                <a:gd name="T14" fmla="*/ 25 w 229"/>
                <a:gd name="T15" fmla="*/ 26 h 50"/>
                <a:gd name="T16" fmla="*/ 0 w 229"/>
                <a:gd name="T17" fmla="*/ 47 h 50"/>
                <a:gd name="T18" fmla="*/ 11 w 229"/>
                <a:gd name="T19" fmla="*/ 50 h 50"/>
                <a:gd name="T20" fmla="*/ 39 w 229"/>
                <a:gd name="T21" fmla="*/ 29 h 50"/>
                <a:gd name="T22" fmla="*/ 114 w 229"/>
                <a:gd name="T23" fmla="*/ 10 h 50"/>
                <a:gd name="T24" fmla="*/ 195 w 229"/>
                <a:gd name="T25" fmla="*/ 32 h 50"/>
                <a:gd name="T26" fmla="*/ 219 w 229"/>
                <a:gd name="T27" fmla="*/ 50 h 50"/>
                <a:gd name="T28" fmla="*/ 229 w 229"/>
                <a:gd name="T29" fmla="*/ 47 h 50"/>
                <a:gd name="T30" fmla="*/ 205 w 229"/>
                <a:gd name="T31" fmla="*/ 27 h 50"/>
                <a:gd name="T32" fmla="*/ 204 w 229"/>
                <a:gd name="T33" fmla="*/ 26 h 50"/>
                <a:gd name="T34" fmla="*/ 196 w 229"/>
                <a:gd name="T35" fmla="*/ 21 h 50"/>
                <a:gd name="T36" fmla="*/ 175 w 229"/>
                <a:gd name="T37" fmla="*/ 11 h 50"/>
                <a:gd name="T38" fmla="*/ 165 w 229"/>
                <a:gd name="T39" fmla="*/ 7 h 50"/>
                <a:gd name="T40" fmla="*/ 143 w 229"/>
                <a:gd name="T41" fmla="*/ 2 h 50"/>
                <a:gd name="T42" fmla="*/ 133 w 229"/>
                <a:gd name="T43" fmla="*/ 1 h 50"/>
                <a:gd name="T44" fmla="*/ 114 w 229"/>
                <a:gd name="T45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9" h="50">
                  <a:moveTo>
                    <a:pt x="114" y="0"/>
                  </a:moveTo>
                  <a:cubicBezTo>
                    <a:pt x="109" y="0"/>
                    <a:pt x="103" y="0"/>
                    <a:pt x="97" y="1"/>
                  </a:cubicBezTo>
                  <a:cubicBezTo>
                    <a:pt x="93" y="1"/>
                    <a:pt x="90" y="1"/>
                    <a:pt x="86" y="2"/>
                  </a:cubicBezTo>
                  <a:cubicBezTo>
                    <a:pt x="79" y="3"/>
                    <a:pt x="71" y="5"/>
                    <a:pt x="64" y="8"/>
                  </a:cubicBezTo>
                  <a:cubicBezTo>
                    <a:pt x="61" y="9"/>
                    <a:pt x="58" y="10"/>
                    <a:pt x="55" y="11"/>
                  </a:cubicBezTo>
                  <a:cubicBezTo>
                    <a:pt x="54" y="11"/>
                    <a:pt x="53" y="12"/>
                    <a:pt x="52" y="12"/>
                  </a:cubicBezTo>
                  <a:cubicBezTo>
                    <a:pt x="45" y="15"/>
                    <a:pt x="39" y="18"/>
                    <a:pt x="34" y="21"/>
                  </a:cubicBezTo>
                  <a:cubicBezTo>
                    <a:pt x="31" y="23"/>
                    <a:pt x="28" y="25"/>
                    <a:pt x="25" y="26"/>
                  </a:cubicBezTo>
                  <a:cubicBezTo>
                    <a:pt x="16" y="33"/>
                    <a:pt x="8" y="39"/>
                    <a:pt x="0" y="47"/>
                  </a:cubicBezTo>
                  <a:cubicBezTo>
                    <a:pt x="4" y="48"/>
                    <a:pt x="7" y="49"/>
                    <a:pt x="11" y="50"/>
                  </a:cubicBezTo>
                  <a:cubicBezTo>
                    <a:pt x="19" y="42"/>
                    <a:pt x="29" y="35"/>
                    <a:pt x="39" y="29"/>
                  </a:cubicBezTo>
                  <a:cubicBezTo>
                    <a:pt x="62" y="16"/>
                    <a:pt x="88" y="10"/>
                    <a:pt x="114" y="10"/>
                  </a:cubicBezTo>
                  <a:cubicBezTo>
                    <a:pt x="142" y="10"/>
                    <a:pt x="170" y="17"/>
                    <a:pt x="195" y="32"/>
                  </a:cubicBezTo>
                  <a:cubicBezTo>
                    <a:pt x="204" y="38"/>
                    <a:pt x="211" y="44"/>
                    <a:pt x="219" y="50"/>
                  </a:cubicBezTo>
                  <a:cubicBezTo>
                    <a:pt x="222" y="49"/>
                    <a:pt x="226" y="48"/>
                    <a:pt x="229" y="47"/>
                  </a:cubicBezTo>
                  <a:cubicBezTo>
                    <a:pt x="222" y="40"/>
                    <a:pt x="214" y="33"/>
                    <a:pt x="205" y="27"/>
                  </a:cubicBezTo>
                  <a:cubicBezTo>
                    <a:pt x="205" y="27"/>
                    <a:pt x="204" y="27"/>
                    <a:pt x="204" y="26"/>
                  </a:cubicBezTo>
                  <a:cubicBezTo>
                    <a:pt x="201" y="25"/>
                    <a:pt x="198" y="23"/>
                    <a:pt x="196" y="21"/>
                  </a:cubicBezTo>
                  <a:cubicBezTo>
                    <a:pt x="189" y="17"/>
                    <a:pt x="182" y="14"/>
                    <a:pt x="175" y="11"/>
                  </a:cubicBezTo>
                  <a:cubicBezTo>
                    <a:pt x="171" y="10"/>
                    <a:pt x="168" y="9"/>
                    <a:pt x="165" y="7"/>
                  </a:cubicBezTo>
                  <a:cubicBezTo>
                    <a:pt x="158" y="5"/>
                    <a:pt x="150" y="3"/>
                    <a:pt x="143" y="2"/>
                  </a:cubicBezTo>
                  <a:cubicBezTo>
                    <a:pt x="140" y="2"/>
                    <a:pt x="136" y="1"/>
                    <a:pt x="133" y="1"/>
                  </a:cubicBezTo>
                  <a:cubicBezTo>
                    <a:pt x="127" y="0"/>
                    <a:pt x="121" y="0"/>
                    <a:pt x="114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522"/>
            <p:cNvSpPr/>
            <p:nvPr/>
          </p:nvSpPr>
          <p:spPr bwMode="auto">
            <a:xfrm>
              <a:off x="9167813" y="3319154"/>
              <a:ext cx="354013" cy="74613"/>
            </a:xfrm>
            <a:custGeom>
              <a:gdLst>
                <a:gd name="T0" fmla="*/ 83 w 165"/>
                <a:gd name="T1" fmla="*/ 0 h 34"/>
                <a:gd name="T2" fmla="*/ 0 w 165"/>
                <a:gd name="T3" fmla="*/ 29 h 34"/>
                <a:gd name="T4" fmla="*/ 10 w 165"/>
                <a:gd name="T5" fmla="*/ 34 h 34"/>
                <a:gd name="T6" fmla="*/ 53 w 165"/>
                <a:gd name="T7" fmla="*/ 13 h 34"/>
                <a:gd name="T8" fmla="*/ 82 w 165"/>
                <a:gd name="T9" fmla="*/ 9 h 34"/>
                <a:gd name="T10" fmla="*/ 155 w 165"/>
                <a:gd name="T11" fmla="*/ 34 h 34"/>
                <a:gd name="T12" fmla="*/ 165 w 165"/>
                <a:gd name="T13" fmla="*/ 29 h 34"/>
                <a:gd name="T14" fmla="*/ 130 w 165"/>
                <a:gd name="T15" fmla="*/ 8 h 34"/>
                <a:gd name="T16" fmla="*/ 83 w 165"/>
                <a:gd name="T17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34">
                  <a:moveTo>
                    <a:pt x="83" y="0"/>
                  </a:moveTo>
                  <a:cubicBezTo>
                    <a:pt x="54" y="0"/>
                    <a:pt x="24" y="10"/>
                    <a:pt x="0" y="29"/>
                  </a:cubicBezTo>
                  <a:cubicBezTo>
                    <a:pt x="4" y="30"/>
                    <a:pt x="7" y="32"/>
                    <a:pt x="10" y="34"/>
                  </a:cubicBezTo>
                  <a:cubicBezTo>
                    <a:pt x="22" y="24"/>
                    <a:pt x="37" y="17"/>
                    <a:pt x="53" y="13"/>
                  </a:cubicBezTo>
                  <a:cubicBezTo>
                    <a:pt x="63" y="11"/>
                    <a:pt x="72" y="9"/>
                    <a:pt x="82" y="9"/>
                  </a:cubicBezTo>
                  <a:cubicBezTo>
                    <a:pt x="109" y="9"/>
                    <a:pt x="134" y="18"/>
                    <a:pt x="155" y="34"/>
                  </a:cubicBezTo>
                  <a:cubicBezTo>
                    <a:pt x="158" y="32"/>
                    <a:pt x="161" y="30"/>
                    <a:pt x="165" y="29"/>
                  </a:cubicBezTo>
                  <a:cubicBezTo>
                    <a:pt x="154" y="20"/>
                    <a:pt x="143" y="14"/>
                    <a:pt x="130" y="8"/>
                  </a:cubicBezTo>
                  <a:cubicBezTo>
                    <a:pt x="115" y="2"/>
                    <a:pt x="99" y="0"/>
                    <a:pt x="83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523"/>
            <p:cNvSpPr/>
            <p:nvPr/>
          </p:nvSpPr>
          <p:spPr bwMode="auto">
            <a:xfrm>
              <a:off x="9229725" y="3389004"/>
              <a:ext cx="230188" cy="49213"/>
            </a:xfrm>
            <a:custGeom>
              <a:gdLst>
                <a:gd name="T0" fmla="*/ 53 w 107"/>
                <a:gd name="T1" fmla="*/ 0 h 23"/>
                <a:gd name="T2" fmla="*/ 0 w 107"/>
                <a:gd name="T3" fmla="*/ 16 h 23"/>
                <a:gd name="T4" fmla="*/ 8 w 107"/>
                <a:gd name="T5" fmla="*/ 23 h 23"/>
                <a:gd name="T6" fmla="*/ 54 w 107"/>
                <a:gd name="T7" fmla="*/ 10 h 23"/>
                <a:gd name="T8" fmla="*/ 54 w 107"/>
                <a:gd name="T9" fmla="*/ 10 h 23"/>
                <a:gd name="T10" fmla="*/ 99 w 107"/>
                <a:gd name="T11" fmla="*/ 23 h 23"/>
                <a:gd name="T12" fmla="*/ 107 w 107"/>
                <a:gd name="T13" fmla="*/ 16 h 23"/>
                <a:gd name="T14" fmla="*/ 54 w 107"/>
                <a:gd name="T15" fmla="*/ 0 h 23"/>
                <a:gd name="T16" fmla="*/ 53 w 107"/>
                <a:gd name="T17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3">
                  <a:moveTo>
                    <a:pt x="53" y="0"/>
                  </a:moveTo>
                  <a:cubicBezTo>
                    <a:pt x="33" y="0"/>
                    <a:pt x="15" y="6"/>
                    <a:pt x="0" y="16"/>
                  </a:cubicBezTo>
                  <a:cubicBezTo>
                    <a:pt x="3" y="18"/>
                    <a:pt x="5" y="20"/>
                    <a:pt x="8" y="23"/>
                  </a:cubicBezTo>
                  <a:cubicBezTo>
                    <a:pt x="21" y="15"/>
                    <a:pt x="37" y="10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71" y="10"/>
                    <a:pt x="86" y="15"/>
                    <a:pt x="99" y="23"/>
                  </a:cubicBezTo>
                  <a:cubicBezTo>
                    <a:pt x="102" y="20"/>
                    <a:pt x="104" y="18"/>
                    <a:pt x="107" y="16"/>
                  </a:cubicBezTo>
                  <a:cubicBezTo>
                    <a:pt x="91" y="6"/>
                    <a:pt x="73" y="0"/>
                    <a:pt x="54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525"/>
            <p:cNvSpPr/>
            <p:nvPr/>
          </p:nvSpPr>
          <p:spPr bwMode="auto">
            <a:xfrm>
              <a:off x="9774238" y="3252479"/>
              <a:ext cx="414338" cy="107950"/>
            </a:xfrm>
            <a:custGeom>
              <a:gdLst>
                <a:gd name="T0" fmla="*/ 114 w 193"/>
                <a:gd name="T1" fmla="*/ 0 h 50"/>
                <a:gd name="T2" fmla="*/ 96 w 193"/>
                <a:gd name="T3" fmla="*/ 1 h 50"/>
                <a:gd name="T4" fmla="*/ 86 w 193"/>
                <a:gd name="T5" fmla="*/ 2 h 50"/>
                <a:gd name="T6" fmla="*/ 64 w 193"/>
                <a:gd name="T7" fmla="*/ 8 h 50"/>
                <a:gd name="T8" fmla="*/ 54 w 193"/>
                <a:gd name="T9" fmla="*/ 11 h 50"/>
                <a:gd name="T10" fmla="*/ 51 w 193"/>
                <a:gd name="T11" fmla="*/ 12 h 50"/>
                <a:gd name="T12" fmla="*/ 33 w 193"/>
                <a:gd name="T13" fmla="*/ 21 h 50"/>
                <a:gd name="T14" fmla="*/ 25 w 193"/>
                <a:gd name="T15" fmla="*/ 26 h 50"/>
                <a:gd name="T16" fmla="*/ 0 w 193"/>
                <a:gd name="T17" fmla="*/ 47 h 50"/>
                <a:gd name="T18" fmla="*/ 11 w 193"/>
                <a:gd name="T19" fmla="*/ 50 h 50"/>
                <a:gd name="T20" fmla="*/ 39 w 193"/>
                <a:gd name="T21" fmla="*/ 29 h 50"/>
                <a:gd name="T22" fmla="*/ 114 w 193"/>
                <a:gd name="T23" fmla="*/ 10 h 50"/>
                <a:gd name="T24" fmla="*/ 193 w 193"/>
                <a:gd name="T25" fmla="*/ 31 h 50"/>
                <a:gd name="T26" fmla="*/ 193 w 193"/>
                <a:gd name="T27" fmla="*/ 20 h 50"/>
                <a:gd name="T28" fmla="*/ 175 w 193"/>
                <a:gd name="T29" fmla="*/ 11 h 50"/>
                <a:gd name="T30" fmla="*/ 165 w 193"/>
                <a:gd name="T31" fmla="*/ 8 h 50"/>
                <a:gd name="T32" fmla="*/ 143 w 193"/>
                <a:gd name="T33" fmla="*/ 2 h 50"/>
                <a:gd name="T34" fmla="*/ 133 w 193"/>
                <a:gd name="T35" fmla="*/ 1 h 50"/>
                <a:gd name="T36" fmla="*/ 114 w 193"/>
                <a:gd name="T37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50">
                  <a:moveTo>
                    <a:pt x="114" y="0"/>
                  </a:moveTo>
                  <a:cubicBezTo>
                    <a:pt x="108" y="0"/>
                    <a:pt x="102" y="0"/>
                    <a:pt x="96" y="1"/>
                  </a:cubicBezTo>
                  <a:cubicBezTo>
                    <a:pt x="93" y="1"/>
                    <a:pt x="89" y="1"/>
                    <a:pt x="86" y="2"/>
                  </a:cubicBezTo>
                  <a:cubicBezTo>
                    <a:pt x="78" y="3"/>
                    <a:pt x="71" y="5"/>
                    <a:pt x="64" y="8"/>
                  </a:cubicBezTo>
                  <a:cubicBezTo>
                    <a:pt x="61" y="9"/>
                    <a:pt x="57" y="10"/>
                    <a:pt x="54" y="11"/>
                  </a:cubicBezTo>
                  <a:cubicBezTo>
                    <a:pt x="53" y="11"/>
                    <a:pt x="52" y="12"/>
                    <a:pt x="51" y="12"/>
                  </a:cubicBezTo>
                  <a:cubicBezTo>
                    <a:pt x="45" y="15"/>
                    <a:pt x="39" y="18"/>
                    <a:pt x="33" y="21"/>
                  </a:cubicBezTo>
                  <a:cubicBezTo>
                    <a:pt x="31" y="23"/>
                    <a:pt x="28" y="25"/>
                    <a:pt x="25" y="26"/>
                  </a:cubicBezTo>
                  <a:cubicBezTo>
                    <a:pt x="16" y="33"/>
                    <a:pt x="8" y="39"/>
                    <a:pt x="0" y="47"/>
                  </a:cubicBezTo>
                  <a:cubicBezTo>
                    <a:pt x="4" y="48"/>
                    <a:pt x="7" y="49"/>
                    <a:pt x="11" y="50"/>
                  </a:cubicBezTo>
                  <a:cubicBezTo>
                    <a:pt x="19" y="42"/>
                    <a:pt x="29" y="35"/>
                    <a:pt x="39" y="29"/>
                  </a:cubicBezTo>
                  <a:cubicBezTo>
                    <a:pt x="62" y="16"/>
                    <a:pt x="88" y="10"/>
                    <a:pt x="114" y="10"/>
                  </a:cubicBezTo>
                  <a:cubicBezTo>
                    <a:pt x="141" y="10"/>
                    <a:pt x="169" y="17"/>
                    <a:pt x="193" y="31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87" y="16"/>
                    <a:pt x="181" y="14"/>
                    <a:pt x="175" y="11"/>
                  </a:cubicBezTo>
                  <a:cubicBezTo>
                    <a:pt x="172" y="10"/>
                    <a:pt x="168" y="9"/>
                    <a:pt x="165" y="8"/>
                  </a:cubicBezTo>
                  <a:cubicBezTo>
                    <a:pt x="158" y="5"/>
                    <a:pt x="151" y="3"/>
                    <a:pt x="143" y="2"/>
                  </a:cubicBezTo>
                  <a:cubicBezTo>
                    <a:pt x="140" y="2"/>
                    <a:pt x="136" y="1"/>
                    <a:pt x="133" y="1"/>
                  </a:cubicBezTo>
                  <a:cubicBezTo>
                    <a:pt x="127" y="0"/>
                    <a:pt x="120" y="0"/>
                    <a:pt x="114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526"/>
            <p:cNvSpPr/>
            <p:nvPr/>
          </p:nvSpPr>
          <p:spPr bwMode="auto">
            <a:xfrm>
              <a:off x="9842500" y="3319154"/>
              <a:ext cx="346075" cy="74613"/>
            </a:xfrm>
            <a:custGeom>
              <a:gdLst>
                <a:gd name="T0" fmla="*/ 83 w 161"/>
                <a:gd name="T1" fmla="*/ 0 h 34"/>
                <a:gd name="T2" fmla="*/ 0 w 161"/>
                <a:gd name="T3" fmla="*/ 29 h 34"/>
                <a:gd name="T4" fmla="*/ 10 w 161"/>
                <a:gd name="T5" fmla="*/ 34 h 34"/>
                <a:gd name="T6" fmla="*/ 53 w 161"/>
                <a:gd name="T7" fmla="*/ 13 h 34"/>
                <a:gd name="T8" fmla="*/ 82 w 161"/>
                <a:gd name="T9" fmla="*/ 9 h 34"/>
                <a:gd name="T10" fmla="*/ 155 w 161"/>
                <a:gd name="T11" fmla="*/ 34 h 34"/>
                <a:gd name="T12" fmla="*/ 161 w 161"/>
                <a:gd name="T13" fmla="*/ 31 h 34"/>
                <a:gd name="T14" fmla="*/ 161 w 161"/>
                <a:gd name="T15" fmla="*/ 26 h 34"/>
                <a:gd name="T16" fmla="*/ 130 w 161"/>
                <a:gd name="T17" fmla="*/ 8 h 34"/>
                <a:gd name="T18" fmla="*/ 83 w 161"/>
                <a:gd name="T19" fmla="*/ 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34">
                  <a:moveTo>
                    <a:pt x="83" y="0"/>
                  </a:moveTo>
                  <a:cubicBezTo>
                    <a:pt x="53" y="0"/>
                    <a:pt x="24" y="10"/>
                    <a:pt x="0" y="29"/>
                  </a:cubicBezTo>
                  <a:cubicBezTo>
                    <a:pt x="3" y="30"/>
                    <a:pt x="7" y="32"/>
                    <a:pt x="10" y="34"/>
                  </a:cubicBezTo>
                  <a:cubicBezTo>
                    <a:pt x="22" y="24"/>
                    <a:pt x="37" y="17"/>
                    <a:pt x="53" y="13"/>
                  </a:cubicBezTo>
                  <a:cubicBezTo>
                    <a:pt x="62" y="11"/>
                    <a:pt x="72" y="9"/>
                    <a:pt x="82" y="9"/>
                  </a:cubicBezTo>
                  <a:cubicBezTo>
                    <a:pt x="108" y="9"/>
                    <a:pt x="134" y="18"/>
                    <a:pt x="155" y="34"/>
                  </a:cubicBezTo>
                  <a:cubicBezTo>
                    <a:pt x="157" y="33"/>
                    <a:pt x="159" y="32"/>
                    <a:pt x="161" y="31"/>
                  </a:cubicBezTo>
                  <a:cubicBezTo>
                    <a:pt x="161" y="26"/>
                    <a:pt x="161" y="26"/>
                    <a:pt x="161" y="26"/>
                  </a:cubicBezTo>
                  <a:cubicBezTo>
                    <a:pt x="152" y="19"/>
                    <a:pt x="141" y="13"/>
                    <a:pt x="130" y="8"/>
                  </a:cubicBezTo>
                  <a:cubicBezTo>
                    <a:pt x="115" y="2"/>
                    <a:pt x="99" y="0"/>
                    <a:pt x="83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527"/>
            <p:cNvSpPr/>
            <p:nvPr/>
          </p:nvSpPr>
          <p:spPr bwMode="auto">
            <a:xfrm>
              <a:off x="9904413" y="3389004"/>
              <a:ext cx="230188" cy="49213"/>
            </a:xfrm>
            <a:custGeom>
              <a:gdLst>
                <a:gd name="T0" fmla="*/ 53 w 107"/>
                <a:gd name="T1" fmla="*/ 0 h 23"/>
                <a:gd name="T2" fmla="*/ 0 w 107"/>
                <a:gd name="T3" fmla="*/ 16 h 23"/>
                <a:gd name="T4" fmla="*/ 8 w 107"/>
                <a:gd name="T5" fmla="*/ 23 h 23"/>
                <a:gd name="T6" fmla="*/ 53 w 107"/>
                <a:gd name="T7" fmla="*/ 10 h 23"/>
                <a:gd name="T8" fmla="*/ 54 w 107"/>
                <a:gd name="T9" fmla="*/ 10 h 23"/>
                <a:gd name="T10" fmla="*/ 99 w 107"/>
                <a:gd name="T11" fmla="*/ 23 h 23"/>
                <a:gd name="T12" fmla="*/ 107 w 107"/>
                <a:gd name="T13" fmla="*/ 16 h 23"/>
                <a:gd name="T14" fmla="*/ 53 w 107"/>
                <a:gd name="T15" fmla="*/ 0 h 23"/>
                <a:gd name="T16" fmla="*/ 53 w 107"/>
                <a:gd name="T17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3">
                  <a:moveTo>
                    <a:pt x="53" y="0"/>
                  </a:moveTo>
                  <a:cubicBezTo>
                    <a:pt x="33" y="0"/>
                    <a:pt x="15" y="6"/>
                    <a:pt x="0" y="16"/>
                  </a:cubicBezTo>
                  <a:cubicBezTo>
                    <a:pt x="3" y="18"/>
                    <a:pt x="5" y="20"/>
                    <a:pt x="8" y="23"/>
                  </a:cubicBezTo>
                  <a:cubicBezTo>
                    <a:pt x="21" y="15"/>
                    <a:pt x="37" y="10"/>
                    <a:pt x="53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71" y="10"/>
                    <a:pt x="86" y="15"/>
                    <a:pt x="99" y="23"/>
                  </a:cubicBezTo>
                  <a:cubicBezTo>
                    <a:pt x="102" y="21"/>
                    <a:pt x="104" y="18"/>
                    <a:pt x="107" y="16"/>
                  </a:cubicBezTo>
                  <a:cubicBezTo>
                    <a:pt x="91" y="6"/>
                    <a:pt x="7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529"/>
            <p:cNvSpPr/>
            <p:nvPr/>
          </p:nvSpPr>
          <p:spPr bwMode="auto">
            <a:xfrm>
              <a:off x="8837613" y="3342967"/>
              <a:ext cx="469900" cy="173038"/>
            </a:xfrm>
            <a:custGeom>
              <a:gdLst>
                <a:gd name="T0" fmla="*/ 79 w 218"/>
                <a:gd name="T1" fmla="*/ 0 h 80"/>
                <a:gd name="T2" fmla="*/ 36 w 218"/>
                <a:gd name="T3" fmla="*/ 5 h 80"/>
                <a:gd name="T4" fmla="*/ 25 w 218"/>
                <a:gd name="T5" fmla="*/ 8 h 80"/>
                <a:gd name="T6" fmla="*/ 16 w 218"/>
                <a:gd name="T7" fmla="*/ 12 h 80"/>
                <a:gd name="T8" fmla="*/ 4 w 218"/>
                <a:gd name="T9" fmla="*/ 18 h 80"/>
                <a:gd name="T10" fmla="*/ 0 w 218"/>
                <a:gd name="T11" fmla="*/ 20 h 80"/>
                <a:gd name="T12" fmla="*/ 0 w 218"/>
                <a:gd name="T13" fmla="*/ 31 h 80"/>
                <a:gd name="T14" fmla="*/ 4 w 218"/>
                <a:gd name="T15" fmla="*/ 29 h 80"/>
                <a:gd name="T16" fmla="*/ 78 w 218"/>
                <a:gd name="T17" fmla="*/ 9 h 80"/>
                <a:gd name="T18" fmla="*/ 159 w 218"/>
                <a:gd name="T19" fmla="*/ 32 h 80"/>
                <a:gd name="T20" fmla="*/ 207 w 218"/>
                <a:gd name="T21" fmla="*/ 80 h 80"/>
                <a:gd name="T22" fmla="*/ 218 w 218"/>
                <a:gd name="T23" fmla="*/ 79 h 80"/>
                <a:gd name="T24" fmla="*/ 190 w 218"/>
                <a:gd name="T25" fmla="*/ 44 h 80"/>
                <a:gd name="T26" fmla="*/ 182 w 218"/>
                <a:gd name="T27" fmla="*/ 37 h 80"/>
                <a:gd name="T28" fmla="*/ 169 w 218"/>
                <a:gd name="T29" fmla="*/ 27 h 80"/>
                <a:gd name="T30" fmla="*/ 163 w 218"/>
                <a:gd name="T31" fmla="*/ 23 h 80"/>
                <a:gd name="T32" fmla="*/ 153 w 218"/>
                <a:gd name="T33" fmla="*/ 18 h 80"/>
                <a:gd name="T34" fmla="*/ 132 w 218"/>
                <a:gd name="T35" fmla="*/ 8 h 80"/>
                <a:gd name="T36" fmla="*/ 121 w 218"/>
                <a:gd name="T37" fmla="*/ 5 h 80"/>
                <a:gd name="T38" fmla="*/ 79 w 218"/>
                <a:gd name="T39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80">
                  <a:moveTo>
                    <a:pt x="79" y="0"/>
                  </a:moveTo>
                  <a:cubicBezTo>
                    <a:pt x="64" y="0"/>
                    <a:pt x="50" y="1"/>
                    <a:pt x="36" y="5"/>
                  </a:cubicBezTo>
                  <a:cubicBezTo>
                    <a:pt x="32" y="6"/>
                    <a:pt x="29" y="7"/>
                    <a:pt x="25" y="8"/>
                  </a:cubicBezTo>
                  <a:cubicBezTo>
                    <a:pt x="22" y="10"/>
                    <a:pt x="19" y="11"/>
                    <a:pt x="16" y="12"/>
                  </a:cubicBezTo>
                  <a:cubicBezTo>
                    <a:pt x="12" y="14"/>
                    <a:pt x="7" y="16"/>
                    <a:pt x="4" y="18"/>
                  </a:cubicBezTo>
                  <a:cubicBezTo>
                    <a:pt x="2" y="19"/>
                    <a:pt x="1" y="19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0"/>
                    <a:pt x="2" y="30"/>
                    <a:pt x="4" y="29"/>
                  </a:cubicBezTo>
                  <a:cubicBezTo>
                    <a:pt x="26" y="16"/>
                    <a:pt x="52" y="9"/>
                    <a:pt x="78" y="9"/>
                  </a:cubicBezTo>
                  <a:cubicBezTo>
                    <a:pt x="106" y="9"/>
                    <a:pt x="135" y="17"/>
                    <a:pt x="159" y="32"/>
                  </a:cubicBezTo>
                  <a:cubicBezTo>
                    <a:pt x="179" y="44"/>
                    <a:pt x="195" y="61"/>
                    <a:pt x="207" y="80"/>
                  </a:cubicBezTo>
                  <a:cubicBezTo>
                    <a:pt x="211" y="79"/>
                    <a:pt x="214" y="79"/>
                    <a:pt x="218" y="79"/>
                  </a:cubicBezTo>
                  <a:cubicBezTo>
                    <a:pt x="210" y="66"/>
                    <a:pt x="201" y="54"/>
                    <a:pt x="190" y="44"/>
                  </a:cubicBezTo>
                  <a:cubicBezTo>
                    <a:pt x="187" y="41"/>
                    <a:pt x="185" y="39"/>
                    <a:pt x="182" y="37"/>
                  </a:cubicBezTo>
                  <a:cubicBezTo>
                    <a:pt x="178" y="34"/>
                    <a:pt x="174" y="30"/>
                    <a:pt x="169" y="27"/>
                  </a:cubicBezTo>
                  <a:cubicBezTo>
                    <a:pt x="167" y="26"/>
                    <a:pt x="165" y="24"/>
                    <a:pt x="163" y="23"/>
                  </a:cubicBezTo>
                  <a:cubicBezTo>
                    <a:pt x="160" y="21"/>
                    <a:pt x="157" y="19"/>
                    <a:pt x="153" y="18"/>
                  </a:cubicBezTo>
                  <a:cubicBezTo>
                    <a:pt x="146" y="14"/>
                    <a:pt x="139" y="11"/>
                    <a:pt x="132" y="8"/>
                  </a:cubicBezTo>
                  <a:cubicBezTo>
                    <a:pt x="128" y="7"/>
                    <a:pt x="125" y="6"/>
                    <a:pt x="121" y="5"/>
                  </a:cubicBezTo>
                  <a:cubicBezTo>
                    <a:pt x="107" y="1"/>
                    <a:pt x="93" y="0"/>
                    <a:pt x="79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530"/>
            <p:cNvSpPr/>
            <p:nvPr/>
          </p:nvSpPr>
          <p:spPr bwMode="auto">
            <a:xfrm>
              <a:off x="8837613" y="3411229"/>
              <a:ext cx="398463" cy="123825"/>
            </a:xfrm>
            <a:custGeom>
              <a:gdLst>
                <a:gd name="T0" fmla="*/ 80 w 185"/>
                <a:gd name="T1" fmla="*/ 0 h 58"/>
                <a:gd name="T2" fmla="*/ 0 w 185"/>
                <a:gd name="T3" fmla="*/ 26 h 58"/>
                <a:gd name="T4" fmla="*/ 0 w 185"/>
                <a:gd name="T5" fmla="*/ 39 h 58"/>
                <a:gd name="T6" fmla="*/ 49 w 185"/>
                <a:gd name="T7" fmla="*/ 13 h 58"/>
                <a:gd name="T8" fmla="*/ 78 w 185"/>
                <a:gd name="T9" fmla="*/ 9 h 58"/>
                <a:gd name="T10" fmla="*/ 176 w 185"/>
                <a:gd name="T11" fmla="*/ 58 h 58"/>
                <a:gd name="T12" fmla="*/ 185 w 185"/>
                <a:gd name="T13" fmla="*/ 55 h 58"/>
                <a:gd name="T14" fmla="*/ 126 w 185"/>
                <a:gd name="T15" fmla="*/ 8 h 58"/>
                <a:gd name="T16" fmla="*/ 80 w 185"/>
                <a:gd name="T17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57">
                  <a:moveTo>
                    <a:pt x="80" y="0"/>
                  </a:moveTo>
                  <a:cubicBezTo>
                    <a:pt x="51" y="0"/>
                    <a:pt x="23" y="9"/>
                    <a:pt x="0" y="2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4" y="27"/>
                    <a:pt x="30" y="18"/>
                    <a:pt x="49" y="13"/>
                  </a:cubicBezTo>
                  <a:cubicBezTo>
                    <a:pt x="59" y="11"/>
                    <a:pt x="68" y="9"/>
                    <a:pt x="78" y="9"/>
                  </a:cubicBezTo>
                  <a:cubicBezTo>
                    <a:pt x="116" y="9"/>
                    <a:pt x="152" y="28"/>
                    <a:pt x="176" y="58"/>
                  </a:cubicBezTo>
                  <a:cubicBezTo>
                    <a:pt x="179" y="57"/>
                    <a:pt x="182" y="56"/>
                    <a:pt x="185" y="55"/>
                  </a:cubicBezTo>
                  <a:cubicBezTo>
                    <a:pt x="170" y="34"/>
                    <a:pt x="150" y="18"/>
                    <a:pt x="126" y="8"/>
                  </a:cubicBezTo>
                  <a:cubicBezTo>
                    <a:pt x="111" y="2"/>
                    <a:pt x="95" y="0"/>
                    <a:pt x="80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531"/>
            <p:cNvSpPr/>
            <p:nvPr/>
          </p:nvSpPr>
          <p:spPr bwMode="auto">
            <a:xfrm>
              <a:off x="8843963" y="3479492"/>
              <a:ext cx="327025" cy="90488"/>
            </a:xfrm>
            <a:custGeom>
              <a:gdLst>
                <a:gd name="T0" fmla="*/ 75 w 152"/>
                <a:gd name="T1" fmla="*/ 0 h 42"/>
                <a:gd name="T2" fmla="*/ 0 w 152"/>
                <a:gd name="T3" fmla="*/ 36 h 42"/>
                <a:gd name="T4" fmla="*/ 8 w 152"/>
                <a:gd name="T5" fmla="*/ 42 h 42"/>
                <a:gd name="T6" fmla="*/ 76 w 152"/>
                <a:gd name="T7" fmla="*/ 10 h 42"/>
                <a:gd name="T8" fmla="*/ 76 w 152"/>
                <a:gd name="T9" fmla="*/ 10 h 42"/>
                <a:gd name="T10" fmla="*/ 143 w 152"/>
                <a:gd name="T11" fmla="*/ 41 h 42"/>
                <a:gd name="T12" fmla="*/ 152 w 152"/>
                <a:gd name="T13" fmla="*/ 36 h 42"/>
                <a:gd name="T14" fmla="*/ 76 w 152"/>
                <a:gd name="T15" fmla="*/ 0 h 42"/>
                <a:gd name="T16" fmla="*/ 75 w 152"/>
                <a:gd name="T17" fmla="*/ 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42">
                  <a:moveTo>
                    <a:pt x="75" y="0"/>
                  </a:moveTo>
                  <a:cubicBezTo>
                    <a:pt x="45" y="0"/>
                    <a:pt x="18" y="14"/>
                    <a:pt x="0" y="36"/>
                  </a:cubicBezTo>
                  <a:cubicBezTo>
                    <a:pt x="3" y="38"/>
                    <a:pt x="5" y="40"/>
                    <a:pt x="8" y="42"/>
                  </a:cubicBezTo>
                  <a:cubicBezTo>
                    <a:pt x="24" y="22"/>
                    <a:pt x="49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103" y="10"/>
                    <a:pt x="127" y="22"/>
                    <a:pt x="143" y="41"/>
                  </a:cubicBezTo>
                  <a:cubicBezTo>
                    <a:pt x="146" y="40"/>
                    <a:pt x="149" y="38"/>
                    <a:pt x="152" y="36"/>
                  </a:cubicBezTo>
                  <a:cubicBezTo>
                    <a:pt x="133" y="14"/>
                    <a:pt x="10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532"/>
            <p:cNvSpPr/>
            <p:nvPr/>
          </p:nvSpPr>
          <p:spPr bwMode="auto">
            <a:xfrm>
              <a:off x="9383713" y="3342967"/>
              <a:ext cx="596900" cy="173038"/>
            </a:xfrm>
            <a:custGeom>
              <a:gdLst>
                <a:gd name="T0" fmla="*/ 138 w 277"/>
                <a:gd name="T1" fmla="*/ 0 h 80"/>
                <a:gd name="T2" fmla="*/ 96 w 277"/>
                <a:gd name="T3" fmla="*/ 5 h 80"/>
                <a:gd name="T4" fmla="*/ 86 w 277"/>
                <a:gd name="T5" fmla="*/ 8 h 80"/>
                <a:gd name="T6" fmla="*/ 76 w 277"/>
                <a:gd name="T7" fmla="*/ 12 h 80"/>
                <a:gd name="T8" fmla="*/ 64 w 277"/>
                <a:gd name="T9" fmla="*/ 18 h 80"/>
                <a:gd name="T10" fmla="*/ 54 w 277"/>
                <a:gd name="T11" fmla="*/ 23 h 80"/>
                <a:gd name="T12" fmla="*/ 35 w 277"/>
                <a:gd name="T13" fmla="*/ 37 h 80"/>
                <a:gd name="T14" fmla="*/ 27 w 277"/>
                <a:gd name="T15" fmla="*/ 44 h 80"/>
                <a:gd name="T16" fmla="*/ 0 w 277"/>
                <a:gd name="T17" fmla="*/ 79 h 80"/>
                <a:gd name="T18" fmla="*/ 10 w 277"/>
                <a:gd name="T19" fmla="*/ 80 h 80"/>
                <a:gd name="T20" fmla="*/ 63 w 277"/>
                <a:gd name="T21" fmla="*/ 29 h 80"/>
                <a:gd name="T22" fmla="*/ 138 w 277"/>
                <a:gd name="T23" fmla="*/ 9 h 80"/>
                <a:gd name="T24" fmla="*/ 219 w 277"/>
                <a:gd name="T25" fmla="*/ 32 h 80"/>
                <a:gd name="T26" fmla="*/ 267 w 277"/>
                <a:gd name="T27" fmla="*/ 80 h 80"/>
                <a:gd name="T28" fmla="*/ 277 w 277"/>
                <a:gd name="T29" fmla="*/ 79 h 80"/>
                <a:gd name="T30" fmla="*/ 250 w 277"/>
                <a:gd name="T31" fmla="*/ 44 h 80"/>
                <a:gd name="T32" fmla="*/ 242 w 277"/>
                <a:gd name="T33" fmla="*/ 37 h 80"/>
                <a:gd name="T34" fmla="*/ 229 w 277"/>
                <a:gd name="T35" fmla="*/ 27 h 80"/>
                <a:gd name="T36" fmla="*/ 223 w 277"/>
                <a:gd name="T37" fmla="*/ 23 h 80"/>
                <a:gd name="T38" fmla="*/ 213 w 277"/>
                <a:gd name="T39" fmla="*/ 18 h 80"/>
                <a:gd name="T40" fmla="*/ 192 w 277"/>
                <a:gd name="T41" fmla="*/ 8 h 80"/>
                <a:gd name="T42" fmla="*/ 181 w 277"/>
                <a:gd name="T43" fmla="*/ 5 h 80"/>
                <a:gd name="T44" fmla="*/ 138 w 277"/>
                <a:gd name="T45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7" h="80">
                  <a:moveTo>
                    <a:pt x="138" y="0"/>
                  </a:moveTo>
                  <a:cubicBezTo>
                    <a:pt x="124" y="0"/>
                    <a:pt x="110" y="1"/>
                    <a:pt x="96" y="5"/>
                  </a:cubicBezTo>
                  <a:cubicBezTo>
                    <a:pt x="93" y="6"/>
                    <a:pt x="89" y="7"/>
                    <a:pt x="86" y="8"/>
                  </a:cubicBezTo>
                  <a:cubicBezTo>
                    <a:pt x="82" y="10"/>
                    <a:pt x="79" y="11"/>
                    <a:pt x="76" y="12"/>
                  </a:cubicBezTo>
                  <a:cubicBezTo>
                    <a:pt x="71" y="14"/>
                    <a:pt x="67" y="16"/>
                    <a:pt x="64" y="18"/>
                  </a:cubicBezTo>
                  <a:cubicBezTo>
                    <a:pt x="60" y="19"/>
                    <a:pt x="57" y="21"/>
                    <a:pt x="54" y="23"/>
                  </a:cubicBezTo>
                  <a:cubicBezTo>
                    <a:pt x="47" y="27"/>
                    <a:pt x="41" y="32"/>
                    <a:pt x="35" y="37"/>
                  </a:cubicBezTo>
                  <a:cubicBezTo>
                    <a:pt x="32" y="39"/>
                    <a:pt x="30" y="41"/>
                    <a:pt x="27" y="44"/>
                  </a:cubicBezTo>
                  <a:cubicBezTo>
                    <a:pt x="17" y="54"/>
                    <a:pt x="7" y="66"/>
                    <a:pt x="0" y="79"/>
                  </a:cubicBezTo>
                  <a:cubicBezTo>
                    <a:pt x="3" y="79"/>
                    <a:pt x="7" y="80"/>
                    <a:pt x="10" y="80"/>
                  </a:cubicBezTo>
                  <a:cubicBezTo>
                    <a:pt x="23" y="59"/>
                    <a:pt x="41" y="42"/>
                    <a:pt x="63" y="29"/>
                  </a:cubicBezTo>
                  <a:cubicBezTo>
                    <a:pt x="86" y="16"/>
                    <a:pt x="112" y="9"/>
                    <a:pt x="138" y="9"/>
                  </a:cubicBezTo>
                  <a:cubicBezTo>
                    <a:pt x="166" y="9"/>
                    <a:pt x="194" y="17"/>
                    <a:pt x="219" y="32"/>
                  </a:cubicBezTo>
                  <a:cubicBezTo>
                    <a:pt x="239" y="44"/>
                    <a:pt x="255" y="61"/>
                    <a:pt x="267" y="80"/>
                  </a:cubicBezTo>
                  <a:cubicBezTo>
                    <a:pt x="270" y="79"/>
                    <a:pt x="274" y="79"/>
                    <a:pt x="277" y="79"/>
                  </a:cubicBezTo>
                  <a:cubicBezTo>
                    <a:pt x="270" y="66"/>
                    <a:pt x="261" y="54"/>
                    <a:pt x="250" y="44"/>
                  </a:cubicBezTo>
                  <a:cubicBezTo>
                    <a:pt x="247" y="41"/>
                    <a:pt x="245" y="39"/>
                    <a:pt x="242" y="37"/>
                  </a:cubicBezTo>
                  <a:cubicBezTo>
                    <a:pt x="238" y="34"/>
                    <a:pt x="234" y="30"/>
                    <a:pt x="229" y="27"/>
                  </a:cubicBezTo>
                  <a:cubicBezTo>
                    <a:pt x="227" y="26"/>
                    <a:pt x="225" y="24"/>
                    <a:pt x="223" y="23"/>
                  </a:cubicBezTo>
                  <a:cubicBezTo>
                    <a:pt x="220" y="21"/>
                    <a:pt x="216" y="19"/>
                    <a:pt x="213" y="18"/>
                  </a:cubicBezTo>
                  <a:cubicBezTo>
                    <a:pt x="206" y="14"/>
                    <a:pt x="199" y="11"/>
                    <a:pt x="192" y="8"/>
                  </a:cubicBezTo>
                  <a:cubicBezTo>
                    <a:pt x="188" y="7"/>
                    <a:pt x="185" y="6"/>
                    <a:pt x="181" y="5"/>
                  </a:cubicBezTo>
                  <a:cubicBezTo>
                    <a:pt x="167" y="1"/>
                    <a:pt x="153" y="0"/>
                    <a:pt x="138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533"/>
            <p:cNvSpPr/>
            <p:nvPr/>
          </p:nvSpPr>
          <p:spPr bwMode="auto">
            <a:xfrm>
              <a:off x="9453563" y="3411229"/>
              <a:ext cx="457200" cy="123825"/>
            </a:xfrm>
            <a:custGeom>
              <a:gdLst>
                <a:gd name="T0" fmla="*/ 107 w 213"/>
                <a:gd name="T1" fmla="*/ 0 h 58"/>
                <a:gd name="T2" fmla="*/ 8 w 213"/>
                <a:gd name="T3" fmla="*/ 44 h 58"/>
                <a:gd name="T4" fmla="*/ 0 w 213"/>
                <a:gd name="T5" fmla="*/ 54 h 58"/>
                <a:gd name="T6" fmla="*/ 10 w 213"/>
                <a:gd name="T7" fmla="*/ 58 h 58"/>
                <a:gd name="T8" fmla="*/ 77 w 213"/>
                <a:gd name="T9" fmla="*/ 13 h 58"/>
                <a:gd name="T10" fmla="*/ 106 w 213"/>
                <a:gd name="T11" fmla="*/ 9 h 58"/>
                <a:gd name="T12" fmla="*/ 203 w 213"/>
                <a:gd name="T13" fmla="*/ 58 h 58"/>
                <a:gd name="T14" fmla="*/ 213 w 213"/>
                <a:gd name="T15" fmla="*/ 55 h 58"/>
                <a:gd name="T16" fmla="*/ 154 w 213"/>
                <a:gd name="T17" fmla="*/ 8 h 58"/>
                <a:gd name="T18" fmla="*/ 107 w 213"/>
                <a:gd name="T19" fmla="*/ 0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57">
                  <a:moveTo>
                    <a:pt x="107" y="0"/>
                  </a:moveTo>
                  <a:cubicBezTo>
                    <a:pt x="70" y="0"/>
                    <a:pt x="34" y="15"/>
                    <a:pt x="8" y="44"/>
                  </a:cubicBezTo>
                  <a:cubicBezTo>
                    <a:pt x="5" y="47"/>
                    <a:pt x="2" y="51"/>
                    <a:pt x="0" y="54"/>
                  </a:cubicBezTo>
                  <a:cubicBezTo>
                    <a:pt x="3" y="56"/>
                    <a:pt x="6" y="57"/>
                    <a:pt x="10" y="58"/>
                  </a:cubicBezTo>
                  <a:cubicBezTo>
                    <a:pt x="26" y="36"/>
                    <a:pt x="49" y="20"/>
                    <a:pt x="77" y="13"/>
                  </a:cubicBezTo>
                  <a:cubicBezTo>
                    <a:pt x="87" y="11"/>
                    <a:pt x="96" y="9"/>
                    <a:pt x="106" y="9"/>
                  </a:cubicBezTo>
                  <a:cubicBezTo>
                    <a:pt x="144" y="9"/>
                    <a:pt x="180" y="28"/>
                    <a:pt x="203" y="58"/>
                  </a:cubicBezTo>
                  <a:cubicBezTo>
                    <a:pt x="206" y="57"/>
                    <a:pt x="210" y="56"/>
                    <a:pt x="213" y="55"/>
                  </a:cubicBezTo>
                  <a:cubicBezTo>
                    <a:pt x="198" y="34"/>
                    <a:pt x="178" y="18"/>
                    <a:pt x="154" y="8"/>
                  </a:cubicBezTo>
                  <a:cubicBezTo>
                    <a:pt x="139" y="2"/>
                    <a:pt x="123" y="0"/>
                    <a:pt x="107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534"/>
            <p:cNvSpPr/>
            <p:nvPr/>
          </p:nvSpPr>
          <p:spPr bwMode="auto">
            <a:xfrm>
              <a:off x="9520238" y="3479492"/>
              <a:ext cx="323850" cy="88900"/>
            </a:xfrm>
            <a:custGeom>
              <a:gdLst>
                <a:gd name="T0" fmla="*/ 75 w 151"/>
                <a:gd name="T1" fmla="*/ 0 h 41"/>
                <a:gd name="T2" fmla="*/ 0 w 151"/>
                <a:gd name="T3" fmla="*/ 36 h 41"/>
                <a:gd name="T4" fmla="*/ 8 w 151"/>
                <a:gd name="T5" fmla="*/ 41 h 41"/>
                <a:gd name="T6" fmla="*/ 75 w 151"/>
                <a:gd name="T7" fmla="*/ 10 h 41"/>
                <a:gd name="T8" fmla="*/ 76 w 151"/>
                <a:gd name="T9" fmla="*/ 10 h 41"/>
                <a:gd name="T10" fmla="*/ 143 w 151"/>
                <a:gd name="T11" fmla="*/ 41 h 41"/>
                <a:gd name="T12" fmla="*/ 151 w 151"/>
                <a:gd name="T13" fmla="*/ 36 h 41"/>
                <a:gd name="T14" fmla="*/ 75 w 151"/>
                <a:gd name="T15" fmla="*/ 0 h 41"/>
                <a:gd name="T16" fmla="*/ 75 w 151"/>
                <a:gd name="T17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1">
                  <a:moveTo>
                    <a:pt x="75" y="0"/>
                  </a:moveTo>
                  <a:cubicBezTo>
                    <a:pt x="45" y="0"/>
                    <a:pt x="18" y="14"/>
                    <a:pt x="0" y="36"/>
                  </a:cubicBezTo>
                  <a:cubicBezTo>
                    <a:pt x="2" y="38"/>
                    <a:pt x="5" y="40"/>
                    <a:pt x="8" y="41"/>
                  </a:cubicBezTo>
                  <a:cubicBezTo>
                    <a:pt x="24" y="22"/>
                    <a:pt x="48" y="10"/>
                    <a:pt x="75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103" y="10"/>
                    <a:pt x="127" y="22"/>
                    <a:pt x="143" y="41"/>
                  </a:cubicBezTo>
                  <a:cubicBezTo>
                    <a:pt x="146" y="40"/>
                    <a:pt x="149" y="38"/>
                    <a:pt x="151" y="36"/>
                  </a:cubicBezTo>
                  <a:cubicBezTo>
                    <a:pt x="133" y="14"/>
                    <a:pt x="106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542"/>
            <p:cNvSpPr/>
            <p:nvPr/>
          </p:nvSpPr>
          <p:spPr bwMode="auto">
            <a:xfrm>
              <a:off x="9104313" y="3511242"/>
              <a:ext cx="479425" cy="95250"/>
            </a:xfrm>
            <a:custGeom>
              <a:gdLst>
                <a:gd name="T0" fmla="*/ 111 w 223"/>
                <a:gd name="T1" fmla="*/ 0 h 44"/>
                <a:gd name="T2" fmla="*/ 94 w 223"/>
                <a:gd name="T3" fmla="*/ 1 h 44"/>
                <a:gd name="T4" fmla="*/ 83 w 223"/>
                <a:gd name="T5" fmla="*/ 2 h 44"/>
                <a:gd name="T6" fmla="*/ 61 w 223"/>
                <a:gd name="T7" fmla="*/ 8 h 44"/>
                <a:gd name="T8" fmla="*/ 52 w 223"/>
                <a:gd name="T9" fmla="*/ 11 h 44"/>
                <a:gd name="T10" fmla="*/ 49 w 223"/>
                <a:gd name="T11" fmla="*/ 12 h 44"/>
                <a:gd name="T12" fmla="*/ 31 w 223"/>
                <a:gd name="T13" fmla="*/ 21 h 44"/>
                <a:gd name="T14" fmla="*/ 22 w 223"/>
                <a:gd name="T15" fmla="*/ 26 h 44"/>
                <a:gd name="T16" fmla="*/ 0 w 223"/>
                <a:gd name="T17" fmla="*/ 44 h 44"/>
                <a:gd name="T18" fmla="*/ 15 w 223"/>
                <a:gd name="T19" fmla="*/ 44 h 44"/>
                <a:gd name="T20" fmla="*/ 36 w 223"/>
                <a:gd name="T21" fmla="*/ 29 h 44"/>
                <a:gd name="T22" fmla="*/ 111 w 223"/>
                <a:gd name="T23" fmla="*/ 10 h 44"/>
                <a:gd name="T24" fmla="*/ 192 w 223"/>
                <a:gd name="T25" fmla="*/ 32 h 44"/>
                <a:gd name="T26" fmla="*/ 208 w 223"/>
                <a:gd name="T27" fmla="*/ 44 h 44"/>
                <a:gd name="T28" fmla="*/ 223 w 223"/>
                <a:gd name="T29" fmla="*/ 44 h 44"/>
                <a:gd name="T30" fmla="*/ 202 w 223"/>
                <a:gd name="T31" fmla="*/ 27 h 44"/>
                <a:gd name="T32" fmla="*/ 201 w 223"/>
                <a:gd name="T33" fmla="*/ 26 h 44"/>
                <a:gd name="T34" fmla="*/ 193 w 223"/>
                <a:gd name="T35" fmla="*/ 21 h 44"/>
                <a:gd name="T36" fmla="*/ 172 w 223"/>
                <a:gd name="T37" fmla="*/ 11 h 44"/>
                <a:gd name="T38" fmla="*/ 162 w 223"/>
                <a:gd name="T39" fmla="*/ 7 h 44"/>
                <a:gd name="T40" fmla="*/ 140 w 223"/>
                <a:gd name="T41" fmla="*/ 2 h 44"/>
                <a:gd name="T42" fmla="*/ 130 w 223"/>
                <a:gd name="T43" fmla="*/ 1 h 44"/>
                <a:gd name="T44" fmla="*/ 111 w 223"/>
                <a:gd name="T45" fmla="*/ 0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44">
                  <a:moveTo>
                    <a:pt x="111" y="0"/>
                  </a:moveTo>
                  <a:cubicBezTo>
                    <a:pt x="106" y="0"/>
                    <a:pt x="100" y="0"/>
                    <a:pt x="94" y="1"/>
                  </a:cubicBezTo>
                  <a:cubicBezTo>
                    <a:pt x="90" y="1"/>
                    <a:pt x="87" y="1"/>
                    <a:pt x="83" y="2"/>
                  </a:cubicBezTo>
                  <a:cubicBezTo>
                    <a:pt x="76" y="3"/>
                    <a:pt x="68" y="5"/>
                    <a:pt x="61" y="8"/>
                  </a:cubicBezTo>
                  <a:cubicBezTo>
                    <a:pt x="58" y="9"/>
                    <a:pt x="55" y="10"/>
                    <a:pt x="52" y="11"/>
                  </a:cubicBezTo>
                  <a:cubicBezTo>
                    <a:pt x="51" y="11"/>
                    <a:pt x="50" y="12"/>
                    <a:pt x="49" y="12"/>
                  </a:cubicBezTo>
                  <a:cubicBezTo>
                    <a:pt x="42" y="15"/>
                    <a:pt x="36" y="18"/>
                    <a:pt x="31" y="21"/>
                  </a:cubicBezTo>
                  <a:cubicBezTo>
                    <a:pt x="28" y="23"/>
                    <a:pt x="25" y="25"/>
                    <a:pt x="22" y="26"/>
                  </a:cubicBezTo>
                  <a:cubicBezTo>
                    <a:pt x="14" y="32"/>
                    <a:pt x="7" y="38"/>
                    <a:pt x="0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22" y="38"/>
                    <a:pt x="29" y="33"/>
                    <a:pt x="36" y="29"/>
                  </a:cubicBezTo>
                  <a:cubicBezTo>
                    <a:pt x="59" y="16"/>
                    <a:pt x="85" y="10"/>
                    <a:pt x="111" y="10"/>
                  </a:cubicBezTo>
                  <a:cubicBezTo>
                    <a:pt x="139" y="10"/>
                    <a:pt x="167" y="17"/>
                    <a:pt x="192" y="32"/>
                  </a:cubicBezTo>
                  <a:cubicBezTo>
                    <a:pt x="198" y="36"/>
                    <a:pt x="203" y="40"/>
                    <a:pt x="208" y="44"/>
                  </a:cubicBezTo>
                  <a:cubicBezTo>
                    <a:pt x="223" y="44"/>
                    <a:pt x="223" y="44"/>
                    <a:pt x="223" y="44"/>
                  </a:cubicBezTo>
                  <a:cubicBezTo>
                    <a:pt x="217" y="38"/>
                    <a:pt x="210" y="32"/>
                    <a:pt x="202" y="27"/>
                  </a:cubicBezTo>
                  <a:cubicBezTo>
                    <a:pt x="202" y="27"/>
                    <a:pt x="201" y="27"/>
                    <a:pt x="201" y="26"/>
                  </a:cubicBezTo>
                  <a:cubicBezTo>
                    <a:pt x="198" y="25"/>
                    <a:pt x="195" y="23"/>
                    <a:pt x="193" y="21"/>
                  </a:cubicBezTo>
                  <a:cubicBezTo>
                    <a:pt x="186" y="17"/>
                    <a:pt x="179" y="14"/>
                    <a:pt x="172" y="11"/>
                  </a:cubicBezTo>
                  <a:cubicBezTo>
                    <a:pt x="168" y="10"/>
                    <a:pt x="165" y="9"/>
                    <a:pt x="162" y="7"/>
                  </a:cubicBezTo>
                  <a:cubicBezTo>
                    <a:pt x="155" y="5"/>
                    <a:pt x="147" y="3"/>
                    <a:pt x="140" y="2"/>
                  </a:cubicBezTo>
                  <a:cubicBezTo>
                    <a:pt x="137" y="2"/>
                    <a:pt x="133" y="1"/>
                    <a:pt x="130" y="1"/>
                  </a:cubicBezTo>
                  <a:cubicBezTo>
                    <a:pt x="124" y="0"/>
                    <a:pt x="118" y="0"/>
                    <a:pt x="111" y="0"/>
                  </a:cubicBezTo>
                </a:path>
              </a:pathLst>
            </a:custGeom>
            <a:solidFill>
              <a:srgbClr val="64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31240" y="1104315"/>
            <a:ext cx="3077472" cy="4853282"/>
            <a:chOff x="5834063" y="3016251"/>
            <a:chExt cx="525463" cy="828675"/>
          </a:xfrm>
        </p:grpSpPr>
        <p:sp>
          <p:nvSpPr>
            <p:cNvPr id="25" name="Freeform 8697"/>
            <p:cNvSpPr/>
            <p:nvPr/>
          </p:nvSpPr>
          <p:spPr bwMode="auto">
            <a:xfrm>
              <a:off x="6094413" y="3821113"/>
              <a:ext cx="3175" cy="23813"/>
            </a:xfrm>
            <a:custGeom>
              <a:gdLst>
                <a:gd name="T0" fmla="*/ 0 w 2"/>
                <a:gd name="T1" fmla="*/ 0 h 11"/>
                <a:gd name="T2" fmla="*/ 0 w 2"/>
                <a:gd name="T3" fmla="*/ 10 h 11"/>
                <a:gd name="T4" fmla="*/ 1 w 2"/>
                <a:gd name="T5" fmla="*/ 11 h 11"/>
                <a:gd name="T6" fmla="*/ 2 w 2"/>
                <a:gd name="T7" fmla="*/ 10 h 11"/>
                <a:gd name="T8" fmla="*/ 2 w 2"/>
                <a:gd name="T9" fmla="*/ 0 h 11"/>
                <a:gd name="T10" fmla="*/ 1 w 2"/>
                <a:gd name="T11" fmla="*/ 0 h 11"/>
                <a:gd name="T12" fmla="*/ 0 w 2"/>
                <a:gd name="T1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698"/>
            <p:cNvSpPr/>
            <p:nvPr/>
          </p:nvSpPr>
          <p:spPr bwMode="auto">
            <a:xfrm>
              <a:off x="5853113" y="3532188"/>
              <a:ext cx="485775" cy="46038"/>
            </a:xfrm>
            <a:custGeom>
              <a:gdLst>
                <a:gd name="T0" fmla="*/ 304 w 306"/>
                <a:gd name="T1" fmla="*/ 0 h 29"/>
                <a:gd name="T2" fmla="*/ 2 w 306"/>
                <a:gd name="T3" fmla="*/ 0 h 29"/>
                <a:gd name="T4" fmla="*/ 2 w 306"/>
                <a:gd name="T5" fmla="*/ 0 h 29"/>
                <a:gd name="T6" fmla="*/ 0 w 306"/>
                <a:gd name="T7" fmla="*/ 29 h 29"/>
                <a:gd name="T8" fmla="*/ 0 w 306"/>
                <a:gd name="T9" fmla="*/ 29 h 29"/>
                <a:gd name="T10" fmla="*/ 306 w 306"/>
                <a:gd name="T11" fmla="*/ 29 h 29"/>
                <a:gd name="T12" fmla="*/ 306 w 306"/>
                <a:gd name="T13" fmla="*/ 29 h 29"/>
                <a:gd name="T14" fmla="*/ 304 w 306"/>
                <a:gd name="T15" fmla="*/ 0 h 29"/>
                <a:gd name="T16" fmla="*/ 304 w 306"/>
                <a:gd name="T17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8">
                  <a:moveTo>
                    <a:pt x="30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06" y="29"/>
                  </a:lnTo>
                  <a:lnTo>
                    <a:pt x="306" y="29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699"/>
            <p:cNvSpPr/>
            <p:nvPr/>
          </p:nvSpPr>
          <p:spPr bwMode="auto">
            <a:xfrm>
              <a:off x="5913438" y="3314701"/>
              <a:ext cx="368300" cy="15875"/>
            </a:xfrm>
            <a:custGeom>
              <a:gdLst>
                <a:gd name="T0" fmla="*/ 232 w 232"/>
                <a:gd name="T1" fmla="*/ 10 h 10"/>
                <a:gd name="T2" fmla="*/ 200 w 232"/>
                <a:gd name="T3" fmla="*/ 2 h 10"/>
                <a:gd name="T4" fmla="*/ 200 w 232"/>
                <a:gd name="T5" fmla="*/ 0 h 10"/>
                <a:gd name="T6" fmla="*/ 30 w 232"/>
                <a:gd name="T7" fmla="*/ 0 h 10"/>
                <a:gd name="T8" fmla="*/ 30 w 232"/>
                <a:gd name="T9" fmla="*/ 2 h 10"/>
                <a:gd name="T10" fmla="*/ 0 w 232"/>
                <a:gd name="T11" fmla="*/ 10 h 10"/>
                <a:gd name="T12" fmla="*/ 232 w 232"/>
                <a:gd name="T13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0">
                  <a:moveTo>
                    <a:pt x="232" y="10"/>
                  </a:moveTo>
                  <a:lnTo>
                    <a:pt x="200" y="2"/>
                  </a:lnTo>
                  <a:lnTo>
                    <a:pt x="20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0" y="10"/>
                  </a:lnTo>
                  <a:lnTo>
                    <a:pt x="232" y="1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700"/>
            <p:cNvSpPr/>
            <p:nvPr/>
          </p:nvSpPr>
          <p:spPr bwMode="auto">
            <a:xfrm>
              <a:off x="5834063" y="3449638"/>
              <a:ext cx="525463" cy="41275"/>
            </a:xfrm>
            <a:custGeom>
              <a:gdLst>
                <a:gd name="T0" fmla="*/ 316 w 331"/>
                <a:gd name="T1" fmla="*/ 0 h 26"/>
                <a:gd name="T2" fmla="*/ 316 w 331"/>
                <a:gd name="T3" fmla="*/ 0 h 26"/>
                <a:gd name="T4" fmla="*/ 14 w 331"/>
                <a:gd name="T5" fmla="*/ 0 h 26"/>
                <a:gd name="T6" fmla="*/ 14 w 331"/>
                <a:gd name="T7" fmla="*/ 0 h 26"/>
                <a:gd name="T8" fmla="*/ 0 w 331"/>
                <a:gd name="T9" fmla="*/ 26 h 26"/>
                <a:gd name="T10" fmla="*/ 331 w 331"/>
                <a:gd name="T11" fmla="*/ 26 h 26"/>
                <a:gd name="T12" fmla="*/ 316 w 331"/>
                <a:gd name="T13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26">
                  <a:moveTo>
                    <a:pt x="316" y="0"/>
                  </a:moveTo>
                  <a:lnTo>
                    <a:pt x="3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331" y="26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701"/>
            <p:cNvSpPr/>
            <p:nvPr/>
          </p:nvSpPr>
          <p:spPr bwMode="auto">
            <a:xfrm>
              <a:off x="5961063" y="3667126"/>
              <a:ext cx="273050" cy="34925"/>
            </a:xfrm>
            <a:custGeom>
              <a:gdLst>
                <a:gd name="T0" fmla="*/ 0 w 172"/>
                <a:gd name="T1" fmla="*/ 0 h 22"/>
                <a:gd name="T2" fmla="*/ 0 w 172"/>
                <a:gd name="T3" fmla="*/ 0 h 22"/>
                <a:gd name="T4" fmla="*/ 22 w 172"/>
                <a:gd name="T5" fmla="*/ 22 h 22"/>
                <a:gd name="T6" fmla="*/ 55 w 172"/>
                <a:gd name="T7" fmla="*/ 22 h 22"/>
                <a:gd name="T8" fmla="*/ 115 w 172"/>
                <a:gd name="T9" fmla="*/ 22 h 22"/>
                <a:gd name="T10" fmla="*/ 148 w 172"/>
                <a:gd name="T11" fmla="*/ 22 h 22"/>
                <a:gd name="T12" fmla="*/ 170 w 172"/>
                <a:gd name="T13" fmla="*/ 0 h 22"/>
                <a:gd name="T14" fmla="*/ 172 w 172"/>
                <a:gd name="T15" fmla="*/ 0 h 22"/>
                <a:gd name="T16" fmla="*/ 0 w 172"/>
                <a:gd name="T17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2">
                  <a:moveTo>
                    <a:pt x="0" y="0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55" y="22"/>
                  </a:lnTo>
                  <a:lnTo>
                    <a:pt x="115" y="22"/>
                  </a:lnTo>
                  <a:lnTo>
                    <a:pt x="148" y="22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702"/>
            <p:cNvSpPr/>
            <p:nvPr/>
          </p:nvSpPr>
          <p:spPr bwMode="auto">
            <a:xfrm>
              <a:off x="5853113" y="3373438"/>
              <a:ext cx="485775" cy="30163"/>
            </a:xfrm>
            <a:custGeom>
              <a:gdLst>
                <a:gd name="T0" fmla="*/ 281 w 306"/>
                <a:gd name="T1" fmla="*/ 0 h 19"/>
                <a:gd name="T2" fmla="*/ 281 w 306"/>
                <a:gd name="T3" fmla="*/ 0 h 19"/>
                <a:gd name="T4" fmla="*/ 25 w 306"/>
                <a:gd name="T5" fmla="*/ 0 h 19"/>
                <a:gd name="T6" fmla="*/ 25 w 306"/>
                <a:gd name="T7" fmla="*/ 0 h 19"/>
                <a:gd name="T8" fmla="*/ 0 w 306"/>
                <a:gd name="T9" fmla="*/ 19 h 19"/>
                <a:gd name="T10" fmla="*/ 306 w 306"/>
                <a:gd name="T11" fmla="*/ 19 h 19"/>
                <a:gd name="T12" fmla="*/ 281 w 306"/>
                <a:gd name="T13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81" y="0"/>
                  </a:moveTo>
                  <a:lnTo>
                    <a:pt x="28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19"/>
                  </a:lnTo>
                  <a:lnTo>
                    <a:pt x="306" y="19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703"/>
            <p:cNvSpPr/>
            <p:nvPr/>
          </p:nvSpPr>
          <p:spPr bwMode="auto">
            <a:xfrm>
              <a:off x="5892801" y="3608388"/>
              <a:ext cx="406400" cy="42863"/>
            </a:xfrm>
            <a:custGeom>
              <a:gdLst>
                <a:gd name="T0" fmla="*/ 11 w 256"/>
                <a:gd name="T1" fmla="*/ 27 h 27"/>
                <a:gd name="T2" fmla="*/ 245 w 256"/>
                <a:gd name="T3" fmla="*/ 27 h 27"/>
                <a:gd name="T4" fmla="*/ 256 w 256"/>
                <a:gd name="T5" fmla="*/ 0 h 27"/>
                <a:gd name="T6" fmla="*/ 0 w 256"/>
                <a:gd name="T7" fmla="*/ 0 h 27"/>
                <a:gd name="T8" fmla="*/ 11 w 256"/>
                <a:gd name="T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7">
                  <a:moveTo>
                    <a:pt x="11" y="27"/>
                  </a:moveTo>
                  <a:lnTo>
                    <a:pt x="245" y="27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6D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704"/>
            <p:cNvSpPr/>
            <p:nvPr/>
          </p:nvSpPr>
          <p:spPr bwMode="auto">
            <a:xfrm>
              <a:off x="5961063" y="3282951"/>
              <a:ext cx="269875" cy="31750"/>
            </a:xfrm>
            <a:custGeom>
              <a:gdLst>
                <a:gd name="T0" fmla="*/ 170 w 170"/>
                <a:gd name="T1" fmla="*/ 20 h 20"/>
                <a:gd name="T2" fmla="*/ 148 w 170"/>
                <a:gd name="T3" fmla="*/ 0 h 20"/>
                <a:gd name="T4" fmla="*/ 115 w 170"/>
                <a:gd name="T5" fmla="*/ 0 h 20"/>
                <a:gd name="T6" fmla="*/ 55 w 170"/>
                <a:gd name="T7" fmla="*/ 0 h 20"/>
                <a:gd name="T8" fmla="*/ 22 w 170"/>
                <a:gd name="T9" fmla="*/ 0 h 20"/>
                <a:gd name="T10" fmla="*/ 0 w 170"/>
                <a:gd name="T11" fmla="*/ 20 h 20"/>
                <a:gd name="T12" fmla="*/ 170 w 170"/>
                <a:gd name="T13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0">
                  <a:moveTo>
                    <a:pt x="170" y="20"/>
                  </a:moveTo>
                  <a:lnTo>
                    <a:pt x="148" y="0"/>
                  </a:lnTo>
                  <a:lnTo>
                    <a:pt x="115" y="0"/>
                  </a:lnTo>
                  <a:lnTo>
                    <a:pt x="55" y="0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170" y="2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705"/>
            <p:cNvSpPr/>
            <p:nvPr/>
          </p:nvSpPr>
          <p:spPr bwMode="auto">
            <a:xfrm>
              <a:off x="5892801" y="3330576"/>
              <a:ext cx="406400" cy="42863"/>
            </a:xfrm>
            <a:custGeom>
              <a:gdLst>
                <a:gd name="T0" fmla="*/ 245 w 256"/>
                <a:gd name="T1" fmla="*/ 1 h 27"/>
                <a:gd name="T2" fmla="*/ 245 w 256"/>
                <a:gd name="T3" fmla="*/ 0 h 27"/>
                <a:gd name="T4" fmla="*/ 13 w 256"/>
                <a:gd name="T5" fmla="*/ 0 h 27"/>
                <a:gd name="T6" fmla="*/ 11 w 256"/>
                <a:gd name="T7" fmla="*/ 1 h 27"/>
                <a:gd name="T8" fmla="*/ 0 w 256"/>
                <a:gd name="T9" fmla="*/ 27 h 27"/>
                <a:gd name="T10" fmla="*/ 256 w 256"/>
                <a:gd name="T11" fmla="*/ 27 h 27"/>
                <a:gd name="T12" fmla="*/ 245 w 256"/>
                <a:gd name="T13" fmla="*/ 1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7">
                  <a:moveTo>
                    <a:pt x="245" y="1"/>
                  </a:moveTo>
                  <a:lnTo>
                    <a:pt x="24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0" y="27"/>
                  </a:lnTo>
                  <a:lnTo>
                    <a:pt x="256" y="27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706"/>
            <p:cNvSpPr/>
            <p:nvPr/>
          </p:nvSpPr>
          <p:spPr bwMode="auto">
            <a:xfrm>
              <a:off x="5853113" y="3403601"/>
              <a:ext cx="485775" cy="46038"/>
            </a:xfrm>
            <a:custGeom>
              <a:gdLst>
                <a:gd name="T0" fmla="*/ 306 w 306"/>
                <a:gd name="T1" fmla="*/ 0 h 29"/>
                <a:gd name="T2" fmla="*/ 306 w 306"/>
                <a:gd name="T3" fmla="*/ 0 h 29"/>
                <a:gd name="T4" fmla="*/ 0 w 306"/>
                <a:gd name="T5" fmla="*/ 0 h 29"/>
                <a:gd name="T6" fmla="*/ 0 w 306"/>
                <a:gd name="T7" fmla="*/ 0 h 29"/>
                <a:gd name="T8" fmla="*/ 2 w 306"/>
                <a:gd name="T9" fmla="*/ 29 h 29"/>
                <a:gd name="T10" fmla="*/ 304 w 306"/>
                <a:gd name="T11" fmla="*/ 29 h 29"/>
                <a:gd name="T12" fmla="*/ 306 w 306"/>
                <a:gd name="T13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8">
                  <a:moveTo>
                    <a:pt x="306" y="0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9"/>
                  </a:lnTo>
                  <a:lnTo>
                    <a:pt x="304" y="29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707"/>
            <p:cNvSpPr/>
            <p:nvPr/>
          </p:nvSpPr>
          <p:spPr bwMode="auto">
            <a:xfrm>
              <a:off x="5834063" y="3490913"/>
              <a:ext cx="525463" cy="41275"/>
            </a:xfrm>
            <a:custGeom>
              <a:gdLst>
                <a:gd name="T0" fmla="*/ 331 w 331"/>
                <a:gd name="T1" fmla="*/ 0 h 26"/>
                <a:gd name="T2" fmla="*/ 0 w 331"/>
                <a:gd name="T3" fmla="*/ 0 h 26"/>
                <a:gd name="T4" fmla="*/ 14 w 331"/>
                <a:gd name="T5" fmla="*/ 26 h 26"/>
                <a:gd name="T6" fmla="*/ 316 w 331"/>
                <a:gd name="T7" fmla="*/ 26 h 26"/>
                <a:gd name="T8" fmla="*/ 331 w 331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6">
                  <a:moveTo>
                    <a:pt x="331" y="0"/>
                  </a:moveTo>
                  <a:lnTo>
                    <a:pt x="0" y="0"/>
                  </a:lnTo>
                  <a:lnTo>
                    <a:pt x="14" y="26"/>
                  </a:lnTo>
                  <a:lnTo>
                    <a:pt x="316" y="26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708"/>
            <p:cNvSpPr/>
            <p:nvPr/>
          </p:nvSpPr>
          <p:spPr bwMode="auto">
            <a:xfrm>
              <a:off x="5853113" y="3578226"/>
              <a:ext cx="485775" cy="30163"/>
            </a:xfrm>
            <a:custGeom>
              <a:gdLst>
                <a:gd name="T0" fmla="*/ 25 w 306"/>
                <a:gd name="T1" fmla="*/ 19 h 19"/>
                <a:gd name="T2" fmla="*/ 25 w 306"/>
                <a:gd name="T3" fmla="*/ 19 h 19"/>
                <a:gd name="T4" fmla="*/ 281 w 306"/>
                <a:gd name="T5" fmla="*/ 19 h 19"/>
                <a:gd name="T6" fmla="*/ 281 w 306"/>
                <a:gd name="T7" fmla="*/ 19 h 19"/>
                <a:gd name="T8" fmla="*/ 306 w 306"/>
                <a:gd name="T9" fmla="*/ 0 h 19"/>
                <a:gd name="T10" fmla="*/ 0 w 306"/>
                <a:gd name="T11" fmla="*/ 0 h 19"/>
                <a:gd name="T12" fmla="*/ 25 w 306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5" y="19"/>
                  </a:moveTo>
                  <a:lnTo>
                    <a:pt x="25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709"/>
            <p:cNvSpPr/>
            <p:nvPr/>
          </p:nvSpPr>
          <p:spPr bwMode="auto">
            <a:xfrm>
              <a:off x="5910263" y="3651251"/>
              <a:ext cx="371475" cy="15875"/>
            </a:xfrm>
            <a:custGeom>
              <a:gdLst>
                <a:gd name="T0" fmla="*/ 0 w 234"/>
                <a:gd name="T1" fmla="*/ 0 h 10"/>
                <a:gd name="T2" fmla="*/ 0 w 234"/>
                <a:gd name="T3" fmla="*/ 0 h 10"/>
                <a:gd name="T4" fmla="*/ 32 w 234"/>
                <a:gd name="T5" fmla="*/ 10 h 10"/>
                <a:gd name="T6" fmla="*/ 204 w 234"/>
                <a:gd name="T7" fmla="*/ 10 h 10"/>
                <a:gd name="T8" fmla="*/ 234 w 234"/>
                <a:gd name="T9" fmla="*/ 0 h 10"/>
                <a:gd name="T10" fmla="*/ 234 w 234"/>
                <a:gd name="T11" fmla="*/ 0 h 10"/>
                <a:gd name="T12" fmla="*/ 0 w 234"/>
                <a:gd name="T13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">
                  <a:moveTo>
                    <a:pt x="0" y="0"/>
                  </a:moveTo>
                  <a:lnTo>
                    <a:pt x="0" y="0"/>
                  </a:lnTo>
                  <a:lnTo>
                    <a:pt x="32" y="10"/>
                  </a:lnTo>
                  <a:lnTo>
                    <a:pt x="204" y="1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710"/>
            <p:cNvSpPr>
              <a:spLocks noEditPoints="1"/>
            </p:cNvSpPr>
            <p:nvPr/>
          </p:nvSpPr>
          <p:spPr bwMode="auto">
            <a:xfrm>
              <a:off x="5995988" y="3016251"/>
              <a:ext cx="200025" cy="266700"/>
            </a:xfrm>
            <a:custGeom>
              <a:gdLst>
                <a:gd name="T0" fmla="*/ 24 w 92"/>
                <a:gd name="T1" fmla="*/ 122 h 122"/>
                <a:gd name="T2" fmla="*/ 68 w 92"/>
                <a:gd name="T3" fmla="*/ 122 h 122"/>
                <a:gd name="T4" fmla="*/ 92 w 92"/>
                <a:gd name="T5" fmla="*/ 122 h 122"/>
                <a:gd name="T6" fmla="*/ 92 w 92"/>
                <a:gd name="T7" fmla="*/ 116 h 122"/>
                <a:gd name="T8" fmla="*/ 82 w 92"/>
                <a:gd name="T9" fmla="*/ 116 h 122"/>
                <a:gd name="T10" fmla="*/ 47 w 92"/>
                <a:gd name="T11" fmla="*/ 96 h 122"/>
                <a:gd name="T12" fmla="*/ 47 w 92"/>
                <a:gd name="T13" fmla="*/ 0 h 122"/>
                <a:gd name="T14" fmla="*/ 45 w 92"/>
                <a:gd name="T15" fmla="*/ 0 h 122"/>
                <a:gd name="T16" fmla="*/ 45 w 92"/>
                <a:gd name="T17" fmla="*/ 96 h 122"/>
                <a:gd name="T18" fmla="*/ 10 w 92"/>
                <a:gd name="T19" fmla="*/ 116 h 122"/>
                <a:gd name="T20" fmla="*/ 0 w 92"/>
                <a:gd name="T21" fmla="*/ 116 h 122"/>
                <a:gd name="T22" fmla="*/ 0 w 92"/>
                <a:gd name="T23" fmla="*/ 122 h 122"/>
                <a:gd name="T24" fmla="*/ 0 w 92"/>
                <a:gd name="T25" fmla="*/ 122 h 122"/>
                <a:gd name="T26" fmla="*/ 24 w 92"/>
                <a:gd name="T27" fmla="*/ 122 h 122"/>
                <a:gd name="T28" fmla="*/ 46 w 92"/>
                <a:gd name="T29" fmla="*/ 98 h 122"/>
                <a:gd name="T30" fmla="*/ 79 w 92"/>
                <a:gd name="T31" fmla="*/ 116 h 122"/>
                <a:gd name="T32" fmla="*/ 13 w 92"/>
                <a:gd name="T33" fmla="*/ 116 h 122"/>
                <a:gd name="T34" fmla="*/ 46 w 92"/>
                <a:gd name="T35" fmla="*/ 98 h 1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22">
                  <a:moveTo>
                    <a:pt x="24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76" y="104"/>
                    <a:pt x="63" y="96"/>
                    <a:pt x="47" y="9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30" y="96"/>
                    <a:pt x="16" y="104"/>
                    <a:pt x="1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24" y="122"/>
                  </a:lnTo>
                  <a:close/>
                  <a:moveTo>
                    <a:pt x="46" y="98"/>
                  </a:moveTo>
                  <a:cubicBezTo>
                    <a:pt x="61" y="98"/>
                    <a:pt x="73" y="105"/>
                    <a:pt x="79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9" y="105"/>
                    <a:pt x="32" y="98"/>
                    <a:pt x="46" y="98"/>
                  </a:cubicBez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711"/>
            <p:cNvSpPr/>
            <p:nvPr/>
          </p:nvSpPr>
          <p:spPr bwMode="auto">
            <a:xfrm>
              <a:off x="5995988" y="3702051"/>
              <a:ext cx="200025" cy="33338"/>
            </a:xfrm>
            <a:custGeom>
              <a:gdLst>
                <a:gd name="T0" fmla="*/ 24 w 92"/>
                <a:gd name="T1" fmla="*/ 0 h 15"/>
                <a:gd name="T2" fmla="*/ 0 w 92"/>
                <a:gd name="T3" fmla="*/ 0 h 15"/>
                <a:gd name="T4" fmla="*/ 0 w 92"/>
                <a:gd name="T5" fmla="*/ 0 h 15"/>
                <a:gd name="T6" fmla="*/ 10 w 92"/>
                <a:gd name="T7" fmla="*/ 10 h 15"/>
                <a:gd name="T8" fmla="*/ 45 w 92"/>
                <a:gd name="T9" fmla="*/ 10 h 15"/>
                <a:gd name="T10" fmla="*/ 45 w 92"/>
                <a:gd name="T11" fmla="*/ 15 h 15"/>
                <a:gd name="T12" fmla="*/ 46 w 92"/>
                <a:gd name="T13" fmla="*/ 15 h 15"/>
                <a:gd name="T14" fmla="*/ 47 w 92"/>
                <a:gd name="T15" fmla="*/ 15 h 15"/>
                <a:gd name="T16" fmla="*/ 47 w 92"/>
                <a:gd name="T17" fmla="*/ 10 h 15"/>
                <a:gd name="T18" fmla="*/ 80 w 92"/>
                <a:gd name="T19" fmla="*/ 10 h 15"/>
                <a:gd name="T20" fmla="*/ 92 w 92"/>
                <a:gd name="T21" fmla="*/ 0 h 15"/>
                <a:gd name="T22" fmla="*/ 68 w 92"/>
                <a:gd name="T23" fmla="*/ 0 h 15"/>
                <a:gd name="T24" fmla="*/ 24 w 92"/>
                <a:gd name="T2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5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2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712"/>
            <p:cNvSpPr/>
            <p:nvPr/>
          </p:nvSpPr>
          <p:spPr bwMode="auto">
            <a:xfrm>
              <a:off x="6080126" y="3735388"/>
              <a:ext cx="31750" cy="23813"/>
            </a:xfrm>
            <a:custGeom>
              <a:gdLst>
                <a:gd name="T0" fmla="*/ 6 w 14"/>
                <a:gd name="T1" fmla="*/ 0 h 11"/>
                <a:gd name="T2" fmla="*/ 0 w 14"/>
                <a:gd name="T3" fmla="*/ 6 h 11"/>
                <a:gd name="T4" fmla="*/ 5 w 14"/>
                <a:gd name="T5" fmla="*/ 11 h 11"/>
                <a:gd name="T6" fmla="*/ 7 w 14"/>
                <a:gd name="T7" fmla="*/ 11 h 11"/>
                <a:gd name="T8" fmla="*/ 9 w 14"/>
                <a:gd name="T9" fmla="*/ 11 h 11"/>
                <a:gd name="T10" fmla="*/ 14 w 14"/>
                <a:gd name="T11" fmla="*/ 6 h 11"/>
                <a:gd name="T12" fmla="*/ 8 w 14"/>
                <a:gd name="T13" fmla="*/ 0 h 11"/>
                <a:gd name="T14" fmla="*/ 7 w 14"/>
                <a:gd name="T15" fmla="*/ 0 h 11"/>
                <a:gd name="T16" fmla="*/ 6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cubicBezTo>
                    <a:pt x="3" y="1"/>
                    <a:pt x="0" y="3"/>
                    <a:pt x="0" y="6"/>
                  </a:cubicBezTo>
                  <a:cubicBezTo>
                    <a:pt x="0" y="8"/>
                    <a:pt x="2" y="10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2" y="10"/>
                    <a:pt x="14" y="8"/>
                    <a:pt x="14" y="6"/>
                  </a:cubicBezTo>
                  <a:cubicBezTo>
                    <a:pt x="14" y="3"/>
                    <a:pt x="11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713"/>
            <p:cNvSpPr/>
            <p:nvPr/>
          </p:nvSpPr>
          <p:spPr bwMode="auto">
            <a:xfrm>
              <a:off x="6080126" y="3797301"/>
              <a:ext cx="31750" cy="23813"/>
            </a:xfrm>
            <a:custGeom>
              <a:gdLst>
                <a:gd name="T0" fmla="*/ 7 w 14"/>
                <a:gd name="T1" fmla="*/ 0 h 11"/>
                <a:gd name="T2" fmla="*/ 5 w 14"/>
                <a:gd name="T3" fmla="*/ 0 h 11"/>
                <a:gd name="T4" fmla="*/ 0 w 14"/>
                <a:gd name="T5" fmla="*/ 5 h 11"/>
                <a:gd name="T6" fmla="*/ 6 w 14"/>
                <a:gd name="T7" fmla="*/ 11 h 11"/>
                <a:gd name="T8" fmla="*/ 7 w 14"/>
                <a:gd name="T9" fmla="*/ 11 h 11"/>
                <a:gd name="T10" fmla="*/ 8 w 14"/>
                <a:gd name="T11" fmla="*/ 11 h 11"/>
                <a:gd name="T12" fmla="*/ 14 w 14"/>
                <a:gd name="T13" fmla="*/ 5 h 11"/>
                <a:gd name="T14" fmla="*/ 10 w 14"/>
                <a:gd name="T15" fmla="*/ 0 h 11"/>
                <a:gd name="T16" fmla="*/ 7 w 14"/>
                <a:gd name="T17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0"/>
                    <a:pt x="14" y="8"/>
                    <a:pt x="14" y="5"/>
                  </a:cubicBezTo>
                  <a:cubicBezTo>
                    <a:pt x="14" y="3"/>
                    <a:pt x="12" y="1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E4C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714"/>
            <p:cNvSpPr/>
            <p:nvPr/>
          </p:nvSpPr>
          <p:spPr bwMode="auto">
            <a:xfrm>
              <a:off x="6073776" y="3759201"/>
              <a:ext cx="46038" cy="38100"/>
            </a:xfrm>
            <a:custGeom>
              <a:gdLst>
                <a:gd name="T0" fmla="*/ 10 w 21"/>
                <a:gd name="T1" fmla="*/ 0 h 18"/>
                <a:gd name="T2" fmla="*/ 8 w 21"/>
                <a:gd name="T3" fmla="*/ 0 h 18"/>
                <a:gd name="T4" fmla="*/ 0 w 21"/>
                <a:gd name="T5" fmla="*/ 9 h 18"/>
                <a:gd name="T6" fmla="*/ 8 w 21"/>
                <a:gd name="T7" fmla="*/ 18 h 18"/>
                <a:gd name="T8" fmla="*/ 10 w 21"/>
                <a:gd name="T9" fmla="*/ 18 h 18"/>
                <a:gd name="T10" fmla="*/ 13 w 21"/>
                <a:gd name="T11" fmla="*/ 18 h 18"/>
                <a:gd name="T12" fmla="*/ 21 w 21"/>
                <a:gd name="T13" fmla="*/ 9 h 18"/>
                <a:gd name="T14" fmla="*/ 12 w 21"/>
                <a:gd name="T15" fmla="*/ 0 h 18"/>
                <a:gd name="T16" fmla="*/ 10 w 21"/>
                <a:gd name="T1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3"/>
                    <a:pt x="3" y="17"/>
                    <a:pt x="8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1" y="18"/>
                    <a:pt x="12" y="18"/>
                    <a:pt x="13" y="18"/>
                  </a:cubicBezTo>
                  <a:cubicBezTo>
                    <a:pt x="17" y="17"/>
                    <a:pt x="21" y="13"/>
                    <a:pt x="21" y="9"/>
                  </a:cubicBezTo>
                  <a:cubicBezTo>
                    <a:pt x="21" y="5"/>
                    <a:pt x="17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EB6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971649" y="1285589"/>
            <a:ext cx="212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叶根友唐楷简" panose="02010601030101010101" pitchFamily="2" charset="-122"/>
                <a:ea typeface="叶根友唐楷简" panose="02010601030101010101" pitchFamily="2" charset="-122"/>
              </a:rPr>
              <a:t>点击编辑标题</a:t>
            </a:r>
            <a:endParaRPr lang="zh-CN" altLang="en-US" sz="2400">
              <a:latin typeface="叶根友唐楷简" panose="02010601030101010101" pitchFamily="2" charset="-122"/>
              <a:ea typeface="叶根友唐楷简" panose="02010601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971649" y="2577948"/>
            <a:ext cx="45221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Blip>
                <a:blip r:embed="rId3"/>
              </a:buBlip>
            </a:pPr>
            <a:r>
              <a:rPr lang="en-US" altLang="zh-CN" sz="1600">
                <a:effectLst/>
              </a:rPr>
              <a:t>Lorem ipsum dolor sit amet, consectetur adipisicineiusmod tempor incididunt</a:t>
            </a:r>
            <a:endParaRPr lang="zh-CN" altLang="en-US" sz="1600"/>
          </a:p>
        </p:txBody>
      </p:sp>
      <p:sp>
        <p:nvSpPr>
          <p:cNvPr id="45" name="文本框 44"/>
          <p:cNvSpPr txBox="1"/>
          <p:nvPr/>
        </p:nvSpPr>
        <p:spPr>
          <a:xfrm>
            <a:off x="2971649" y="3641509"/>
            <a:ext cx="45221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Blip>
                <a:blip r:embed="rId3"/>
              </a:buBlip>
            </a:pPr>
            <a:r>
              <a:rPr lang="en-US" altLang="zh-CN" sz="1600">
                <a:effectLst/>
              </a:rPr>
              <a:t>Lorem ipsum dolor sit amet, consectetur adipisicineiusmod tempor incididunt</a:t>
            </a:r>
            <a:endParaRPr lang="zh-CN" altLang="en-US" sz="1600"/>
          </a:p>
        </p:txBody>
      </p:sp>
      <p:sp>
        <p:nvSpPr>
          <p:cNvPr id="46" name="文本框 45"/>
          <p:cNvSpPr txBox="1"/>
          <p:nvPr/>
        </p:nvSpPr>
        <p:spPr>
          <a:xfrm>
            <a:off x="2971649" y="4705069"/>
            <a:ext cx="45221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Blip>
                <a:blip r:embed="rId3"/>
              </a:buBlip>
            </a:pPr>
            <a:r>
              <a:rPr lang="en-US" altLang="zh-CN" sz="1600">
                <a:effectLst/>
              </a:rPr>
              <a:t>Lorem ipsum dolor sit amet, consectetur adipisicineiusmod tempor incididunt</a:t>
            </a:r>
            <a:endParaRPr lang="zh-CN" altLang="en-US" sz="1600"/>
          </a:p>
        </p:txBody>
      </p:sp>
      <p:pic>
        <p:nvPicPr>
          <p:cNvPr id="50" name="图片占位符 49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5" t="445" r="4919" b="445"/>
          <a:stretch>
            <a:fillRect/>
          </a:stretch>
        </p:blipFill>
        <p:spPr>
          <a:xfrm>
            <a:off x="285715" y="396239"/>
            <a:ext cx="1749739" cy="6065520"/>
          </a:xfrm>
        </p:spPr>
      </p:pic>
      <p:sp>
        <p:nvSpPr>
          <p:cNvPr id="51" name="矩形 50"/>
          <p:cNvSpPr/>
          <p:nvPr/>
        </p:nvSpPr>
        <p:spPr>
          <a:xfrm>
            <a:off x="285715" y="396239"/>
            <a:ext cx="1749739" cy="6065520"/>
          </a:xfrm>
          <a:prstGeom prst="rect">
            <a:avLst/>
          </a:prstGeom>
          <a:solidFill>
            <a:srgbClr val="FFFFFF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中国风2">
      <a:majorFont>
        <a:latin typeface="微软雅黑 Light"/>
        <a:ea typeface="微软雅黑"/>
        <a:cs typeface="Arial"/>
      </a:majorFont>
      <a:minorFont>
        <a:latin typeface="微软雅黑 Light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143</Paragraphs>
  <Slides>23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7">
      <vt:lpstr>Arial</vt:lpstr>
      <vt:lpstr>微软雅黑 Light</vt:lpstr>
      <vt:lpstr>微软雅黑</vt:lpstr>
      <vt:lpstr>Calibri Light</vt:lpstr>
      <vt:lpstr>Sen</vt:lpstr>
      <vt:lpstr>等线 Light</vt:lpstr>
      <vt:lpstr>等线</vt:lpstr>
      <vt:lpstr>叶根友唐楷简</vt:lpstr>
      <vt:lpstr>Segoe UI</vt:lpstr>
      <vt:lpstr>Meiryo</vt:lpstr>
      <vt:lpstr>Calibri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138</cp:revision>
  <dcterms:created xsi:type="dcterms:W3CDTF">2017-09-24T02:59:00Z</dcterms:created>
  <dcterms:modified xsi:type="dcterms:W3CDTF">2023-05-08T06:43:23Z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