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sldIdLst>
    <p:sldId id="256" r:id="rId4"/>
    <p:sldId id="260" r:id="rId5"/>
    <p:sldId id="257" r:id="rId6"/>
    <p:sldId id="262" r:id="rId7"/>
    <p:sldId id="264" r:id="rId8"/>
    <p:sldId id="263" r:id="rId9"/>
    <p:sldId id="265" r:id="rId10"/>
    <p:sldId id="266" r:id="rId11"/>
    <p:sldId id="258" r:id="rId12"/>
    <p:sldId id="269" r:id="rId13"/>
    <p:sldId id="267" r:id="rId14"/>
    <p:sldId id="268" r:id="rId15"/>
    <p:sldId id="270" r:id="rId16"/>
    <p:sldId id="273" r:id="rId17"/>
    <p:sldId id="271" r:id="rId18"/>
    <p:sldId id="259" r:id="rId19"/>
    <p:sldId id="272" r:id="rId20"/>
    <p:sldId id="274" r:id="rId21"/>
    <p:sldId id="275" r:id="rId22"/>
    <p:sldId id="276" r:id="rId23"/>
    <p:sldId id="281" r:id="rId24"/>
    <p:sldId id="301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32" autoAdjust="0"/>
  </p:normalViewPr>
  <p:slideViewPr>
    <p:cSldViewPr snapToGrid="0">
      <p:cViewPr varScale="1">
        <p:scale>
          <a:sx n="49" d="100"/>
          <a:sy n="49" d="100"/>
        </p:scale>
        <p:origin x="-996" y="-84"/>
      </p:cViewPr>
      <p:guideLst>
        <p:guide orient="horz" pos="2183"/>
        <p:guide pos="574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tags" Target="tags/tag94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notesMaster" Target="notesMasters/notesMaster1.xml" /><Relationship Id="rId30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4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spPr>
              <a:solidFill>
                <a:srgbClr val="E60012"/>
              </a:solidFill>
              <a:ln>
                <a:noFill/>
              </a:ln>
              <a:effectLst/>
            </c:spPr>
          </c:dPt>
          <c:dLbls>
            <c:dLbl>
              <c:idx val="0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defRPr>
                </a:pPr>
                <a:endParaRPr lang="zh-CN" sz="1195" b="0" i="0" u="none" strike="noStrike" kern="1200" baseline="0" smtId="4294967295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+mn-cs"/>
                </a:endParaR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4.6</c:v>
                </c:pt>
                <c:pt idx="1">
                  <c:v>3.8</c:v>
                </c:pt>
                <c:pt idx="2">
                  <c:v>2.5</c:v>
                </c:pt>
                <c:pt idx="3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67"/>
        <c:overlap val="13"/>
        <c:axId val="88572928"/>
        <c:axId val="91637440"/>
      </c:barChart>
      <c:catAx>
        <c:axId val="88572928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2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pPr>
            <a:endParaRPr lang="zh-CN" sz="12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c:txPr>
        <c:crossAx val="91637440"/>
        <c:crosses val="autoZero"/>
        <c:auto val="0"/>
        <c:lblAlgn val="ctr"/>
        <c:lblOffset/>
        <c:noMultiLvlLbl val="0"/>
      </c:catAx>
      <c:valAx>
        <c:axId val="91637440"/>
        <c:scaling>
          <c:orientation/>
        </c:scaling>
        <c:delete val="1"/>
        <c:axPos val="l"/>
        <c:numFmt formatCode="General" sourceLinked="1"/>
        <c:majorTickMark val="none"/>
        <c:minorTickMark val="none"/>
        <c:txPr>
          <a:bodyPr rot="-60000000" spcFirstLastPara="0" vertOverflow="ellipsis" vert="horz" wrap="square" anchor="ctr" anchorCtr="1"/>
          <a:p>
            <a:pPr>
              <a:defRPr lang="zh-CN" sz="1000" b="0" i="0" u="none" strike="noStrike" kern="1200" baseline="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 sz="1000" b="0" i="0" u="none" strike="noStrike" kern="1200" baseline="0" smtId="4294967295">
              <a:solidFill>
                <a:schemeClr val="tx1"/>
              </a:solidFill>
              <a:latin typeface="+mn-lt"/>
              <a:ea typeface="+mn-ea"/>
              <a:cs typeface="+mn-cs"/>
            </a:endParaRPr>
          </a:p>
        </c:txPr>
        <c:crossAx val="88572928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spPr>
              <a:solidFill>
                <a:srgbClr val="E60012"/>
              </a:solidFill>
              <a:ln>
                <a:noFill/>
              </a:ln>
              <a:effectLst/>
            </c:spPr>
          </c:dPt>
          <c:dLbls>
            <c:dLbl>
              <c:idx val="0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195" b="0" i="0" u="none" strike="noStrike" kern="1200" baseline="0" smtId="429496729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lang="zh-CN" sz="1195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defRPr>
                </a:pPr>
                <a:endParaRPr lang="zh-CN" sz="1195" b="0" i="0" u="none" strike="noStrike" kern="1200" baseline="0" smtId="4294967295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+mn-cs"/>
                </a:endParaR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67"/>
        <c:overlap val="13"/>
        <c:axId val="89253376"/>
        <c:axId val="91642624"/>
      </c:barChart>
      <c:catAx>
        <c:axId val="89253376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2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pPr>
            <a:endParaRPr lang="zh-CN" sz="12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c:txPr>
        <c:crossAx val="91642624"/>
        <c:crosses val="autoZero"/>
        <c:auto val="0"/>
        <c:lblAlgn val="ctr"/>
        <c:lblOffset/>
        <c:noMultiLvlLbl val="0"/>
      </c:catAx>
      <c:valAx>
        <c:axId val="91642624"/>
        <c:scaling>
          <c:orientation/>
        </c:scaling>
        <c:delete val="1"/>
        <c:axPos val="l"/>
        <c:numFmt formatCode="General" sourceLinked="1"/>
        <c:majorTickMark val="none"/>
        <c:minorTickMark val="none"/>
        <c:txPr>
          <a:bodyPr rot="-60000000" spcFirstLastPara="0" vertOverflow="ellipsis" vert="horz" wrap="square" anchor="ctr" anchorCtr="1"/>
          <a:p>
            <a:pPr>
              <a:defRPr lang="zh-CN" sz="1000" b="0" i="0" u="none" strike="noStrike" kern="1200" baseline="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 sz="1000" b="0" i="0" u="none" strike="noStrike" kern="1200" baseline="0" smtId="4294967295">
              <a:solidFill>
                <a:schemeClr val="tx1"/>
              </a:solidFill>
              <a:latin typeface="+mn-lt"/>
              <a:ea typeface="+mn-ea"/>
              <a:cs typeface="+mn-cs"/>
            </a:endParaRPr>
          </a:p>
        </c:txPr>
        <c:crossAx val="89253376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charts/chart3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invertIfNegative val="1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1"/>
            <c:spPr>
              <a:solidFill>
                <a:srgbClr val="E6001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600" b="0" i="0" u="none" strike="noStrike" kern="1200" baseline="0" smtId="4294967295">
                      <a:solidFill>
                        <a:schemeClr val="bg1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600" b="0" i="0" u="none" strike="noStrike" kern="1200" baseline="0" smtId="4294967295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600" b="0" i="0" u="none" strike="noStrike" kern="1200" baseline="0" smtId="4294967295">
                      <a:solidFill>
                        <a:schemeClr val="bg1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+mn-cs"/>
                    </a:defRPr>
                  </a:pPr>
                  <a:endParaRPr lang="zh-CN" sz="1600" b="0" i="0" u="none" strike="noStrike" kern="1200" baseline="0" smtId="4294967295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endParaR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lang="zh-CN" sz="1600" b="0" i="0" u="none" strike="noStrike" kern="1200" baseline="0" smtId="4294967295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defRPr>
                </a:pPr>
                <a:endParaRPr lang="zh-CN" sz="1600" b="0" i="0" u="none" strike="noStrike" kern="1200" baseline="0" smtId="4294967295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+mn-cs"/>
                </a:endParaR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charts/chart4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ineChart>
        <c:grouping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rgbClr val="E6001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axId val="91595264"/>
        <c:axId val="108684416"/>
      </c:lineChart>
      <c:catAx>
        <c:axId val="91595264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400" b="0" i="0" u="none" strike="noStrike" kern="1200" baseline="0" smtId="4294967295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pPr>
            <a:endParaRPr lang="zh-CN" sz="1400" b="0" i="0" u="none" strike="noStrike" kern="1200" baseline="0" smtId="4294967295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c:txPr>
        <c:crossAx val="108684416"/>
        <c:crosses val="autoZero"/>
        <c:auto val="0"/>
        <c:lblAlgn val="ctr"/>
        <c:lblOffset/>
        <c:noMultiLvlLbl val="0"/>
      </c:catAx>
      <c:valAx>
        <c:axId val="108684416"/>
        <c:scaling>
          <c:orientation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c:txPr>
        <c:crossAx val="915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a="http://schemas.openxmlformats.org/drawingml/2006/main" xmlns:r="http://schemas.openxmlformats.org/officeDocument/2006/relationships" xmlns:cs="http://schemas.microsoft.com/office/drawing/2012/chartStyle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6A777-94F3-471C-976B-4ACA7E447CB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F565-FD7D-4A9D-BC35-1956D9F45D7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21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22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F565-FD7D-4A9D-BC35-1956D9F45D7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>
    <p:randomBar dir="vert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  <a:alpha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BCF26-CD35-4AB3-AF70-9FEEA8904EC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02891-B859-4FF0-9F0B-1E17C9BDD410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randomBar dir="vert"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7.xml" /><Relationship Id="rId11" Type="http://schemas.openxmlformats.org/officeDocument/2006/relationships/tags" Target="../tags/tag68.xml" /><Relationship Id="rId12" Type="http://schemas.openxmlformats.org/officeDocument/2006/relationships/image" Target="../media/image2.png" /><Relationship Id="rId13" Type="http://schemas.openxmlformats.org/officeDocument/2006/relationships/tags" Target="../tags/tag69.xml" /><Relationship Id="rId14" Type="http://schemas.microsoft.com/office/2007/relationships/media" Target="../media/media1.mp3" /><Relationship Id="rId15" Type="http://schemas.microsoft.com/office/2007/relationships/media" Target="../media/media1.mp3" TargetMode="Internal" /><Relationship Id="rId16" Type="http://schemas.openxmlformats.org/officeDocument/2006/relationships/tags" Target="../tags/tag70.xml" /><Relationship Id="rId17" Type="http://schemas.openxmlformats.org/officeDocument/2006/relationships/tags" Target="../tags/tag71.xml" /><Relationship Id="rId18" Type="http://schemas.openxmlformats.org/officeDocument/2006/relationships/tags" Target="../tags/tag72.xml" /><Relationship Id="rId19" Type="http://schemas.openxmlformats.org/officeDocument/2006/relationships/tags" Target="../tags/tag73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74.xml" /><Relationship Id="rId21" Type="http://schemas.openxmlformats.org/officeDocument/2006/relationships/image" Target="../media/image3.png" /><Relationship Id="rId22" Type="http://schemas.openxmlformats.org/officeDocument/2006/relationships/image" Target="../media/image4.png" /><Relationship Id="rId23" Type="http://schemas.openxmlformats.org/officeDocument/2006/relationships/image" Target="../media/image5.png" /><Relationship Id="rId24" Type="http://schemas.openxmlformats.org/officeDocument/2006/relationships/tags" Target="../tags/tag75.xml" /><Relationship Id="rId25" Type="http://schemas.openxmlformats.org/officeDocument/2006/relationships/image" Target="../media/image6.png" /><Relationship Id="rId3" Type="http://schemas.openxmlformats.org/officeDocument/2006/relationships/image" Target="../media/image1.png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tags" Target="../tags/tag6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8.png" /><Relationship Id="rId4" Type="http://schemas.openxmlformats.org/officeDocument/2006/relationships/image" Target="../media/image13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8.png" /><Relationship Id="rId4" Type="http://schemas.openxmlformats.org/officeDocument/2006/relationships/chart" Target="../charts/chart1.xml" /><Relationship Id="rId5" Type="http://schemas.openxmlformats.org/officeDocument/2006/relationships/chart" Target="../charts/chart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8.png" /><Relationship Id="rId4" Type="http://schemas.openxmlformats.org/officeDocument/2006/relationships/chart" Target="../charts/chart3.xml" /><Relationship Id="rId5" Type="http://schemas.openxmlformats.org/officeDocument/2006/relationships/image" Target="../media/image1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4.png" /><Relationship Id="rId4" Type="http://schemas.openxmlformats.org/officeDocument/2006/relationships/image" Target="../media/image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8.png" /><Relationship Id="rId4" Type="http://schemas.openxmlformats.org/officeDocument/2006/relationships/chart" Target="../charts/chart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8.png" /><Relationship Id="rId4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8.png" /><Relationship Id="rId4" Type="http://schemas.openxmlformats.org/officeDocument/2006/relationships/image" Target="../media/image1.png" /><Relationship Id="rId5" Type="http://schemas.openxmlformats.org/officeDocument/2006/relationships/tags" Target="../tags/tag7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8.png" /><Relationship Id="rId4" Type="http://schemas.openxmlformats.org/officeDocument/2006/relationships/image" Target="../media/image1.png" /><Relationship Id="rId5" Type="http://schemas.openxmlformats.org/officeDocument/2006/relationships/tags" Target="../tags/tag7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8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84.xml" /><Relationship Id="rId11" Type="http://schemas.openxmlformats.org/officeDocument/2006/relationships/tags" Target="../tags/tag85.xml" /><Relationship Id="rId12" Type="http://schemas.openxmlformats.org/officeDocument/2006/relationships/tags" Target="../tags/tag86.xml" /><Relationship Id="rId13" Type="http://schemas.openxmlformats.org/officeDocument/2006/relationships/tags" Target="../tags/tag87.xml" /><Relationship Id="rId14" Type="http://schemas.openxmlformats.org/officeDocument/2006/relationships/tags" Target="../tags/tag88.xml" /><Relationship Id="rId15" Type="http://schemas.openxmlformats.org/officeDocument/2006/relationships/tags" Target="../tags/tag89.xml" /><Relationship Id="rId16" Type="http://schemas.openxmlformats.org/officeDocument/2006/relationships/tags" Target="../tags/tag90.xml" /><Relationship Id="rId17" Type="http://schemas.openxmlformats.org/officeDocument/2006/relationships/image" Target="../media/image3.png" /><Relationship Id="rId18" Type="http://schemas.openxmlformats.org/officeDocument/2006/relationships/image" Target="../media/image4.png" /><Relationship Id="rId19" Type="http://schemas.openxmlformats.org/officeDocument/2006/relationships/image" Target="../media/image5.png" /><Relationship Id="rId2" Type="http://schemas.openxmlformats.org/officeDocument/2006/relationships/notesSlide" Target="../notesSlides/notesSlide20.xml" /><Relationship Id="rId20" Type="http://schemas.openxmlformats.org/officeDocument/2006/relationships/tags" Target="../tags/tag91.xml" /><Relationship Id="rId21" Type="http://schemas.openxmlformats.org/officeDocument/2006/relationships/image" Target="../media/image6.png" /><Relationship Id="rId3" Type="http://schemas.openxmlformats.org/officeDocument/2006/relationships/image" Target="../media/image1.png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tags" Target="../tags/tag81.xml" /><Relationship Id="rId8" Type="http://schemas.openxmlformats.org/officeDocument/2006/relationships/tags" Target="../tags/tag82.xml" /><Relationship Id="rId9" Type="http://schemas.openxmlformats.org/officeDocument/2006/relationships/tags" Target="../tags/tag8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3.xml" /><Relationship Id="rId2" Type="http://schemas.openxmlformats.org/officeDocument/2006/relationships/notesSlide" Target="../notesSlides/notesSlide21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17.png" /><Relationship Id="rId8" Type="http://schemas.openxmlformats.org/officeDocument/2006/relationships/tags" Target="../tags/tag92.xml" /><Relationship Id="rId9" Type="http://schemas.openxmlformats.org/officeDocument/2006/relationships/image" Target="../media/image18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17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2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8.png" /><Relationship Id="rId4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8.png" /><Relationship Id="rId4" Type="http://schemas.openxmlformats.org/officeDocument/2006/relationships/image" Target="../media/image1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8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1.png" /><Relationship Id="rId4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25">
            <a:lum/>
          </a:blip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3" b="6610"/>
          <a:stretch>
            <a:fillRect/>
          </a:stretch>
        </p:blipFill>
        <p:spPr>
          <a:xfrm>
            <a:off x="1" y="-13791"/>
            <a:ext cx="3854370" cy="2780141"/>
          </a:xfrm>
          <a:prstGeom prst="rect">
            <a:avLst/>
          </a:prstGeom>
        </p:spPr>
      </p:pic>
      <p:sp>
        <p:nvSpPr>
          <p:cNvPr id="169" name="PA_文本框 168"/>
          <p:cNvSpPr txBox="1"/>
          <p:nvPr>
            <p:custDataLst>
              <p:tags r:id="rId5"/>
            </p:custDataLst>
          </p:nvPr>
        </p:nvSpPr>
        <p:spPr>
          <a:xfrm>
            <a:off x="2926155" y="2332608"/>
            <a:ext cx="6339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述职述廉报告</a:t>
            </a:r>
            <a:endParaRPr lang="zh-CN" altLang="en-US" sz="80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170" name="PA_文本框 169"/>
          <p:cNvSpPr txBox="1"/>
          <p:nvPr>
            <p:custDataLst>
              <p:tags r:id="rId6"/>
            </p:custDataLst>
          </p:nvPr>
        </p:nvSpPr>
        <p:spPr>
          <a:xfrm>
            <a:off x="5284259" y="4366703"/>
            <a:ext cx="2176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汇报人：</a:t>
            </a:r>
            <a:r>
              <a:rPr lang="en-US" altLang="zh-CN">
                <a:latin typeface="华文新魏" panose="02010800040101010101" pitchFamily="2" charset="-122"/>
                <a:ea typeface="华文新魏" panose="02010800040101010101" pitchFamily="2" charset="-122"/>
              </a:rPr>
              <a:t>PPT</a:t>
            </a:r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汇</a:t>
            </a:r>
            <a:endParaRPr lang="zh-CN" altLang="en-US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1" name="PA_文本框 170"/>
          <p:cNvSpPr txBox="1"/>
          <p:nvPr>
            <p:custDataLst>
              <p:tags r:id="rId7"/>
            </p:custDataLst>
          </p:nvPr>
        </p:nvSpPr>
        <p:spPr>
          <a:xfrm>
            <a:off x="4714161" y="4725522"/>
            <a:ext cx="319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汇报时间：</a:t>
            </a:r>
            <a:r>
              <a: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rPr>
              <a:t>20XX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rPr>
              <a:t>12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月</a:t>
            </a:r>
            <a:endParaRPr lang="zh-CN" altLang="en-US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6" name="PA_任意多边形 16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 flipH="1">
            <a:off x="836497" y="4747874"/>
            <a:ext cx="302280" cy="344742"/>
          </a:xfrm>
          <a:custGeom>
            <a:gdLst>
              <a:gd name="T0" fmla="*/ 190 w 304"/>
              <a:gd name="T1" fmla="*/ 172 h 347"/>
              <a:gd name="T2" fmla="*/ 298 w 304"/>
              <a:gd name="T3" fmla="*/ 126 h 347"/>
              <a:gd name="T4" fmla="*/ 190 w 304"/>
              <a:gd name="T5" fmla="*/ 172 h 347"/>
              <a:gd name="T6" fmla="*/ 252 w 304"/>
              <a:gd name="T7" fmla="*/ 107 h 347"/>
              <a:gd name="T8" fmla="*/ 32 w 304"/>
              <a:gd name="T9" fmla="*/ 183 h 347"/>
              <a:gd name="T10" fmla="*/ 180 w 304"/>
              <a:gd name="T11" fmla="*/ 135 h 347"/>
              <a:gd name="T12" fmla="*/ 252 w 304"/>
              <a:gd name="T13" fmla="*/ 107 h 347"/>
              <a:gd name="T14" fmla="*/ 276 w 304"/>
              <a:gd name="T15" fmla="*/ 185 h 347"/>
              <a:gd name="T16" fmla="*/ 41 w 304"/>
              <a:gd name="T17" fmla="*/ 251 h 347"/>
              <a:gd name="T18" fmla="*/ 120 w 304"/>
              <a:gd name="T19" fmla="*/ 201 h 347"/>
              <a:gd name="T20" fmla="*/ 276 w 304"/>
              <a:gd name="T21" fmla="*/ 185 h 3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4" h="347">
                <a:moveTo>
                  <a:pt x="190" y="172"/>
                </a:moveTo>
                <a:cubicBezTo>
                  <a:pt x="249" y="205"/>
                  <a:pt x="304" y="150"/>
                  <a:pt x="298" y="126"/>
                </a:cubicBezTo>
                <a:cubicBezTo>
                  <a:pt x="270" y="130"/>
                  <a:pt x="178" y="145"/>
                  <a:pt x="190" y="172"/>
                </a:cubicBezTo>
                <a:close/>
                <a:moveTo>
                  <a:pt x="252" y="107"/>
                </a:moveTo>
                <a:cubicBezTo>
                  <a:pt x="149" y="0"/>
                  <a:pt x="0" y="64"/>
                  <a:pt x="32" y="183"/>
                </a:cubicBezTo>
                <a:cubicBezTo>
                  <a:pt x="68" y="177"/>
                  <a:pt x="93" y="142"/>
                  <a:pt x="180" y="135"/>
                </a:cubicBezTo>
                <a:cubicBezTo>
                  <a:pt x="216" y="129"/>
                  <a:pt x="242" y="121"/>
                  <a:pt x="252" y="107"/>
                </a:cubicBezTo>
                <a:close/>
                <a:moveTo>
                  <a:pt x="276" y="185"/>
                </a:moveTo>
                <a:cubicBezTo>
                  <a:pt x="240" y="341"/>
                  <a:pt x="86" y="347"/>
                  <a:pt x="41" y="251"/>
                </a:cubicBezTo>
                <a:cubicBezTo>
                  <a:pt x="23" y="197"/>
                  <a:pt x="67" y="184"/>
                  <a:pt x="120" y="201"/>
                </a:cubicBezTo>
                <a:cubicBezTo>
                  <a:pt x="213" y="231"/>
                  <a:pt x="237" y="209"/>
                  <a:pt x="276" y="185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7" name="PA_任意多边形 16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flipH="1">
            <a:off x="2699786" y="5783782"/>
            <a:ext cx="656692" cy="524681"/>
          </a:xfrm>
          <a:custGeom>
            <a:gdLst>
              <a:gd name="T0" fmla="*/ 405 w 661"/>
              <a:gd name="T1" fmla="*/ 371 h 528"/>
              <a:gd name="T2" fmla="*/ 256 w 661"/>
              <a:gd name="T3" fmla="*/ 139 h 528"/>
              <a:gd name="T4" fmla="*/ 351 w 661"/>
              <a:gd name="T5" fmla="*/ 315 h 528"/>
              <a:gd name="T6" fmla="*/ 614 w 661"/>
              <a:gd name="T7" fmla="*/ 30 h 528"/>
              <a:gd name="T8" fmla="*/ 643 w 661"/>
              <a:gd name="T9" fmla="*/ 232 h 528"/>
              <a:gd name="T10" fmla="*/ 560 w 661"/>
              <a:gd name="T11" fmla="*/ 351 h 528"/>
              <a:gd name="T12" fmla="*/ 324 w 661"/>
              <a:gd name="T13" fmla="*/ 528 h 528"/>
              <a:gd name="T14" fmla="*/ 0 w 661"/>
              <a:gd name="T15" fmla="*/ 488 h 528"/>
              <a:gd name="T16" fmla="*/ 155 w 661"/>
              <a:gd name="T17" fmla="*/ 93 h 528"/>
              <a:gd name="T18" fmla="*/ 477 w 661"/>
              <a:gd name="T19" fmla="*/ 338 h 528"/>
              <a:gd name="T20" fmla="*/ 507 w 661"/>
              <a:gd name="T21" fmla="*/ 326 h 528"/>
              <a:gd name="T22" fmla="*/ 465 w 661"/>
              <a:gd name="T23" fmla="*/ 279 h 528"/>
              <a:gd name="T24" fmla="*/ 414 w 661"/>
              <a:gd name="T25" fmla="*/ 162 h 528"/>
              <a:gd name="T26" fmla="*/ 472 w 661"/>
              <a:gd name="T27" fmla="*/ 77 h 528"/>
              <a:gd name="T28" fmla="*/ 503 w 661"/>
              <a:gd name="T29" fmla="*/ 64 h 528"/>
              <a:gd name="T30" fmla="*/ 548 w 661"/>
              <a:gd name="T31" fmla="*/ 64 h 528"/>
              <a:gd name="T32" fmla="*/ 509 w 661"/>
              <a:gd name="T33" fmla="*/ 80 h 528"/>
              <a:gd name="T34" fmla="*/ 479 w 661"/>
              <a:gd name="T35" fmla="*/ 92 h 528"/>
              <a:gd name="T36" fmla="*/ 430 w 661"/>
              <a:gd name="T37" fmla="*/ 163 h 528"/>
              <a:gd name="T38" fmla="*/ 482 w 661"/>
              <a:gd name="T39" fmla="*/ 274 h 528"/>
              <a:gd name="T40" fmla="*/ 503 w 661"/>
              <a:gd name="T41" fmla="*/ 296 h 528"/>
              <a:gd name="T42" fmla="*/ 529 w 661"/>
              <a:gd name="T43" fmla="*/ 331 h 528"/>
              <a:gd name="T44" fmla="*/ 627 w 661"/>
              <a:gd name="T45" fmla="*/ 228 h 528"/>
              <a:gd name="T46" fmla="*/ 645 w 661"/>
              <a:gd name="T47" fmla="*/ 138 h 528"/>
              <a:gd name="T48" fmla="*/ 593 w 661"/>
              <a:gd name="T49" fmla="*/ 57 h 528"/>
              <a:gd name="T50" fmla="*/ 593 w 661"/>
              <a:gd name="T51" fmla="*/ 11 h 528"/>
              <a:gd name="T52" fmla="*/ 195 w 661"/>
              <a:gd name="T53" fmla="*/ 108 h 528"/>
              <a:gd name="T54" fmla="*/ 245 w 661"/>
              <a:gd name="T55" fmla="*/ 286 h 528"/>
              <a:gd name="T56" fmla="*/ 145 w 661"/>
              <a:gd name="T57" fmla="*/ 300 h 528"/>
              <a:gd name="T58" fmla="*/ 218 w 661"/>
              <a:gd name="T59" fmla="*/ 366 h 528"/>
              <a:gd name="T60" fmla="*/ 154 w 661"/>
              <a:gd name="T61" fmla="*/ 338 h 528"/>
              <a:gd name="T62" fmla="*/ 303 w 661"/>
              <a:gd name="T63" fmla="*/ 371 h 528"/>
              <a:gd name="T64" fmla="*/ 204 w 661"/>
              <a:gd name="T65" fmla="*/ 467 h 528"/>
              <a:gd name="T66" fmla="*/ 303 w 661"/>
              <a:gd name="T67" fmla="*/ 371 h 5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61" h="528">
                <a:moveTo>
                  <a:pt x="346" y="419"/>
                </a:moveTo>
                <a:cubicBezTo>
                  <a:pt x="361" y="401"/>
                  <a:pt x="381" y="385"/>
                  <a:pt x="405" y="371"/>
                </a:cubicBezTo>
                <a:cubicBezTo>
                  <a:pt x="418" y="363"/>
                  <a:pt x="431" y="356"/>
                  <a:pt x="444" y="350"/>
                </a:cubicBezTo>
                <a:cubicBezTo>
                  <a:pt x="413" y="289"/>
                  <a:pt x="299" y="157"/>
                  <a:pt x="256" y="139"/>
                </a:cubicBezTo>
                <a:cubicBezTo>
                  <a:pt x="232" y="146"/>
                  <a:pt x="197" y="180"/>
                  <a:pt x="213" y="201"/>
                </a:cubicBezTo>
                <a:cubicBezTo>
                  <a:pt x="285" y="211"/>
                  <a:pt x="361" y="244"/>
                  <a:pt x="351" y="315"/>
                </a:cubicBezTo>
                <a:cubicBezTo>
                  <a:pt x="343" y="347"/>
                  <a:pt x="348" y="372"/>
                  <a:pt x="346" y="419"/>
                </a:cubicBezTo>
                <a:close/>
                <a:moveTo>
                  <a:pt x="614" y="30"/>
                </a:moveTo>
                <a:cubicBezTo>
                  <a:pt x="645" y="48"/>
                  <a:pt x="661" y="90"/>
                  <a:pt x="661" y="138"/>
                </a:cubicBezTo>
                <a:cubicBezTo>
                  <a:pt x="661" y="167"/>
                  <a:pt x="655" y="200"/>
                  <a:pt x="643" y="232"/>
                </a:cubicBezTo>
                <a:cubicBezTo>
                  <a:pt x="643" y="233"/>
                  <a:pt x="643" y="233"/>
                  <a:pt x="643" y="233"/>
                </a:cubicBezTo>
                <a:cubicBezTo>
                  <a:pt x="626" y="275"/>
                  <a:pt x="600" y="316"/>
                  <a:pt x="560" y="351"/>
                </a:cubicBezTo>
                <a:cubicBezTo>
                  <a:pt x="566" y="361"/>
                  <a:pt x="566" y="372"/>
                  <a:pt x="564" y="385"/>
                </a:cubicBezTo>
                <a:cubicBezTo>
                  <a:pt x="554" y="423"/>
                  <a:pt x="424" y="388"/>
                  <a:pt x="324" y="528"/>
                </a:cubicBezTo>
                <a:cubicBezTo>
                  <a:pt x="307" y="515"/>
                  <a:pt x="305" y="490"/>
                  <a:pt x="318" y="461"/>
                </a:cubicBezTo>
                <a:cubicBezTo>
                  <a:pt x="201" y="510"/>
                  <a:pt x="76" y="517"/>
                  <a:pt x="0" y="488"/>
                </a:cubicBezTo>
                <a:cubicBezTo>
                  <a:pt x="72" y="428"/>
                  <a:pt x="45" y="366"/>
                  <a:pt x="84" y="309"/>
                </a:cubicBezTo>
                <a:cubicBezTo>
                  <a:pt x="76" y="269"/>
                  <a:pt x="55" y="176"/>
                  <a:pt x="155" y="93"/>
                </a:cubicBezTo>
                <a:cubicBezTo>
                  <a:pt x="155" y="79"/>
                  <a:pt x="138" y="17"/>
                  <a:pt x="157" y="0"/>
                </a:cubicBezTo>
                <a:cubicBezTo>
                  <a:pt x="273" y="91"/>
                  <a:pt x="414" y="240"/>
                  <a:pt x="477" y="338"/>
                </a:cubicBezTo>
                <a:cubicBezTo>
                  <a:pt x="488" y="335"/>
                  <a:pt x="499" y="333"/>
                  <a:pt x="511" y="332"/>
                </a:cubicBezTo>
                <a:cubicBezTo>
                  <a:pt x="510" y="330"/>
                  <a:pt x="508" y="328"/>
                  <a:pt x="507" y="326"/>
                </a:cubicBezTo>
                <a:cubicBezTo>
                  <a:pt x="497" y="313"/>
                  <a:pt x="484" y="299"/>
                  <a:pt x="470" y="285"/>
                </a:cubicBezTo>
                <a:cubicBezTo>
                  <a:pt x="465" y="279"/>
                  <a:pt x="465" y="279"/>
                  <a:pt x="465" y="279"/>
                </a:cubicBezTo>
                <a:cubicBezTo>
                  <a:pt x="439" y="250"/>
                  <a:pt x="413" y="217"/>
                  <a:pt x="413" y="173"/>
                </a:cubicBezTo>
                <a:cubicBezTo>
                  <a:pt x="413" y="169"/>
                  <a:pt x="413" y="165"/>
                  <a:pt x="414" y="162"/>
                </a:cubicBezTo>
                <a:cubicBezTo>
                  <a:pt x="418" y="118"/>
                  <a:pt x="443" y="93"/>
                  <a:pt x="468" y="79"/>
                </a:cubicBezTo>
                <a:cubicBezTo>
                  <a:pt x="472" y="77"/>
                  <a:pt x="472" y="77"/>
                  <a:pt x="472" y="77"/>
                </a:cubicBezTo>
                <a:cubicBezTo>
                  <a:pt x="483" y="72"/>
                  <a:pt x="494" y="68"/>
                  <a:pt x="503" y="65"/>
                </a:cubicBezTo>
                <a:cubicBezTo>
                  <a:pt x="503" y="64"/>
                  <a:pt x="503" y="64"/>
                  <a:pt x="503" y="64"/>
                </a:cubicBezTo>
                <a:cubicBezTo>
                  <a:pt x="503" y="51"/>
                  <a:pt x="513" y="41"/>
                  <a:pt x="526" y="41"/>
                </a:cubicBezTo>
                <a:cubicBezTo>
                  <a:pt x="538" y="41"/>
                  <a:pt x="548" y="51"/>
                  <a:pt x="548" y="64"/>
                </a:cubicBezTo>
                <a:cubicBezTo>
                  <a:pt x="548" y="76"/>
                  <a:pt x="538" y="86"/>
                  <a:pt x="526" y="86"/>
                </a:cubicBezTo>
                <a:cubicBezTo>
                  <a:pt x="519" y="86"/>
                  <a:pt x="513" y="84"/>
                  <a:pt x="509" y="80"/>
                </a:cubicBezTo>
                <a:cubicBezTo>
                  <a:pt x="500" y="82"/>
                  <a:pt x="490" y="86"/>
                  <a:pt x="480" y="9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56" y="104"/>
                  <a:pt x="433" y="124"/>
                  <a:pt x="430" y="163"/>
                </a:cubicBezTo>
                <a:cubicBezTo>
                  <a:pt x="430" y="163"/>
                  <a:pt x="430" y="163"/>
                  <a:pt x="430" y="163"/>
                </a:cubicBezTo>
                <a:cubicBezTo>
                  <a:pt x="430" y="167"/>
                  <a:pt x="429" y="170"/>
                  <a:pt x="429" y="173"/>
                </a:cubicBezTo>
                <a:cubicBezTo>
                  <a:pt x="429" y="213"/>
                  <a:pt x="455" y="244"/>
                  <a:pt x="482" y="274"/>
                </a:cubicBezTo>
                <a:cubicBezTo>
                  <a:pt x="486" y="277"/>
                  <a:pt x="486" y="277"/>
                  <a:pt x="486" y="277"/>
                </a:cubicBezTo>
                <a:cubicBezTo>
                  <a:pt x="491" y="284"/>
                  <a:pt x="497" y="290"/>
                  <a:pt x="503" y="296"/>
                </a:cubicBezTo>
                <a:cubicBezTo>
                  <a:pt x="509" y="303"/>
                  <a:pt x="515" y="310"/>
                  <a:pt x="520" y="317"/>
                </a:cubicBezTo>
                <a:cubicBezTo>
                  <a:pt x="523" y="322"/>
                  <a:pt x="527" y="326"/>
                  <a:pt x="529" y="331"/>
                </a:cubicBezTo>
                <a:cubicBezTo>
                  <a:pt x="537" y="334"/>
                  <a:pt x="544" y="337"/>
                  <a:pt x="549" y="340"/>
                </a:cubicBezTo>
                <a:cubicBezTo>
                  <a:pt x="586" y="307"/>
                  <a:pt x="612" y="267"/>
                  <a:pt x="627" y="228"/>
                </a:cubicBezTo>
                <a:cubicBezTo>
                  <a:pt x="628" y="227"/>
                  <a:pt x="628" y="227"/>
                  <a:pt x="628" y="227"/>
                </a:cubicBezTo>
                <a:cubicBezTo>
                  <a:pt x="639" y="197"/>
                  <a:pt x="645" y="166"/>
                  <a:pt x="645" y="138"/>
                </a:cubicBezTo>
                <a:cubicBezTo>
                  <a:pt x="645" y="96"/>
                  <a:pt x="632" y="63"/>
                  <a:pt x="611" y="47"/>
                </a:cubicBezTo>
                <a:cubicBezTo>
                  <a:pt x="607" y="53"/>
                  <a:pt x="600" y="57"/>
                  <a:pt x="593" y="57"/>
                </a:cubicBezTo>
                <a:cubicBezTo>
                  <a:pt x="581" y="57"/>
                  <a:pt x="572" y="47"/>
                  <a:pt x="572" y="34"/>
                </a:cubicBezTo>
                <a:cubicBezTo>
                  <a:pt x="572" y="21"/>
                  <a:pt x="581" y="11"/>
                  <a:pt x="593" y="11"/>
                </a:cubicBezTo>
                <a:cubicBezTo>
                  <a:pt x="604" y="11"/>
                  <a:pt x="613" y="19"/>
                  <a:pt x="614" y="30"/>
                </a:cubicBezTo>
                <a:close/>
                <a:moveTo>
                  <a:pt x="195" y="108"/>
                </a:moveTo>
                <a:cubicBezTo>
                  <a:pt x="207" y="153"/>
                  <a:pt x="131" y="191"/>
                  <a:pt x="150" y="253"/>
                </a:cubicBezTo>
                <a:cubicBezTo>
                  <a:pt x="164" y="265"/>
                  <a:pt x="230" y="234"/>
                  <a:pt x="245" y="286"/>
                </a:cubicBezTo>
                <a:cubicBezTo>
                  <a:pt x="249" y="312"/>
                  <a:pt x="326" y="274"/>
                  <a:pt x="297" y="338"/>
                </a:cubicBezTo>
                <a:cubicBezTo>
                  <a:pt x="254" y="355"/>
                  <a:pt x="226" y="291"/>
                  <a:pt x="145" y="300"/>
                </a:cubicBezTo>
                <a:cubicBezTo>
                  <a:pt x="73" y="298"/>
                  <a:pt x="135" y="129"/>
                  <a:pt x="195" y="108"/>
                </a:cubicBezTo>
                <a:close/>
                <a:moveTo>
                  <a:pt x="218" y="366"/>
                </a:moveTo>
                <a:cubicBezTo>
                  <a:pt x="192" y="409"/>
                  <a:pt x="101" y="390"/>
                  <a:pt x="92" y="390"/>
                </a:cubicBezTo>
                <a:cubicBezTo>
                  <a:pt x="99" y="345"/>
                  <a:pt x="106" y="338"/>
                  <a:pt x="154" y="338"/>
                </a:cubicBezTo>
                <a:cubicBezTo>
                  <a:pt x="182" y="338"/>
                  <a:pt x="201" y="345"/>
                  <a:pt x="218" y="366"/>
                </a:cubicBezTo>
                <a:close/>
                <a:moveTo>
                  <a:pt x="303" y="371"/>
                </a:moveTo>
                <a:cubicBezTo>
                  <a:pt x="304" y="419"/>
                  <a:pt x="307" y="428"/>
                  <a:pt x="295" y="443"/>
                </a:cubicBezTo>
                <a:cubicBezTo>
                  <a:pt x="263" y="467"/>
                  <a:pt x="227" y="467"/>
                  <a:pt x="204" y="467"/>
                </a:cubicBezTo>
                <a:cubicBezTo>
                  <a:pt x="204" y="423"/>
                  <a:pt x="251" y="422"/>
                  <a:pt x="259" y="379"/>
                </a:cubicBezTo>
                <a:cubicBezTo>
                  <a:pt x="263" y="361"/>
                  <a:pt x="293" y="359"/>
                  <a:pt x="303" y="371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8" name="PA_任意多边形 167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 flipH="1">
            <a:off x="9448523" y="4970072"/>
            <a:ext cx="501137" cy="399396"/>
          </a:xfrm>
          <a:custGeom>
            <a:gdLst>
              <a:gd name="T0" fmla="*/ 308 w 504"/>
              <a:gd name="T1" fmla="*/ 283 h 402"/>
              <a:gd name="T2" fmla="*/ 195 w 504"/>
              <a:gd name="T3" fmla="*/ 106 h 402"/>
              <a:gd name="T4" fmla="*/ 267 w 504"/>
              <a:gd name="T5" fmla="*/ 240 h 402"/>
              <a:gd name="T6" fmla="*/ 468 w 504"/>
              <a:gd name="T7" fmla="*/ 23 h 402"/>
              <a:gd name="T8" fmla="*/ 490 w 504"/>
              <a:gd name="T9" fmla="*/ 176 h 402"/>
              <a:gd name="T10" fmla="*/ 427 w 504"/>
              <a:gd name="T11" fmla="*/ 268 h 402"/>
              <a:gd name="T12" fmla="*/ 246 w 504"/>
              <a:gd name="T13" fmla="*/ 402 h 402"/>
              <a:gd name="T14" fmla="*/ 0 w 504"/>
              <a:gd name="T15" fmla="*/ 372 h 402"/>
              <a:gd name="T16" fmla="*/ 118 w 504"/>
              <a:gd name="T17" fmla="*/ 71 h 402"/>
              <a:gd name="T18" fmla="*/ 363 w 504"/>
              <a:gd name="T19" fmla="*/ 258 h 402"/>
              <a:gd name="T20" fmla="*/ 386 w 504"/>
              <a:gd name="T21" fmla="*/ 249 h 402"/>
              <a:gd name="T22" fmla="*/ 354 w 504"/>
              <a:gd name="T23" fmla="*/ 212 h 402"/>
              <a:gd name="T24" fmla="*/ 315 w 504"/>
              <a:gd name="T25" fmla="*/ 123 h 402"/>
              <a:gd name="T26" fmla="*/ 359 w 504"/>
              <a:gd name="T27" fmla="*/ 59 h 402"/>
              <a:gd name="T28" fmla="*/ 383 w 504"/>
              <a:gd name="T29" fmla="*/ 48 h 402"/>
              <a:gd name="T30" fmla="*/ 418 w 504"/>
              <a:gd name="T31" fmla="*/ 48 h 402"/>
              <a:gd name="T32" fmla="*/ 388 w 504"/>
              <a:gd name="T33" fmla="*/ 60 h 402"/>
              <a:gd name="T34" fmla="*/ 365 w 504"/>
              <a:gd name="T35" fmla="*/ 70 h 402"/>
              <a:gd name="T36" fmla="*/ 327 w 504"/>
              <a:gd name="T37" fmla="*/ 124 h 402"/>
              <a:gd name="T38" fmla="*/ 367 w 504"/>
              <a:gd name="T39" fmla="*/ 208 h 402"/>
              <a:gd name="T40" fmla="*/ 383 w 504"/>
              <a:gd name="T41" fmla="*/ 226 h 402"/>
              <a:gd name="T42" fmla="*/ 403 w 504"/>
              <a:gd name="T43" fmla="*/ 252 h 402"/>
              <a:gd name="T44" fmla="*/ 478 w 504"/>
              <a:gd name="T45" fmla="*/ 173 h 402"/>
              <a:gd name="T46" fmla="*/ 491 w 504"/>
              <a:gd name="T47" fmla="*/ 105 h 402"/>
              <a:gd name="T48" fmla="*/ 452 w 504"/>
              <a:gd name="T49" fmla="*/ 43 h 402"/>
              <a:gd name="T50" fmla="*/ 452 w 504"/>
              <a:gd name="T51" fmla="*/ 8 h 402"/>
              <a:gd name="T52" fmla="*/ 148 w 504"/>
              <a:gd name="T53" fmla="*/ 82 h 402"/>
              <a:gd name="T54" fmla="*/ 186 w 504"/>
              <a:gd name="T55" fmla="*/ 218 h 402"/>
              <a:gd name="T56" fmla="*/ 110 w 504"/>
              <a:gd name="T57" fmla="*/ 229 h 402"/>
              <a:gd name="T58" fmla="*/ 166 w 504"/>
              <a:gd name="T59" fmla="*/ 279 h 402"/>
              <a:gd name="T60" fmla="*/ 117 w 504"/>
              <a:gd name="T61" fmla="*/ 257 h 402"/>
              <a:gd name="T62" fmla="*/ 230 w 504"/>
              <a:gd name="T63" fmla="*/ 282 h 402"/>
              <a:gd name="T64" fmla="*/ 155 w 504"/>
              <a:gd name="T65" fmla="*/ 356 h 402"/>
              <a:gd name="T66" fmla="*/ 230 w 504"/>
              <a:gd name="T67" fmla="*/ 282 h 4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2" h="402">
                <a:moveTo>
                  <a:pt x="263" y="319"/>
                </a:moveTo>
                <a:cubicBezTo>
                  <a:pt x="275" y="306"/>
                  <a:pt x="290" y="293"/>
                  <a:pt x="308" y="283"/>
                </a:cubicBezTo>
                <a:cubicBezTo>
                  <a:pt x="318" y="276"/>
                  <a:pt x="328" y="271"/>
                  <a:pt x="338" y="267"/>
                </a:cubicBezTo>
                <a:cubicBezTo>
                  <a:pt x="315" y="220"/>
                  <a:pt x="227" y="120"/>
                  <a:pt x="195" y="106"/>
                </a:cubicBezTo>
                <a:cubicBezTo>
                  <a:pt x="177" y="111"/>
                  <a:pt x="149" y="137"/>
                  <a:pt x="162" y="153"/>
                </a:cubicBezTo>
                <a:cubicBezTo>
                  <a:pt x="216" y="160"/>
                  <a:pt x="274" y="186"/>
                  <a:pt x="267" y="240"/>
                </a:cubicBezTo>
                <a:cubicBezTo>
                  <a:pt x="261" y="264"/>
                  <a:pt x="265" y="283"/>
                  <a:pt x="263" y="319"/>
                </a:cubicBezTo>
                <a:close/>
                <a:moveTo>
                  <a:pt x="468" y="23"/>
                </a:moveTo>
                <a:cubicBezTo>
                  <a:pt x="492" y="36"/>
                  <a:pt x="504" y="69"/>
                  <a:pt x="504" y="105"/>
                </a:cubicBezTo>
                <a:cubicBezTo>
                  <a:pt x="504" y="127"/>
                  <a:pt x="499" y="152"/>
                  <a:pt x="490" y="176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77" y="209"/>
                  <a:pt x="457" y="241"/>
                  <a:pt x="427" y="268"/>
                </a:cubicBezTo>
                <a:cubicBezTo>
                  <a:pt x="431" y="275"/>
                  <a:pt x="431" y="283"/>
                  <a:pt x="430" y="294"/>
                </a:cubicBezTo>
                <a:cubicBezTo>
                  <a:pt x="422" y="323"/>
                  <a:pt x="323" y="295"/>
                  <a:pt x="246" y="402"/>
                </a:cubicBezTo>
                <a:cubicBezTo>
                  <a:pt x="233" y="393"/>
                  <a:pt x="232" y="373"/>
                  <a:pt x="242" y="351"/>
                </a:cubicBezTo>
                <a:cubicBezTo>
                  <a:pt x="153" y="389"/>
                  <a:pt x="57" y="394"/>
                  <a:pt x="0" y="372"/>
                </a:cubicBezTo>
                <a:cubicBezTo>
                  <a:pt x="54" y="326"/>
                  <a:pt x="34" y="279"/>
                  <a:pt x="63" y="236"/>
                </a:cubicBezTo>
                <a:cubicBezTo>
                  <a:pt x="58" y="205"/>
                  <a:pt x="41" y="134"/>
                  <a:pt x="118" y="71"/>
                </a:cubicBezTo>
                <a:cubicBezTo>
                  <a:pt x="118" y="60"/>
                  <a:pt x="105" y="12"/>
                  <a:pt x="119" y="0"/>
                </a:cubicBezTo>
                <a:cubicBezTo>
                  <a:pt x="208" y="69"/>
                  <a:pt x="316" y="183"/>
                  <a:pt x="363" y="258"/>
                </a:cubicBezTo>
                <a:cubicBezTo>
                  <a:pt x="371" y="255"/>
                  <a:pt x="380" y="254"/>
                  <a:pt x="389" y="253"/>
                </a:cubicBezTo>
                <a:cubicBezTo>
                  <a:pt x="388" y="251"/>
                  <a:pt x="387" y="250"/>
                  <a:pt x="386" y="249"/>
                </a:cubicBezTo>
                <a:cubicBezTo>
                  <a:pt x="379" y="239"/>
                  <a:pt x="369" y="228"/>
                  <a:pt x="358" y="217"/>
                </a:cubicBezTo>
                <a:cubicBezTo>
                  <a:pt x="354" y="212"/>
                  <a:pt x="354" y="212"/>
                  <a:pt x="354" y="212"/>
                </a:cubicBezTo>
                <a:cubicBezTo>
                  <a:pt x="334" y="190"/>
                  <a:pt x="315" y="165"/>
                  <a:pt x="315" y="132"/>
                </a:cubicBezTo>
                <a:cubicBezTo>
                  <a:pt x="315" y="129"/>
                  <a:pt x="315" y="126"/>
                  <a:pt x="315" y="123"/>
                </a:cubicBezTo>
                <a:cubicBezTo>
                  <a:pt x="318" y="90"/>
                  <a:pt x="337" y="71"/>
                  <a:pt x="356" y="60"/>
                </a:cubicBezTo>
                <a:cubicBezTo>
                  <a:pt x="359" y="59"/>
                  <a:pt x="359" y="59"/>
                  <a:pt x="359" y="59"/>
                </a:cubicBezTo>
                <a:cubicBezTo>
                  <a:pt x="368" y="54"/>
                  <a:pt x="376" y="51"/>
                  <a:pt x="383" y="49"/>
                </a:cubicBezTo>
                <a:cubicBezTo>
                  <a:pt x="383" y="49"/>
                  <a:pt x="383" y="49"/>
                  <a:pt x="383" y="48"/>
                </a:cubicBezTo>
                <a:cubicBezTo>
                  <a:pt x="383" y="39"/>
                  <a:pt x="391" y="31"/>
                  <a:pt x="400" y="31"/>
                </a:cubicBezTo>
                <a:cubicBezTo>
                  <a:pt x="410" y="31"/>
                  <a:pt x="418" y="39"/>
                  <a:pt x="418" y="48"/>
                </a:cubicBezTo>
                <a:cubicBezTo>
                  <a:pt x="418" y="58"/>
                  <a:pt x="410" y="66"/>
                  <a:pt x="400" y="66"/>
                </a:cubicBezTo>
                <a:cubicBezTo>
                  <a:pt x="395" y="66"/>
                  <a:pt x="391" y="64"/>
                  <a:pt x="388" y="60"/>
                </a:cubicBezTo>
                <a:cubicBezTo>
                  <a:pt x="381" y="62"/>
                  <a:pt x="373" y="65"/>
                  <a:pt x="366" y="69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47" y="79"/>
                  <a:pt x="330" y="94"/>
                  <a:pt x="327" y="124"/>
                </a:cubicBezTo>
                <a:cubicBezTo>
                  <a:pt x="327" y="124"/>
                  <a:pt x="327" y="124"/>
                  <a:pt x="327" y="124"/>
                </a:cubicBezTo>
                <a:cubicBezTo>
                  <a:pt x="327" y="127"/>
                  <a:pt x="327" y="129"/>
                  <a:pt x="327" y="132"/>
                </a:cubicBezTo>
                <a:cubicBezTo>
                  <a:pt x="327" y="162"/>
                  <a:pt x="346" y="186"/>
                  <a:pt x="367" y="208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4" y="216"/>
                  <a:pt x="379" y="221"/>
                  <a:pt x="383" y="226"/>
                </a:cubicBezTo>
                <a:cubicBezTo>
                  <a:pt x="388" y="231"/>
                  <a:pt x="392" y="236"/>
                  <a:pt x="396" y="241"/>
                </a:cubicBezTo>
                <a:cubicBezTo>
                  <a:pt x="399" y="245"/>
                  <a:pt x="401" y="248"/>
                  <a:pt x="403" y="252"/>
                </a:cubicBezTo>
                <a:cubicBezTo>
                  <a:pt x="409" y="254"/>
                  <a:pt x="414" y="257"/>
                  <a:pt x="418" y="259"/>
                </a:cubicBezTo>
                <a:cubicBezTo>
                  <a:pt x="447" y="234"/>
                  <a:pt x="466" y="204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87" y="150"/>
                  <a:pt x="491" y="126"/>
                  <a:pt x="491" y="105"/>
                </a:cubicBezTo>
                <a:cubicBezTo>
                  <a:pt x="491" y="73"/>
                  <a:pt x="481" y="48"/>
                  <a:pt x="465" y="36"/>
                </a:cubicBezTo>
                <a:cubicBezTo>
                  <a:pt x="462" y="40"/>
                  <a:pt x="457" y="43"/>
                  <a:pt x="452" y="43"/>
                </a:cubicBezTo>
                <a:cubicBezTo>
                  <a:pt x="443" y="43"/>
                  <a:pt x="436" y="35"/>
                  <a:pt x="436" y="26"/>
                </a:cubicBezTo>
                <a:cubicBezTo>
                  <a:pt x="436" y="16"/>
                  <a:pt x="443" y="8"/>
                  <a:pt x="452" y="8"/>
                </a:cubicBezTo>
                <a:cubicBezTo>
                  <a:pt x="460" y="8"/>
                  <a:pt x="467" y="14"/>
                  <a:pt x="468" y="23"/>
                </a:cubicBezTo>
                <a:close/>
                <a:moveTo>
                  <a:pt x="148" y="82"/>
                </a:moveTo>
                <a:cubicBezTo>
                  <a:pt x="157" y="116"/>
                  <a:pt x="99" y="145"/>
                  <a:pt x="113" y="192"/>
                </a:cubicBezTo>
                <a:cubicBezTo>
                  <a:pt x="124" y="202"/>
                  <a:pt x="175" y="178"/>
                  <a:pt x="186" y="218"/>
                </a:cubicBezTo>
                <a:cubicBezTo>
                  <a:pt x="190" y="238"/>
                  <a:pt x="248" y="209"/>
                  <a:pt x="226" y="258"/>
                </a:cubicBezTo>
                <a:cubicBezTo>
                  <a:pt x="193" y="270"/>
                  <a:pt x="172" y="222"/>
                  <a:pt x="110" y="229"/>
                </a:cubicBezTo>
                <a:cubicBezTo>
                  <a:pt x="55" y="227"/>
                  <a:pt x="103" y="98"/>
                  <a:pt x="148" y="82"/>
                </a:cubicBezTo>
                <a:close/>
                <a:moveTo>
                  <a:pt x="166" y="279"/>
                </a:moveTo>
                <a:cubicBezTo>
                  <a:pt x="146" y="312"/>
                  <a:pt x="77" y="297"/>
                  <a:pt x="70" y="297"/>
                </a:cubicBezTo>
                <a:cubicBezTo>
                  <a:pt x="75" y="263"/>
                  <a:pt x="80" y="257"/>
                  <a:pt x="117" y="257"/>
                </a:cubicBezTo>
                <a:cubicBezTo>
                  <a:pt x="138" y="257"/>
                  <a:pt x="153" y="263"/>
                  <a:pt x="166" y="279"/>
                </a:cubicBezTo>
                <a:close/>
                <a:moveTo>
                  <a:pt x="230" y="282"/>
                </a:moveTo>
                <a:cubicBezTo>
                  <a:pt x="231" y="319"/>
                  <a:pt x="233" y="326"/>
                  <a:pt x="224" y="338"/>
                </a:cubicBezTo>
                <a:cubicBezTo>
                  <a:pt x="200" y="356"/>
                  <a:pt x="172" y="356"/>
                  <a:pt x="155" y="356"/>
                </a:cubicBezTo>
                <a:cubicBezTo>
                  <a:pt x="155" y="322"/>
                  <a:pt x="191" y="321"/>
                  <a:pt x="197" y="289"/>
                </a:cubicBezTo>
                <a:cubicBezTo>
                  <a:pt x="200" y="275"/>
                  <a:pt x="223" y="273"/>
                  <a:pt x="230" y="28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9" name="PA_任意多边形 168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 flipH="1">
            <a:off x="11202787" y="3438460"/>
            <a:ext cx="415372" cy="436393"/>
          </a:xfrm>
          <a:custGeom>
            <a:gdLst>
              <a:gd name="T0" fmla="*/ 231 w 418"/>
              <a:gd name="T1" fmla="*/ 182 h 439"/>
              <a:gd name="T2" fmla="*/ 219 w 418"/>
              <a:gd name="T3" fmla="*/ 292 h 439"/>
              <a:gd name="T4" fmla="*/ 230 w 418"/>
              <a:gd name="T5" fmla="*/ 296 h 439"/>
              <a:gd name="T6" fmla="*/ 202 w 418"/>
              <a:gd name="T7" fmla="*/ 286 h 439"/>
              <a:gd name="T8" fmla="*/ 194 w 418"/>
              <a:gd name="T9" fmla="*/ 295 h 439"/>
              <a:gd name="T10" fmla="*/ 186 w 418"/>
              <a:gd name="T11" fmla="*/ 294 h 439"/>
              <a:gd name="T12" fmla="*/ 151 w 418"/>
              <a:gd name="T13" fmla="*/ 271 h 439"/>
              <a:gd name="T14" fmla="*/ 151 w 418"/>
              <a:gd name="T15" fmla="*/ 283 h 439"/>
              <a:gd name="T16" fmla="*/ 153 w 418"/>
              <a:gd name="T17" fmla="*/ 253 h 439"/>
              <a:gd name="T18" fmla="*/ 142 w 418"/>
              <a:gd name="T19" fmla="*/ 248 h 439"/>
              <a:gd name="T20" fmla="*/ 141 w 418"/>
              <a:gd name="T21" fmla="*/ 240 h 439"/>
              <a:gd name="T22" fmla="*/ 155 w 418"/>
              <a:gd name="T23" fmla="*/ 200 h 439"/>
              <a:gd name="T24" fmla="*/ 143 w 418"/>
              <a:gd name="T25" fmla="*/ 203 h 439"/>
              <a:gd name="T26" fmla="*/ 173 w 418"/>
              <a:gd name="T27" fmla="*/ 196 h 439"/>
              <a:gd name="T28" fmla="*/ 175 w 418"/>
              <a:gd name="T29" fmla="*/ 184 h 439"/>
              <a:gd name="T30" fmla="*/ 251 w 418"/>
              <a:gd name="T31" fmla="*/ 197 h 439"/>
              <a:gd name="T32" fmla="*/ 264 w 418"/>
              <a:gd name="T33" fmla="*/ 237 h 439"/>
              <a:gd name="T34" fmla="*/ 272 w 418"/>
              <a:gd name="T35" fmla="*/ 227 h 439"/>
              <a:gd name="T36" fmla="*/ 251 w 418"/>
              <a:gd name="T37" fmla="*/ 250 h 439"/>
              <a:gd name="T38" fmla="*/ 257 w 418"/>
              <a:gd name="T39" fmla="*/ 261 h 439"/>
              <a:gd name="T40" fmla="*/ 253 w 418"/>
              <a:gd name="T41" fmla="*/ 267 h 439"/>
              <a:gd name="T42" fmla="*/ 199 w 418"/>
              <a:gd name="T43" fmla="*/ 177 h 439"/>
              <a:gd name="T44" fmla="*/ 188 w 418"/>
              <a:gd name="T45" fmla="*/ 170 h 439"/>
              <a:gd name="T46" fmla="*/ 214 w 418"/>
              <a:gd name="T47" fmla="*/ 186 h 439"/>
              <a:gd name="T48" fmla="*/ 224 w 418"/>
              <a:gd name="T49" fmla="*/ 179 h 439"/>
              <a:gd name="T50" fmla="*/ 166 w 418"/>
              <a:gd name="T51" fmla="*/ 258 h 439"/>
              <a:gd name="T52" fmla="*/ 223 w 418"/>
              <a:gd name="T53" fmla="*/ 223 h 439"/>
              <a:gd name="T54" fmla="*/ 192 w 418"/>
              <a:gd name="T55" fmla="*/ 216 h 439"/>
              <a:gd name="T56" fmla="*/ 8 w 418"/>
              <a:gd name="T57" fmla="*/ 119 h 439"/>
              <a:gd name="T58" fmla="*/ 50 w 418"/>
              <a:gd name="T59" fmla="*/ 71 h 439"/>
              <a:gd name="T60" fmla="*/ 108 w 418"/>
              <a:gd name="T61" fmla="*/ 222 h 439"/>
              <a:gd name="T62" fmla="*/ 105 w 418"/>
              <a:gd name="T63" fmla="*/ 407 h 439"/>
              <a:gd name="T64" fmla="*/ 203 w 418"/>
              <a:gd name="T65" fmla="*/ 401 h 439"/>
              <a:gd name="T66" fmla="*/ 300 w 418"/>
              <a:gd name="T67" fmla="*/ 290 h 439"/>
              <a:gd name="T68" fmla="*/ 384 w 418"/>
              <a:gd name="T69" fmla="*/ 149 h 439"/>
              <a:gd name="T70" fmla="*/ 207 w 418"/>
              <a:gd name="T71" fmla="*/ 48 h 439"/>
              <a:gd name="T72" fmla="*/ 165 w 418"/>
              <a:gd name="T73" fmla="*/ 124 h 439"/>
              <a:gd name="T74" fmla="*/ 6 w 418"/>
              <a:gd name="T75" fmla="*/ 188 h 439"/>
              <a:gd name="T76" fmla="*/ 87 w 418"/>
              <a:gd name="T77" fmla="*/ 403 h 439"/>
              <a:gd name="T78" fmla="*/ 213 w 418"/>
              <a:gd name="T79" fmla="*/ 415 h 439"/>
              <a:gd name="T80" fmla="*/ 227 w 418"/>
              <a:gd name="T81" fmla="*/ 405 h 439"/>
              <a:gd name="T82" fmla="*/ 415 w 418"/>
              <a:gd name="T83" fmla="*/ 199 h 439"/>
              <a:gd name="T84" fmla="*/ 394 w 418"/>
              <a:gd name="T85" fmla="*/ 260 h 439"/>
              <a:gd name="T86" fmla="*/ 184 w 418"/>
              <a:gd name="T87" fmla="*/ 22 h 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439">
                <a:moveTo>
                  <a:pt x="245" y="191"/>
                </a:moveTo>
                <a:cubicBezTo>
                  <a:pt x="243" y="195"/>
                  <a:pt x="237" y="196"/>
                  <a:pt x="233" y="194"/>
                </a:cubicBezTo>
                <a:cubicBezTo>
                  <a:pt x="229" y="191"/>
                  <a:pt x="228" y="186"/>
                  <a:pt x="231" y="182"/>
                </a:cubicBezTo>
                <a:cubicBezTo>
                  <a:pt x="234" y="178"/>
                  <a:pt x="239" y="177"/>
                  <a:pt x="243" y="179"/>
                </a:cubicBezTo>
                <a:cubicBezTo>
                  <a:pt x="247" y="182"/>
                  <a:pt x="248" y="187"/>
                  <a:pt x="245" y="191"/>
                </a:cubicBezTo>
                <a:close/>
                <a:moveTo>
                  <a:pt x="219" y="292"/>
                </a:moveTo>
                <a:cubicBezTo>
                  <a:pt x="217" y="288"/>
                  <a:pt x="219" y="283"/>
                  <a:pt x="223" y="281"/>
                </a:cubicBezTo>
                <a:cubicBezTo>
                  <a:pt x="227" y="279"/>
                  <a:pt x="232" y="280"/>
                  <a:pt x="235" y="285"/>
                </a:cubicBezTo>
                <a:cubicBezTo>
                  <a:pt x="237" y="289"/>
                  <a:pt x="235" y="294"/>
                  <a:pt x="230" y="296"/>
                </a:cubicBezTo>
                <a:cubicBezTo>
                  <a:pt x="226" y="298"/>
                  <a:pt x="221" y="297"/>
                  <a:pt x="219" y="292"/>
                </a:cubicBezTo>
                <a:close/>
                <a:moveTo>
                  <a:pt x="194" y="295"/>
                </a:moveTo>
                <a:cubicBezTo>
                  <a:pt x="194" y="290"/>
                  <a:pt x="197" y="286"/>
                  <a:pt x="202" y="286"/>
                </a:cubicBezTo>
                <a:cubicBezTo>
                  <a:pt x="207" y="286"/>
                  <a:pt x="211" y="289"/>
                  <a:pt x="211" y="294"/>
                </a:cubicBezTo>
                <a:cubicBezTo>
                  <a:pt x="211" y="299"/>
                  <a:pt x="208" y="303"/>
                  <a:pt x="203" y="303"/>
                </a:cubicBezTo>
                <a:cubicBezTo>
                  <a:pt x="198" y="304"/>
                  <a:pt x="194" y="300"/>
                  <a:pt x="194" y="295"/>
                </a:cubicBezTo>
                <a:close/>
                <a:moveTo>
                  <a:pt x="170" y="288"/>
                </a:moveTo>
                <a:cubicBezTo>
                  <a:pt x="172" y="283"/>
                  <a:pt x="177" y="281"/>
                  <a:pt x="181" y="283"/>
                </a:cubicBezTo>
                <a:cubicBezTo>
                  <a:pt x="186" y="284"/>
                  <a:pt x="188" y="289"/>
                  <a:pt x="186" y="294"/>
                </a:cubicBezTo>
                <a:cubicBezTo>
                  <a:pt x="184" y="298"/>
                  <a:pt x="179" y="301"/>
                  <a:pt x="175" y="299"/>
                </a:cubicBezTo>
                <a:cubicBezTo>
                  <a:pt x="170" y="297"/>
                  <a:pt x="168" y="292"/>
                  <a:pt x="170" y="288"/>
                </a:cubicBezTo>
                <a:close/>
                <a:moveTo>
                  <a:pt x="151" y="271"/>
                </a:moveTo>
                <a:cubicBezTo>
                  <a:pt x="155" y="268"/>
                  <a:pt x="160" y="268"/>
                  <a:pt x="164" y="271"/>
                </a:cubicBezTo>
                <a:cubicBezTo>
                  <a:pt x="167" y="275"/>
                  <a:pt x="167" y="280"/>
                  <a:pt x="163" y="283"/>
                </a:cubicBezTo>
                <a:cubicBezTo>
                  <a:pt x="160" y="287"/>
                  <a:pt x="154" y="287"/>
                  <a:pt x="151" y="283"/>
                </a:cubicBezTo>
                <a:cubicBezTo>
                  <a:pt x="148" y="280"/>
                  <a:pt x="148" y="274"/>
                  <a:pt x="151" y="271"/>
                </a:cubicBezTo>
                <a:close/>
                <a:moveTo>
                  <a:pt x="142" y="248"/>
                </a:moveTo>
                <a:cubicBezTo>
                  <a:pt x="146" y="246"/>
                  <a:pt x="151" y="249"/>
                  <a:pt x="153" y="253"/>
                </a:cubicBezTo>
                <a:cubicBezTo>
                  <a:pt x="154" y="258"/>
                  <a:pt x="152" y="263"/>
                  <a:pt x="147" y="264"/>
                </a:cubicBezTo>
                <a:cubicBezTo>
                  <a:pt x="143" y="266"/>
                  <a:pt x="138" y="263"/>
                  <a:pt x="136" y="259"/>
                </a:cubicBezTo>
                <a:cubicBezTo>
                  <a:pt x="135" y="254"/>
                  <a:pt x="137" y="249"/>
                  <a:pt x="142" y="248"/>
                </a:cubicBezTo>
                <a:close/>
                <a:moveTo>
                  <a:pt x="144" y="223"/>
                </a:moveTo>
                <a:cubicBezTo>
                  <a:pt x="148" y="223"/>
                  <a:pt x="152" y="228"/>
                  <a:pt x="151" y="232"/>
                </a:cubicBezTo>
                <a:cubicBezTo>
                  <a:pt x="150" y="237"/>
                  <a:pt x="146" y="240"/>
                  <a:pt x="141" y="240"/>
                </a:cubicBezTo>
                <a:cubicBezTo>
                  <a:pt x="137" y="239"/>
                  <a:pt x="133" y="235"/>
                  <a:pt x="134" y="230"/>
                </a:cubicBezTo>
                <a:cubicBezTo>
                  <a:pt x="135" y="225"/>
                  <a:pt x="139" y="222"/>
                  <a:pt x="144" y="223"/>
                </a:cubicBezTo>
                <a:close/>
                <a:moveTo>
                  <a:pt x="155" y="200"/>
                </a:moveTo>
                <a:cubicBezTo>
                  <a:pt x="159" y="203"/>
                  <a:pt x="161" y="208"/>
                  <a:pt x="158" y="212"/>
                </a:cubicBezTo>
                <a:cubicBezTo>
                  <a:pt x="156" y="216"/>
                  <a:pt x="150" y="218"/>
                  <a:pt x="146" y="215"/>
                </a:cubicBezTo>
                <a:cubicBezTo>
                  <a:pt x="142" y="213"/>
                  <a:pt x="141" y="207"/>
                  <a:pt x="143" y="203"/>
                </a:cubicBezTo>
                <a:cubicBezTo>
                  <a:pt x="146" y="199"/>
                  <a:pt x="151" y="198"/>
                  <a:pt x="155" y="200"/>
                </a:cubicBezTo>
                <a:close/>
                <a:moveTo>
                  <a:pt x="175" y="184"/>
                </a:moveTo>
                <a:cubicBezTo>
                  <a:pt x="178" y="188"/>
                  <a:pt x="177" y="194"/>
                  <a:pt x="173" y="196"/>
                </a:cubicBezTo>
                <a:cubicBezTo>
                  <a:pt x="169" y="199"/>
                  <a:pt x="164" y="198"/>
                  <a:pt x="161" y="195"/>
                </a:cubicBezTo>
                <a:cubicBezTo>
                  <a:pt x="158" y="191"/>
                  <a:pt x="159" y="185"/>
                  <a:pt x="163" y="183"/>
                </a:cubicBezTo>
                <a:cubicBezTo>
                  <a:pt x="166" y="180"/>
                  <a:pt x="172" y="181"/>
                  <a:pt x="175" y="184"/>
                </a:cubicBezTo>
                <a:close/>
                <a:moveTo>
                  <a:pt x="260" y="212"/>
                </a:moveTo>
                <a:cubicBezTo>
                  <a:pt x="256" y="214"/>
                  <a:pt x="250" y="213"/>
                  <a:pt x="248" y="209"/>
                </a:cubicBezTo>
                <a:cubicBezTo>
                  <a:pt x="245" y="205"/>
                  <a:pt x="247" y="199"/>
                  <a:pt x="251" y="197"/>
                </a:cubicBezTo>
                <a:cubicBezTo>
                  <a:pt x="255" y="194"/>
                  <a:pt x="260" y="196"/>
                  <a:pt x="263" y="200"/>
                </a:cubicBezTo>
                <a:cubicBezTo>
                  <a:pt x="265" y="204"/>
                  <a:pt x="264" y="209"/>
                  <a:pt x="260" y="212"/>
                </a:cubicBezTo>
                <a:close/>
                <a:moveTo>
                  <a:pt x="264" y="237"/>
                </a:moveTo>
                <a:cubicBezTo>
                  <a:pt x="259" y="237"/>
                  <a:pt x="255" y="233"/>
                  <a:pt x="254" y="229"/>
                </a:cubicBezTo>
                <a:cubicBezTo>
                  <a:pt x="254" y="224"/>
                  <a:pt x="257" y="220"/>
                  <a:pt x="262" y="219"/>
                </a:cubicBezTo>
                <a:cubicBezTo>
                  <a:pt x="267" y="219"/>
                  <a:pt x="271" y="222"/>
                  <a:pt x="272" y="227"/>
                </a:cubicBezTo>
                <a:cubicBezTo>
                  <a:pt x="272" y="232"/>
                  <a:pt x="268" y="236"/>
                  <a:pt x="264" y="237"/>
                </a:cubicBezTo>
                <a:close/>
                <a:moveTo>
                  <a:pt x="257" y="261"/>
                </a:moveTo>
                <a:cubicBezTo>
                  <a:pt x="252" y="259"/>
                  <a:pt x="250" y="254"/>
                  <a:pt x="251" y="250"/>
                </a:cubicBezTo>
                <a:cubicBezTo>
                  <a:pt x="253" y="245"/>
                  <a:pt x="258" y="243"/>
                  <a:pt x="263" y="244"/>
                </a:cubicBezTo>
                <a:cubicBezTo>
                  <a:pt x="267" y="246"/>
                  <a:pt x="269" y="251"/>
                  <a:pt x="268" y="255"/>
                </a:cubicBezTo>
                <a:cubicBezTo>
                  <a:pt x="266" y="260"/>
                  <a:pt x="261" y="262"/>
                  <a:pt x="257" y="261"/>
                </a:cubicBezTo>
                <a:close/>
                <a:moveTo>
                  <a:pt x="241" y="280"/>
                </a:moveTo>
                <a:cubicBezTo>
                  <a:pt x="237" y="277"/>
                  <a:pt x="237" y="271"/>
                  <a:pt x="240" y="268"/>
                </a:cubicBezTo>
                <a:cubicBezTo>
                  <a:pt x="244" y="264"/>
                  <a:pt x="249" y="264"/>
                  <a:pt x="253" y="267"/>
                </a:cubicBezTo>
                <a:cubicBezTo>
                  <a:pt x="256" y="271"/>
                  <a:pt x="256" y="276"/>
                  <a:pt x="253" y="280"/>
                </a:cubicBezTo>
                <a:cubicBezTo>
                  <a:pt x="250" y="283"/>
                  <a:pt x="244" y="283"/>
                  <a:pt x="241" y="280"/>
                </a:cubicBezTo>
                <a:close/>
                <a:moveTo>
                  <a:pt x="199" y="177"/>
                </a:moveTo>
                <a:cubicBezTo>
                  <a:pt x="200" y="181"/>
                  <a:pt x="197" y="186"/>
                  <a:pt x="192" y="187"/>
                </a:cubicBezTo>
                <a:cubicBezTo>
                  <a:pt x="188" y="188"/>
                  <a:pt x="183" y="186"/>
                  <a:pt x="182" y="181"/>
                </a:cubicBezTo>
                <a:cubicBezTo>
                  <a:pt x="181" y="176"/>
                  <a:pt x="183" y="172"/>
                  <a:pt x="188" y="170"/>
                </a:cubicBezTo>
                <a:cubicBezTo>
                  <a:pt x="193" y="169"/>
                  <a:pt x="197" y="172"/>
                  <a:pt x="199" y="177"/>
                </a:cubicBezTo>
                <a:close/>
                <a:moveTo>
                  <a:pt x="224" y="179"/>
                </a:moveTo>
                <a:cubicBezTo>
                  <a:pt x="223" y="184"/>
                  <a:pt x="218" y="187"/>
                  <a:pt x="214" y="186"/>
                </a:cubicBezTo>
                <a:cubicBezTo>
                  <a:pt x="209" y="185"/>
                  <a:pt x="206" y="181"/>
                  <a:pt x="206" y="176"/>
                </a:cubicBezTo>
                <a:cubicBezTo>
                  <a:pt x="207" y="172"/>
                  <a:pt x="212" y="168"/>
                  <a:pt x="216" y="169"/>
                </a:cubicBezTo>
                <a:cubicBezTo>
                  <a:pt x="221" y="170"/>
                  <a:pt x="224" y="174"/>
                  <a:pt x="224" y="179"/>
                </a:cubicBezTo>
                <a:close/>
                <a:moveTo>
                  <a:pt x="240" y="213"/>
                </a:moveTo>
                <a:cubicBezTo>
                  <a:pt x="252" y="233"/>
                  <a:pt x="245" y="258"/>
                  <a:pt x="224" y="270"/>
                </a:cubicBezTo>
                <a:cubicBezTo>
                  <a:pt x="203" y="283"/>
                  <a:pt x="178" y="277"/>
                  <a:pt x="166" y="258"/>
                </a:cubicBezTo>
                <a:cubicBezTo>
                  <a:pt x="154" y="238"/>
                  <a:pt x="162" y="213"/>
                  <a:pt x="182" y="200"/>
                </a:cubicBezTo>
                <a:cubicBezTo>
                  <a:pt x="203" y="188"/>
                  <a:pt x="229" y="194"/>
                  <a:pt x="240" y="213"/>
                </a:cubicBezTo>
                <a:close/>
                <a:moveTo>
                  <a:pt x="223" y="223"/>
                </a:moveTo>
                <a:cubicBezTo>
                  <a:pt x="230" y="234"/>
                  <a:pt x="226" y="248"/>
                  <a:pt x="214" y="254"/>
                </a:cubicBezTo>
                <a:cubicBezTo>
                  <a:pt x="203" y="261"/>
                  <a:pt x="189" y="258"/>
                  <a:pt x="183" y="247"/>
                </a:cubicBezTo>
                <a:cubicBezTo>
                  <a:pt x="177" y="237"/>
                  <a:pt x="181" y="223"/>
                  <a:pt x="192" y="216"/>
                </a:cubicBezTo>
                <a:cubicBezTo>
                  <a:pt x="203" y="210"/>
                  <a:pt x="217" y="213"/>
                  <a:pt x="223" y="223"/>
                </a:cubicBezTo>
                <a:close/>
                <a:moveTo>
                  <a:pt x="50" y="71"/>
                </a:moveTo>
                <a:cubicBezTo>
                  <a:pt x="33" y="78"/>
                  <a:pt x="18" y="94"/>
                  <a:pt x="8" y="119"/>
                </a:cubicBezTo>
                <a:cubicBezTo>
                  <a:pt x="2" y="138"/>
                  <a:pt x="0" y="155"/>
                  <a:pt x="2" y="169"/>
                </a:cubicBezTo>
                <a:cubicBezTo>
                  <a:pt x="23" y="148"/>
                  <a:pt x="38" y="121"/>
                  <a:pt x="46" y="91"/>
                </a:cubicBezTo>
                <a:cubicBezTo>
                  <a:pt x="48" y="85"/>
                  <a:pt x="49" y="78"/>
                  <a:pt x="50" y="71"/>
                </a:cubicBezTo>
                <a:close/>
                <a:moveTo>
                  <a:pt x="6" y="188"/>
                </a:moveTo>
                <a:cubicBezTo>
                  <a:pt x="15" y="206"/>
                  <a:pt x="31" y="215"/>
                  <a:pt x="54" y="209"/>
                </a:cubicBezTo>
                <a:cubicBezTo>
                  <a:pt x="99" y="200"/>
                  <a:pt x="103" y="218"/>
                  <a:pt x="108" y="222"/>
                </a:cubicBezTo>
                <a:cubicBezTo>
                  <a:pt x="60" y="227"/>
                  <a:pt x="33" y="256"/>
                  <a:pt x="27" y="293"/>
                </a:cubicBezTo>
                <a:cubicBezTo>
                  <a:pt x="50" y="308"/>
                  <a:pt x="69" y="329"/>
                  <a:pt x="84" y="353"/>
                </a:cubicBezTo>
                <a:cubicBezTo>
                  <a:pt x="94" y="370"/>
                  <a:pt x="101" y="388"/>
                  <a:pt x="105" y="407"/>
                </a:cubicBezTo>
                <a:cubicBezTo>
                  <a:pt x="133" y="409"/>
                  <a:pt x="159" y="396"/>
                  <a:pt x="169" y="366"/>
                </a:cubicBezTo>
                <a:cubicBezTo>
                  <a:pt x="174" y="337"/>
                  <a:pt x="170" y="310"/>
                  <a:pt x="183" y="312"/>
                </a:cubicBezTo>
                <a:cubicBezTo>
                  <a:pt x="184" y="351"/>
                  <a:pt x="191" y="381"/>
                  <a:pt x="203" y="401"/>
                </a:cubicBezTo>
                <a:cubicBezTo>
                  <a:pt x="208" y="397"/>
                  <a:pt x="213" y="394"/>
                  <a:pt x="219" y="391"/>
                </a:cubicBezTo>
                <a:cubicBezTo>
                  <a:pt x="259" y="367"/>
                  <a:pt x="306" y="359"/>
                  <a:pt x="351" y="368"/>
                </a:cubicBezTo>
                <a:cubicBezTo>
                  <a:pt x="351" y="344"/>
                  <a:pt x="335" y="316"/>
                  <a:pt x="300" y="290"/>
                </a:cubicBezTo>
                <a:cubicBezTo>
                  <a:pt x="336" y="290"/>
                  <a:pt x="362" y="283"/>
                  <a:pt x="380" y="271"/>
                </a:cubicBezTo>
                <a:cubicBezTo>
                  <a:pt x="370" y="239"/>
                  <a:pt x="368" y="204"/>
                  <a:pt x="377" y="170"/>
                </a:cubicBezTo>
                <a:cubicBezTo>
                  <a:pt x="379" y="163"/>
                  <a:pt x="381" y="156"/>
                  <a:pt x="384" y="149"/>
                </a:cubicBezTo>
                <a:cubicBezTo>
                  <a:pt x="359" y="132"/>
                  <a:pt x="325" y="135"/>
                  <a:pt x="298" y="169"/>
                </a:cubicBezTo>
                <a:cubicBezTo>
                  <a:pt x="276" y="162"/>
                  <a:pt x="331" y="98"/>
                  <a:pt x="301" y="47"/>
                </a:cubicBezTo>
                <a:cubicBezTo>
                  <a:pt x="270" y="55"/>
                  <a:pt x="238" y="55"/>
                  <a:pt x="207" y="48"/>
                </a:cubicBezTo>
                <a:cubicBezTo>
                  <a:pt x="195" y="45"/>
                  <a:pt x="184" y="40"/>
                  <a:pt x="173" y="35"/>
                </a:cubicBezTo>
                <a:cubicBezTo>
                  <a:pt x="160" y="57"/>
                  <a:pt x="159" y="89"/>
                  <a:pt x="178" y="123"/>
                </a:cubicBezTo>
                <a:cubicBezTo>
                  <a:pt x="184" y="132"/>
                  <a:pt x="174" y="138"/>
                  <a:pt x="165" y="124"/>
                </a:cubicBezTo>
                <a:cubicBezTo>
                  <a:pt x="130" y="84"/>
                  <a:pt x="96" y="65"/>
                  <a:pt x="67" y="67"/>
                </a:cubicBezTo>
                <a:cubicBezTo>
                  <a:pt x="66" y="76"/>
                  <a:pt x="64" y="86"/>
                  <a:pt x="62" y="96"/>
                </a:cubicBezTo>
                <a:cubicBezTo>
                  <a:pt x="53" y="131"/>
                  <a:pt x="34" y="163"/>
                  <a:pt x="6" y="188"/>
                </a:cubicBezTo>
                <a:close/>
                <a:moveTo>
                  <a:pt x="26" y="313"/>
                </a:moveTo>
                <a:cubicBezTo>
                  <a:pt x="26" y="326"/>
                  <a:pt x="28" y="339"/>
                  <a:pt x="33" y="353"/>
                </a:cubicBezTo>
                <a:cubicBezTo>
                  <a:pt x="42" y="379"/>
                  <a:pt x="64" y="396"/>
                  <a:pt x="87" y="403"/>
                </a:cubicBezTo>
                <a:cubicBezTo>
                  <a:pt x="83" y="389"/>
                  <a:pt x="77" y="375"/>
                  <a:pt x="69" y="361"/>
                </a:cubicBezTo>
                <a:cubicBezTo>
                  <a:pt x="58" y="342"/>
                  <a:pt x="43" y="326"/>
                  <a:pt x="26" y="313"/>
                </a:cubicBezTo>
                <a:close/>
                <a:moveTo>
                  <a:pt x="213" y="415"/>
                </a:moveTo>
                <a:cubicBezTo>
                  <a:pt x="228" y="432"/>
                  <a:pt x="251" y="439"/>
                  <a:pt x="280" y="435"/>
                </a:cubicBezTo>
                <a:cubicBezTo>
                  <a:pt x="316" y="426"/>
                  <a:pt x="340" y="408"/>
                  <a:pt x="348" y="385"/>
                </a:cubicBezTo>
                <a:cubicBezTo>
                  <a:pt x="307" y="376"/>
                  <a:pt x="264" y="383"/>
                  <a:pt x="227" y="405"/>
                </a:cubicBezTo>
                <a:cubicBezTo>
                  <a:pt x="222" y="408"/>
                  <a:pt x="217" y="411"/>
                  <a:pt x="213" y="415"/>
                </a:cubicBezTo>
                <a:close/>
                <a:moveTo>
                  <a:pt x="394" y="260"/>
                </a:moveTo>
                <a:cubicBezTo>
                  <a:pt x="413" y="243"/>
                  <a:pt x="418" y="219"/>
                  <a:pt x="415" y="199"/>
                </a:cubicBezTo>
                <a:cubicBezTo>
                  <a:pt x="413" y="183"/>
                  <a:pt x="406" y="170"/>
                  <a:pt x="397" y="160"/>
                </a:cubicBezTo>
                <a:cubicBezTo>
                  <a:pt x="396" y="165"/>
                  <a:pt x="394" y="170"/>
                  <a:pt x="393" y="174"/>
                </a:cubicBezTo>
                <a:cubicBezTo>
                  <a:pt x="386" y="203"/>
                  <a:pt x="386" y="233"/>
                  <a:pt x="394" y="260"/>
                </a:cubicBezTo>
                <a:close/>
                <a:moveTo>
                  <a:pt x="290" y="32"/>
                </a:moveTo>
                <a:cubicBezTo>
                  <a:pt x="282" y="25"/>
                  <a:pt x="272" y="17"/>
                  <a:pt x="258" y="11"/>
                </a:cubicBezTo>
                <a:cubicBezTo>
                  <a:pt x="228" y="0"/>
                  <a:pt x="201" y="6"/>
                  <a:pt x="184" y="22"/>
                </a:cubicBezTo>
                <a:cubicBezTo>
                  <a:pt x="193" y="26"/>
                  <a:pt x="202" y="29"/>
                  <a:pt x="211" y="31"/>
                </a:cubicBezTo>
                <a:cubicBezTo>
                  <a:pt x="237" y="38"/>
                  <a:pt x="264" y="38"/>
                  <a:pt x="290" y="3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PA_墨明棋妙-皓水莫负">
            <a:hlinkClick action="ppaction://media"/>
          </p:cNvPr>
          <p:cNvPicPr>
            <a:picLocks noChangeAspect="1"/>
          </p:cNvPicPr>
          <p:nvPr>
            <a:audi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22138" y="5448331"/>
            <a:ext cx="487363" cy="487363"/>
          </a:xfrm>
          <a:prstGeom prst="rect">
            <a:avLst/>
          </a:prstGeom>
        </p:spPr>
      </p:pic>
      <p:sp>
        <p:nvSpPr>
          <p:cNvPr id="172" name="PA_任意多边形 165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 flipH="1">
            <a:off x="-1181003" y="887521"/>
            <a:ext cx="302280" cy="344742"/>
          </a:xfrm>
          <a:custGeom>
            <a:gdLst>
              <a:gd name="T0" fmla="*/ 190 w 304"/>
              <a:gd name="T1" fmla="*/ 172 h 347"/>
              <a:gd name="T2" fmla="*/ 298 w 304"/>
              <a:gd name="T3" fmla="*/ 126 h 347"/>
              <a:gd name="T4" fmla="*/ 190 w 304"/>
              <a:gd name="T5" fmla="*/ 172 h 347"/>
              <a:gd name="T6" fmla="*/ 252 w 304"/>
              <a:gd name="T7" fmla="*/ 107 h 347"/>
              <a:gd name="T8" fmla="*/ 32 w 304"/>
              <a:gd name="T9" fmla="*/ 183 h 347"/>
              <a:gd name="T10" fmla="*/ 180 w 304"/>
              <a:gd name="T11" fmla="*/ 135 h 347"/>
              <a:gd name="T12" fmla="*/ 252 w 304"/>
              <a:gd name="T13" fmla="*/ 107 h 347"/>
              <a:gd name="T14" fmla="*/ 276 w 304"/>
              <a:gd name="T15" fmla="*/ 185 h 347"/>
              <a:gd name="T16" fmla="*/ 41 w 304"/>
              <a:gd name="T17" fmla="*/ 251 h 347"/>
              <a:gd name="T18" fmla="*/ 120 w 304"/>
              <a:gd name="T19" fmla="*/ 201 h 347"/>
              <a:gd name="T20" fmla="*/ 276 w 304"/>
              <a:gd name="T21" fmla="*/ 185 h 3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4" h="347">
                <a:moveTo>
                  <a:pt x="190" y="172"/>
                </a:moveTo>
                <a:cubicBezTo>
                  <a:pt x="249" y="205"/>
                  <a:pt x="304" y="150"/>
                  <a:pt x="298" y="126"/>
                </a:cubicBezTo>
                <a:cubicBezTo>
                  <a:pt x="270" y="130"/>
                  <a:pt x="178" y="145"/>
                  <a:pt x="190" y="172"/>
                </a:cubicBezTo>
                <a:close/>
                <a:moveTo>
                  <a:pt x="252" y="107"/>
                </a:moveTo>
                <a:cubicBezTo>
                  <a:pt x="149" y="0"/>
                  <a:pt x="0" y="64"/>
                  <a:pt x="32" y="183"/>
                </a:cubicBezTo>
                <a:cubicBezTo>
                  <a:pt x="68" y="177"/>
                  <a:pt x="93" y="142"/>
                  <a:pt x="180" y="135"/>
                </a:cubicBezTo>
                <a:cubicBezTo>
                  <a:pt x="216" y="129"/>
                  <a:pt x="242" y="121"/>
                  <a:pt x="252" y="107"/>
                </a:cubicBezTo>
                <a:close/>
                <a:moveTo>
                  <a:pt x="276" y="185"/>
                </a:moveTo>
                <a:cubicBezTo>
                  <a:pt x="240" y="341"/>
                  <a:pt x="86" y="347"/>
                  <a:pt x="41" y="251"/>
                </a:cubicBezTo>
                <a:cubicBezTo>
                  <a:pt x="23" y="197"/>
                  <a:pt x="67" y="184"/>
                  <a:pt x="120" y="201"/>
                </a:cubicBezTo>
                <a:cubicBezTo>
                  <a:pt x="213" y="231"/>
                  <a:pt x="237" y="209"/>
                  <a:pt x="276" y="185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PA_任意多边形 166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 flipH="1">
            <a:off x="-1181003" y="1331060"/>
            <a:ext cx="656692" cy="524681"/>
          </a:xfrm>
          <a:custGeom>
            <a:gdLst>
              <a:gd name="T0" fmla="*/ 405 w 661"/>
              <a:gd name="T1" fmla="*/ 371 h 528"/>
              <a:gd name="T2" fmla="*/ 256 w 661"/>
              <a:gd name="T3" fmla="*/ 139 h 528"/>
              <a:gd name="T4" fmla="*/ 351 w 661"/>
              <a:gd name="T5" fmla="*/ 315 h 528"/>
              <a:gd name="T6" fmla="*/ 614 w 661"/>
              <a:gd name="T7" fmla="*/ 30 h 528"/>
              <a:gd name="T8" fmla="*/ 643 w 661"/>
              <a:gd name="T9" fmla="*/ 232 h 528"/>
              <a:gd name="T10" fmla="*/ 560 w 661"/>
              <a:gd name="T11" fmla="*/ 351 h 528"/>
              <a:gd name="T12" fmla="*/ 324 w 661"/>
              <a:gd name="T13" fmla="*/ 528 h 528"/>
              <a:gd name="T14" fmla="*/ 0 w 661"/>
              <a:gd name="T15" fmla="*/ 488 h 528"/>
              <a:gd name="T16" fmla="*/ 155 w 661"/>
              <a:gd name="T17" fmla="*/ 93 h 528"/>
              <a:gd name="T18" fmla="*/ 477 w 661"/>
              <a:gd name="T19" fmla="*/ 338 h 528"/>
              <a:gd name="T20" fmla="*/ 507 w 661"/>
              <a:gd name="T21" fmla="*/ 326 h 528"/>
              <a:gd name="T22" fmla="*/ 465 w 661"/>
              <a:gd name="T23" fmla="*/ 279 h 528"/>
              <a:gd name="T24" fmla="*/ 414 w 661"/>
              <a:gd name="T25" fmla="*/ 162 h 528"/>
              <a:gd name="T26" fmla="*/ 472 w 661"/>
              <a:gd name="T27" fmla="*/ 77 h 528"/>
              <a:gd name="T28" fmla="*/ 503 w 661"/>
              <a:gd name="T29" fmla="*/ 64 h 528"/>
              <a:gd name="T30" fmla="*/ 548 w 661"/>
              <a:gd name="T31" fmla="*/ 64 h 528"/>
              <a:gd name="T32" fmla="*/ 509 w 661"/>
              <a:gd name="T33" fmla="*/ 80 h 528"/>
              <a:gd name="T34" fmla="*/ 479 w 661"/>
              <a:gd name="T35" fmla="*/ 92 h 528"/>
              <a:gd name="T36" fmla="*/ 430 w 661"/>
              <a:gd name="T37" fmla="*/ 163 h 528"/>
              <a:gd name="T38" fmla="*/ 482 w 661"/>
              <a:gd name="T39" fmla="*/ 274 h 528"/>
              <a:gd name="T40" fmla="*/ 503 w 661"/>
              <a:gd name="T41" fmla="*/ 296 h 528"/>
              <a:gd name="T42" fmla="*/ 529 w 661"/>
              <a:gd name="T43" fmla="*/ 331 h 528"/>
              <a:gd name="T44" fmla="*/ 627 w 661"/>
              <a:gd name="T45" fmla="*/ 228 h 528"/>
              <a:gd name="T46" fmla="*/ 645 w 661"/>
              <a:gd name="T47" fmla="*/ 138 h 528"/>
              <a:gd name="T48" fmla="*/ 593 w 661"/>
              <a:gd name="T49" fmla="*/ 57 h 528"/>
              <a:gd name="T50" fmla="*/ 593 w 661"/>
              <a:gd name="T51" fmla="*/ 11 h 528"/>
              <a:gd name="T52" fmla="*/ 195 w 661"/>
              <a:gd name="T53" fmla="*/ 108 h 528"/>
              <a:gd name="T54" fmla="*/ 245 w 661"/>
              <a:gd name="T55" fmla="*/ 286 h 528"/>
              <a:gd name="T56" fmla="*/ 145 w 661"/>
              <a:gd name="T57" fmla="*/ 300 h 528"/>
              <a:gd name="T58" fmla="*/ 218 w 661"/>
              <a:gd name="T59" fmla="*/ 366 h 528"/>
              <a:gd name="T60" fmla="*/ 154 w 661"/>
              <a:gd name="T61" fmla="*/ 338 h 528"/>
              <a:gd name="T62" fmla="*/ 303 w 661"/>
              <a:gd name="T63" fmla="*/ 371 h 528"/>
              <a:gd name="T64" fmla="*/ 204 w 661"/>
              <a:gd name="T65" fmla="*/ 467 h 528"/>
              <a:gd name="T66" fmla="*/ 303 w 661"/>
              <a:gd name="T67" fmla="*/ 371 h 5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61" h="528">
                <a:moveTo>
                  <a:pt x="346" y="419"/>
                </a:moveTo>
                <a:cubicBezTo>
                  <a:pt x="361" y="401"/>
                  <a:pt x="381" y="385"/>
                  <a:pt x="405" y="371"/>
                </a:cubicBezTo>
                <a:cubicBezTo>
                  <a:pt x="418" y="363"/>
                  <a:pt x="431" y="356"/>
                  <a:pt x="444" y="350"/>
                </a:cubicBezTo>
                <a:cubicBezTo>
                  <a:pt x="413" y="289"/>
                  <a:pt x="299" y="157"/>
                  <a:pt x="256" y="139"/>
                </a:cubicBezTo>
                <a:cubicBezTo>
                  <a:pt x="232" y="146"/>
                  <a:pt x="197" y="180"/>
                  <a:pt x="213" y="201"/>
                </a:cubicBezTo>
                <a:cubicBezTo>
                  <a:pt x="285" y="211"/>
                  <a:pt x="361" y="244"/>
                  <a:pt x="351" y="315"/>
                </a:cubicBezTo>
                <a:cubicBezTo>
                  <a:pt x="343" y="347"/>
                  <a:pt x="348" y="372"/>
                  <a:pt x="346" y="419"/>
                </a:cubicBezTo>
                <a:close/>
                <a:moveTo>
                  <a:pt x="614" y="30"/>
                </a:moveTo>
                <a:cubicBezTo>
                  <a:pt x="645" y="48"/>
                  <a:pt x="661" y="90"/>
                  <a:pt x="661" y="138"/>
                </a:cubicBezTo>
                <a:cubicBezTo>
                  <a:pt x="661" y="167"/>
                  <a:pt x="655" y="200"/>
                  <a:pt x="643" y="232"/>
                </a:cubicBezTo>
                <a:cubicBezTo>
                  <a:pt x="643" y="233"/>
                  <a:pt x="643" y="233"/>
                  <a:pt x="643" y="233"/>
                </a:cubicBezTo>
                <a:cubicBezTo>
                  <a:pt x="626" y="275"/>
                  <a:pt x="600" y="316"/>
                  <a:pt x="560" y="351"/>
                </a:cubicBezTo>
                <a:cubicBezTo>
                  <a:pt x="566" y="361"/>
                  <a:pt x="566" y="372"/>
                  <a:pt x="564" y="385"/>
                </a:cubicBezTo>
                <a:cubicBezTo>
                  <a:pt x="554" y="423"/>
                  <a:pt x="424" y="388"/>
                  <a:pt x="324" y="528"/>
                </a:cubicBezTo>
                <a:cubicBezTo>
                  <a:pt x="307" y="515"/>
                  <a:pt x="305" y="490"/>
                  <a:pt x="318" y="461"/>
                </a:cubicBezTo>
                <a:cubicBezTo>
                  <a:pt x="201" y="510"/>
                  <a:pt x="76" y="517"/>
                  <a:pt x="0" y="488"/>
                </a:cubicBezTo>
                <a:cubicBezTo>
                  <a:pt x="72" y="428"/>
                  <a:pt x="45" y="366"/>
                  <a:pt x="84" y="309"/>
                </a:cubicBezTo>
                <a:cubicBezTo>
                  <a:pt x="76" y="269"/>
                  <a:pt x="55" y="176"/>
                  <a:pt x="155" y="93"/>
                </a:cubicBezTo>
                <a:cubicBezTo>
                  <a:pt x="155" y="79"/>
                  <a:pt x="138" y="17"/>
                  <a:pt x="157" y="0"/>
                </a:cubicBezTo>
                <a:cubicBezTo>
                  <a:pt x="273" y="91"/>
                  <a:pt x="414" y="240"/>
                  <a:pt x="477" y="338"/>
                </a:cubicBezTo>
                <a:cubicBezTo>
                  <a:pt x="488" y="335"/>
                  <a:pt x="499" y="333"/>
                  <a:pt x="511" y="332"/>
                </a:cubicBezTo>
                <a:cubicBezTo>
                  <a:pt x="510" y="330"/>
                  <a:pt x="508" y="328"/>
                  <a:pt x="507" y="326"/>
                </a:cubicBezTo>
                <a:cubicBezTo>
                  <a:pt x="497" y="313"/>
                  <a:pt x="484" y="299"/>
                  <a:pt x="470" y="285"/>
                </a:cubicBezTo>
                <a:cubicBezTo>
                  <a:pt x="465" y="279"/>
                  <a:pt x="465" y="279"/>
                  <a:pt x="465" y="279"/>
                </a:cubicBezTo>
                <a:cubicBezTo>
                  <a:pt x="439" y="250"/>
                  <a:pt x="413" y="217"/>
                  <a:pt x="413" y="173"/>
                </a:cubicBezTo>
                <a:cubicBezTo>
                  <a:pt x="413" y="169"/>
                  <a:pt x="413" y="165"/>
                  <a:pt x="414" y="162"/>
                </a:cubicBezTo>
                <a:cubicBezTo>
                  <a:pt x="418" y="118"/>
                  <a:pt x="443" y="93"/>
                  <a:pt x="468" y="79"/>
                </a:cubicBezTo>
                <a:cubicBezTo>
                  <a:pt x="472" y="77"/>
                  <a:pt x="472" y="77"/>
                  <a:pt x="472" y="77"/>
                </a:cubicBezTo>
                <a:cubicBezTo>
                  <a:pt x="483" y="72"/>
                  <a:pt x="494" y="68"/>
                  <a:pt x="503" y="65"/>
                </a:cubicBezTo>
                <a:cubicBezTo>
                  <a:pt x="503" y="64"/>
                  <a:pt x="503" y="64"/>
                  <a:pt x="503" y="64"/>
                </a:cubicBezTo>
                <a:cubicBezTo>
                  <a:pt x="503" y="51"/>
                  <a:pt x="513" y="41"/>
                  <a:pt x="526" y="41"/>
                </a:cubicBezTo>
                <a:cubicBezTo>
                  <a:pt x="538" y="41"/>
                  <a:pt x="548" y="51"/>
                  <a:pt x="548" y="64"/>
                </a:cubicBezTo>
                <a:cubicBezTo>
                  <a:pt x="548" y="76"/>
                  <a:pt x="538" y="86"/>
                  <a:pt x="526" y="86"/>
                </a:cubicBezTo>
                <a:cubicBezTo>
                  <a:pt x="519" y="86"/>
                  <a:pt x="513" y="84"/>
                  <a:pt x="509" y="80"/>
                </a:cubicBezTo>
                <a:cubicBezTo>
                  <a:pt x="500" y="82"/>
                  <a:pt x="490" y="86"/>
                  <a:pt x="480" y="9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56" y="104"/>
                  <a:pt x="433" y="124"/>
                  <a:pt x="430" y="163"/>
                </a:cubicBezTo>
                <a:cubicBezTo>
                  <a:pt x="430" y="163"/>
                  <a:pt x="430" y="163"/>
                  <a:pt x="430" y="163"/>
                </a:cubicBezTo>
                <a:cubicBezTo>
                  <a:pt x="430" y="167"/>
                  <a:pt x="429" y="170"/>
                  <a:pt x="429" y="173"/>
                </a:cubicBezTo>
                <a:cubicBezTo>
                  <a:pt x="429" y="213"/>
                  <a:pt x="455" y="244"/>
                  <a:pt x="482" y="274"/>
                </a:cubicBezTo>
                <a:cubicBezTo>
                  <a:pt x="486" y="277"/>
                  <a:pt x="486" y="277"/>
                  <a:pt x="486" y="277"/>
                </a:cubicBezTo>
                <a:cubicBezTo>
                  <a:pt x="491" y="284"/>
                  <a:pt x="497" y="290"/>
                  <a:pt x="503" y="296"/>
                </a:cubicBezTo>
                <a:cubicBezTo>
                  <a:pt x="509" y="303"/>
                  <a:pt x="515" y="310"/>
                  <a:pt x="520" y="317"/>
                </a:cubicBezTo>
                <a:cubicBezTo>
                  <a:pt x="523" y="322"/>
                  <a:pt x="527" y="326"/>
                  <a:pt x="529" y="331"/>
                </a:cubicBezTo>
                <a:cubicBezTo>
                  <a:pt x="537" y="334"/>
                  <a:pt x="544" y="337"/>
                  <a:pt x="549" y="340"/>
                </a:cubicBezTo>
                <a:cubicBezTo>
                  <a:pt x="586" y="307"/>
                  <a:pt x="612" y="267"/>
                  <a:pt x="627" y="228"/>
                </a:cubicBezTo>
                <a:cubicBezTo>
                  <a:pt x="628" y="227"/>
                  <a:pt x="628" y="227"/>
                  <a:pt x="628" y="227"/>
                </a:cubicBezTo>
                <a:cubicBezTo>
                  <a:pt x="639" y="197"/>
                  <a:pt x="645" y="166"/>
                  <a:pt x="645" y="138"/>
                </a:cubicBezTo>
                <a:cubicBezTo>
                  <a:pt x="645" y="96"/>
                  <a:pt x="632" y="63"/>
                  <a:pt x="611" y="47"/>
                </a:cubicBezTo>
                <a:cubicBezTo>
                  <a:pt x="607" y="53"/>
                  <a:pt x="600" y="57"/>
                  <a:pt x="593" y="57"/>
                </a:cubicBezTo>
                <a:cubicBezTo>
                  <a:pt x="581" y="57"/>
                  <a:pt x="572" y="47"/>
                  <a:pt x="572" y="34"/>
                </a:cubicBezTo>
                <a:cubicBezTo>
                  <a:pt x="572" y="21"/>
                  <a:pt x="581" y="11"/>
                  <a:pt x="593" y="11"/>
                </a:cubicBezTo>
                <a:cubicBezTo>
                  <a:pt x="604" y="11"/>
                  <a:pt x="613" y="19"/>
                  <a:pt x="614" y="30"/>
                </a:cubicBezTo>
                <a:close/>
                <a:moveTo>
                  <a:pt x="195" y="108"/>
                </a:moveTo>
                <a:cubicBezTo>
                  <a:pt x="207" y="153"/>
                  <a:pt x="131" y="191"/>
                  <a:pt x="150" y="253"/>
                </a:cubicBezTo>
                <a:cubicBezTo>
                  <a:pt x="164" y="265"/>
                  <a:pt x="230" y="234"/>
                  <a:pt x="245" y="286"/>
                </a:cubicBezTo>
                <a:cubicBezTo>
                  <a:pt x="249" y="312"/>
                  <a:pt x="326" y="274"/>
                  <a:pt x="297" y="338"/>
                </a:cubicBezTo>
                <a:cubicBezTo>
                  <a:pt x="254" y="355"/>
                  <a:pt x="226" y="291"/>
                  <a:pt x="145" y="300"/>
                </a:cubicBezTo>
                <a:cubicBezTo>
                  <a:pt x="73" y="298"/>
                  <a:pt x="135" y="129"/>
                  <a:pt x="195" y="108"/>
                </a:cubicBezTo>
                <a:close/>
                <a:moveTo>
                  <a:pt x="218" y="366"/>
                </a:moveTo>
                <a:cubicBezTo>
                  <a:pt x="192" y="409"/>
                  <a:pt x="101" y="390"/>
                  <a:pt x="92" y="390"/>
                </a:cubicBezTo>
                <a:cubicBezTo>
                  <a:pt x="99" y="345"/>
                  <a:pt x="106" y="338"/>
                  <a:pt x="154" y="338"/>
                </a:cubicBezTo>
                <a:cubicBezTo>
                  <a:pt x="182" y="338"/>
                  <a:pt x="201" y="345"/>
                  <a:pt x="218" y="366"/>
                </a:cubicBezTo>
                <a:close/>
                <a:moveTo>
                  <a:pt x="303" y="371"/>
                </a:moveTo>
                <a:cubicBezTo>
                  <a:pt x="304" y="419"/>
                  <a:pt x="307" y="428"/>
                  <a:pt x="295" y="443"/>
                </a:cubicBezTo>
                <a:cubicBezTo>
                  <a:pt x="263" y="467"/>
                  <a:pt x="227" y="467"/>
                  <a:pt x="204" y="467"/>
                </a:cubicBezTo>
                <a:cubicBezTo>
                  <a:pt x="204" y="423"/>
                  <a:pt x="251" y="422"/>
                  <a:pt x="259" y="379"/>
                </a:cubicBezTo>
                <a:cubicBezTo>
                  <a:pt x="263" y="361"/>
                  <a:pt x="293" y="359"/>
                  <a:pt x="303" y="371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4" name="PA_任意多边形 167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 flipH="1">
            <a:off x="-895557" y="488125"/>
            <a:ext cx="501137" cy="399396"/>
          </a:xfrm>
          <a:custGeom>
            <a:gdLst>
              <a:gd name="T0" fmla="*/ 308 w 504"/>
              <a:gd name="T1" fmla="*/ 283 h 402"/>
              <a:gd name="T2" fmla="*/ 195 w 504"/>
              <a:gd name="T3" fmla="*/ 106 h 402"/>
              <a:gd name="T4" fmla="*/ 267 w 504"/>
              <a:gd name="T5" fmla="*/ 240 h 402"/>
              <a:gd name="T6" fmla="*/ 468 w 504"/>
              <a:gd name="T7" fmla="*/ 23 h 402"/>
              <a:gd name="T8" fmla="*/ 490 w 504"/>
              <a:gd name="T9" fmla="*/ 176 h 402"/>
              <a:gd name="T10" fmla="*/ 427 w 504"/>
              <a:gd name="T11" fmla="*/ 268 h 402"/>
              <a:gd name="T12" fmla="*/ 246 w 504"/>
              <a:gd name="T13" fmla="*/ 402 h 402"/>
              <a:gd name="T14" fmla="*/ 0 w 504"/>
              <a:gd name="T15" fmla="*/ 372 h 402"/>
              <a:gd name="T16" fmla="*/ 118 w 504"/>
              <a:gd name="T17" fmla="*/ 71 h 402"/>
              <a:gd name="T18" fmla="*/ 363 w 504"/>
              <a:gd name="T19" fmla="*/ 258 h 402"/>
              <a:gd name="T20" fmla="*/ 386 w 504"/>
              <a:gd name="T21" fmla="*/ 249 h 402"/>
              <a:gd name="T22" fmla="*/ 354 w 504"/>
              <a:gd name="T23" fmla="*/ 212 h 402"/>
              <a:gd name="T24" fmla="*/ 315 w 504"/>
              <a:gd name="T25" fmla="*/ 123 h 402"/>
              <a:gd name="T26" fmla="*/ 359 w 504"/>
              <a:gd name="T27" fmla="*/ 59 h 402"/>
              <a:gd name="T28" fmla="*/ 383 w 504"/>
              <a:gd name="T29" fmla="*/ 48 h 402"/>
              <a:gd name="T30" fmla="*/ 418 w 504"/>
              <a:gd name="T31" fmla="*/ 48 h 402"/>
              <a:gd name="T32" fmla="*/ 388 w 504"/>
              <a:gd name="T33" fmla="*/ 60 h 402"/>
              <a:gd name="T34" fmla="*/ 365 w 504"/>
              <a:gd name="T35" fmla="*/ 70 h 402"/>
              <a:gd name="T36" fmla="*/ 327 w 504"/>
              <a:gd name="T37" fmla="*/ 124 h 402"/>
              <a:gd name="T38" fmla="*/ 367 w 504"/>
              <a:gd name="T39" fmla="*/ 208 h 402"/>
              <a:gd name="T40" fmla="*/ 383 w 504"/>
              <a:gd name="T41" fmla="*/ 226 h 402"/>
              <a:gd name="T42" fmla="*/ 403 w 504"/>
              <a:gd name="T43" fmla="*/ 252 h 402"/>
              <a:gd name="T44" fmla="*/ 478 w 504"/>
              <a:gd name="T45" fmla="*/ 173 h 402"/>
              <a:gd name="T46" fmla="*/ 491 w 504"/>
              <a:gd name="T47" fmla="*/ 105 h 402"/>
              <a:gd name="T48" fmla="*/ 452 w 504"/>
              <a:gd name="T49" fmla="*/ 43 h 402"/>
              <a:gd name="T50" fmla="*/ 452 w 504"/>
              <a:gd name="T51" fmla="*/ 8 h 402"/>
              <a:gd name="T52" fmla="*/ 148 w 504"/>
              <a:gd name="T53" fmla="*/ 82 h 402"/>
              <a:gd name="T54" fmla="*/ 186 w 504"/>
              <a:gd name="T55" fmla="*/ 218 h 402"/>
              <a:gd name="T56" fmla="*/ 110 w 504"/>
              <a:gd name="T57" fmla="*/ 229 h 402"/>
              <a:gd name="T58" fmla="*/ 166 w 504"/>
              <a:gd name="T59" fmla="*/ 279 h 402"/>
              <a:gd name="T60" fmla="*/ 117 w 504"/>
              <a:gd name="T61" fmla="*/ 257 h 402"/>
              <a:gd name="T62" fmla="*/ 230 w 504"/>
              <a:gd name="T63" fmla="*/ 282 h 402"/>
              <a:gd name="T64" fmla="*/ 155 w 504"/>
              <a:gd name="T65" fmla="*/ 356 h 402"/>
              <a:gd name="T66" fmla="*/ 230 w 504"/>
              <a:gd name="T67" fmla="*/ 282 h 4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2" h="402">
                <a:moveTo>
                  <a:pt x="263" y="319"/>
                </a:moveTo>
                <a:cubicBezTo>
                  <a:pt x="275" y="306"/>
                  <a:pt x="290" y="293"/>
                  <a:pt x="308" y="283"/>
                </a:cubicBezTo>
                <a:cubicBezTo>
                  <a:pt x="318" y="276"/>
                  <a:pt x="328" y="271"/>
                  <a:pt x="338" y="267"/>
                </a:cubicBezTo>
                <a:cubicBezTo>
                  <a:pt x="315" y="220"/>
                  <a:pt x="227" y="120"/>
                  <a:pt x="195" y="106"/>
                </a:cubicBezTo>
                <a:cubicBezTo>
                  <a:pt x="177" y="111"/>
                  <a:pt x="149" y="137"/>
                  <a:pt x="162" y="153"/>
                </a:cubicBezTo>
                <a:cubicBezTo>
                  <a:pt x="216" y="160"/>
                  <a:pt x="274" y="186"/>
                  <a:pt x="267" y="240"/>
                </a:cubicBezTo>
                <a:cubicBezTo>
                  <a:pt x="261" y="264"/>
                  <a:pt x="265" y="283"/>
                  <a:pt x="263" y="319"/>
                </a:cubicBezTo>
                <a:close/>
                <a:moveTo>
                  <a:pt x="468" y="23"/>
                </a:moveTo>
                <a:cubicBezTo>
                  <a:pt x="492" y="36"/>
                  <a:pt x="504" y="69"/>
                  <a:pt x="504" y="105"/>
                </a:cubicBezTo>
                <a:cubicBezTo>
                  <a:pt x="504" y="127"/>
                  <a:pt x="499" y="152"/>
                  <a:pt x="490" y="176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77" y="209"/>
                  <a:pt x="457" y="241"/>
                  <a:pt x="427" y="268"/>
                </a:cubicBezTo>
                <a:cubicBezTo>
                  <a:pt x="431" y="275"/>
                  <a:pt x="431" y="283"/>
                  <a:pt x="430" y="294"/>
                </a:cubicBezTo>
                <a:cubicBezTo>
                  <a:pt x="422" y="323"/>
                  <a:pt x="323" y="295"/>
                  <a:pt x="246" y="402"/>
                </a:cubicBezTo>
                <a:cubicBezTo>
                  <a:pt x="233" y="393"/>
                  <a:pt x="232" y="373"/>
                  <a:pt x="242" y="351"/>
                </a:cubicBezTo>
                <a:cubicBezTo>
                  <a:pt x="153" y="389"/>
                  <a:pt x="57" y="394"/>
                  <a:pt x="0" y="372"/>
                </a:cubicBezTo>
                <a:cubicBezTo>
                  <a:pt x="54" y="326"/>
                  <a:pt x="34" y="279"/>
                  <a:pt x="63" y="236"/>
                </a:cubicBezTo>
                <a:cubicBezTo>
                  <a:pt x="58" y="205"/>
                  <a:pt x="41" y="134"/>
                  <a:pt x="118" y="71"/>
                </a:cubicBezTo>
                <a:cubicBezTo>
                  <a:pt x="118" y="60"/>
                  <a:pt x="105" y="12"/>
                  <a:pt x="119" y="0"/>
                </a:cubicBezTo>
                <a:cubicBezTo>
                  <a:pt x="208" y="69"/>
                  <a:pt x="316" y="183"/>
                  <a:pt x="363" y="258"/>
                </a:cubicBezTo>
                <a:cubicBezTo>
                  <a:pt x="371" y="255"/>
                  <a:pt x="380" y="254"/>
                  <a:pt x="389" y="253"/>
                </a:cubicBezTo>
                <a:cubicBezTo>
                  <a:pt x="388" y="251"/>
                  <a:pt x="387" y="250"/>
                  <a:pt x="386" y="249"/>
                </a:cubicBezTo>
                <a:cubicBezTo>
                  <a:pt x="379" y="239"/>
                  <a:pt x="369" y="228"/>
                  <a:pt x="358" y="217"/>
                </a:cubicBezTo>
                <a:cubicBezTo>
                  <a:pt x="354" y="212"/>
                  <a:pt x="354" y="212"/>
                  <a:pt x="354" y="212"/>
                </a:cubicBezTo>
                <a:cubicBezTo>
                  <a:pt x="334" y="190"/>
                  <a:pt x="315" y="165"/>
                  <a:pt x="315" y="132"/>
                </a:cubicBezTo>
                <a:cubicBezTo>
                  <a:pt x="315" y="129"/>
                  <a:pt x="315" y="126"/>
                  <a:pt x="315" y="123"/>
                </a:cubicBezTo>
                <a:cubicBezTo>
                  <a:pt x="318" y="90"/>
                  <a:pt x="337" y="71"/>
                  <a:pt x="356" y="60"/>
                </a:cubicBezTo>
                <a:cubicBezTo>
                  <a:pt x="359" y="59"/>
                  <a:pt x="359" y="59"/>
                  <a:pt x="359" y="59"/>
                </a:cubicBezTo>
                <a:cubicBezTo>
                  <a:pt x="368" y="54"/>
                  <a:pt x="376" y="51"/>
                  <a:pt x="383" y="49"/>
                </a:cubicBezTo>
                <a:cubicBezTo>
                  <a:pt x="383" y="49"/>
                  <a:pt x="383" y="49"/>
                  <a:pt x="383" y="48"/>
                </a:cubicBezTo>
                <a:cubicBezTo>
                  <a:pt x="383" y="39"/>
                  <a:pt x="391" y="31"/>
                  <a:pt x="400" y="31"/>
                </a:cubicBezTo>
                <a:cubicBezTo>
                  <a:pt x="410" y="31"/>
                  <a:pt x="418" y="39"/>
                  <a:pt x="418" y="48"/>
                </a:cubicBezTo>
                <a:cubicBezTo>
                  <a:pt x="418" y="58"/>
                  <a:pt x="410" y="66"/>
                  <a:pt x="400" y="66"/>
                </a:cubicBezTo>
                <a:cubicBezTo>
                  <a:pt x="395" y="66"/>
                  <a:pt x="391" y="64"/>
                  <a:pt x="388" y="60"/>
                </a:cubicBezTo>
                <a:cubicBezTo>
                  <a:pt x="381" y="62"/>
                  <a:pt x="373" y="65"/>
                  <a:pt x="366" y="69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47" y="79"/>
                  <a:pt x="330" y="94"/>
                  <a:pt x="327" y="124"/>
                </a:cubicBezTo>
                <a:cubicBezTo>
                  <a:pt x="327" y="124"/>
                  <a:pt x="327" y="124"/>
                  <a:pt x="327" y="124"/>
                </a:cubicBezTo>
                <a:cubicBezTo>
                  <a:pt x="327" y="127"/>
                  <a:pt x="327" y="129"/>
                  <a:pt x="327" y="132"/>
                </a:cubicBezTo>
                <a:cubicBezTo>
                  <a:pt x="327" y="162"/>
                  <a:pt x="346" y="186"/>
                  <a:pt x="367" y="208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4" y="216"/>
                  <a:pt x="379" y="221"/>
                  <a:pt x="383" y="226"/>
                </a:cubicBezTo>
                <a:cubicBezTo>
                  <a:pt x="388" y="231"/>
                  <a:pt x="392" y="236"/>
                  <a:pt x="396" y="241"/>
                </a:cubicBezTo>
                <a:cubicBezTo>
                  <a:pt x="399" y="245"/>
                  <a:pt x="401" y="248"/>
                  <a:pt x="403" y="252"/>
                </a:cubicBezTo>
                <a:cubicBezTo>
                  <a:pt x="409" y="254"/>
                  <a:pt x="414" y="257"/>
                  <a:pt x="418" y="259"/>
                </a:cubicBezTo>
                <a:cubicBezTo>
                  <a:pt x="447" y="234"/>
                  <a:pt x="466" y="204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87" y="150"/>
                  <a:pt x="491" y="126"/>
                  <a:pt x="491" y="105"/>
                </a:cubicBezTo>
                <a:cubicBezTo>
                  <a:pt x="491" y="73"/>
                  <a:pt x="481" y="48"/>
                  <a:pt x="465" y="36"/>
                </a:cubicBezTo>
                <a:cubicBezTo>
                  <a:pt x="462" y="40"/>
                  <a:pt x="457" y="43"/>
                  <a:pt x="452" y="43"/>
                </a:cubicBezTo>
                <a:cubicBezTo>
                  <a:pt x="443" y="43"/>
                  <a:pt x="436" y="35"/>
                  <a:pt x="436" y="26"/>
                </a:cubicBezTo>
                <a:cubicBezTo>
                  <a:pt x="436" y="16"/>
                  <a:pt x="443" y="8"/>
                  <a:pt x="452" y="8"/>
                </a:cubicBezTo>
                <a:cubicBezTo>
                  <a:pt x="460" y="8"/>
                  <a:pt x="467" y="14"/>
                  <a:pt x="468" y="23"/>
                </a:cubicBezTo>
                <a:close/>
                <a:moveTo>
                  <a:pt x="148" y="82"/>
                </a:moveTo>
                <a:cubicBezTo>
                  <a:pt x="157" y="116"/>
                  <a:pt x="99" y="145"/>
                  <a:pt x="113" y="192"/>
                </a:cubicBezTo>
                <a:cubicBezTo>
                  <a:pt x="124" y="202"/>
                  <a:pt x="175" y="178"/>
                  <a:pt x="186" y="218"/>
                </a:cubicBezTo>
                <a:cubicBezTo>
                  <a:pt x="190" y="238"/>
                  <a:pt x="248" y="209"/>
                  <a:pt x="226" y="258"/>
                </a:cubicBezTo>
                <a:cubicBezTo>
                  <a:pt x="193" y="270"/>
                  <a:pt x="172" y="222"/>
                  <a:pt x="110" y="229"/>
                </a:cubicBezTo>
                <a:cubicBezTo>
                  <a:pt x="55" y="227"/>
                  <a:pt x="103" y="98"/>
                  <a:pt x="148" y="82"/>
                </a:cubicBezTo>
                <a:close/>
                <a:moveTo>
                  <a:pt x="166" y="279"/>
                </a:moveTo>
                <a:cubicBezTo>
                  <a:pt x="146" y="312"/>
                  <a:pt x="77" y="297"/>
                  <a:pt x="70" y="297"/>
                </a:cubicBezTo>
                <a:cubicBezTo>
                  <a:pt x="75" y="263"/>
                  <a:pt x="80" y="257"/>
                  <a:pt x="117" y="257"/>
                </a:cubicBezTo>
                <a:cubicBezTo>
                  <a:pt x="138" y="257"/>
                  <a:pt x="153" y="263"/>
                  <a:pt x="166" y="279"/>
                </a:cubicBezTo>
                <a:close/>
                <a:moveTo>
                  <a:pt x="230" y="282"/>
                </a:moveTo>
                <a:cubicBezTo>
                  <a:pt x="231" y="319"/>
                  <a:pt x="233" y="326"/>
                  <a:pt x="224" y="338"/>
                </a:cubicBezTo>
                <a:cubicBezTo>
                  <a:pt x="200" y="356"/>
                  <a:pt x="172" y="356"/>
                  <a:pt x="155" y="356"/>
                </a:cubicBezTo>
                <a:cubicBezTo>
                  <a:pt x="155" y="322"/>
                  <a:pt x="191" y="321"/>
                  <a:pt x="197" y="289"/>
                </a:cubicBezTo>
                <a:cubicBezTo>
                  <a:pt x="200" y="275"/>
                  <a:pt x="223" y="273"/>
                  <a:pt x="230" y="28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5" name="PA_任意多边形 168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 flipH="1">
            <a:off x="-936474" y="1963608"/>
            <a:ext cx="415372" cy="436393"/>
          </a:xfrm>
          <a:custGeom>
            <a:gdLst>
              <a:gd name="T0" fmla="*/ 231 w 418"/>
              <a:gd name="T1" fmla="*/ 182 h 439"/>
              <a:gd name="T2" fmla="*/ 219 w 418"/>
              <a:gd name="T3" fmla="*/ 292 h 439"/>
              <a:gd name="T4" fmla="*/ 230 w 418"/>
              <a:gd name="T5" fmla="*/ 296 h 439"/>
              <a:gd name="T6" fmla="*/ 202 w 418"/>
              <a:gd name="T7" fmla="*/ 286 h 439"/>
              <a:gd name="T8" fmla="*/ 194 w 418"/>
              <a:gd name="T9" fmla="*/ 295 h 439"/>
              <a:gd name="T10" fmla="*/ 186 w 418"/>
              <a:gd name="T11" fmla="*/ 294 h 439"/>
              <a:gd name="T12" fmla="*/ 151 w 418"/>
              <a:gd name="T13" fmla="*/ 271 h 439"/>
              <a:gd name="T14" fmla="*/ 151 w 418"/>
              <a:gd name="T15" fmla="*/ 283 h 439"/>
              <a:gd name="T16" fmla="*/ 153 w 418"/>
              <a:gd name="T17" fmla="*/ 253 h 439"/>
              <a:gd name="T18" fmla="*/ 142 w 418"/>
              <a:gd name="T19" fmla="*/ 248 h 439"/>
              <a:gd name="T20" fmla="*/ 141 w 418"/>
              <a:gd name="T21" fmla="*/ 240 h 439"/>
              <a:gd name="T22" fmla="*/ 155 w 418"/>
              <a:gd name="T23" fmla="*/ 200 h 439"/>
              <a:gd name="T24" fmla="*/ 143 w 418"/>
              <a:gd name="T25" fmla="*/ 203 h 439"/>
              <a:gd name="T26" fmla="*/ 173 w 418"/>
              <a:gd name="T27" fmla="*/ 196 h 439"/>
              <a:gd name="T28" fmla="*/ 175 w 418"/>
              <a:gd name="T29" fmla="*/ 184 h 439"/>
              <a:gd name="T30" fmla="*/ 251 w 418"/>
              <a:gd name="T31" fmla="*/ 197 h 439"/>
              <a:gd name="T32" fmla="*/ 264 w 418"/>
              <a:gd name="T33" fmla="*/ 237 h 439"/>
              <a:gd name="T34" fmla="*/ 272 w 418"/>
              <a:gd name="T35" fmla="*/ 227 h 439"/>
              <a:gd name="T36" fmla="*/ 251 w 418"/>
              <a:gd name="T37" fmla="*/ 250 h 439"/>
              <a:gd name="T38" fmla="*/ 257 w 418"/>
              <a:gd name="T39" fmla="*/ 261 h 439"/>
              <a:gd name="T40" fmla="*/ 253 w 418"/>
              <a:gd name="T41" fmla="*/ 267 h 439"/>
              <a:gd name="T42" fmla="*/ 199 w 418"/>
              <a:gd name="T43" fmla="*/ 177 h 439"/>
              <a:gd name="T44" fmla="*/ 188 w 418"/>
              <a:gd name="T45" fmla="*/ 170 h 439"/>
              <a:gd name="T46" fmla="*/ 214 w 418"/>
              <a:gd name="T47" fmla="*/ 186 h 439"/>
              <a:gd name="T48" fmla="*/ 224 w 418"/>
              <a:gd name="T49" fmla="*/ 179 h 439"/>
              <a:gd name="T50" fmla="*/ 166 w 418"/>
              <a:gd name="T51" fmla="*/ 258 h 439"/>
              <a:gd name="T52" fmla="*/ 223 w 418"/>
              <a:gd name="T53" fmla="*/ 223 h 439"/>
              <a:gd name="T54" fmla="*/ 192 w 418"/>
              <a:gd name="T55" fmla="*/ 216 h 439"/>
              <a:gd name="T56" fmla="*/ 8 w 418"/>
              <a:gd name="T57" fmla="*/ 119 h 439"/>
              <a:gd name="T58" fmla="*/ 50 w 418"/>
              <a:gd name="T59" fmla="*/ 71 h 439"/>
              <a:gd name="T60" fmla="*/ 108 w 418"/>
              <a:gd name="T61" fmla="*/ 222 h 439"/>
              <a:gd name="T62" fmla="*/ 105 w 418"/>
              <a:gd name="T63" fmla="*/ 407 h 439"/>
              <a:gd name="T64" fmla="*/ 203 w 418"/>
              <a:gd name="T65" fmla="*/ 401 h 439"/>
              <a:gd name="T66" fmla="*/ 300 w 418"/>
              <a:gd name="T67" fmla="*/ 290 h 439"/>
              <a:gd name="T68" fmla="*/ 384 w 418"/>
              <a:gd name="T69" fmla="*/ 149 h 439"/>
              <a:gd name="T70" fmla="*/ 207 w 418"/>
              <a:gd name="T71" fmla="*/ 48 h 439"/>
              <a:gd name="T72" fmla="*/ 165 w 418"/>
              <a:gd name="T73" fmla="*/ 124 h 439"/>
              <a:gd name="T74" fmla="*/ 6 w 418"/>
              <a:gd name="T75" fmla="*/ 188 h 439"/>
              <a:gd name="T76" fmla="*/ 87 w 418"/>
              <a:gd name="T77" fmla="*/ 403 h 439"/>
              <a:gd name="T78" fmla="*/ 213 w 418"/>
              <a:gd name="T79" fmla="*/ 415 h 439"/>
              <a:gd name="T80" fmla="*/ 227 w 418"/>
              <a:gd name="T81" fmla="*/ 405 h 439"/>
              <a:gd name="T82" fmla="*/ 415 w 418"/>
              <a:gd name="T83" fmla="*/ 199 h 439"/>
              <a:gd name="T84" fmla="*/ 394 w 418"/>
              <a:gd name="T85" fmla="*/ 260 h 439"/>
              <a:gd name="T86" fmla="*/ 184 w 418"/>
              <a:gd name="T87" fmla="*/ 22 h 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439">
                <a:moveTo>
                  <a:pt x="245" y="191"/>
                </a:moveTo>
                <a:cubicBezTo>
                  <a:pt x="243" y="195"/>
                  <a:pt x="237" y="196"/>
                  <a:pt x="233" y="194"/>
                </a:cubicBezTo>
                <a:cubicBezTo>
                  <a:pt x="229" y="191"/>
                  <a:pt x="228" y="186"/>
                  <a:pt x="231" y="182"/>
                </a:cubicBezTo>
                <a:cubicBezTo>
                  <a:pt x="234" y="178"/>
                  <a:pt x="239" y="177"/>
                  <a:pt x="243" y="179"/>
                </a:cubicBezTo>
                <a:cubicBezTo>
                  <a:pt x="247" y="182"/>
                  <a:pt x="248" y="187"/>
                  <a:pt x="245" y="191"/>
                </a:cubicBezTo>
                <a:close/>
                <a:moveTo>
                  <a:pt x="219" y="292"/>
                </a:moveTo>
                <a:cubicBezTo>
                  <a:pt x="217" y="288"/>
                  <a:pt x="219" y="283"/>
                  <a:pt x="223" y="281"/>
                </a:cubicBezTo>
                <a:cubicBezTo>
                  <a:pt x="227" y="279"/>
                  <a:pt x="232" y="280"/>
                  <a:pt x="235" y="285"/>
                </a:cubicBezTo>
                <a:cubicBezTo>
                  <a:pt x="237" y="289"/>
                  <a:pt x="235" y="294"/>
                  <a:pt x="230" y="296"/>
                </a:cubicBezTo>
                <a:cubicBezTo>
                  <a:pt x="226" y="298"/>
                  <a:pt x="221" y="297"/>
                  <a:pt x="219" y="292"/>
                </a:cubicBezTo>
                <a:close/>
                <a:moveTo>
                  <a:pt x="194" y="295"/>
                </a:moveTo>
                <a:cubicBezTo>
                  <a:pt x="194" y="290"/>
                  <a:pt x="197" y="286"/>
                  <a:pt x="202" y="286"/>
                </a:cubicBezTo>
                <a:cubicBezTo>
                  <a:pt x="207" y="286"/>
                  <a:pt x="211" y="289"/>
                  <a:pt x="211" y="294"/>
                </a:cubicBezTo>
                <a:cubicBezTo>
                  <a:pt x="211" y="299"/>
                  <a:pt x="208" y="303"/>
                  <a:pt x="203" y="303"/>
                </a:cubicBezTo>
                <a:cubicBezTo>
                  <a:pt x="198" y="304"/>
                  <a:pt x="194" y="300"/>
                  <a:pt x="194" y="295"/>
                </a:cubicBezTo>
                <a:close/>
                <a:moveTo>
                  <a:pt x="170" y="288"/>
                </a:moveTo>
                <a:cubicBezTo>
                  <a:pt x="172" y="283"/>
                  <a:pt x="177" y="281"/>
                  <a:pt x="181" y="283"/>
                </a:cubicBezTo>
                <a:cubicBezTo>
                  <a:pt x="186" y="284"/>
                  <a:pt x="188" y="289"/>
                  <a:pt x="186" y="294"/>
                </a:cubicBezTo>
                <a:cubicBezTo>
                  <a:pt x="184" y="298"/>
                  <a:pt x="179" y="301"/>
                  <a:pt x="175" y="299"/>
                </a:cubicBezTo>
                <a:cubicBezTo>
                  <a:pt x="170" y="297"/>
                  <a:pt x="168" y="292"/>
                  <a:pt x="170" y="288"/>
                </a:cubicBezTo>
                <a:close/>
                <a:moveTo>
                  <a:pt x="151" y="271"/>
                </a:moveTo>
                <a:cubicBezTo>
                  <a:pt x="155" y="268"/>
                  <a:pt x="160" y="268"/>
                  <a:pt x="164" y="271"/>
                </a:cubicBezTo>
                <a:cubicBezTo>
                  <a:pt x="167" y="275"/>
                  <a:pt x="167" y="280"/>
                  <a:pt x="163" y="283"/>
                </a:cubicBezTo>
                <a:cubicBezTo>
                  <a:pt x="160" y="287"/>
                  <a:pt x="154" y="287"/>
                  <a:pt x="151" y="283"/>
                </a:cubicBezTo>
                <a:cubicBezTo>
                  <a:pt x="148" y="280"/>
                  <a:pt x="148" y="274"/>
                  <a:pt x="151" y="271"/>
                </a:cubicBezTo>
                <a:close/>
                <a:moveTo>
                  <a:pt x="142" y="248"/>
                </a:moveTo>
                <a:cubicBezTo>
                  <a:pt x="146" y="246"/>
                  <a:pt x="151" y="249"/>
                  <a:pt x="153" y="253"/>
                </a:cubicBezTo>
                <a:cubicBezTo>
                  <a:pt x="154" y="258"/>
                  <a:pt x="152" y="263"/>
                  <a:pt x="147" y="264"/>
                </a:cubicBezTo>
                <a:cubicBezTo>
                  <a:pt x="143" y="266"/>
                  <a:pt x="138" y="263"/>
                  <a:pt x="136" y="259"/>
                </a:cubicBezTo>
                <a:cubicBezTo>
                  <a:pt x="135" y="254"/>
                  <a:pt x="137" y="249"/>
                  <a:pt x="142" y="248"/>
                </a:cubicBezTo>
                <a:close/>
                <a:moveTo>
                  <a:pt x="144" y="223"/>
                </a:moveTo>
                <a:cubicBezTo>
                  <a:pt x="148" y="223"/>
                  <a:pt x="152" y="228"/>
                  <a:pt x="151" y="232"/>
                </a:cubicBezTo>
                <a:cubicBezTo>
                  <a:pt x="150" y="237"/>
                  <a:pt x="146" y="240"/>
                  <a:pt x="141" y="240"/>
                </a:cubicBezTo>
                <a:cubicBezTo>
                  <a:pt x="137" y="239"/>
                  <a:pt x="133" y="235"/>
                  <a:pt x="134" y="230"/>
                </a:cubicBezTo>
                <a:cubicBezTo>
                  <a:pt x="135" y="225"/>
                  <a:pt x="139" y="222"/>
                  <a:pt x="144" y="223"/>
                </a:cubicBezTo>
                <a:close/>
                <a:moveTo>
                  <a:pt x="155" y="200"/>
                </a:moveTo>
                <a:cubicBezTo>
                  <a:pt x="159" y="203"/>
                  <a:pt x="161" y="208"/>
                  <a:pt x="158" y="212"/>
                </a:cubicBezTo>
                <a:cubicBezTo>
                  <a:pt x="156" y="216"/>
                  <a:pt x="150" y="218"/>
                  <a:pt x="146" y="215"/>
                </a:cubicBezTo>
                <a:cubicBezTo>
                  <a:pt x="142" y="213"/>
                  <a:pt x="141" y="207"/>
                  <a:pt x="143" y="203"/>
                </a:cubicBezTo>
                <a:cubicBezTo>
                  <a:pt x="146" y="199"/>
                  <a:pt x="151" y="198"/>
                  <a:pt x="155" y="200"/>
                </a:cubicBezTo>
                <a:close/>
                <a:moveTo>
                  <a:pt x="175" y="184"/>
                </a:moveTo>
                <a:cubicBezTo>
                  <a:pt x="178" y="188"/>
                  <a:pt x="177" y="194"/>
                  <a:pt x="173" y="196"/>
                </a:cubicBezTo>
                <a:cubicBezTo>
                  <a:pt x="169" y="199"/>
                  <a:pt x="164" y="198"/>
                  <a:pt x="161" y="195"/>
                </a:cubicBezTo>
                <a:cubicBezTo>
                  <a:pt x="158" y="191"/>
                  <a:pt x="159" y="185"/>
                  <a:pt x="163" y="183"/>
                </a:cubicBezTo>
                <a:cubicBezTo>
                  <a:pt x="166" y="180"/>
                  <a:pt x="172" y="181"/>
                  <a:pt x="175" y="184"/>
                </a:cubicBezTo>
                <a:close/>
                <a:moveTo>
                  <a:pt x="260" y="212"/>
                </a:moveTo>
                <a:cubicBezTo>
                  <a:pt x="256" y="214"/>
                  <a:pt x="250" y="213"/>
                  <a:pt x="248" y="209"/>
                </a:cubicBezTo>
                <a:cubicBezTo>
                  <a:pt x="245" y="205"/>
                  <a:pt x="247" y="199"/>
                  <a:pt x="251" y="197"/>
                </a:cubicBezTo>
                <a:cubicBezTo>
                  <a:pt x="255" y="194"/>
                  <a:pt x="260" y="196"/>
                  <a:pt x="263" y="200"/>
                </a:cubicBezTo>
                <a:cubicBezTo>
                  <a:pt x="265" y="204"/>
                  <a:pt x="264" y="209"/>
                  <a:pt x="260" y="212"/>
                </a:cubicBezTo>
                <a:close/>
                <a:moveTo>
                  <a:pt x="264" y="237"/>
                </a:moveTo>
                <a:cubicBezTo>
                  <a:pt x="259" y="237"/>
                  <a:pt x="255" y="233"/>
                  <a:pt x="254" y="229"/>
                </a:cubicBezTo>
                <a:cubicBezTo>
                  <a:pt x="254" y="224"/>
                  <a:pt x="257" y="220"/>
                  <a:pt x="262" y="219"/>
                </a:cubicBezTo>
                <a:cubicBezTo>
                  <a:pt x="267" y="219"/>
                  <a:pt x="271" y="222"/>
                  <a:pt x="272" y="227"/>
                </a:cubicBezTo>
                <a:cubicBezTo>
                  <a:pt x="272" y="232"/>
                  <a:pt x="268" y="236"/>
                  <a:pt x="264" y="237"/>
                </a:cubicBezTo>
                <a:close/>
                <a:moveTo>
                  <a:pt x="257" y="261"/>
                </a:moveTo>
                <a:cubicBezTo>
                  <a:pt x="252" y="259"/>
                  <a:pt x="250" y="254"/>
                  <a:pt x="251" y="250"/>
                </a:cubicBezTo>
                <a:cubicBezTo>
                  <a:pt x="253" y="245"/>
                  <a:pt x="258" y="243"/>
                  <a:pt x="263" y="244"/>
                </a:cubicBezTo>
                <a:cubicBezTo>
                  <a:pt x="267" y="246"/>
                  <a:pt x="269" y="251"/>
                  <a:pt x="268" y="255"/>
                </a:cubicBezTo>
                <a:cubicBezTo>
                  <a:pt x="266" y="260"/>
                  <a:pt x="261" y="262"/>
                  <a:pt x="257" y="261"/>
                </a:cubicBezTo>
                <a:close/>
                <a:moveTo>
                  <a:pt x="241" y="280"/>
                </a:moveTo>
                <a:cubicBezTo>
                  <a:pt x="237" y="277"/>
                  <a:pt x="237" y="271"/>
                  <a:pt x="240" y="268"/>
                </a:cubicBezTo>
                <a:cubicBezTo>
                  <a:pt x="244" y="264"/>
                  <a:pt x="249" y="264"/>
                  <a:pt x="253" y="267"/>
                </a:cubicBezTo>
                <a:cubicBezTo>
                  <a:pt x="256" y="271"/>
                  <a:pt x="256" y="276"/>
                  <a:pt x="253" y="280"/>
                </a:cubicBezTo>
                <a:cubicBezTo>
                  <a:pt x="250" y="283"/>
                  <a:pt x="244" y="283"/>
                  <a:pt x="241" y="280"/>
                </a:cubicBezTo>
                <a:close/>
                <a:moveTo>
                  <a:pt x="199" y="177"/>
                </a:moveTo>
                <a:cubicBezTo>
                  <a:pt x="200" y="181"/>
                  <a:pt x="197" y="186"/>
                  <a:pt x="192" y="187"/>
                </a:cubicBezTo>
                <a:cubicBezTo>
                  <a:pt x="188" y="188"/>
                  <a:pt x="183" y="186"/>
                  <a:pt x="182" y="181"/>
                </a:cubicBezTo>
                <a:cubicBezTo>
                  <a:pt x="181" y="176"/>
                  <a:pt x="183" y="172"/>
                  <a:pt x="188" y="170"/>
                </a:cubicBezTo>
                <a:cubicBezTo>
                  <a:pt x="193" y="169"/>
                  <a:pt x="197" y="172"/>
                  <a:pt x="199" y="177"/>
                </a:cubicBezTo>
                <a:close/>
                <a:moveTo>
                  <a:pt x="224" y="179"/>
                </a:moveTo>
                <a:cubicBezTo>
                  <a:pt x="223" y="184"/>
                  <a:pt x="218" y="187"/>
                  <a:pt x="214" y="186"/>
                </a:cubicBezTo>
                <a:cubicBezTo>
                  <a:pt x="209" y="185"/>
                  <a:pt x="206" y="181"/>
                  <a:pt x="206" y="176"/>
                </a:cubicBezTo>
                <a:cubicBezTo>
                  <a:pt x="207" y="172"/>
                  <a:pt x="212" y="168"/>
                  <a:pt x="216" y="169"/>
                </a:cubicBezTo>
                <a:cubicBezTo>
                  <a:pt x="221" y="170"/>
                  <a:pt x="224" y="174"/>
                  <a:pt x="224" y="179"/>
                </a:cubicBezTo>
                <a:close/>
                <a:moveTo>
                  <a:pt x="240" y="213"/>
                </a:moveTo>
                <a:cubicBezTo>
                  <a:pt x="252" y="233"/>
                  <a:pt x="245" y="258"/>
                  <a:pt x="224" y="270"/>
                </a:cubicBezTo>
                <a:cubicBezTo>
                  <a:pt x="203" y="283"/>
                  <a:pt x="178" y="277"/>
                  <a:pt x="166" y="258"/>
                </a:cubicBezTo>
                <a:cubicBezTo>
                  <a:pt x="154" y="238"/>
                  <a:pt x="162" y="213"/>
                  <a:pt x="182" y="200"/>
                </a:cubicBezTo>
                <a:cubicBezTo>
                  <a:pt x="203" y="188"/>
                  <a:pt x="229" y="194"/>
                  <a:pt x="240" y="213"/>
                </a:cubicBezTo>
                <a:close/>
                <a:moveTo>
                  <a:pt x="223" y="223"/>
                </a:moveTo>
                <a:cubicBezTo>
                  <a:pt x="230" y="234"/>
                  <a:pt x="226" y="248"/>
                  <a:pt x="214" y="254"/>
                </a:cubicBezTo>
                <a:cubicBezTo>
                  <a:pt x="203" y="261"/>
                  <a:pt x="189" y="258"/>
                  <a:pt x="183" y="247"/>
                </a:cubicBezTo>
                <a:cubicBezTo>
                  <a:pt x="177" y="237"/>
                  <a:pt x="181" y="223"/>
                  <a:pt x="192" y="216"/>
                </a:cubicBezTo>
                <a:cubicBezTo>
                  <a:pt x="203" y="210"/>
                  <a:pt x="217" y="213"/>
                  <a:pt x="223" y="223"/>
                </a:cubicBezTo>
                <a:close/>
                <a:moveTo>
                  <a:pt x="50" y="71"/>
                </a:moveTo>
                <a:cubicBezTo>
                  <a:pt x="33" y="78"/>
                  <a:pt x="18" y="94"/>
                  <a:pt x="8" y="119"/>
                </a:cubicBezTo>
                <a:cubicBezTo>
                  <a:pt x="2" y="138"/>
                  <a:pt x="0" y="155"/>
                  <a:pt x="2" y="169"/>
                </a:cubicBezTo>
                <a:cubicBezTo>
                  <a:pt x="23" y="148"/>
                  <a:pt x="38" y="121"/>
                  <a:pt x="46" y="91"/>
                </a:cubicBezTo>
                <a:cubicBezTo>
                  <a:pt x="48" y="85"/>
                  <a:pt x="49" y="78"/>
                  <a:pt x="50" y="71"/>
                </a:cubicBezTo>
                <a:close/>
                <a:moveTo>
                  <a:pt x="6" y="188"/>
                </a:moveTo>
                <a:cubicBezTo>
                  <a:pt x="15" y="206"/>
                  <a:pt x="31" y="215"/>
                  <a:pt x="54" y="209"/>
                </a:cubicBezTo>
                <a:cubicBezTo>
                  <a:pt x="99" y="200"/>
                  <a:pt x="103" y="218"/>
                  <a:pt x="108" y="222"/>
                </a:cubicBezTo>
                <a:cubicBezTo>
                  <a:pt x="60" y="227"/>
                  <a:pt x="33" y="256"/>
                  <a:pt x="27" y="293"/>
                </a:cubicBezTo>
                <a:cubicBezTo>
                  <a:pt x="50" y="308"/>
                  <a:pt x="69" y="329"/>
                  <a:pt x="84" y="353"/>
                </a:cubicBezTo>
                <a:cubicBezTo>
                  <a:pt x="94" y="370"/>
                  <a:pt x="101" y="388"/>
                  <a:pt x="105" y="407"/>
                </a:cubicBezTo>
                <a:cubicBezTo>
                  <a:pt x="133" y="409"/>
                  <a:pt x="159" y="396"/>
                  <a:pt x="169" y="366"/>
                </a:cubicBezTo>
                <a:cubicBezTo>
                  <a:pt x="174" y="337"/>
                  <a:pt x="170" y="310"/>
                  <a:pt x="183" y="312"/>
                </a:cubicBezTo>
                <a:cubicBezTo>
                  <a:pt x="184" y="351"/>
                  <a:pt x="191" y="381"/>
                  <a:pt x="203" y="401"/>
                </a:cubicBezTo>
                <a:cubicBezTo>
                  <a:pt x="208" y="397"/>
                  <a:pt x="213" y="394"/>
                  <a:pt x="219" y="391"/>
                </a:cubicBezTo>
                <a:cubicBezTo>
                  <a:pt x="259" y="367"/>
                  <a:pt x="306" y="359"/>
                  <a:pt x="351" y="368"/>
                </a:cubicBezTo>
                <a:cubicBezTo>
                  <a:pt x="351" y="344"/>
                  <a:pt x="335" y="316"/>
                  <a:pt x="300" y="290"/>
                </a:cubicBezTo>
                <a:cubicBezTo>
                  <a:pt x="336" y="290"/>
                  <a:pt x="362" y="283"/>
                  <a:pt x="380" y="271"/>
                </a:cubicBezTo>
                <a:cubicBezTo>
                  <a:pt x="370" y="239"/>
                  <a:pt x="368" y="204"/>
                  <a:pt x="377" y="170"/>
                </a:cubicBezTo>
                <a:cubicBezTo>
                  <a:pt x="379" y="163"/>
                  <a:pt x="381" y="156"/>
                  <a:pt x="384" y="149"/>
                </a:cubicBezTo>
                <a:cubicBezTo>
                  <a:pt x="359" y="132"/>
                  <a:pt x="325" y="135"/>
                  <a:pt x="298" y="169"/>
                </a:cubicBezTo>
                <a:cubicBezTo>
                  <a:pt x="276" y="162"/>
                  <a:pt x="331" y="98"/>
                  <a:pt x="301" y="47"/>
                </a:cubicBezTo>
                <a:cubicBezTo>
                  <a:pt x="270" y="55"/>
                  <a:pt x="238" y="55"/>
                  <a:pt x="207" y="48"/>
                </a:cubicBezTo>
                <a:cubicBezTo>
                  <a:pt x="195" y="45"/>
                  <a:pt x="184" y="40"/>
                  <a:pt x="173" y="35"/>
                </a:cubicBezTo>
                <a:cubicBezTo>
                  <a:pt x="160" y="57"/>
                  <a:pt x="159" y="89"/>
                  <a:pt x="178" y="123"/>
                </a:cubicBezTo>
                <a:cubicBezTo>
                  <a:pt x="184" y="132"/>
                  <a:pt x="174" y="138"/>
                  <a:pt x="165" y="124"/>
                </a:cubicBezTo>
                <a:cubicBezTo>
                  <a:pt x="130" y="84"/>
                  <a:pt x="96" y="65"/>
                  <a:pt x="67" y="67"/>
                </a:cubicBezTo>
                <a:cubicBezTo>
                  <a:pt x="66" y="76"/>
                  <a:pt x="64" y="86"/>
                  <a:pt x="62" y="96"/>
                </a:cubicBezTo>
                <a:cubicBezTo>
                  <a:pt x="53" y="131"/>
                  <a:pt x="34" y="163"/>
                  <a:pt x="6" y="188"/>
                </a:cubicBezTo>
                <a:close/>
                <a:moveTo>
                  <a:pt x="26" y="313"/>
                </a:moveTo>
                <a:cubicBezTo>
                  <a:pt x="26" y="326"/>
                  <a:pt x="28" y="339"/>
                  <a:pt x="33" y="353"/>
                </a:cubicBezTo>
                <a:cubicBezTo>
                  <a:pt x="42" y="379"/>
                  <a:pt x="64" y="396"/>
                  <a:pt x="87" y="403"/>
                </a:cubicBezTo>
                <a:cubicBezTo>
                  <a:pt x="83" y="389"/>
                  <a:pt x="77" y="375"/>
                  <a:pt x="69" y="361"/>
                </a:cubicBezTo>
                <a:cubicBezTo>
                  <a:pt x="58" y="342"/>
                  <a:pt x="43" y="326"/>
                  <a:pt x="26" y="313"/>
                </a:cubicBezTo>
                <a:close/>
                <a:moveTo>
                  <a:pt x="213" y="415"/>
                </a:moveTo>
                <a:cubicBezTo>
                  <a:pt x="228" y="432"/>
                  <a:pt x="251" y="439"/>
                  <a:pt x="280" y="435"/>
                </a:cubicBezTo>
                <a:cubicBezTo>
                  <a:pt x="316" y="426"/>
                  <a:pt x="340" y="408"/>
                  <a:pt x="348" y="385"/>
                </a:cubicBezTo>
                <a:cubicBezTo>
                  <a:pt x="307" y="376"/>
                  <a:pt x="264" y="383"/>
                  <a:pt x="227" y="405"/>
                </a:cubicBezTo>
                <a:cubicBezTo>
                  <a:pt x="222" y="408"/>
                  <a:pt x="217" y="411"/>
                  <a:pt x="213" y="415"/>
                </a:cubicBezTo>
                <a:close/>
                <a:moveTo>
                  <a:pt x="394" y="260"/>
                </a:moveTo>
                <a:cubicBezTo>
                  <a:pt x="413" y="243"/>
                  <a:pt x="418" y="219"/>
                  <a:pt x="415" y="199"/>
                </a:cubicBezTo>
                <a:cubicBezTo>
                  <a:pt x="413" y="183"/>
                  <a:pt x="406" y="170"/>
                  <a:pt x="397" y="160"/>
                </a:cubicBezTo>
                <a:cubicBezTo>
                  <a:pt x="396" y="165"/>
                  <a:pt x="394" y="170"/>
                  <a:pt x="393" y="174"/>
                </a:cubicBezTo>
                <a:cubicBezTo>
                  <a:pt x="386" y="203"/>
                  <a:pt x="386" y="233"/>
                  <a:pt x="394" y="260"/>
                </a:cubicBezTo>
                <a:close/>
                <a:moveTo>
                  <a:pt x="290" y="32"/>
                </a:moveTo>
                <a:cubicBezTo>
                  <a:pt x="282" y="25"/>
                  <a:pt x="272" y="17"/>
                  <a:pt x="258" y="11"/>
                </a:cubicBezTo>
                <a:cubicBezTo>
                  <a:pt x="228" y="0"/>
                  <a:pt x="201" y="6"/>
                  <a:pt x="184" y="22"/>
                </a:cubicBezTo>
                <a:cubicBezTo>
                  <a:pt x="193" y="26"/>
                  <a:pt x="202" y="29"/>
                  <a:pt x="211" y="31"/>
                </a:cubicBezTo>
                <a:cubicBezTo>
                  <a:pt x="237" y="38"/>
                  <a:pt x="264" y="38"/>
                  <a:pt x="290" y="3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0" name="PA_文本框 15"/>
          <p:cNvSpPr txBox="1"/>
          <p:nvPr>
            <p:custDataLst>
              <p:tags r:id="rId20"/>
            </p:custDataLst>
          </p:nvPr>
        </p:nvSpPr>
        <p:spPr>
          <a:xfrm rot="17988904">
            <a:off x="2679916" y="3234462"/>
            <a:ext cx="425972" cy="1726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lnSpc>
                <a:spcPct val="0"/>
              </a:lnSpc>
            </a:pPr>
            <a:r>
              <a:rPr lang="en-US" altLang="zh-CN" spc="-1000">
                <a:blipFill dpi="0" rotWithShape="1">
                  <a:blip r:embed="rId21"/>
                  <a:tile tx="0" ty="0" sx="100000" sy="100000" flip="none" algn="tl"/>
                </a:blipFill>
                <a:latin typeface="Arial" panose="020b0604020202020204" pitchFamily="34" charset="0"/>
              </a:rPr>
              <a:t>_</a:t>
            </a:r>
            <a:r>
              <a:rPr lang="en-US" altLang="zh-CN" spc="-1000">
                <a:blipFill dpi="0" rotWithShape="1">
                  <a:blip r:embed="rId22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r>
              <a:rPr lang="en-US" altLang="zh-CN" spc="-1000">
                <a:blipFill dpi="0" rotWithShape="1">
                  <a:blip r:embed="rId23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endParaRPr lang="zh-CN" altLang="en-US" spc="-1000">
              <a:blipFill dpi="0" rotWithShape="1">
                <a:blip r:embed="rId23"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183" name="PA_文本框 15"/>
          <p:cNvSpPr txBox="1"/>
          <p:nvPr>
            <p:custDataLst>
              <p:tags r:id="rId24"/>
            </p:custDataLst>
          </p:nvPr>
        </p:nvSpPr>
        <p:spPr>
          <a:xfrm rot="17988904">
            <a:off x="2649436" y="3905022"/>
            <a:ext cx="425972" cy="1726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lnSpc>
                <a:spcPct val="0"/>
              </a:lnSpc>
            </a:pPr>
            <a:r>
              <a:rPr lang="en-US" altLang="zh-CN" spc="-1000">
                <a:blipFill dpi="0" rotWithShape="1">
                  <a:blip r:embed="rId21"/>
                  <a:tile tx="0" ty="0" sx="100000" sy="100000" flip="none" algn="tl"/>
                </a:blipFill>
                <a:latin typeface="Arial" panose="020b0604020202020204" pitchFamily="34" charset="0"/>
              </a:rPr>
              <a:t>_</a:t>
            </a:r>
            <a:r>
              <a:rPr lang="en-US" altLang="zh-CN" spc="-1000">
                <a:blipFill dpi="0" rotWithShape="1">
                  <a:blip r:embed="rId22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r>
              <a:rPr lang="en-US" altLang="zh-CN" spc="-1000">
                <a:blipFill dpi="0" rotWithShape="1">
                  <a:blip r:embed="rId23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endParaRPr lang="zh-CN" altLang="en-US" spc="-1000">
              <a:blipFill dpi="0" rotWithShape="1">
                <a:blip r:embed="rId23"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9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17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25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33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9" presetClass="entr" presetSubtype="1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entr" presetSubtype="0" de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0.05*cos(3*pi*$)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from x="100000" y="10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4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r"/>
                                          </p:val>
                                        </p:tav>
                                        <p:tav tm="100000">
                                          <p:val>
                                            <p:strVal val="#ppt_r+rand(36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sin(2*pi*(1-$)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entr" presetSubtype="0" de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0.05*cos(3*pi*$)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from x="100000" y="10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r"/>
                                          </p:val>
                                        </p:tav>
                                        <p:tav tm="100000">
                                          <p:val>
                                            <p:strVal val="#ppt_r+rand(36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sin(2*pi*(1-$)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9" grpId="0"/>
      <p:bldP spid="170" grpId="0"/>
      <p:bldP spid="171" grpId="0"/>
      <p:bldP spid="176" grpId="0" animBg="1"/>
      <p:bldP spid="177" grpId="0" animBg="1"/>
      <p:bldP spid="178" grpId="0" animBg="1"/>
      <p:bldP spid="179" grpId="0" animBg="1"/>
      <p:bldP spid="172" grpId="0" animBg="1"/>
      <p:bldP spid="172" grpId="1" animBg="1"/>
      <p:bldP spid="172" grpId="2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5" grpId="2" animBg="1"/>
      <p:bldP spid="180" grpId="0"/>
      <p:bldP spid="1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952"/>
            <a:ext cx="3733808" cy="374904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3536802" y="1458410"/>
            <a:ext cx="1738593" cy="3941180"/>
            <a:chOff x="925056" y="2916820"/>
            <a:chExt cx="1738593" cy="3941180"/>
          </a:xfrm>
        </p:grpSpPr>
        <p:sp>
          <p:nvSpPr>
            <p:cNvPr id="20" name="文本框 19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23070" y="1458410"/>
            <a:ext cx="1738593" cy="3941180"/>
            <a:chOff x="925056" y="2916820"/>
            <a:chExt cx="1738593" cy="3941180"/>
          </a:xfrm>
        </p:grpSpPr>
        <p:sp>
          <p:nvSpPr>
            <p:cNvPr id="24" name="文本框 23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509338" y="1458410"/>
            <a:ext cx="1738593" cy="3941180"/>
            <a:chOff x="925056" y="2916820"/>
            <a:chExt cx="1738593" cy="3941180"/>
          </a:xfrm>
        </p:grpSpPr>
        <p:sp>
          <p:nvSpPr>
            <p:cNvPr id="28" name="文本框 27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400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346972" y="3301234"/>
            <a:ext cx="4528819" cy="3019213"/>
            <a:chOff x="6346972" y="3301234"/>
            <a:chExt cx="4528819" cy="3019213"/>
          </a:xfrm>
        </p:grpSpPr>
        <p:grpSp>
          <p:nvGrpSpPr>
            <p:cNvPr id="41" name="组合 40"/>
            <p:cNvGrpSpPr/>
            <p:nvPr/>
          </p:nvGrpSpPr>
          <p:grpSpPr>
            <a:xfrm>
              <a:off x="9818345" y="3974737"/>
              <a:ext cx="869791" cy="1960879"/>
              <a:chOff x="4965929" y="1400536"/>
              <a:chExt cx="2420778" cy="5457463"/>
            </a:xfrm>
          </p:grpSpPr>
          <p:sp>
            <p:nvSpPr>
              <p:cNvPr id="42" name="Freeform 19"/>
              <p:cNvSpPr>
                <a:spLocks noEditPoints="1"/>
              </p:cNvSpPr>
              <p:nvPr/>
            </p:nvSpPr>
            <p:spPr bwMode="auto">
              <a:xfrm>
                <a:off x="5931649" y="3597407"/>
                <a:ext cx="247493" cy="222909"/>
              </a:xfrm>
              <a:custGeom>
                <a:gdLst>
                  <a:gd name="T0" fmla="*/ 96 w 315"/>
                  <a:gd name="T1" fmla="*/ 252 h 284"/>
                  <a:gd name="T2" fmla="*/ 247 w 315"/>
                  <a:gd name="T3" fmla="*/ 112 h 284"/>
                  <a:gd name="T4" fmla="*/ 96 w 315"/>
                  <a:gd name="T5" fmla="*/ 252 h 284"/>
                  <a:gd name="T6" fmla="*/ 37 w 315"/>
                  <a:gd name="T7" fmla="*/ 153 h 284"/>
                  <a:gd name="T8" fmla="*/ 204 w 315"/>
                  <a:gd name="T9" fmla="*/ 63 h 284"/>
                  <a:gd name="T10" fmla="*/ 37 w 315"/>
                  <a:gd name="T11" fmla="*/ 153 h 284"/>
                  <a:gd name="T12" fmla="*/ 113 w 315"/>
                  <a:gd name="T13" fmla="*/ 180 h 284"/>
                  <a:gd name="T14" fmla="*/ 32 w 315"/>
                  <a:gd name="T15" fmla="*/ 215 h 284"/>
                  <a:gd name="T16" fmla="*/ 113 w 315"/>
                  <a:gd name="T17" fmla="*/ 180 h 28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4">
                    <a:moveTo>
                      <a:pt x="96" y="252"/>
                    </a:moveTo>
                    <a:cubicBezTo>
                      <a:pt x="147" y="215"/>
                      <a:pt x="153" y="105"/>
                      <a:pt x="247" y="112"/>
                    </a:cubicBezTo>
                    <a:cubicBezTo>
                      <a:pt x="315" y="180"/>
                      <a:pt x="194" y="284"/>
                      <a:pt x="96" y="252"/>
                    </a:cubicBezTo>
                    <a:close/>
                    <a:moveTo>
                      <a:pt x="37" y="153"/>
                    </a:moveTo>
                    <a:cubicBezTo>
                      <a:pt x="0" y="28"/>
                      <a:pt x="201" y="0"/>
                      <a:pt x="204" y="63"/>
                    </a:cubicBezTo>
                    <a:cubicBezTo>
                      <a:pt x="139" y="92"/>
                      <a:pt x="130" y="182"/>
                      <a:pt x="37" y="153"/>
                    </a:cubicBezTo>
                    <a:close/>
                    <a:moveTo>
                      <a:pt x="113" y="180"/>
                    </a:moveTo>
                    <a:cubicBezTo>
                      <a:pt x="102" y="228"/>
                      <a:pt x="52" y="241"/>
                      <a:pt x="32" y="215"/>
                    </a:cubicBezTo>
                    <a:cubicBezTo>
                      <a:pt x="28" y="196"/>
                      <a:pt x="75" y="183"/>
                      <a:pt x="113" y="18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20"/>
              <p:cNvSpPr/>
              <p:nvPr/>
            </p:nvSpPr>
            <p:spPr bwMode="auto">
              <a:xfrm>
                <a:off x="5161266" y="2363266"/>
                <a:ext cx="181384" cy="481365"/>
              </a:xfrm>
              <a:custGeom>
                <a:gdLst>
                  <a:gd name="T0" fmla="*/ 149 w 231"/>
                  <a:gd name="T1" fmla="*/ 613 h 613"/>
                  <a:gd name="T2" fmla="*/ 102 w 231"/>
                  <a:gd name="T3" fmla="*/ 457 h 613"/>
                  <a:gd name="T4" fmla="*/ 59 w 231"/>
                  <a:gd name="T5" fmla="*/ 413 h 613"/>
                  <a:gd name="T6" fmla="*/ 111 w 231"/>
                  <a:gd name="T7" fmla="*/ 384 h 613"/>
                  <a:gd name="T8" fmla="*/ 29 w 231"/>
                  <a:gd name="T9" fmla="*/ 61 h 613"/>
                  <a:gd name="T10" fmla="*/ 58 w 231"/>
                  <a:gd name="T11" fmla="*/ 41 h 613"/>
                  <a:gd name="T12" fmla="*/ 175 w 231"/>
                  <a:gd name="T13" fmla="*/ 233 h 613"/>
                  <a:gd name="T14" fmla="*/ 231 w 231"/>
                  <a:gd name="T15" fmla="*/ 225 h 613"/>
                  <a:gd name="T16" fmla="*/ 151 w 231"/>
                  <a:gd name="T17" fmla="*/ 422 h 613"/>
                  <a:gd name="T18" fmla="*/ 187 w 231"/>
                  <a:gd name="T19" fmla="*/ 596 h 613"/>
                  <a:gd name="T20" fmla="*/ 149 w 231"/>
                  <a:gd name="T21" fmla="*/ 613 h 6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1" h="613">
                    <a:moveTo>
                      <a:pt x="149" y="613"/>
                    </a:moveTo>
                    <a:cubicBezTo>
                      <a:pt x="124" y="531"/>
                      <a:pt x="128" y="495"/>
                      <a:pt x="102" y="457"/>
                    </a:cubicBezTo>
                    <a:cubicBezTo>
                      <a:pt x="94" y="446"/>
                      <a:pt x="51" y="429"/>
                      <a:pt x="59" y="413"/>
                    </a:cubicBezTo>
                    <a:cubicBezTo>
                      <a:pt x="83" y="408"/>
                      <a:pt x="104" y="423"/>
                      <a:pt x="111" y="384"/>
                    </a:cubicBezTo>
                    <a:cubicBezTo>
                      <a:pt x="140" y="302"/>
                      <a:pt x="149" y="198"/>
                      <a:pt x="29" y="61"/>
                    </a:cubicBezTo>
                    <a:cubicBezTo>
                      <a:pt x="0" y="26"/>
                      <a:pt x="10" y="0"/>
                      <a:pt x="58" y="41"/>
                    </a:cubicBezTo>
                    <a:cubicBezTo>
                      <a:pt x="146" y="128"/>
                      <a:pt x="163" y="195"/>
                      <a:pt x="175" y="233"/>
                    </a:cubicBezTo>
                    <a:cubicBezTo>
                      <a:pt x="206" y="203"/>
                      <a:pt x="231" y="212"/>
                      <a:pt x="231" y="225"/>
                    </a:cubicBezTo>
                    <a:cubicBezTo>
                      <a:pt x="184" y="243"/>
                      <a:pt x="175" y="351"/>
                      <a:pt x="151" y="422"/>
                    </a:cubicBezTo>
                    <a:cubicBezTo>
                      <a:pt x="175" y="494"/>
                      <a:pt x="191" y="593"/>
                      <a:pt x="187" y="596"/>
                    </a:cubicBezTo>
                    <a:cubicBezTo>
                      <a:pt x="149" y="613"/>
                      <a:pt x="149" y="613"/>
                      <a:pt x="149" y="6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1"/>
              <p:cNvSpPr/>
              <p:nvPr/>
            </p:nvSpPr>
            <p:spPr bwMode="auto">
              <a:xfrm>
                <a:off x="5835974" y="3050266"/>
                <a:ext cx="127235" cy="121587"/>
              </a:xfrm>
              <a:custGeom>
                <a:gdLst>
                  <a:gd name="T0" fmla="*/ 32 w 162"/>
                  <a:gd name="T1" fmla="*/ 113 h 155"/>
                  <a:gd name="T2" fmla="*/ 140 w 162"/>
                  <a:gd name="T3" fmla="*/ 27 h 155"/>
                  <a:gd name="T4" fmla="*/ 134 w 162"/>
                  <a:gd name="T5" fmla="*/ 99 h 155"/>
                  <a:gd name="T6" fmla="*/ 68 w 162"/>
                  <a:gd name="T7" fmla="*/ 112 h 155"/>
                  <a:gd name="T8" fmla="*/ 32 w 162"/>
                  <a:gd name="T9" fmla="*/ 113 h 15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55">
                    <a:moveTo>
                      <a:pt x="32" y="113"/>
                    </a:moveTo>
                    <a:cubicBezTo>
                      <a:pt x="0" y="56"/>
                      <a:pt x="91" y="0"/>
                      <a:pt x="140" y="27"/>
                    </a:cubicBezTo>
                    <a:cubicBezTo>
                      <a:pt x="162" y="40"/>
                      <a:pt x="134" y="81"/>
                      <a:pt x="134" y="99"/>
                    </a:cubicBezTo>
                    <a:cubicBezTo>
                      <a:pt x="126" y="140"/>
                      <a:pt x="80" y="155"/>
                      <a:pt x="68" y="112"/>
                    </a:cubicBezTo>
                    <a:cubicBezTo>
                      <a:pt x="63" y="89"/>
                      <a:pt x="43" y="108"/>
                      <a:pt x="32" y="11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2"/>
              <p:cNvSpPr>
                <a:spLocks noEditPoints="1"/>
              </p:cNvSpPr>
              <p:nvPr/>
            </p:nvSpPr>
            <p:spPr bwMode="auto">
              <a:xfrm>
                <a:off x="5305774" y="2388182"/>
                <a:ext cx="195669" cy="251479"/>
              </a:xfrm>
              <a:custGeom>
                <a:gdLst>
                  <a:gd name="T0" fmla="*/ 23 w 249"/>
                  <a:gd name="T1" fmla="*/ 165 h 320"/>
                  <a:gd name="T2" fmla="*/ 193 w 249"/>
                  <a:gd name="T3" fmla="*/ 48 h 320"/>
                  <a:gd name="T4" fmla="*/ 23 w 249"/>
                  <a:gd name="T5" fmla="*/ 165 h 320"/>
                  <a:gd name="T6" fmla="*/ 220 w 249"/>
                  <a:gd name="T7" fmla="*/ 132 h 320"/>
                  <a:gd name="T8" fmla="*/ 68 w 249"/>
                  <a:gd name="T9" fmla="*/ 199 h 320"/>
                  <a:gd name="T10" fmla="*/ 191 w 249"/>
                  <a:gd name="T11" fmla="*/ 251 h 320"/>
                  <a:gd name="T12" fmla="*/ 220 w 249"/>
                  <a:gd name="T13" fmla="*/ 132 h 320"/>
                  <a:gd name="T14" fmla="*/ 152 w 249"/>
                  <a:gd name="T15" fmla="*/ 130 h 320"/>
                  <a:gd name="T16" fmla="*/ 209 w 249"/>
                  <a:gd name="T17" fmla="*/ 69 h 320"/>
                  <a:gd name="T18" fmla="*/ 152 w 249"/>
                  <a:gd name="T19" fmla="*/ 130 h 32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9" h="320">
                    <a:moveTo>
                      <a:pt x="23" y="165"/>
                    </a:moveTo>
                    <a:cubicBezTo>
                      <a:pt x="0" y="45"/>
                      <a:pt x="167" y="0"/>
                      <a:pt x="193" y="48"/>
                    </a:cubicBezTo>
                    <a:cubicBezTo>
                      <a:pt x="127" y="96"/>
                      <a:pt x="142" y="176"/>
                      <a:pt x="23" y="165"/>
                    </a:cubicBezTo>
                    <a:close/>
                    <a:moveTo>
                      <a:pt x="220" y="132"/>
                    </a:moveTo>
                    <a:cubicBezTo>
                      <a:pt x="169" y="137"/>
                      <a:pt x="162" y="206"/>
                      <a:pt x="68" y="199"/>
                    </a:cubicBezTo>
                    <a:cubicBezTo>
                      <a:pt x="46" y="232"/>
                      <a:pt x="114" y="320"/>
                      <a:pt x="191" y="251"/>
                    </a:cubicBezTo>
                    <a:cubicBezTo>
                      <a:pt x="246" y="194"/>
                      <a:pt x="238" y="138"/>
                      <a:pt x="220" y="132"/>
                    </a:cubicBezTo>
                    <a:close/>
                    <a:moveTo>
                      <a:pt x="152" y="130"/>
                    </a:moveTo>
                    <a:cubicBezTo>
                      <a:pt x="170" y="93"/>
                      <a:pt x="192" y="87"/>
                      <a:pt x="209" y="69"/>
                    </a:cubicBezTo>
                    <a:cubicBezTo>
                      <a:pt x="232" y="92"/>
                      <a:pt x="249" y="118"/>
                      <a:pt x="152" y="1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4"/>
              <p:cNvSpPr>
                <a:spLocks noEditPoints="1"/>
              </p:cNvSpPr>
              <p:nvPr/>
            </p:nvSpPr>
            <p:spPr bwMode="auto">
              <a:xfrm>
                <a:off x="4965929" y="2791146"/>
                <a:ext cx="577040" cy="538504"/>
              </a:xfrm>
              <a:custGeom>
                <a:gdLst>
                  <a:gd name="T0" fmla="*/ 411 w 735"/>
                  <a:gd name="T1" fmla="*/ 248 h 686"/>
                  <a:gd name="T2" fmla="*/ 272 w 735"/>
                  <a:gd name="T3" fmla="*/ 367 h 686"/>
                  <a:gd name="T4" fmla="*/ 256 w 735"/>
                  <a:gd name="T5" fmla="*/ 355 h 686"/>
                  <a:gd name="T6" fmla="*/ 296 w 735"/>
                  <a:gd name="T7" fmla="*/ 384 h 686"/>
                  <a:gd name="T8" fmla="*/ 291 w 735"/>
                  <a:gd name="T9" fmla="*/ 403 h 686"/>
                  <a:gd name="T10" fmla="*/ 300 w 735"/>
                  <a:gd name="T11" fmla="*/ 413 h 686"/>
                  <a:gd name="T12" fmla="*/ 364 w 735"/>
                  <a:gd name="T13" fmla="*/ 439 h 686"/>
                  <a:gd name="T14" fmla="*/ 347 w 735"/>
                  <a:gd name="T15" fmla="*/ 451 h 686"/>
                  <a:gd name="T16" fmla="*/ 386 w 735"/>
                  <a:gd name="T17" fmla="*/ 420 h 686"/>
                  <a:gd name="T18" fmla="*/ 404 w 735"/>
                  <a:gd name="T19" fmla="*/ 430 h 686"/>
                  <a:gd name="T20" fmla="*/ 415 w 735"/>
                  <a:gd name="T21" fmla="*/ 423 h 686"/>
                  <a:gd name="T22" fmla="*/ 455 w 735"/>
                  <a:gd name="T23" fmla="*/ 368 h 686"/>
                  <a:gd name="T24" fmla="*/ 463 w 735"/>
                  <a:gd name="T25" fmla="*/ 387 h 686"/>
                  <a:gd name="T26" fmla="*/ 445 w 735"/>
                  <a:gd name="T27" fmla="*/ 341 h 686"/>
                  <a:gd name="T28" fmla="*/ 459 w 735"/>
                  <a:gd name="T29" fmla="*/ 327 h 686"/>
                  <a:gd name="T30" fmla="*/ 372 w 735"/>
                  <a:gd name="T31" fmla="*/ 235 h 686"/>
                  <a:gd name="T32" fmla="*/ 306 w 735"/>
                  <a:gd name="T33" fmla="*/ 255 h 686"/>
                  <a:gd name="T34" fmla="*/ 311 w 735"/>
                  <a:gd name="T35" fmla="*/ 235 h 686"/>
                  <a:gd name="T36" fmla="*/ 300 w 735"/>
                  <a:gd name="T37" fmla="*/ 283 h 686"/>
                  <a:gd name="T38" fmla="*/ 280 w 735"/>
                  <a:gd name="T39" fmla="*/ 287 h 686"/>
                  <a:gd name="T40" fmla="*/ 274 w 735"/>
                  <a:gd name="T41" fmla="*/ 298 h 686"/>
                  <a:gd name="T42" fmla="*/ 447 w 735"/>
                  <a:gd name="T43" fmla="*/ 287 h 686"/>
                  <a:gd name="T44" fmla="*/ 466 w 735"/>
                  <a:gd name="T45" fmla="*/ 296 h 686"/>
                  <a:gd name="T46" fmla="*/ 421 w 735"/>
                  <a:gd name="T47" fmla="*/ 276 h 686"/>
                  <a:gd name="T48" fmla="*/ 421 w 735"/>
                  <a:gd name="T49" fmla="*/ 256 h 686"/>
                  <a:gd name="T50" fmla="*/ 368 w 735"/>
                  <a:gd name="T51" fmla="*/ 407 h 686"/>
                  <a:gd name="T52" fmla="*/ 361 w 735"/>
                  <a:gd name="T53" fmla="*/ 297 h 686"/>
                  <a:gd name="T54" fmla="*/ 400 w 735"/>
                  <a:gd name="T55" fmla="*/ 333 h 686"/>
                  <a:gd name="T56" fmla="*/ 702 w 735"/>
                  <a:gd name="T57" fmla="*/ 492 h 686"/>
                  <a:gd name="T58" fmla="*/ 729 w 735"/>
                  <a:gd name="T59" fmla="*/ 391 h 686"/>
                  <a:gd name="T60" fmla="*/ 469 w 735"/>
                  <a:gd name="T61" fmla="*/ 452 h 686"/>
                  <a:gd name="T62" fmla="*/ 223 w 735"/>
                  <a:gd name="T63" fmla="*/ 627 h 686"/>
                  <a:gd name="T64" fmla="*/ 139 w 735"/>
                  <a:gd name="T65" fmla="*/ 490 h 686"/>
                  <a:gd name="T66" fmla="*/ 200 w 735"/>
                  <a:gd name="T67" fmla="*/ 256 h 686"/>
                  <a:gd name="T68" fmla="*/ 314 w 735"/>
                  <a:gd name="T69" fmla="*/ 10 h 686"/>
                  <a:gd name="T70" fmla="*/ 614 w 735"/>
                  <a:gd name="T71" fmla="*/ 156 h 686"/>
                  <a:gd name="T72" fmla="*/ 549 w 735"/>
                  <a:gd name="T73" fmla="*/ 284 h 686"/>
                  <a:gd name="T74" fmla="*/ 611 w 735"/>
                  <a:gd name="T75" fmla="*/ 558 h 686"/>
                  <a:gd name="T76" fmla="*/ 244 w 735"/>
                  <a:gd name="T77" fmla="*/ 649 h 686"/>
                  <a:gd name="T78" fmla="*/ 112 w 735"/>
                  <a:gd name="T79" fmla="*/ 489 h 686"/>
                  <a:gd name="T80" fmla="*/ 112 w 735"/>
                  <a:gd name="T81" fmla="*/ 460 h 686"/>
                  <a:gd name="T82" fmla="*/ 217 w 735"/>
                  <a:gd name="T83" fmla="*/ 14 h 686"/>
                  <a:gd name="T84" fmla="*/ 153 w 735"/>
                  <a:gd name="T85" fmla="*/ 100 h 686"/>
                  <a:gd name="T86" fmla="*/ 671 w 735"/>
                  <a:gd name="T87" fmla="*/ 164 h 6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35" h="686">
                    <a:moveTo>
                      <a:pt x="384" y="237"/>
                    </a:moveTo>
                    <a:cubicBezTo>
                      <a:pt x="381" y="245"/>
                      <a:pt x="385" y="253"/>
                      <a:pt x="392" y="256"/>
                    </a:cubicBezTo>
                    <a:cubicBezTo>
                      <a:pt x="399" y="259"/>
                      <a:pt x="408" y="255"/>
                      <a:pt x="411" y="248"/>
                    </a:cubicBezTo>
                    <a:cubicBezTo>
                      <a:pt x="414" y="241"/>
                      <a:pt x="410" y="233"/>
                      <a:pt x="403" y="230"/>
                    </a:cubicBezTo>
                    <a:cubicBezTo>
                      <a:pt x="396" y="227"/>
                      <a:pt x="387" y="230"/>
                      <a:pt x="384" y="237"/>
                    </a:cubicBezTo>
                    <a:close/>
                    <a:moveTo>
                      <a:pt x="272" y="367"/>
                    </a:moveTo>
                    <a:cubicBezTo>
                      <a:pt x="280" y="366"/>
                      <a:pt x="285" y="359"/>
                      <a:pt x="284" y="351"/>
                    </a:cubicBezTo>
                    <a:cubicBezTo>
                      <a:pt x="283" y="343"/>
                      <a:pt x="276" y="338"/>
                      <a:pt x="268" y="339"/>
                    </a:cubicBezTo>
                    <a:cubicBezTo>
                      <a:pt x="260" y="340"/>
                      <a:pt x="255" y="348"/>
                      <a:pt x="256" y="355"/>
                    </a:cubicBezTo>
                    <a:cubicBezTo>
                      <a:pt x="257" y="363"/>
                      <a:pt x="264" y="368"/>
                      <a:pt x="272" y="367"/>
                    </a:cubicBezTo>
                    <a:close/>
                    <a:moveTo>
                      <a:pt x="291" y="403"/>
                    </a:moveTo>
                    <a:cubicBezTo>
                      <a:pt x="298" y="399"/>
                      <a:pt x="300" y="391"/>
                      <a:pt x="296" y="384"/>
                    </a:cubicBezTo>
                    <a:cubicBezTo>
                      <a:pt x="292" y="377"/>
                      <a:pt x="283" y="375"/>
                      <a:pt x="277" y="379"/>
                    </a:cubicBezTo>
                    <a:cubicBezTo>
                      <a:pt x="270" y="383"/>
                      <a:pt x="268" y="392"/>
                      <a:pt x="272" y="399"/>
                    </a:cubicBezTo>
                    <a:cubicBezTo>
                      <a:pt x="276" y="405"/>
                      <a:pt x="285" y="408"/>
                      <a:pt x="291" y="403"/>
                    </a:cubicBezTo>
                    <a:close/>
                    <a:moveTo>
                      <a:pt x="324" y="429"/>
                    </a:moveTo>
                    <a:cubicBezTo>
                      <a:pt x="328" y="423"/>
                      <a:pt x="327" y="414"/>
                      <a:pt x="320" y="409"/>
                    </a:cubicBezTo>
                    <a:cubicBezTo>
                      <a:pt x="314" y="405"/>
                      <a:pt x="305" y="407"/>
                      <a:pt x="300" y="413"/>
                    </a:cubicBezTo>
                    <a:cubicBezTo>
                      <a:pt x="296" y="419"/>
                      <a:pt x="297" y="428"/>
                      <a:pt x="304" y="433"/>
                    </a:cubicBezTo>
                    <a:cubicBezTo>
                      <a:pt x="310" y="437"/>
                      <a:pt x="319" y="436"/>
                      <a:pt x="324" y="429"/>
                    </a:cubicBezTo>
                    <a:close/>
                    <a:moveTo>
                      <a:pt x="364" y="439"/>
                    </a:moveTo>
                    <a:cubicBezTo>
                      <a:pt x="365" y="431"/>
                      <a:pt x="360" y="424"/>
                      <a:pt x="352" y="423"/>
                    </a:cubicBezTo>
                    <a:cubicBezTo>
                      <a:pt x="344" y="421"/>
                      <a:pt x="337" y="426"/>
                      <a:pt x="336" y="434"/>
                    </a:cubicBezTo>
                    <a:cubicBezTo>
                      <a:pt x="334" y="442"/>
                      <a:pt x="340" y="449"/>
                      <a:pt x="347" y="451"/>
                    </a:cubicBezTo>
                    <a:cubicBezTo>
                      <a:pt x="355" y="452"/>
                      <a:pt x="362" y="447"/>
                      <a:pt x="364" y="439"/>
                    </a:cubicBezTo>
                    <a:close/>
                    <a:moveTo>
                      <a:pt x="404" y="430"/>
                    </a:moveTo>
                    <a:cubicBezTo>
                      <a:pt x="402" y="422"/>
                      <a:pt x="394" y="418"/>
                      <a:pt x="386" y="420"/>
                    </a:cubicBezTo>
                    <a:cubicBezTo>
                      <a:pt x="379" y="423"/>
                      <a:pt x="374" y="431"/>
                      <a:pt x="377" y="438"/>
                    </a:cubicBezTo>
                    <a:cubicBezTo>
                      <a:pt x="379" y="446"/>
                      <a:pt x="387" y="450"/>
                      <a:pt x="394" y="448"/>
                    </a:cubicBezTo>
                    <a:cubicBezTo>
                      <a:pt x="402" y="445"/>
                      <a:pt x="406" y="437"/>
                      <a:pt x="404" y="430"/>
                    </a:cubicBezTo>
                    <a:close/>
                    <a:moveTo>
                      <a:pt x="436" y="404"/>
                    </a:moveTo>
                    <a:cubicBezTo>
                      <a:pt x="431" y="399"/>
                      <a:pt x="422" y="398"/>
                      <a:pt x="416" y="403"/>
                    </a:cubicBezTo>
                    <a:cubicBezTo>
                      <a:pt x="410" y="409"/>
                      <a:pt x="410" y="418"/>
                      <a:pt x="415" y="423"/>
                    </a:cubicBezTo>
                    <a:cubicBezTo>
                      <a:pt x="420" y="429"/>
                      <a:pt x="429" y="430"/>
                      <a:pt x="435" y="424"/>
                    </a:cubicBezTo>
                    <a:cubicBezTo>
                      <a:pt x="441" y="419"/>
                      <a:pt x="442" y="410"/>
                      <a:pt x="436" y="404"/>
                    </a:cubicBezTo>
                    <a:close/>
                    <a:moveTo>
                      <a:pt x="455" y="368"/>
                    </a:moveTo>
                    <a:cubicBezTo>
                      <a:pt x="448" y="365"/>
                      <a:pt x="440" y="368"/>
                      <a:pt x="437" y="375"/>
                    </a:cubicBezTo>
                    <a:cubicBezTo>
                      <a:pt x="433" y="382"/>
                      <a:pt x="437" y="391"/>
                      <a:pt x="444" y="394"/>
                    </a:cubicBezTo>
                    <a:cubicBezTo>
                      <a:pt x="451" y="397"/>
                      <a:pt x="459" y="394"/>
                      <a:pt x="463" y="387"/>
                    </a:cubicBezTo>
                    <a:cubicBezTo>
                      <a:pt x="466" y="380"/>
                      <a:pt x="463" y="371"/>
                      <a:pt x="455" y="368"/>
                    </a:cubicBezTo>
                    <a:close/>
                    <a:moveTo>
                      <a:pt x="459" y="327"/>
                    </a:moveTo>
                    <a:cubicBezTo>
                      <a:pt x="451" y="327"/>
                      <a:pt x="445" y="333"/>
                      <a:pt x="445" y="341"/>
                    </a:cubicBezTo>
                    <a:cubicBezTo>
                      <a:pt x="444" y="349"/>
                      <a:pt x="450" y="355"/>
                      <a:pt x="458" y="355"/>
                    </a:cubicBezTo>
                    <a:cubicBezTo>
                      <a:pt x="466" y="356"/>
                      <a:pt x="473" y="349"/>
                      <a:pt x="473" y="342"/>
                    </a:cubicBezTo>
                    <a:cubicBezTo>
                      <a:pt x="473" y="334"/>
                      <a:pt x="467" y="327"/>
                      <a:pt x="459" y="327"/>
                    </a:cubicBezTo>
                    <a:close/>
                    <a:moveTo>
                      <a:pt x="343" y="237"/>
                    </a:moveTo>
                    <a:cubicBezTo>
                      <a:pt x="344" y="245"/>
                      <a:pt x="350" y="251"/>
                      <a:pt x="358" y="250"/>
                    </a:cubicBezTo>
                    <a:cubicBezTo>
                      <a:pt x="366" y="250"/>
                      <a:pt x="372" y="243"/>
                      <a:pt x="372" y="235"/>
                    </a:cubicBezTo>
                    <a:cubicBezTo>
                      <a:pt x="371" y="227"/>
                      <a:pt x="364" y="221"/>
                      <a:pt x="356" y="222"/>
                    </a:cubicBezTo>
                    <a:cubicBezTo>
                      <a:pt x="349" y="222"/>
                      <a:pt x="343" y="229"/>
                      <a:pt x="343" y="237"/>
                    </a:cubicBezTo>
                    <a:close/>
                    <a:moveTo>
                      <a:pt x="306" y="255"/>
                    </a:moveTo>
                    <a:cubicBezTo>
                      <a:pt x="310" y="262"/>
                      <a:pt x="319" y="264"/>
                      <a:pt x="325" y="260"/>
                    </a:cubicBezTo>
                    <a:cubicBezTo>
                      <a:pt x="332" y="256"/>
                      <a:pt x="335" y="248"/>
                      <a:pt x="331" y="241"/>
                    </a:cubicBezTo>
                    <a:cubicBezTo>
                      <a:pt x="327" y="234"/>
                      <a:pt x="318" y="232"/>
                      <a:pt x="311" y="235"/>
                    </a:cubicBezTo>
                    <a:cubicBezTo>
                      <a:pt x="304" y="239"/>
                      <a:pt x="302" y="248"/>
                      <a:pt x="306" y="255"/>
                    </a:cubicBezTo>
                    <a:close/>
                    <a:moveTo>
                      <a:pt x="280" y="287"/>
                    </a:moveTo>
                    <a:cubicBezTo>
                      <a:pt x="286" y="291"/>
                      <a:pt x="295" y="290"/>
                      <a:pt x="300" y="283"/>
                    </a:cubicBezTo>
                    <a:cubicBezTo>
                      <a:pt x="304" y="277"/>
                      <a:pt x="303" y="268"/>
                      <a:pt x="296" y="264"/>
                    </a:cubicBezTo>
                    <a:cubicBezTo>
                      <a:pt x="290" y="259"/>
                      <a:pt x="281" y="260"/>
                      <a:pt x="277" y="267"/>
                    </a:cubicBezTo>
                    <a:cubicBezTo>
                      <a:pt x="272" y="273"/>
                      <a:pt x="273" y="282"/>
                      <a:pt x="280" y="287"/>
                    </a:cubicBezTo>
                    <a:close/>
                    <a:moveTo>
                      <a:pt x="268" y="326"/>
                    </a:moveTo>
                    <a:cubicBezTo>
                      <a:pt x="276" y="328"/>
                      <a:pt x="283" y="323"/>
                      <a:pt x="285" y="315"/>
                    </a:cubicBezTo>
                    <a:cubicBezTo>
                      <a:pt x="287" y="308"/>
                      <a:pt x="282" y="300"/>
                      <a:pt x="274" y="298"/>
                    </a:cubicBezTo>
                    <a:cubicBezTo>
                      <a:pt x="267" y="297"/>
                      <a:pt x="259" y="301"/>
                      <a:pt x="257" y="309"/>
                    </a:cubicBezTo>
                    <a:cubicBezTo>
                      <a:pt x="256" y="317"/>
                      <a:pt x="260" y="324"/>
                      <a:pt x="268" y="326"/>
                    </a:cubicBezTo>
                    <a:close/>
                    <a:moveTo>
                      <a:pt x="447" y="287"/>
                    </a:moveTo>
                    <a:cubicBezTo>
                      <a:pt x="440" y="290"/>
                      <a:pt x="436" y="298"/>
                      <a:pt x="439" y="306"/>
                    </a:cubicBezTo>
                    <a:cubicBezTo>
                      <a:pt x="442" y="313"/>
                      <a:pt x="450" y="317"/>
                      <a:pt x="457" y="314"/>
                    </a:cubicBezTo>
                    <a:cubicBezTo>
                      <a:pt x="465" y="311"/>
                      <a:pt x="468" y="303"/>
                      <a:pt x="466" y="296"/>
                    </a:cubicBezTo>
                    <a:cubicBezTo>
                      <a:pt x="463" y="289"/>
                      <a:pt x="455" y="285"/>
                      <a:pt x="447" y="287"/>
                    </a:cubicBezTo>
                    <a:close/>
                    <a:moveTo>
                      <a:pt x="421" y="256"/>
                    </a:moveTo>
                    <a:cubicBezTo>
                      <a:pt x="416" y="261"/>
                      <a:pt x="415" y="270"/>
                      <a:pt x="421" y="276"/>
                    </a:cubicBezTo>
                    <a:cubicBezTo>
                      <a:pt x="426" y="281"/>
                      <a:pt x="435" y="282"/>
                      <a:pt x="441" y="276"/>
                    </a:cubicBezTo>
                    <a:cubicBezTo>
                      <a:pt x="446" y="271"/>
                      <a:pt x="447" y="262"/>
                      <a:pt x="441" y="256"/>
                    </a:cubicBezTo>
                    <a:cubicBezTo>
                      <a:pt x="436" y="251"/>
                      <a:pt x="427" y="250"/>
                      <a:pt x="421" y="256"/>
                    </a:cubicBezTo>
                    <a:close/>
                    <a:moveTo>
                      <a:pt x="359" y="265"/>
                    </a:moveTo>
                    <a:cubicBezTo>
                      <a:pt x="322" y="267"/>
                      <a:pt x="294" y="301"/>
                      <a:pt x="297" y="340"/>
                    </a:cubicBezTo>
                    <a:cubicBezTo>
                      <a:pt x="299" y="379"/>
                      <a:pt x="331" y="409"/>
                      <a:pt x="368" y="407"/>
                    </a:cubicBezTo>
                    <a:cubicBezTo>
                      <a:pt x="405" y="404"/>
                      <a:pt x="433" y="371"/>
                      <a:pt x="430" y="331"/>
                    </a:cubicBezTo>
                    <a:cubicBezTo>
                      <a:pt x="428" y="292"/>
                      <a:pt x="396" y="262"/>
                      <a:pt x="359" y="265"/>
                    </a:cubicBezTo>
                    <a:close/>
                    <a:moveTo>
                      <a:pt x="361" y="297"/>
                    </a:moveTo>
                    <a:cubicBezTo>
                      <a:pt x="341" y="299"/>
                      <a:pt x="326" y="317"/>
                      <a:pt x="327" y="338"/>
                    </a:cubicBezTo>
                    <a:cubicBezTo>
                      <a:pt x="329" y="359"/>
                      <a:pt x="346" y="375"/>
                      <a:pt x="366" y="374"/>
                    </a:cubicBezTo>
                    <a:cubicBezTo>
                      <a:pt x="386" y="373"/>
                      <a:pt x="401" y="355"/>
                      <a:pt x="400" y="333"/>
                    </a:cubicBezTo>
                    <a:cubicBezTo>
                      <a:pt x="399" y="312"/>
                      <a:pt x="381" y="296"/>
                      <a:pt x="361" y="297"/>
                    </a:cubicBezTo>
                    <a:close/>
                    <a:moveTo>
                      <a:pt x="729" y="391"/>
                    </a:moveTo>
                    <a:cubicBezTo>
                      <a:pt x="735" y="420"/>
                      <a:pt x="726" y="455"/>
                      <a:pt x="702" y="492"/>
                    </a:cubicBezTo>
                    <a:cubicBezTo>
                      <a:pt x="683" y="517"/>
                      <a:pt x="661" y="536"/>
                      <a:pt x="640" y="547"/>
                    </a:cubicBezTo>
                    <a:cubicBezTo>
                      <a:pt x="649" y="499"/>
                      <a:pt x="671" y="453"/>
                      <a:pt x="705" y="415"/>
                    </a:cubicBezTo>
                    <a:cubicBezTo>
                      <a:pt x="712" y="407"/>
                      <a:pt x="720" y="398"/>
                      <a:pt x="729" y="391"/>
                    </a:cubicBezTo>
                    <a:close/>
                    <a:moveTo>
                      <a:pt x="611" y="558"/>
                    </a:moveTo>
                    <a:cubicBezTo>
                      <a:pt x="579" y="564"/>
                      <a:pt x="551" y="549"/>
                      <a:pt x="538" y="512"/>
                    </a:cubicBezTo>
                    <a:cubicBezTo>
                      <a:pt x="508" y="443"/>
                      <a:pt x="481" y="455"/>
                      <a:pt x="469" y="452"/>
                    </a:cubicBezTo>
                    <a:cubicBezTo>
                      <a:pt x="508" y="522"/>
                      <a:pt x="494" y="585"/>
                      <a:pt x="449" y="628"/>
                    </a:cubicBezTo>
                    <a:cubicBezTo>
                      <a:pt x="407" y="611"/>
                      <a:pt x="361" y="603"/>
                      <a:pt x="316" y="606"/>
                    </a:cubicBezTo>
                    <a:cubicBezTo>
                      <a:pt x="283" y="608"/>
                      <a:pt x="252" y="615"/>
                      <a:pt x="223" y="627"/>
                    </a:cubicBezTo>
                    <a:cubicBezTo>
                      <a:pt x="194" y="592"/>
                      <a:pt x="186" y="544"/>
                      <a:pt x="219" y="503"/>
                    </a:cubicBezTo>
                    <a:cubicBezTo>
                      <a:pt x="254" y="469"/>
                      <a:pt x="293" y="451"/>
                      <a:pt x="279" y="434"/>
                    </a:cubicBezTo>
                    <a:cubicBezTo>
                      <a:pt x="225" y="468"/>
                      <a:pt x="179" y="487"/>
                      <a:pt x="139" y="490"/>
                    </a:cubicBezTo>
                    <a:cubicBezTo>
                      <a:pt x="140" y="480"/>
                      <a:pt x="140" y="469"/>
                      <a:pt x="139" y="458"/>
                    </a:cubicBezTo>
                    <a:cubicBezTo>
                      <a:pt x="134" y="383"/>
                      <a:pt x="101" y="312"/>
                      <a:pt x="47" y="259"/>
                    </a:cubicBezTo>
                    <a:cubicBezTo>
                      <a:pt x="80" y="236"/>
                      <a:pt x="132" y="232"/>
                      <a:pt x="200" y="256"/>
                    </a:cubicBezTo>
                    <a:cubicBezTo>
                      <a:pt x="167" y="207"/>
                      <a:pt x="153" y="165"/>
                      <a:pt x="151" y="130"/>
                    </a:cubicBezTo>
                    <a:cubicBezTo>
                      <a:pt x="204" y="114"/>
                      <a:pt x="253" y="83"/>
                      <a:pt x="291" y="40"/>
                    </a:cubicBezTo>
                    <a:cubicBezTo>
                      <a:pt x="299" y="31"/>
                      <a:pt x="307" y="21"/>
                      <a:pt x="314" y="10"/>
                    </a:cubicBezTo>
                    <a:cubicBezTo>
                      <a:pt x="358" y="29"/>
                      <a:pt x="386" y="77"/>
                      <a:pt x="366" y="146"/>
                    </a:cubicBezTo>
                    <a:cubicBezTo>
                      <a:pt x="395" y="169"/>
                      <a:pt x="431" y="36"/>
                      <a:pt x="529" y="29"/>
                    </a:cubicBezTo>
                    <a:cubicBezTo>
                      <a:pt x="546" y="77"/>
                      <a:pt x="575" y="121"/>
                      <a:pt x="614" y="156"/>
                    </a:cubicBezTo>
                    <a:cubicBezTo>
                      <a:pt x="629" y="169"/>
                      <a:pt x="646" y="181"/>
                      <a:pt x="663" y="191"/>
                    </a:cubicBezTo>
                    <a:cubicBezTo>
                      <a:pt x="645" y="229"/>
                      <a:pt x="602" y="259"/>
                      <a:pt x="539" y="266"/>
                    </a:cubicBezTo>
                    <a:cubicBezTo>
                      <a:pt x="521" y="266"/>
                      <a:pt x="522" y="284"/>
                      <a:pt x="549" y="284"/>
                    </a:cubicBezTo>
                    <a:cubicBezTo>
                      <a:pt x="636" y="294"/>
                      <a:pt x="694" y="323"/>
                      <a:pt x="718" y="364"/>
                    </a:cubicBezTo>
                    <a:cubicBezTo>
                      <a:pt x="706" y="374"/>
                      <a:pt x="695" y="385"/>
                      <a:pt x="684" y="397"/>
                    </a:cubicBezTo>
                    <a:cubicBezTo>
                      <a:pt x="644" y="442"/>
                      <a:pt x="619" y="498"/>
                      <a:pt x="611" y="558"/>
                    </a:cubicBezTo>
                    <a:close/>
                    <a:moveTo>
                      <a:pt x="423" y="648"/>
                    </a:moveTo>
                    <a:cubicBezTo>
                      <a:pt x="406" y="659"/>
                      <a:pt x="385" y="669"/>
                      <a:pt x="362" y="676"/>
                    </a:cubicBezTo>
                    <a:cubicBezTo>
                      <a:pt x="319" y="686"/>
                      <a:pt x="275" y="673"/>
                      <a:pt x="244" y="649"/>
                    </a:cubicBezTo>
                    <a:cubicBezTo>
                      <a:pt x="268" y="640"/>
                      <a:pt x="292" y="635"/>
                      <a:pt x="317" y="634"/>
                    </a:cubicBezTo>
                    <a:cubicBezTo>
                      <a:pt x="354" y="631"/>
                      <a:pt x="390" y="636"/>
                      <a:pt x="423" y="648"/>
                    </a:cubicBezTo>
                    <a:close/>
                    <a:moveTo>
                      <a:pt x="112" y="489"/>
                    </a:moveTo>
                    <a:cubicBezTo>
                      <a:pt x="74" y="484"/>
                      <a:pt x="44" y="460"/>
                      <a:pt x="22" y="417"/>
                    </a:cubicBezTo>
                    <a:cubicBezTo>
                      <a:pt x="0" y="360"/>
                      <a:pt x="3" y="310"/>
                      <a:pt x="27" y="278"/>
                    </a:cubicBezTo>
                    <a:cubicBezTo>
                      <a:pt x="77" y="326"/>
                      <a:pt x="107" y="391"/>
                      <a:pt x="112" y="460"/>
                    </a:cubicBezTo>
                    <a:cubicBezTo>
                      <a:pt x="112" y="470"/>
                      <a:pt x="112" y="480"/>
                      <a:pt x="112" y="489"/>
                    </a:cubicBezTo>
                    <a:close/>
                    <a:moveTo>
                      <a:pt x="153" y="100"/>
                    </a:moveTo>
                    <a:cubicBezTo>
                      <a:pt x="160" y="59"/>
                      <a:pt x="186" y="30"/>
                      <a:pt x="217" y="14"/>
                    </a:cubicBezTo>
                    <a:cubicBezTo>
                      <a:pt x="240" y="4"/>
                      <a:pt x="263" y="0"/>
                      <a:pt x="285" y="3"/>
                    </a:cubicBezTo>
                    <a:cubicBezTo>
                      <a:pt x="280" y="9"/>
                      <a:pt x="275" y="16"/>
                      <a:pt x="270" y="22"/>
                    </a:cubicBezTo>
                    <a:cubicBezTo>
                      <a:pt x="238" y="58"/>
                      <a:pt x="197" y="85"/>
                      <a:pt x="153" y="100"/>
                    </a:cubicBezTo>
                    <a:close/>
                    <a:moveTo>
                      <a:pt x="559" y="30"/>
                    </a:moveTo>
                    <a:cubicBezTo>
                      <a:pt x="576" y="33"/>
                      <a:pt x="595" y="41"/>
                      <a:pt x="616" y="53"/>
                    </a:cubicBezTo>
                    <a:cubicBezTo>
                      <a:pt x="660" y="84"/>
                      <a:pt x="677" y="126"/>
                      <a:pt x="671" y="164"/>
                    </a:cubicBezTo>
                    <a:cubicBezTo>
                      <a:pt x="657" y="155"/>
                      <a:pt x="645" y="146"/>
                      <a:pt x="632" y="135"/>
                    </a:cubicBezTo>
                    <a:cubicBezTo>
                      <a:pt x="600" y="106"/>
                      <a:pt x="574" y="70"/>
                      <a:pt x="559" y="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5"/>
              <p:cNvSpPr>
                <a:spLocks noEditPoints="1"/>
              </p:cNvSpPr>
              <p:nvPr/>
            </p:nvSpPr>
            <p:spPr bwMode="auto">
              <a:xfrm>
                <a:off x="6519652" y="2583186"/>
                <a:ext cx="386355" cy="563420"/>
              </a:xfrm>
              <a:custGeom>
                <a:gdLst>
                  <a:gd name="T0" fmla="*/ 263 w 492"/>
                  <a:gd name="T1" fmla="*/ 475 h 718"/>
                  <a:gd name="T2" fmla="*/ 261 w 492"/>
                  <a:gd name="T3" fmla="*/ 452 h 718"/>
                  <a:gd name="T4" fmla="*/ 238 w 492"/>
                  <a:gd name="T5" fmla="*/ 454 h 718"/>
                  <a:gd name="T6" fmla="*/ 240 w 492"/>
                  <a:gd name="T7" fmla="*/ 477 h 718"/>
                  <a:gd name="T8" fmla="*/ 262 w 492"/>
                  <a:gd name="T9" fmla="*/ 475 h 718"/>
                  <a:gd name="T10" fmla="*/ 319 w 492"/>
                  <a:gd name="T11" fmla="*/ 662 h 718"/>
                  <a:gd name="T12" fmla="*/ 472 w 492"/>
                  <a:gd name="T13" fmla="*/ 480 h 718"/>
                  <a:gd name="T14" fmla="*/ 161 w 492"/>
                  <a:gd name="T15" fmla="*/ 383 h 718"/>
                  <a:gd name="T16" fmla="*/ 158 w 492"/>
                  <a:gd name="T17" fmla="*/ 355 h 718"/>
                  <a:gd name="T18" fmla="*/ 158 w 492"/>
                  <a:gd name="T19" fmla="*/ 355 h 718"/>
                  <a:gd name="T20" fmla="*/ 487 w 492"/>
                  <a:gd name="T21" fmla="*/ 252 h 718"/>
                  <a:gd name="T22" fmla="*/ 469 w 492"/>
                  <a:gd name="T23" fmla="*/ 431 h 718"/>
                  <a:gd name="T24" fmla="*/ 483 w 492"/>
                  <a:gd name="T25" fmla="*/ 320 h 718"/>
                  <a:gd name="T26" fmla="*/ 309 w 492"/>
                  <a:gd name="T27" fmla="*/ 499 h 718"/>
                  <a:gd name="T28" fmla="*/ 302 w 492"/>
                  <a:gd name="T29" fmla="*/ 478 h 718"/>
                  <a:gd name="T30" fmla="*/ 281 w 492"/>
                  <a:gd name="T31" fmla="*/ 482 h 718"/>
                  <a:gd name="T32" fmla="*/ 279 w 492"/>
                  <a:gd name="T33" fmla="*/ 486 h 718"/>
                  <a:gd name="T34" fmla="*/ 286 w 492"/>
                  <a:gd name="T35" fmla="*/ 506 h 718"/>
                  <a:gd name="T36" fmla="*/ 307 w 492"/>
                  <a:gd name="T37" fmla="*/ 503 h 718"/>
                  <a:gd name="T38" fmla="*/ 309 w 492"/>
                  <a:gd name="T39" fmla="*/ 499 h 718"/>
                  <a:gd name="T40" fmla="*/ 239 w 492"/>
                  <a:gd name="T41" fmla="*/ 246 h 718"/>
                  <a:gd name="T42" fmla="*/ 262 w 492"/>
                  <a:gd name="T43" fmla="*/ 244 h 718"/>
                  <a:gd name="T44" fmla="*/ 260 w 492"/>
                  <a:gd name="T45" fmla="*/ 221 h 718"/>
                  <a:gd name="T46" fmla="*/ 237 w 492"/>
                  <a:gd name="T47" fmla="*/ 223 h 718"/>
                  <a:gd name="T48" fmla="*/ 210 w 492"/>
                  <a:gd name="T49" fmla="*/ 289 h 718"/>
                  <a:gd name="T50" fmla="*/ 232 w 492"/>
                  <a:gd name="T51" fmla="*/ 282 h 718"/>
                  <a:gd name="T52" fmla="*/ 225 w 492"/>
                  <a:gd name="T53" fmla="*/ 260 h 718"/>
                  <a:gd name="T54" fmla="*/ 203 w 492"/>
                  <a:gd name="T55" fmla="*/ 267 h 718"/>
                  <a:gd name="T56" fmla="*/ 210 w 492"/>
                  <a:gd name="T57" fmla="*/ 289 h 718"/>
                  <a:gd name="T58" fmla="*/ 214 w 492"/>
                  <a:gd name="T59" fmla="*/ 334 h 718"/>
                  <a:gd name="T60" fmla="*/ 217 w 492"/>
                  <a:gd name="T61" fmla="*/ 326 h 718"/>
                  <a:gd name="T62" fmla="*/ 210 w 492"/>
                  <a:gd name="T63" fmla="*/ 310 h 718"/>
                  <a:gd name="T64" fmla="*/ 188 w 492"/>
                  <a:gd name="T65" fmla="*/ 313 h 718"/>
                  <a:gd name="T66" fmla="*/ 185 w 492"/>
                  <a:gd name="T67" fmla="*/ 321 h 718"/>
                  <a:gd name="T68" fmla="*/ 192 w 492"/>
                  <a:gd name="T69" fmla="*/ 337 h 718"/>
                  <a:gd name="T70" fmla="*/ 204 w 492"/>
                  <a:gd name="T71" fmla="*/ 391 h 718"/>
                  <a:gd name="T72" fmla="*/ 214 w 492"/>
                  <a:gd name="T73" fmla="*/ 385 h 718"/>
                  <a:gd name="T74" fmla="*/ 212 w 492"/>
                  <a:gd name="T75" fmla="*/ 363 h 718"/>
                  <a:gd name="T76" fmla="*/ 198 w 492"/>
                  <a:gd name="T77" fmla="*/ 359 h 718"/>
                  <a:gd name="T78" fmla="*/ 188 w 492"/>
                  <a:gd name="T79" fmla="*/ 365 h 718"/>
                  <a:gd name="T80" fmla="*/ 190 w 492"/>
                  <a:gd name="T81" fmla="*/ 388 h 718"/>
                  <a:gd name="T82" fmla="*/ 204 w 492"/>
                  <a:gd name="T83" fmla="*/ 391 h 718"/>
                  <a:gd name="T84" fmla="*/ 229 w 492"/>
                  <a:gd name="T85" fmla="*/ 436 h 718"/>
                  <a:gd name="T86" fmla="*/ 231 w 492"/>
                  <a:gd name="T87" fmla="*/ 434 h 718"/>
                  <a:gd name="T88" fmla="*/ 230 w 492"/>
                  <a:gd name="T89" fmla="*/ 413 h 718"/>
                  <a:gd name="T90" fmla="*/ 228 w 492"/>
                  <a:gd name="T91" fmla="*/ 411 h 718"/>
                  <a:gd name="T92" fmla="*/ 207 w 492"/>
                  <a:gd name="T93" fmla="*/ 412 h 718"/>
                  <a:gd name="T94" fmla="*/ 205 w 492"/>
                  <a:gd name="T95" fmla="*/ 414 h 718"/>
                  <a:gd name="T96" fmla="*/ 206 w 492"/>
                  <a:gd name="T97" fmla="*/ 435 h 718"/>
                  <a:gd name="T98" fmla="*/ 208 w 492"/>
                  <a:gd name="T99" fmla="*/ 437 h 71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2" h="718">
                    <a:moveTo>
                      <a:pt x="262" y="475"/>
                    </a:moveTo>
                    <a:cubicBezTo>
                      <a:pt x="263" y="475"/>
                      <a:pt x="263" y="475"/>
                      <a:pt x="263" y="475"/>
                    </a:cubicBezTo>
                    <a:cubicBezTo>
                      <a:pt x="268" y="468"/>
                      <a:pt x="268" y="458"/>
                      <a:pt x="261" y="452"/>
                    </a:cubicBezTo>
                    <a:cubicBezTo>
                      <a:pt x="261" y="452"/>
                      <a:pt x="261" y="452"/>
                      <a:pt x="261" y="452"/>
                    </a:cubicBezTo>
                    <a:cubicBezTo>
                      <a:pt x="254" y="446"/>
                      <a:pt x="244" y="447"/>
                      <a:pt x="238" y="454"/>
                    </a:cubicBezTo>
                    <a:cubicBezTo>
                      <a:pt x="238" y="454"/>
                      <a:pt x="238" y="454"/>
                      <a:pt x="238" y="454"/>
                    </a:cubicBezTo>
                    <a:cubicBezTo>
                      <a:pt x="232" y="461"/>
                      <a:pt x="233" y="471"/>
                      <a:pt x="239" y="477"/>
                    </a:cubicBezTo>
                    <a:cubicBezTo>
                      <a:pt x="240" y="477"/>
                      <a:pt x="240" y="477"/>
                      <a:pt x="240" y="477"/>
                    </a:cubicBezTo>
                    <a:cubicBezTo>
                      <a:pt x="247" y="483"/>
                      <a:pt x="257" y="482"/>
                      <a:pt x="262" y="475"/>
                    </a:cubicBezTo>
                    <a:cubicBezTo>
                      <a:pt x="262" y="475"/>
                      <a:pt x="262" y="475"/>
                      <a:pt x="262" y="475"/>
                    </a:cubicBezTo>
                    <a:close/>
                    <a:moveTo>
                      <a:pt x="472" y="480"/>
                    </a:moveTo>
                    <a:cubicBezTo>
                      <a:pt x="492" y="639"/>
                      <a:pt x="385" y="718"/>
                      <a:pt x="319" y="662"/>
                    </a:cubicBezTo>
                    <a:cubicBezTo>
                      <a:pt x="275" y="621"/>
                      <a:pt x="284" y="571"/>
                      <a:pt x="323" y="523"/>
                    </a:cubicBezTo>
                    <a:cubicBezTo>
                      <a:pt x="399" y="542"/>
                      <a:pt x="451" y="480"/>
                      <a:pt x="472" y="480"/>
                    </a:cubicBezTo>
                    <a:close/>
                    <a:moveTo>
                      <a:pt x="277" y="535"/>
                    </a:moveTo>
                    <a:cubicBezTo>
                      <a:pt x="200" y="628"/>
                      <a:pt x="12" y="537"/>
                      <a:pt x="161" y="383"/>
                    </a:cubicBezTo>
                    <a:cubicBezTo>
                      <a:pt x="178" y="456"/>
                      <a:pt x="246" y="527"/>
                      <a:pt x="277" y="535"/>
                    </a:cubicBezTo>
                    <a:close/>
                    <a:moveTo>
                      <a:pt x="158" y="355"/>
                    </a:moveTo>
                    <a:cubicBezTo>
                      <a:pt x="0" y="308"/>
                      <a:pt x="92" y="81"/>
                      <a:pt x="240" y="181"/>
                    </a:cubicBezTo>
                    <a:cubicBezTo>
                      <a:pt x="163" y="210"/>
                      <a:pt x="156" y="324"/>
                      <a:pt x="158" y="355"/>
                    </a:cubicBezTo>
                    <a:close/>
                    <a:moveTo>
                      <a:pt x="294" y="204"/>
                    </a:moveTo>
                    <a:cubicBezTo>
                      <a:pt x="393" y="200"/>
                      <a:pt x="475" y="242"/>
                      <a:pt x="487" y="252"/>
                    </a:cubicBezTo>
                    <a:cubicBezTo>
                      <a:pt x="463" y="36"/>
                      <a:pt x="219" y="0"/>
                      <a:pt x="294" y="204"/>
                    </a:cubicBezTo>
                    <a:close/>
                    <a:moveTo>
                      <a:pt x="469" y="431"/>
                    </a:moveTo>
                    <a:cubicBezTo>
                      <a:pt x="345" y="509"/>
                      <a:pt x="246" y="418"/>
                      <a:pt x="246" y="362"/>
                    </a:cubicBezTo>
                    <a:cubicBezTo>
                      <a:pt x="246" y="231"/>
                      <a:pt x="363" y="179"/>
                      <a:pt x="483" y="320"/>
                    </a:cubicBezTo>
                    <a:cubicBezTo>
                      <a:pt x="376" y="336"/>
                      <a:pt x="397" y="379"/>
                      <a:pt x="469" y="431"/>
                    </a:cubicBezTo>
                    <a:close/>
                    <a:moveTo>
                      <a:pt x="309" y="499"/>
                    </a:moveTo>
                    <a:cubicBezTo>
                      <a:pt x="312" y="492"/>
                      <a:pt x="310" y="484"/>
                      <a:pt x="304" y="480"/>
                    </a:cubicBezTo>
                    <a:cubicBezTo>
                      <a:pt x="304" y="479"/>
                      <a:pt x="303" y="479"/>
                      <a:pt x="302" y="478"/>
                    </a:cubicBezTo>
                    <a:cubicBezTo>
                      <a:pt x="300" y="477"/>
                      <a:pt x="300" y="477"/>
                      <a:pt x="300" y="477"/>
                    </a:cubicBezTo>
                    <a:cubicBezTo>
                      <a:pt x="293" y="474"/>
                      <a:pt x="286" y="476"/>
                      <a:pt x="281" y="482"/>
                    </a:cubicBezTo>
                    <a:cubicBezTo>
                      <a:pt x="281" y="483"/>
                      <a:pt x="280" y="483"/>
                      <a:pt x="280" y="484"/>
                    </a:cubicBezTo>
                    <a:cubicBezTo>
                      <a:pt x="279" y="486"/>
                      <a:pt x="279" y="486"/>
                      <a:pt x="279" y="486"/>
                    </a:cubicBezTo>
                    <a:cubicBezTo>
                      <a:pt x="276" y="493"/>
                      <a:pt x="278" y="501"/>
                      <a:pt x="284" y="505"/>
                    </a:cubicBezTo>
                    <a:cubicBezTo>
                      <a:pt x="284" y="506"/>
                      <a:pt x="285" y="506"/>
                      <a:pt x="286" y="506"/>
                    </a:cubicBezTo>
                    <a:cubicBezTo>
                      <a:pt x="288" y="507"/>
                      <a:pt x="288" y="507"/>
                      <a:pt x="288" y="507"/>
                    </a:cubicBezTo>
                    <a:cubicBezTo>
                      <a:pt x="294" y="510"/>
                      <a:pt x="302" y="508"/>
                      <a:pt x="307" y="503"/>
                    </a:cubicBezTo>
                    <a:cubicBezTo>
                      <a:pt x="307" y="502"/>
                      <a:pt x="308" y="501"/>
                      <a:pt x="308" y="500"/>
                    </a:cubicBezTo>
                    <a:cubicBezTo>
                      <a:pt x="309" y="499"/>
                      <a:pt x="309" y="499"/>
                      <a:pt x="309" y="499"/>
                    </a:cubicBezTo>
                    <a:close/>
                    <a:moveTo>
                      <a:pt x="237" y="245"/>
                    </a:moveTo>
                    <a:cubicBezTo>
                      <a:pt x="238" y="245"/>
                      <a:pt x="239" y="246"/>
                      <a:pt x="239" y="246"/>
                    </a:cubicBezTo>
                    <a:cubicBezTo>
                      <a:pt x="245" y="252"/>
                      <a:pt x="254" y="251"/>
                      <a:pt x="261" y="246"/>
                    </a:cubicBezTo>
                    <a:cubicBezTo>
                      <a:pt x="261" y="245"/>
                      <a:pt x="262" y="245"/>
                      <a:pt x="262" y="244"/>
                    </a:cubicBezTo>
                    <a:cubicBezTo>
                      <a:pt x="267" y="238"/>
                      <a:pt x="267" y="229"/>
                      <a:pt x="262" y="223"/>
                    </a:cubicBezTo>
                    <a:cubicBezTo>
                      <a:pt x="261" y="222"/>
                      <a:pt x="260" y="222"/>
                      <a:pt x="260" y="221"/>
                    </a:cubicBezTo>
                    <a:cubicBezTo>
                      <a:pt x="254" y="216"/>
                      <a:pt x="244" y="216"/>
                      <a:pt x="238" y="222"/>
                    </a:cubicBezTo>
                    <a:cubicBezTo>
                      <a:pt x="238" y="222"/>
                      <a:pt x="237" y="223"/>
                      <a:pt x="237" y="223"/>
                    </a:cubicBezTo>
                    <a:cubicBezTo>
                      <a:pt x="232" y="230"/>
                      <a:pt x="232" y="239"/>
                      <a:pt x="237" y="245"/>
                    </a:cubicBezTo>
                    <a:close/>
                    <a:moveTo>
                      <a:pt x="210" y="289"/>
                    </a:moveTo>
                    <a:cubicBezTo>
                      <a:pt x="217" y="293"/>
                      <a:pt x="225" y="291"/>
                      <a:pt x="230" y="285"/>
                    </a:cubicBezTo>
                    <a:cubicBezTo>
                      <a:pt x="231" y="284"/>
                      <a:pt x="232" y="283"/>
                      <a:pt x="232" y="282"/>
                    </a:cubicBezTo>
                    <a:cubicBezTo>
                      <a:pt x="236" y="275"/>
                      <a:pt x="234" y="267"/>
                      <a:pt x="228" y="262"/>
                    </a:cubicBezTo>
                    <a:cubicBezTo>
                      <a:pt x="227" y="261"/>
                      <a:pt x="226" y="261"/>
                      <a:pt x="225" y="260"/>
                    </a:cubicBezTo>
                    <a:cubicBezTo>
                      <a:pt x="218" y="256"/>
                      <a:pt x="210" y="258"/>
                      <a:pt x="205" y="264"/>
                    </a:cubicBezTo>
                    <a:cubicBezTo>
                      <a:pt x="204" y="265"/>
                      <a:pt x="204" y="266"/>
                      <a:pt x="203" y="267"/>
                    </a:cubicBezTo>
                    <a:cubicBezTo>
                      <a:pt x="199" y="274"/>
                      <a:pt x="201" y="282"/>
                      <a:pt x="207" y="287"/>
                    </a:cubicBezTo>
                    <a:cubicBezTo>
                      <a:pt x="208" y="288"/>
                      <a:pt x="209" y="288"/>
                      <a:pt x="210" y="289"/>
                    </a:cubicBezTo>
                    <a:close/>
                    <a:moveTo>
                      <a:pt x="198" y="340"/>
                    </a:moveTo>
                    <a:cubicBezTo>
                      <a:pt x="204" y="341"/>
                      <a:pt x="210" y="338"/>
                      <a:pt x="214" y="334"/>
                    </a:cubicBezTo>
                    <a:cubicBezTo>
                      <a:pt x="214" y="333"/>
                      <a:pt x="214" y="333"/>
                      <a:pt x="214" y="333"/>
                    </a:cubicBezTo>
                    <a:cubicBezTo>
                      <a:pt x="216" y="331"/>
                      <a:pt x="217" y="329"/>
                      <a:pt x="217" y="326"/>
                    </a:cubicBezTo>
                    <a:cubicBezTo>
                      <a:pt x="218" y="320"/>
                      <a:pt x="216" y="314"/>
                      <a:pt x="211" y="311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208" y="309"/>
                      <a:pt x="206" y="308"/>
                      <a:pt x="204" y="307"/>
                    </a:cubicBezTo>
                    <a:cubicBezTo>
                      <a:pt x="198" y="306"/>
                      <a:pt x="192" y="309"/>
                      <a:pt x="188" y="313"/>
                    </a:cubicBezTo>
                    <a:cubicBezTo>
                      <a:pt x="187" y="314"/>
                      <a:pt x="187" y="314"/>
                      <a:pt x="187" y="314"/>
                    </a:cubicBezTo>
                    <a:cubicBezTo>
                      <a:pt x="186" y="316"/>
                      <a:pt x="185" y="318"/>
                      <a:pt x="185" y="321"/>
                    </a:cubicBezTo>
                    <a:cubicBezTo>
                      <a:pt x="184" y="327"/>
                      <a:pt x="186" y="333"/>
                      <a:pt x="191" y="336"/>
                    </a:cubicBezTo>
                    <a:cubicBezTo>
                      <a:pt x="192" y="337"/>
                      <a:pt x="192" y="337"/>
                      <a:pt x="192" y="337"/>
                    </a:cubicBezTo>
                    <a:cubicBezTo>
                      <a:pt x="194" y="338"/>
                      <a:pt x="196" y="339"/>
                      <a:pt x="198" y="340"/>
                    </a:cubicBezTo>
                    <a:close/>
                    <a:moveTo>
                      <a:pt x="204" y="391"/>
                    </a:moveTo>
                    <a:cubicBezTo>
                      <a:pt x="208" y="391"/>
                      <a:pt x="211" y="389"/>
                      <a:pt x="213" y="386"/>
                    </a:cubicBezTo>
                    <a:cubicBezTo>
                      <a:pt x="214" y="385"/>
                      <a:pt x="214" y="385"/>
                      <a:pt x="214" y="385"/>
                    </a:cubicBezTo>
                    <a:cubicBezTo>
                      <a:pt x="217" y="382"/>
                      <a:pt x="218" y="377"/>
                      <a:pt x="217" y="372"/>
                    </a:cubicBezTo>
                    <a:cubicBezTo>
                      <a:pt x="217" y="369"/>
                      <a:pt x="215" y="365"/>
                      <a:pt x="212" y="363"/>
                    </a:cubicBezTo>
                    <a:cubicBezTo>
                      <a:pt x="211" y="362"/>
                      <a:pt x="211" y="362"/>
                      <a:pt x="211" y="362"/>
                    </a:cubicBezTo>
                    <a:cubicBezTo>
                      <a:pt x="208" y="360"/>
                      <a:pt x="203" y="358"/>
                      <a:pt x="198" y="359"/>
                    </a:cubicBezTo>
                    <a:cubicBezTo>
                      <a:pt x="194" y="360"/>
                      <a:pt x="191" y="362"/>
                      <a:pt x="189" y="364"/>
                    </a:cubicBezTo>
                    <a:cubicBezTo>
                      <a:pt x="188" y="365"/>
                      <a:pt x="188" y="365"/>
                      <a:pt x="188" y="365"/>
                    </a:cubicBezTo>
                    <a:cubicBezTo>
                      <a:pt x="185" y="368"/>
                      <a:pt x="184" y="373"/>
                      <a:pt x="185" y="378"/>
                    </a:cubicBezTo>
                    <a:cubicBezTo>
                      <a:pt x="186" y="382"/>
                      <a:pt x="188" y="385"/>
                      <a:pt x="190" y="388"/>
                    </a:cubicBezTo>
                    <a:cubicBezTo>
                      <a:pt x="191" y="388"/>
                      <a:pt x="191" y="388"/>
                      <a:pt x="191" y="388"/>
                    </a:cubicBezTo>
                    <a:cubicBezTo>
                      <a:pt x="194" y="391"/>
                      <a:pt x="199" y="392"/>
                      <a:pt x="204" y="391"/>
                    </a:cubicBezTo>
                    <a:close/>
                    <a:moveTo>
                      <a:pt x="226" y="438"/>
                    </a:moveTo>
                    <a:cubicBezTo>
                      <a:pt x="227" y="438"/>
                      <a:pt x="228" y="437"/>
                      <a:pt x="229" y="436"/>
                    </a:cubicBezTo>
                    <a:cubicBezTo>
                      <a:pt x="229" y="436"/>
                      <a:pt x="229" y="436"/>
                      <a:pt x="229" y="436"/>
                    </a:cubicBezTo>
                    <a:cubicBezTo>
                      <a:pt x="230" y="435"/>
                      <a:pt x="230" y="435"/>
                      <a:pt x="231" y="434"/>
                    </a:cubicBezTo>
                    <a:cubicBezTo>
                      <a:pt x="235" y="429"/>
                      <a:pt x="236" y="422"/>
                      <a:pt x="232" y="416"/>
                    </a:cubicBezTo>
                    <a:cubicBezTo>
                      <a:pt x="232" y="415"/>
                      <a:pt x="231" y="414"/>
                      <a:pt x="230" y="413"/>
                    </a:cubicBezTo>
                    <a:cubicBezTo>
                      <a:pt x="230" y="413"/>
                      <a:pt x="230" y="413"/>
                      <a:pt x="230" y="413"/>
                    </a:cubicBezTo>
                    <a:cubicBezTo>
                      <a:pt x="229" y="412"/>
                      <a:pt x="229" y="412"/>
                      <a:pt x="228" y="411"/>
                    </a:cubicBezTo>
                    <a:cubicBezTo>
                      <a:pt x="223" y="407"/>
                      <a:pt x="216" y="406"/>
                      <a:pt x="210" y="410"/>
                    </a:cubicBezTo>
                    <a:cubicBezTo>
                      <a:pt x="209" y="410"/>
                      <a:pt x="208" y="411"/>
                      <a:pt x="207" y="412"/>
                    </a:cubicBezTo>
                    <a:cubicBezTo>
                      <a:pt x="207" y="412"/>
                      <a:pt x="207" y="412"/>
                      <a:pt x="207" y="412"/>
                    </a:cubicBezTo>
                    <a:cubicBezTo>
                      <a:pt x="206" y="413"/>
                      <a:pt x="206" y="413"/>
                      <a:pt x="205" y="414"/>
                    </a:cubicBezTo>
                    <a:cubicBezTo>
                      <a:pt x="201" y="419"/>
                      <a:pt x="200" y="426"/>
                      <a:pt x="204" y="432"/>
                    </a:cubicBezTo>
                    <a:cubicBezTo>
                      <a:pt x="204" y="433"/>
                      <a:pt x="205" y="434"/>
                      <a:pt x="206" y="435"/>
                    </a:cubicBezTo>
                    <a:cubicBezTo>
                      <a:pt x="206" y="435"/>
                      <a:pt x="206" y="435"/>
                      <a:pt x="206" y="435"/>
                    </a:cubicBezTo>
                    <a:cubicBezTo>
                      <a:pt x="207" y="436"/>
                      <a:pt x="207" y="436"/>
                      <a:pt x="208" y="437"/>
                    </a:cubicBezTo>
                    <a:cubicBezTo>
                      <a:pt x="213" y="441"/>
                      <a:pt x="220" y="442"/>
                      <a:pt x="226" y="43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6"/>
              <p:cNvSpPr>
                <a:spLocks noEditPoints="1"/>
              </p:cNvSpPr>
              <p:nvPr/>
            </p:nvSpPr>
            <p:spPr bwMode="auto">
              <a:xfrm>
                <a:off x="6815647" y="5330188"/>
                <a:ext cx="571060" cy="609928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27"/>
              <p:cNvSpPr>
                <a:spLocks noEditPoints="1"/>
              </p:cNvSpPr>
              <p:nvPr/>
            </p:nvSpPr>
            <p:spPr bwMode="auto">
              <a:xfrm>
                <a:off x="6622636" y="3511698"/>
                <a:ext cx="563752" cy="539500"/>
              </a:xfrm>
              <a:custGeom>
                <a:gdLst>
                  <a:gd name="T0" fmla="*/ 295 w 718"/>
                  <a:gd name="T1" fmla="*/ 267 h 687"/>
                  <a:gd name="T2" fmla="*/ 450 w 718"/>
                  <a:gd name="T3" fmla="*/ 364 h 687"/>
                  <a:gd name="T4" fmla="*/ 464 w 718"/>
                  <a:gd name="T5" fmla="*/ 350 h 687"/>
                  <a:gd name="T6" fmla="*/ 429 w 718"/>
                  <a:gd name="T7" fmla="*/ 384 h 687"/>
                  <a:gd name="T8" fmla="*/ 436 w 718"/>
                  <a:gd name="T9" fmla="*/ 403 h 687"/>
                  <a:gd name="T10" fmla="*/ 429 w 718"/>
                  <a:gd name="T11" fmla="*/ 414 h 687"/>
                  <a:gd name="T12" fmla="*/ 370 w 718"/>
                  <a:gd name="T13" fmla="*/ 449 h 687"/>
                  <a:gd name="T14" fmla="*/ 388 w 718"/>
                  <a:gd name="T15" fmla="*/ 458 h 687"/>
                  <a:gd name="T16" fmla="*/ 345 w 718"/>
                  <a:gd name="T17" fmla="*/ 434 h 687"/>
                  <a:gd name="T18" fmla="*/ 329 w 718"/>
                  <a:gd name="T19" fmla="*/ 446 h 687"/>
                  <a:gd name="T20" fmla="*/ 317 w 718"/>
                  <a:gd name="T21" fmla="*/ 441 h 687"/>
                  <a:gd name="T22" fmla="*/ 269 w 718"/>
                  <a:gd name="T23" fmla="*/ 392 h 687"/>
                  <a:gd name="T24" fmla="*/ 264 w 718"/>
                  <a:gd name="T25" fmla="*/ 412 h 687"/>
                  <a:gd name="T26" fmla="*/ 275 w 718"/>
                  <a:gd name="T27" fmla="*/ 363 h 687"/>
                  <a:gd name="T28" fmla="*/ 259 w 718"/>
                  <a:gd name="T29" fmla="*/ 352 h 687"/>
                  <a:gd name="T30" fmla="*/ 332 w 718"/>
                  <a:gd name="T31" fmla="*/ 248 h 687"/>
                  <a:gd name="T32" fmla="*/ 400 w 718"/>
                  <a:gd name="T33" fmla="*/ 258 h 687"/>
                  <a:gd name="T34" fmla="*/ 392 w 718"/>
                  <a:gd name="T35" fmla="*/ 240 h 687"/>
                  <a:gd name="T36" fmla="*/ 410 w 718"/>
                  <a:gd name="T37" fmla="*/ 285 h 687"/>
                  <a:gd name="T38" fmla="*/ 430 w 718"/>
                  <a:gd name="T39" fmla="*/ 286 h 687"/>
                  <a:gd name="T40" fmla="*/ 437 w 718"/>
                  <a:gd name="T41" fmla="*/ 297 h 687"/>
                  <a:gd name="T42" fmla="*/ 265 w 718"/>
                  <a:gd name="T43" fmla="*/ 311 h 687"/>
                  <a:gd name="T44" fmla="*/ 248 w 718"/>
                  <a:gd name="T45" fmla="*/ 322 h 687"/>
                  <a:gd name="T46" fmla="*/ 290 w 718"/>
                  <a:gd name="T47" fmla="*/ 296 h 687"/>
                  <a:gd name="T48" fmla="*/ 286 w 718"/>
                  <a:gd name="T49" fmla="*/ 276 h 687"/>
                  <a:gd name="T50" fmla="*/ 361 w 718"/>
                  <a:gd name="T51" fmla="*/ 417 h 687"/>
                  <a:gd name="T52" fmla="*/ 351 w 718"/>
                  <a:gd name="T53" fmla="*/ 308 h 687"/>
                  <a:gd name="T54" fmla="*/ 319 w 718"/>
                  <a:gd name="T55" fmla="*/ 350 h 687"/>
                  <a:gd name="T56" fmla="*/ 43 w 718"/>
                  <a:gd name="T57" fmla="*/ 551 h 687"/>
                  <a:gd name="T58" fmla="*/ 2 w 718"/>
                  <a:gd name="T59" fmla="*/ 455 h 687"/>
                  <a:gd name="T60" fmla="*/ 267 w 718"/>
                  <a:gd name="T61" fmla="*/ 477 h 687"/>
                  <a:gd name="T62" fmla="*/ 537 w 718"/>
                  <a:gd name="T63" fmla="*/ 614 h 687"/>
                  <a:gd name="T64" fmla="*/ 599 w 718"/>
                  <a:gd name="T65" fmla="*/ 466 h 687"/>
                  <a:gd name="T66" fmla="*/ 504 w 718"/>
                  <a:gd name="T67" fmla="*/ 244 h 687"/>
                  <a:gd name="T68" fmla="*/ 356 w 718"/>
                  <a:gd name="T69" fmla="*/ 17 h 687"/>
                  <a:gd name="T70" fmla="*/ 80 w 718"/>
                  <a:gd name="T71" fmla="*/ 206 h 687"/>
                  <a:gd name="T72" fmla="*/ 163 w 718"/>
                  <a:gd name="T73" fmla="*/ 323 h 687"/>
                  <a:gd name="T74" fmla="*/ 143 w 718"/>
                  <a:gd name="T75" fmla="*/ 603 h 687"/>
                  <a:gd name="T76" fmla="*/ 519 w 718"/>
                  <a:gd name="T77" fmla="*/ 638 h 687"/>
                  <a:gd name="T78" fmla="*/ 626 w 718"/>
                  <a:gd name="T79" fmla="*/ 462 h 687"/>
                  <a:gd name="T80" fmla="*/ 622 w 718"/>
                  <a:gd name="T81" fmla="*/ 433 h 687"/>
                  <a:gd name="T82" fmla="*/ 452 w 718"/>
                  <a:gd name="T83" fmla="*/ 7 h 687"/>
                  <a:gd name="T84" fmla="*/ 529 w 718"/>
                  <a:gd name="T85" fmla="*/ 83 h 687"/>
                  <a:gd name="T86" fmla="*/ 25 w 718"/>
                  <a:gd name="T87" fmla="*/ 222 h 68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8" h="687">
                    <a:moveTo>
                      <a:pt x="320" y="252"/>
                    </a:moveTo>
                    <a:cubicBezTo>
                      <a:pt x="324" y="259"/>
                      <a:pt x="321" y="268"/>
                      <a:pt x="315" y="272"/>
                    </a:cubicBezTo>
                    <a:cubicBezTo>
                      <a:pt x="308" y="276"/>
                      <a:pt x="299" y="274"/>
                      <a:pt x="295" y="267"/>
                    </a:cubicBezTo>
                    <a:cubicBezTo>
                      <a:pt x="291" y="260"/>
                      <a:pt x="293" y="251"/>
                      <a:pt x="300" y="247"/>
                    </a:cubicBezTo>
                    <a:cubicBezTo>
                      <a:pt x="307" y="243"/>
                      <a:pt x="316" y="246"/>
                      <a:pt x="320" y="252"/>
                    </a:cubicBezTo>
                    <a:close/>
                    <a:moveTo>
                      <a:pt x="450" y="364"/>
                    </a:moveTo>
                    <a:cubicBezTo>
                      <a:pt x="442" y="364"/>
                      <a:pt x="436" y="358"/>
                      <a:pt x="436" y="350"/>
                    </a:cubicBezTo>
                    <a:cubicBezTo>
                      <a:pt x="436" y="342"/>
                      <a:pt x="442" y="336"/>
                      <a:pt x="450" y="336"/>
                    </a:cubicBezTo>
                    <a:cubicBezTo>
                      <a:pt x="458" y="336"/>
                      <a:pt x="464" y="342"/>
                      <a:pt x="464" y="350"/>
                    </a:cubicBezTo>
                    <a:cubicBezTo>
                      <a:pt x="464" y="358"/>
                      <a:pt x="458" y="364"/>
                      <a:pt x="450" y="364"/>
                    </a:cubicBezTo>
                    <a:close/>
                    <a:moveTo>
                      <a:pt x="436" y="403"/>
                    </a:moveTo>
                    <a:cubicBezTo>
                      <a:pt x="429" y="400"/>
                      <a:pt x="425" y="392"/>
                      <a:pt x="429" y="384"/>
                    </a:cubicBezTo>
                    <a:cubicBezTo>
                      <a:pt x="432" y="377"/>
                      <a:pt x="440" y="374"/>
                      <a:pt x="447" y="377"/>
                    </a:cubicBezTo>
                    <a:cubicBezTo>
                      <a:pt x="454" y="380"/>
                      <a:pt x="458" y="388"/>
                      <a:pt x="455" y="395"/>
                    </a:cubicBezTo>
                    <a:cubicBezTo>
                      <a:pt x="452" y="403"/>
                      <a:pt x="443" y="406"/>
                      <a:pt x="436" y="403"/>
                    </a:cubicBezTo>
                    <a:close/>
                    <a:moveTo>
                      <a:pt x="408" y="433"/>
                    </a:moveTo>
                    <a:cubicBezTo>
                      <a:pt x="403" y="428"/>
                      <a:pt x="403" y="419"/>
                      <a:pt x="409" y="413"/>
                    </a:cubicBezTo>
                    <a:cubicBezTo>
                      <a:pt x="414" y="408"/>
                      <a:pt x="423" y="408"/>
                      <a:pt x="429" y="414"/>
                    </a:cubicBezTo>
                    <a:cubicBezTo>
                      <a:pt x="434" y="419"/>
                      <a:pt x="434" y="428"/>
                      <a:pt x="428" y="434"/>
                    </a:cubicBezTo>
                    <a:cubicBezTo>
                      <a:pt x="422" y="439"/>
                      <a:pt x="413" y="439"/>
                      <a:pt x="408" y="433"/>
                    </a:cubicBezTo>
                    <a:close/>
                    <a:moveTo>
                      <a:pt x="370" y="449"/>
                    </a:moveTo>
                    <a:cubicBezTo>
                      <a:pt x="367" y="441"/>
                      <a:pt x="372" y="433"/>
                      <a:pt x="379" y="431"/>
                    </a:cubicBezTo>
                    <a:cubicBezTo>
                      <a:pt x="387" y="428"/>
                      <a:pt x="395" y="432"/>
                      <a:pt x="397" y="440"/>
                    </a:cubicBezTo>
                    <a:cubicBezTo>
                      <a:pt x="399" y="447"/>
                      <a:pt x="395" y="455"/>
                      <a:pt x="388" y="458"/>
                    </a:cubicBezTo>
                    <a:cubicBezTo>
                      <a:pt x="380" y="460"/>
                      <a:pt x="372" y="456"/>
                      <a:pt x="370" y="449"/>
                    </a:cubicBezTo>
                    <a:close/>
                    <a:moveTo>
                      <a:pt x="329" y="446"/>
                    </a:moveTo>
                    <a:cubicBezTo>
                      <a:pt x="330" y="438"/>
                      <a:pt x="337" y="433"/>
                      <a:pt x="345" y="434"/>
                    </a:cubicBezTo>
                    <a:cubicBezTo>
                      <a:pt x="353" y="435"/>
                      <a:pt x="358" y="442"/>
                      <a:pt x="357" y="450"/>
                    </a:cubicBezTo>
                    <a:cubicBezTo>
                      <a:pt x="356" y="458"/>
                      <a:pt x="349" y="463"/>
                      <a:pt x="341" y="462"/>
                    </a:cubicBezTo>
                    <a:cubicBezTo>
                      <a:pt x="333" y="461"/>
                      <a:pt x="328" y="454"/>
                      <a:pt x="329" y="446"/>
                    </a:cubicBezTo>
                    <a:close/>
                    <a:moveTo>
                      <a:pt x="293" y="425"/>
                    </a:moveTo>
                    <a:cubicBezTo>
                      <a:pt x="297" y="419"/>
                      <a:pt x="306" y="417"/>
                      <a:pt x="313" y="421"/>
                    </a:cubicBezTo>
                    <a:cubicBezTo>
                      <a:pt x="319" y="426"/>
                      <a:pt x="321" y="434"/>
                      <a:pt x="317" y="441"/>
                    </a:cubicBezTo>
                    <a:cubicBezTo>
                      <a:pt x="312" y="448"/>
                      <a:pt x="303" y="449"/>
                      <a:pt x="297" y="445"/>
                    </a:cubicBezTo>
                    <a:cubicBezTo>
                      <a:pt x="290" y="441"/>
                      <a:pt x="289" y="432"/>
                      <a:pt x="293" y="425"/>
                    </a:cubicBezTo>
                    <a:close/>
                    <a:moveTo>
                      <a:pt x="269" y="392"/>
                    </a:moveTo>
                    <a:cubicBezTo>
                      <a:pt x="275" y="388"/>
                      <a:pt x="284" y="390"/>
                      <a:pt x="288" y="396"/>
                    </a:cubicBezTo>
                    <a:cubicBezTo>
                      <a:pt x="293" y="403"/>
                      <a:pt x="291" y="412"/>
                      <a:pt x="284" y="416"/>
                    </a:cubicBezTo>
                    <a:cubicBezTo>
                      <a:pt x="277" y="420"/>
                      <a:pt x="269" y="418"/>
                      <a:pt x="264" y="412"/>
                    </a:cubicBezTo>
                    <a:cubicBezTo>
                      <a:pt x="260" y="405"/>
                      <a:pt x="262" y="396"/>
                      <a:pt x="269" y="392"/>
                    </a:cubicBezTo>
                    <a:close/>
                    <a:moveTo>
                      <a:pt x="259" y="352"/>
                    </a:moveTo>
                    <a:cubicBezTo>
                      <a:pt x="267" y="351"/>
                      <a:pt x="274" y="356"/>
                      <a:pt x="275" y="363"/>
                    </a:cubicBezTo>
                    <a:cubicBezTo>
                      <a:pt x="277" y="371"/>
                      <a:pt x="272" y="379"/>
                      <a:pt x="264" y="380"/>
                    </a:cubicBezTo>
                    <a:cubicBezTo>
                      <a:pt x="256" y="381"/>
                      <a:pt x="249" y="376"/>
                      <a:pt x="247" y="369"/>
                    </a:cubicBezTo>
                    <a:cubicBezTo>
                      <a:pt x="246" y="361"/>
                      <a:pt x="251" y="353"/>
                      <a:pt x="259" y="352"/>
                    </a:cubicBezTo>
                    <a:close/>
                    <a:moveTo>
                      <a:pt x="360" y="246"/>
                    </a:moveTo>
                    <a:cubicBezTo>
                      <a:pt x="361" y="254"/>
                      <a:pt x="355" y="261"/>
                      <a:pt x="347" y="261"/>
                    </a:cubicBezTo>
                    <a:cubicBezTo>
                      <a:pt x="340" y="262"/>
                      <a:pt x="333" y="256"/>
                      <a:pt x="332" y="248"/>
                    </a:cubicBezTo>
                    <a:cubicBezTo>
                      <a:pt x="331" y="241"/>
                      <a:pt x="337" y="234"/>
                      <a:pt x="345" y="233"/>
                    </a:cubicBezTo>
                    <a:cubicBezTo>
                      <a:pt x="353" y="232"/>
                      <a:pt x="360" y="238"/>
                      <a:pt x="360" y="246"/>
                    </a:cubicBezTo>
                    <a:close/>
                    <a:moveTo>
                      <a:pt x="400" y="258"/>
                    </a:moveTo>
                    <a:cubicBezTo>
                      <a:pt x="397" y="265"/>
                      <a:pt x="389" y="269"/>
                      <a:pt x="381" y="266"/>
                    </a:cubicBezTo>
                    <a:cubicBezTo>
                      <a:pt x="374" y="263"/>
                      <a:pt x="370" y="255"/>
                      <a:pt x="373" y="248"/>
                    </a:cubicBezTo>
                    <a:cubicBezTo>
                      <a:pt x="376" y="240"/>
                      <a:pt x="384" y="237"/>
                      <a:pt x="392" y="240"/>
                    </a:cubicBezTo>
                    <a:cubicBezTo>
                      <a:pt x="399" y="242"/>
                      <a:pt x="403" y="251"/>
                      <a:pt x="400" y="258"/>
                    </a:cubicBezTo>
                    <a:close/>
                    <a:moveTo>
                      <a:pt x="430" y="286"/>
                    </a:moveTo>
                    <a:cubicBezTo>
                      <a:pt x="425" y="291"/>
                      <a:pt x="416" y="291"/>
                      <a:pt x="410" y="285"/>
                    </a:cubicBezTo>
                    <a:cubicBezTo>
                      <a:pt x="405" y="280"/>
                      <a:pt x="405" y="271"/>
                      <a:pt x="411" y="265"/>
                    </a:cubicBezTo>
                    <a:cubicBezTo>
                      <a:pt x="416" y="260"/>
                      <a:pt x="425" y="260"/>
                      <a:pt x="431" y="266"/>
                    </a:cubicBezTo>
                    <a:cubicBezTo>
                      <a:pt x="436" y="271"/>
                      <a:pt x="436" y="280"/>
                      <a:pt x="430" y="286"/>
                    </a:cubicBezTo>
                    <a:close/>
                    <a:moveTo>
                      <a:pt x="448" y="323"/>
                    </a:moveTo>
                    <a:cubicBezTo>
                      <a:pt x="440" y="326"/>
                      <a:pt x="432" y="322"/>
                      <a:pt x="429" y="315"/>
                    </a:cubicBezTo>
                    <a:cubicBezTo>
                      <a:pt x="426" y="308"/>
                      <a:pt x="430" y="299"/>
                      <a:pt x="437" y="297"/>
                    </a:cubicBezTo>
                    <a:cubicBezTo>
                      <a:pt x="445" y="294"/>
                      <a:pt x="453" y="297"/>
                      <a:pt x="456" y="305"/>
                    </a:cubicBezTo>
                    <a:cubicBezTo>
                      <a:pt x="459" y="312"/>
                      <a:pt x="455" y="320"/>
                      <a:pt x="448" y="323"/>
                    </a:cubicBezTo>
                    <a:close/>
                    <a:moveTo>
                      <a:pt x="265" y="311"/>
                    </a:moveTo>
                    <a:cubicBezTo>
                      <a:pt x="272" y="313"/>
                      <a:pt x="277" y="320"/>
                      <a:pt x="276" y="328"/>
                    </a:cubicBezTo>
                    <a:cubicBezTo>
                      <a:pt x="274" y="336"/>
                      <a:pt x="267" y="341"/>
                      <a:pt x="259" y="339"/>
                    </a:cubicBezTo>
                    <a:cubicBezTo>
                      <a:pt x="251" y="338"/>
                      <a:pt x="246" y="330"/>
                      <a:pt x="248" y="322"/>
                    </a:cubicBezTo>
                    <a:cubicBezTo>
                      <a:pt x="249" y="315"/>
                      <a:pt x="257" y="310"/>
                      <a:pt x="265" y="311"/>
                    </a:cubicBezTo>
                    <a:close/>
                    <a:moveTo>
                      <a:pt x="286" y="276"/>
                    </a:moveTo>
                    <a:cubicBezTo>
                      <a:pt x="292" y="280"/>
                      <a:pt x="294" y="289"/>
                      <a:pt x="290" y="296"/>
                    </a:cubicBezTo>
                    <a:cubicBezTo>
                      <a:pt x="285" y="302"/>
                      <a:pt x="276" y="304"/>
                      <a:pt x="270" y="299"/>
                    </a:cubicBezTo>
                    <a:cubicBezTo>
                      <a:pt x="263" y="295"/>
                      <a:pt x="262" y="286"/>
                      <a:pt x="266" y="280"/>
                    </a:cubicBezTo>
                    <a:cubicBezTo>
                      <a:pt x="271" y="273"/>
                      <a:pt x="279" y="271"/>
                      <a:pt x="286" y="276"/>
                    </a:cubicBezTo>
                    <a:close/>
                    <a:moveTo>
                      <a:pt x="349" y="276"/>
                    </a:moveTo>
                    <a:cubicBezTo>
                      <a:pt x="386" y="273"/>
                      <a:pt x="418" y="302"/>
                      <a:pt x="421" y="341"/>
                    </a:cubicBezTo>
                    <a:cubicBezTo>
                      <a:pt x="425" y="380"/>
                      <a:pt x="398" y="414"/>
                      <a:pt x="361" y="417"/>
                    </a:cubicBezTo>
                    <a:cubicBezTo>
                      <a:pt x="324" y="421"/>
                      <a:pt x="291" y="391"/>
                      <a:pt x="288" y="352"/>
                    </a:cubicBezTo>
                    <a:cubicBezTo>
                      <a:pt x="285" y="313"/>
                      <a:pt x="312" y="279"/>
                      <a:pt x="349" y="276"/>
                    </a:cubicBezTo>
                    <a:close/>
                    <a:moveTo>
                      <a:pt x="351" y="308"/>
                    </a:moveTo>
                    <a:cubicBezTo>
                      <a:pt x="371" y="307"/>
                      <a:pt x="389" y="322"/>
                      <a:pt x="391" y="344"/>
                    </a:cubicBezTo>
                    <a:cubicBezTo>
                      <a:pt x="393" y="365"/>
                      <a:pt x="378" y="383"/>
                      <a:pt x="358" y="385"/>
                    </a:cubicBezTo>
                    <a:cubicBezTo>
                      <a:pt x="338" y="387"/>
                      <a:pt x="320" y="371"/>
                      <a:pt x="319" y="350"/>
                    </a:cubicBezTo>
                    <a:cubicBezTo>
                      <a:pt x="317" y="328"/>
                      <a:pt x="331" y="310"/>
                      <a:pt x="351" y="308"/>
                    </a:cubicBezTo>
                    <a:close/>
                    <a:moveTo>
                      <a:pt x="2" y="455"/>
                    </a:moveTo>
                    <a:cubicBezTo>
                      <a:pt x="0" y="485"/>
                      <a:pt x="13" y="518"/>
                      <a:pt x="43" y="551"/>
                    </a:cubicBezTo>
                    <a:cubicBezTo>
                      <a:pt x="66" y="573"/>
                      <a:pt x="90" y="589"/>
                      <a:pt x="112" y="597"/>
                    </a:cubicBezTo>
                    <a:cubicBezTo>
                      <a:pt x="96" y="550"/>
                      <a:pt x="68" y="508"/>
                      <a:pt x="29" y="475"/>
                    </a:cubicBezTo>
                    <a:cubicBezTo>
                      <a:pt x="20" y="468"/>
                      <a:pt x="11" y="461"/>
                      <a:pt x="2" y="455"/>
                    </a:cubicBezTo>
                    <a:close/>
                    <a:moveTo>
                      <a:pt x="143" y="603"/>
                    </a:moveTo>
                    <a:cubicBezTo>
                      <a:pt x="176" y="604"/>
                      <a:pt x="201" y="585"/>
                      <a:pt x="209" y="547"/>
                    </a:cubicBezTo>
                    <a:cubicBezTo>
                      <a:pt x="227" y="475"/>
                      <a:pt x="257" y="482"/>
                      <a:pt x="267" y="477"/>
                    </a:cubicBezTo>
                    <a:cubicBezTo>
                      <a:pt x="239" y="552"/>
                      <a:pt x="262" y="612"/>
                      <a:pt x="314" y="648"/>
                    </a:cubicBezTo>
                    <a:cubicBezTo>
                      <a:pt x="352" y="625"/>
                      <a:pt x="396" y="611"/>
                      <a:pt x="442" y="607"/>
                    </a:cubicBezTo>
                    <a:cubicBezTo>
                      <a:pt x="474" y="604"/>
                      <a:pt x="506" y="607"/>
                      <a:pt x="537" y="614"/>
                    </a:cubicBezTo>
                    <a:cubicBezTo>
                      <a:pt x="560" y="575"/>
                      <a:pt x="561" y="527"/>
                      <a:pt x="522" y="491"/>
                    </a:cubicBezTo>
                    <a:cubicBezTo>
                      <a:pt x="483" y="462"/>
                      <a:pt x="441" y="450"/>
                      <a:pt x="453" y="431"/>
                    </a:cubicBezTo>
                    <a:cubicBezTo>
                      <a:pt x="511" y="457"/>
                      <a:pt x="560" y="469"/>
                      <a:pt x="599" y="466"/>
                    </a:cubicBezTo>
                    <a:cubicBezTo>
                      <a:pt x="597" y="456"/>
                      <a:pt x="596" y="445"/>
                      <a:pt x="595" y="435"/>
                    </a:cubicBezTo>
                    <a:cubicBezTo>
                      <a:pt x="589" y="359"/>
                      <a:pt x="611" y="284"/>
                      <a:pt x="657" y="224"/>
                    </a:cubicBezTo>
                    <a:cubicBezTo>
                      <a:pt x="621" y="206"/>
                      <a:pt x="568" y="210"/>
                      <a:pt x="504" y="244"/>
                    </a:cubicBezTo>
                    <a:cubicBezTo>
                      <a:pt x="530" y="190"/>
                      <a:pt x="538" y="146"/>
                      <a:pt x="535" y="112"/>
                    </a:cubicBezTo>
                    <a:cubicBezTo>
                      <a:pt x="479" y="103"/>
                      <a:pt x="427" y="80"/>
                      <a:pt x="383" y="43"/>
                    </a:cubicBezTo>
                    <a:cubicBezTo>
                      <a:pt x="374" y="35"/>
                      <a:pt x="365" y="27"/>
                      <a:pt x="356" y="17"/>
                    </a:cubicBezTo>
                    <a:cubicBezTo>
                      <a:pt x="315" y="42"/>
                      <a:pt x="294" y="94"/>
                      <a:pt x="324" y="159"/>
                    </a:cubicBezTo>
                    <a:cubicBezTo>
                      <a:pt x="299" y="186"/>
                      <a:pt x="244" y="60"/>
                      <a:pt x="146" y="67"/>
                    </a:cubicBezTo>
                    <a:cubicBezTo>
                      <a:pt x="137" y="118"/>
                      <a:pt x="114" y="166"/>
                      <a:pt x="80" y="206"/>
                    </a:cubicBezTo>
                    <a:cubicBezTo>
                      <a:pt x="67" y="221"/>
                      <a:pt x="53" y="235"/>
                      <a:pt x="37" y="247"/>
                    </a:cubicBezTo>
                    <a:cubicBezTo>
                      <a:pt x="61" y="282"/>
                      <a:pt x="107" y="306"/>
                      <a:pt x="171" y="304"/>
                    </a:cubicBezTo>
                    <a:cubicBezTo>
                      <a:pt x="189" y="301"/>
                      <a:pt x="190" y="319"/>
                      <a:pt x="163" y="323"/>
                    </a:cubicBezTo>
                    <a:cubicBezTo>
                      <a:pt x="79" y="346"/>
                      <a:pt x="26" y="383"/>
                      <a:pt x="8" y="427"/>
                    </a:cubicBezTo>
                    <a:cubicBezTo>
                      <a:pt x="22" y="435"/>
                      <a:pt x="35" y="444"/>
                      <a:pt x="47" y="454"/>
                    </a:cubicBezTo>
                    <a:cubicBezTo>
                      <a:pt x="93" y="493"/>
                      <a:pt x="126" y="545"/>
                      <a:pt x="143" y="603"/>
                    </a:cubicBezTo>
                    <a:close/>
                    <a:moveTo>
                      <a:pt x="342" y="664"/>
                    </a:moveTo>
                    <a:cubicBezTo>
                      <a:pt x="361" y="673"/>
                      <a:pt x="383" y="679"/>
                      <a:pt x="407" y="683"/>
                    </a:cubicBezTo>
                    <a:cubicBezTo>
                      <a:pt x="451" y="687"/>
                      <a:pt x="492" y="668"/>
                      <a:pt x="519" y="638"/>
                    </a:cubicBezTo>
                    <a:cubicBezTo>
                      <a:pt x="495" y="634"/>
                      <a:pt x="470" y="632"/>
                      <a:pt x="444" y="635"/>
                    </a:cubicBezTo>
                    <a:cubicBezTo>
                      <a:pt x="408" y="638"/>
                      <a:pt x="373" y="648"/>
                      <a:pt x="342" y="664"/>
                    </a:cubicBezTo>
                    <a:close/>
                    <a:moveTo>
                      <a:pt x="626" y="462"/>
                    </a:moveTo>
                    <a:cubicBezTo>
                      <a:pt x="663" y="451"/>
                      <a:pt x="689" y="423"/>
                      <a:pt x="704" y="376"/>
                    </a:cubicBezTo>
                    <a:cubicBezTo>
                      <a:pt x="718" y="317"/>
                      <a:pt x="708" y="268"/>
                      <a:pt x="679" y="240"/>
                    </a:cubicBezTo>
                    <a:cubicBezTo>
                      <a:pt x="637" y="295"/>
                      <a:pt x="616" y="363"/>
                      <a:pt x="622" y="433"/>
                    </a:cubicBezTo>
                    <a:cubicBezTo>
                      <a:pt x="623" y="442"/>
                      <a:pt x="625" y="452"/>
                      <a:pt x="626" y="462"/>
                    </a:cubicBezTo>
                    <a:close/>
                    <a:moveTo>
                      <a:pt x="529" y="83"/>
                    </a:moveTo>
                    <a:cubicBezTo>
                      <a:pt x="516" y="43"/>
                      <a:pt x="485" y="18"/>
                      <a:pt x="452" y="7"/>
                    </a:cubicBezTo>
                    <a:cubicBezTo>
                      <a:pt x="428" y="0"/>
                      <a:pt x="404" y="0"/>
                      <a:pt x="383" y="6"/>
                    </a:cubicBezTo>
                    <a:cubicBezTo>
                      <a:pt x="389" y="12"/>
                      <a:pt x="395" y="17"/>
                      <a:pt x="401" y="22"/>
                    </a:cubicBezTo>
                    <a:cubicBezTo>
                      <a:pt x="438" y="53"/>
                      <a:pt x="482" y="74"/>
                      <a:pt x="529" y="83"/>
                    </a:cubicBezTo>
                    <a:close/>
                    <a:moveTo>
                      <a:pt x="117" y="73"/>
                    </a:moveTo>
                    <a:cubicBezTo>
                      <a:pt x="100" y="79"/>
                      <a:pt x="82" y="89"/>
                      <a:pt x="63" y="104"/>
                    </a:cubicBezTo>
                    <a:cubicBezTo>
                      <a:pt x="25" y="141"/>
                      <a:pt x="14" y="185"/>
                      <a:pt x="25" y="222"/>
                    </a:cubicBezTo>
                    <a:cubicBezTo>
                      <a:pt x="38" y="211"/>
                      <a:pt x="49" y="200"/>
                      <a:pt x="59" y="188"/>
                    </a:cubicBezTo>
                    <a:cubicBezTo>
                      <a:pt x="87" y="154"/>
                      <a:pt x="107" y="115"/>
                      <a:pt x="117" y="7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28"/>
              <p:cNvSpPr>
                <a:spLocks noEditPoints="1"/>
              </p:cNvSpPr>
              <p:nvPr/>
            </p:nvSpPr>
            <p:spPr bwMode="auto">
              <a:xfrm>
                <a:off x="6452879" y="4992668"/>
                <a:ext cx="366090" cy="451467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29"/>
              <p:cNvSpPr/>
              <p:nvPr/>
            </p:nvSpPr>
            <p:spPr bwMode="auto">
              <a:xfrm>
                <a:off x="6608351" y="1400536"/>
                <a:ext cx="142184" cy="464091"/>
              </a:xfrm>
              <a:custGeom>
                <a:gdLst>
                  <a:gd name="T0" fmla="*/ 91 w 181"/>
                  <a:gd name="T1" fmla="*/ 322 h 591"/>
                  <a:gd name="T2" fmla="*/ 63 w 181"/>
                  <a:gd name="T3" fmla="*/ 261 h 591"/>
                  <a:gd name="T4" fmla="*/ 99 w 181"/>
                  <a:gd name="T5" fmla="*/ 262 h 591"/>
                  <a:gd name="T6" fmla="*/ 92 w 181"/>
                  <a:gd name="T7" fmla="*/ 0 h 591"/>
                  <a:gd name="T8" fmla="*/ 134 w 181"/>
                  <a:gd name="T9" fmla="*/ 59 h 591"/>
                  <a:gd name="T10" fmla="*/ 133 w 181"/>
                  <a:gd name="T11" fmla="*/ 323 h 591"/>
                  <a:gd name="T12" fmla="*/ 161 w 181"/>
                  <a:gd name="T13" fmla="*/ 321 h 591"/>
                  <a:gd name="T14" fmla="*/ 129 w 181"/>
                  <a:gd name="T15" fmla="*/ 353 h 591"/>
                  <a:gd name="T16" fmla="*/ 50 w 181"/>
                  <a:gd name="T17" fmla="*/ 587 h 591"/>
                  <a:gd name="T18" fmla="*/ 0 w 181"/>
                  <a:gd name="T19" fmla="*/ 591 h 591"/>
                  <a:gd name="T20" fmla="*/ 91 w 181"/>
                  <a:gd name="T21" fmla="*/ 322 h 59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591">
                    <a:moveTo>
                      <a:pt x="91" y="322"/>
                    </a:moveTo>
                    <a:cubicBezTo>
                      <a:pt x="85" y="294"/>
                      <a:pt x="76" y="273"/>
                      <a:pt x="63" y="261"/>
                    </a:cubicBezTo>
                    <a:cubicBezTo>
                      <a:pt x="69" y="258"/>
                      <a:pt x="87" y="255"/>
                      <a:pt x="99" y="262"/>
                    </a:cubicBezTo>
                    <a:cubicBezTo>
                      <a:pt x="111" y="147"/>
                      <a:pt x="106" y="42"/>
                      <a:pt x="92" y="0"/>
                    </a:cubicBezTo>
                    <a:cubicBezTo>
                      <a:pt x="107" y="8"/>
                      <a:pt x="129" y="23"/>
                      <a:pt x="134" y="59"/>
                    </a:cubicBezTo>
                    <a:cubicBezTo>
                      <a:pt x="145" y="145"/>
                      <a:pt x="144" y="237"/>
                      <a:pt x="133" y="323"/>
                    </a:cubicBezTo>
                    <a:cubicBezTo>
                      <a:pt x="140" y="324"/>
                      <a:pt x="149" y="322"/>
                      <a:pt x="161" y="321"/>
                    </a:cubicBezTo>
                    <a:cubicBezTo>
                      <a:pt x="181" y="332"/>
                      <a:pt x="155" y="344"/>
                      <a:pt x="129" y="353"/>
                    </a:cubicBezTo>
                    <a:cubicBezTo>
                      <a:pt x="117" y="427"/>
                      <a:pt x="76" y="533"/>
                      <a:pt x="50" y="587"/>
                    </a:cubicBezTo>
                    <a:cubicBezTo>
                      <a:pt x="0" y="591"/>
                      <a:pt x="0" y="591"/>
                      <a:pt x="0" y="591"/>
                    </a:cubicBezTo>
                    <a:cubicBezTo>
                      <a:pt x="35" y="528"/>
                      <a:pt x="78" y="406"/>
                      <a:pt x="91" y="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0"/>
              <p:cNvSpPr>
                <a:spLocks noEditPoints="1"/>
              </p:cNvSpPr>
              <p:nvPr/>
            </p:nvSpPr>
            <p:spPr bwMode="auto">
              <a:xfrm>
                <a:off x="6715985" y="1592219"/>
                <a:ext cx="129560" cy="162448"/>
              </a:xfrm>
              <a:custGeom>
                <a:gdLst>
                  <a:gd name="T0" fmla="*/ 16 w 165"/>
                  <a:gd name="T1" fmla="*/ 114 h 207"/>
                  <a:gd name="T2" fmla="*/ 165 w 165"/>
                  <a:gd name="T3" fmla="*/ 126 h 207"/>
                  <a:gd name="T4" fmla="*/ 16 w 165"/>
                  <a:gd name="T5" fmla="*/ 114 h 207"/>
                  <a:gd name="T6" fmla="*/ 164 w 165"/>
                  <a:gd name="T7" fmla="*/ 83 h 207"/>
                  <a:gd name="T8" fmla="*/ 34 w 165"/>
                  <a:gd name="T9" fmla="*/ 55 h 207"/>
                  <a:gd name="T10" fmla="*/ 139 w 165"/>
                  <a:gd name="T11" fmla="*/ 103 h 207"/>
                  <a:gd name="T12" fmla="*/ 164 w 165"/>
                  <a:gd name="T13" fmla="*/ 83 h 20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206">
                    <a:moveTo>
                      <a:pt x="16" y="114"/>
                    </a:moveTo>
                    <a:cubicBezTo>
                      <a:pt x="0" y="197"/>
                      <a:pt x="143" y="207"/>
                      <a:pt x="165" y="126"/>
                    </a:cubicBezTo>
                    <a:cubicBezTo>
                      <a:pt x="106" y="127"/>
                      <a:pt x="80" y="74"/>
                      <a:pt x="16" y="114"/>
                    </a:cubicBezTo>
                    <a:close/>
                    <a:moveTo>
                      <a:pt x="164" y="83"/>
                    </a:moveTo>
                    <a:cubicBezTo>
                      <a:pt x="145" y="38"/>
                      <a:pt x="72" y="0"/>
                      <a:pt x="34" y="55"/>
                    </a:cubicBezTo>
                    <a:cubicBezTo>
                      <a:pt x="38" y="94"/>
                      <a:pt x="102" y="75"/>
                      <a:pt x="139" y="103"/>
                    </a:cubicBezTo>
                    <a:cubicBezTo>
                      <a:pt x="159" y="110"/>
                      <a:pt x="165" y="108"/>
                      <a:pt x="164" y="8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31"/>
              <p:cNvSpPr>
                <a:spLocks noEditPoints="1"/>
              </p:cNvSpPr>
              <p:nvPr/>
            </p:nvSpPr>
            <p:spPr bwMode="auto">
              <a:xfrm>
                <a:off x="6288105" y="2955919"/>
                <a:ext cx="215933" cy="256130"/>
              </a:xfrm>
              <a:custGeom>
                <a:gdLst>
                  <a:gd name="T0" fmla="*/ 249 w 275"/>
                  <a:gd name="T1" fmla="*/ 229 h 326"/>
                  <a:gd name="T2" fmla="*/ 44 w 275"/>
                  <a:gd name="T3" fmla="*/ 230 h 326"/>
                  <a:gd name="T4" fmla="*/ 249 w 275"/>
                  <a:gd name="T5" fmla="*/ 229 h 326"/>
                  <a:gd name="T6" fmla="*/ 225 w 275"/>
                  <a:gd name="T7" fmla="*/ 116 h 326"/>
                  <a:gd name="T8" fmla="*/ 41 w 275"/>
                  <a:gd name="T9" fmla="*/ 165 h 326"/>
                  <a:gd name="T10" fmla="*/ 225 w 275"/>
                  <a:gd name="T11" fmla="*/ 116 h 326"/>
                  <a:gd name="T12" fmla="*/ 188 w 275"/>
                  <a:gd name="T13" fmla="*/ 188 h 326"/>
                  <a:gd name="T14" fmla="*/ 271 w 275"/>
                  <a:gd name="T15" fmla="*/ 158 h 326"/>
                  <a:gd name="T16" fmla="*/ 188 w 275"/>
                  <a:gd name="T17" fmla="*/ 188 h 3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326">
                    <a:moveTo>
                      <a:pt x="249" y="229"/>
                    </a:moveTo>
                    <a:cubicBezTo>
                      <a:pt x="187" y="237"/>
                      <a:pt x="107" y="161"/>
                      <a:pt x="44" y="230"/>
                    </a:cubicBezTo>
                    <a:cubicBezTo>
                      <a:pt x="41" y="326"/>
                      <a:pt x="200" y="319"/>
                      <a:pt x="249" y="229"/>
                    </a:cubicBezTo>
                    <a:close/>
                    <a:moveTo>
                      <a:pt x="225" y="116"/>
                    </a:moveTo>
                    <a:cubicBezTo>
                      <a:pt x="166" y="0"/>
                      <a:pt x="0" y="117"/>
                      <a:pt x="41" y="165"/>
                    </a:cubicBezTo>
                    <a:cubicBezTo>
                      <a:pt x="109" y="141"/>
                      <a:pt x="177" y="201"/>
                      <a:pt x="225" y="116"/>
                    </a:cubicBezTo>
                    <a:close/>
                    <a:moveTo>
                      <a:pt x="188" y="188"/>
                    </a:moveTo>
                    <a:cubicBezTo>
                      <a:pt x="229" y="215"/>
                      <a:pt x="275" y="191"/>
                      <a:pt x="271" y="158"/>
                    </a:cubicBezTo>
                    <a:cubicBezTo>
                      <a:pt x="261" y="141"/>
                      <a:pt x="218" y="164"/>
                      <a:pt x="188" y="18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32"/>
              <p:cNvSpPr>
                <a:spLocks noEditPoints="1"/>
              </p:cNvSpPr>
              <p:nvPr/>
            </p:nvSpPr>
            <p:spPr bwMode="auto">
              <a:xfrm>
                <a:off x="6692399" y="4742185"/>
                <a:ext cx="195004" cy="189025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33"/>
              <p:cNvSpPr/>
              <p:nvPr/>
            </p:nvSpPr>
            <p:spPr bwMode="auto">
              <a:xfrm>
                <a:off x="6792392" y="4893007"/>
                <a:ext cx="285032" cy="487344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34"/>
              <p:cNvSpPr/>
              <p:nvPr/>
            </p:nvSpPr>
            <p:spPr bwMode="auto">
              <a:xfrm>
                <a:off x="6809667" y="3918649"/>
                <a:ext cx="339846" cy="1155409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35"/>
              <p:cNvSpPr/>
              <p:nvPr/>
            </p:nvSpPr>
            <p:spPr bwMode="auto">
              <a:xfrm>
                <a:off x="6782759" y="2300479"/>
                <a:ext cx="263771" cy="1252080"/>
              </a:xfrm>
              <a:custGeom>
                <a:gdLst>
                  <a:gd name="T0" fmla="*/ 0 w 336"/>
                  <a:gd name="T1" fmla="*/ 1595 h 1595"/>
                  <a:gd name="T2" fmla="*/ 67 w 336"/>
                  <a:gd name="T3" fmla="*/ 1591 h 1595"/>
                  <a:gd name="T4" fmla="*/ 202 w 336"/>
                  <a:gd name="T5" fmla="*/ 1377 h 1595"/>
                  <a:gd name="T6" fmla="*/ 312 w 336"/>
                  <a:gd name="T7" fmla="*/ 1230 h 1595"/>
                  <a:gd name="T8" fmla="*/ 211 w 336"/>
                  <a:gd name="T9" fmla="*/ 1317 h 1595"/>
                  <a:gd name="T10" fmla="*/ 236 w 336"/>
                  <a:gd name="T11" fmla="*/ 826 h 1595"/>
                  <a:gd name="T12" fmla="*/ 272 w 336"/>
                  <a:gd name="T13" fmla="*/ 738 h 1595"/>
                  <a:gd name="T14" fmla="*/ 231 w 336"/>
                  <a:gd name="T15" fmla="*/ 755 h 1595"/>
                  <a:gd name="T16" fmla="*/ 165 w 336"/>
                  <a:gd name="T17" fmla="*/ 202 h 1595"/>
                  <a:gd name="T18" fmla="*/ 37 w 336"/>
                  <a:gd name="T19" fmla="*/ 19 h 1595"/>
                  <a:gd name="T20" fmla="*/ 156 w 336"/>
                  <a:gd name="T21" fmla="*/ 291 h 1595"/>
                  <a:gd name="T22" fmla="*/ 81 w 336"/>
                  <a:gd name="T23" fmla="*/ 286 h 1595"/>
                  <a:gd name="T24" fmla="*/ 172 w 336"/>
                  <a:gd name="T25" fmla="*/ 368 h 1595"/>
                  <a:gd name="T26" fmla="*/ 193 w 336"/>
                  <a:gd name="T27" fmla="*/ 742 h 1595"/>
                  <a:gd name="T28" fmla="*/ 136 w 336"/>
                  <a:gd name="T29" fmla="*/ 751 h 1595"/>
                  <a:gd name="T30" fmla="*/ 196 w 336"/>
                  <a:gd name="T31" fmla="*/ 820 h 1595"/>
                  <a:gd name="T32" fmla="*/ 172 w 336"/>
                  <a:gd name="T33" fmla="*/ 1318 h 1595"/>
                  <a:gd name="T34" fmla="*/ 0 w 336"/>
                  <a:gd name="T35" fmla="*/ 1595 h 15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6" h="1594">
                    <a:moveTo>
                      <a:pt x="0" y="1595"/>
                    </a:moveTo>
                    <a:cubicBezTo>
                      <a:pt x="67" y="1591"/>
                      <a:pt x="67" y="1591"/>
                      <a:pt x="67" y="1591"/>
                    </a:cubicBezTo>
                    <a:cubicBezTo>
                      <a:pt x="185" y="1443"/>
                      <a:pt x="194" y="1402"/>
                      <a:pt x="202" y="1377"/>
                    </a:cubicBezTo>
                    <a:cubicBezTo>
                      <a:pt x="304" y="1282"/>
                      <a:pt x="336" y="1252"/>
                      <a:pt x="312" y="1230"/>
                    </a:cubicBezTo>
                    <a:cubicBezTo>
                      <a:pt x="294" y="1235"/>
                      <a:pt x="240" y="1313"/>
                      <a:pt x="211" y="1317"/>
                    </a:cubicBezTo>
                    <a:cubicBezTo>
                      <a:pt x="243" y="1138"/>
                      <a:pt x="240" y="942"/>
                      <a:pt x="236" y="826"/>
                    </a:cubicBezTo>
                    <a:cubicBezTo>
                      <a:pt x="233" y="791"/>
                      <a:pt x="275" y="760"/>
                      <a:pt x="272" y="738"/>
                    </a:cubicBezTo>
                    <a:cubicBezTo>
                      <a:pt x="241" y="750"/>
                      <a:pt x="234" y="755"/>
                      <a:pt x="231" y="755"/>
                    </a:cubicBezTo>
                    <a:cubicBezTo>
                      <a:pt x="226" y="731"/>
                      <a:pt x="251" y="469"/>
                      <a:pt x="165" y="202"/>
                    </a:cubicBezTo>
                    <a:cubicBezTo>
                      <a:pt x="115" y="62"/>
                      <a:pt x="70" y="0"/>
                      <a:pt x="37" y="19"/>
                    </a:cubicBezTo>
                    <a:cubicBezTo>
                      <a:pt x="110" y="92"/>
                      <a:pt x="147" y="260"/>
                      <a:pt x="156" y="291"/>
                    </a:cubicBezTo>
                    <a:cubicBezTo>
                      <a:pt x="134" y="290"/>
                      <a:pt x="107" y="268"/>
                      <a:pt x="81" y="286"/>
                    </a:cubicBezTo>
                    <a:cubicBezTo>
                      <a:pt x="83" y="293"/>
                      <a:pt x="146" y="303"/>
                      <a:pt x="172" y="368"/>
                    </a:cubicBezTo>
                    <a:cubicBezTo>
                      <a:pt x="211" y="630"/>
                      <a:pt x="195" y="722"/>
                      <a:pt x="193" y="742"/>
                    </a:cubicBezTo>
                    <a:cubicBezTo>
                      <a:pt x="181" y="742"/>
                      <a:pt x="169" y="724"/>
                      <a:pt x="136" y="751"/>
                    </a:cubicBezTo>
                    <a:cubicBezTo>
                      <a:pt x="137" y="757"/>
                      <a:pt x="182" y="761"/>
                      <a:pt x="196" y="820"/>
                    </a:cubicBezTo>
                    <a:cubicBezTo>
                      <a:pt x="217" y="873"/>
                      <a:pt x="201" y="1250"/>
                      <a:pt x="172" y="1318"/>
                    </a:cubicBezTo>
                    <a:cubicBezTo>
                      <a:pt x="154" y="1397"/>
                      <a:pt x="77" y="1520"/>
                      <a:pt x="0" y="15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36"/>
              <p:cNvSpPr/>
              <p:nvPr/>
            </p:nvSpPr>
            <p:spPr bwMode="auto">
              <a:xfrm>
                <a:off x="6102070" y="1518469"/>
                <a:ext cx="262110" cy="436517"/>
              </a:xfrm>
              <a:custGeom>
                <a:gdLst>
                  <a:gd name="T0" fmla="*/ 334 w 334"/>
                  <a:gd name="T1" fmla="*/ 542 h 556"/>
                  <a:gd name="T2" fmla="*/ 262 w 334"/>
                  <a:gd name="T3" fmla="*/ 396 h 556"/>
                  <a:gd name="T4" fmla="*/ 263 w 334"/>
                  <a:gd name="T5" fmla="*/ 334 h 556"/>
                  <a:gd name="T6" fmla="*/ 206 w 334"/>
                  <a:gd name="T7" fmla="*/ 349 h 556"/>
                  <a:gd name="T8" fmla="*/ 44 w 334"/>
                  <a:gd name="T9" fmla="*/ 57 h 556"/>
                  <a:gd name="T10" fmla="*/ 10 w 334"/>
                  <a:gd name="T11" fmla="*/ 62 h 556"/>
                  <a:gd name="T12" fmla="*/ 56 w 334"/>
                  <a:gd name="T13" fmla="*/ 282 h 556"/>
                  <a:gd name="T14" fmla="*/ 10 w 334"/>
                  <a:gd name="T15" fmla="*/ 315 h 556"/>
                  <a:gd name="T16" fmla="*/ 202 w 334"/>
                  <a:gd name="T17" fmla="*/ 404 h 556"/>
                  <a:gd name="T18" fmla="*/ 296 w 334"/>
                  <a:gd name="T19" fmla="*/ 555 h 556"/>
                  <a:gd name="T20" fmla="*/ 334 w 334"/>
                  <a:gd name="T21" fmla="*/ 542 h 55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4" h="556">
                    <a:moveTo>
                      <a:pt x="334" y="542"/>
                    </a:moveTo>
                    <a:cubicBezTo>
                      <a:pt x="296" y="465"/>
                      <a:pt x="270" y="441"/>
                      <a:pt x="262" y="396"/>
                    </a:cubicBezTo>
                    <a:cubicBezTo>
                      <a:pt x="260" y="383"/>
                      <a:pt x="280" y="341"/>
                      <a:pt x="263" y="334"/>
                    </a:cubicBezTo>
                    <a:cubicBezTo>
                      <a:pt x="243" y="347"/>
                      <a:pt x="238" y="372"/>
                      <a:pt x="206" y="349"/>
                    </a:cubicBezTo>
                    <a:cubicBezTo>
                      <a:pt x="129" y="309"/>
                      <a:pt x="51" y="239"/>
                      <a:pt x="44" y="57"/>
                    </a:cubicBezTo>
                    <a:cubicBezTo>
                      <a:pt x="42" y="12"/>
                      <a:pt x="17" y="0"/>
                      <a:pt x="10" y="62"/>
                    </a:cubicBezTo>
                    <a:cubicBezTo>
                      <a:pt x="5" y="187"/>
                      <a:pt x="38" y="246"/>
                      <a:pt x="56" y="282"/>
                    </a:cubicBezTo>
                    <a:cubicBezTo>
                      <a:pt x="13" y="281"/>
                      <a:pt x="0" y="305"/>
                      <a:pt x="10" y="315"/>
                    </a:cubicBezTo>
                    <a:cubicBezTo>
                      <a:pt x="56" y="297"/>
                      <a:pt x="137" y="368"/>
                      <a:pt x="202" y="404"/>
                    </a:cubicBezTo>
                    <a:cubicBezTo>
                      <a:pt x="234" y="473"/>
                      <a:pt x="290" y="556"/>
                      <a:pt x="296" y="555"/>
                    </a:cubicBezTo>
                    <a:cubicBezTo>
                      <a:pt x="334" y="542"/>
                      <a:pt x="334" y="542"/>
                      <a:pt x="334" y="5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37"/>
              <p:cNvSpPr/>
              <p:nvPr/>
            </p:nvSpPr>
            <p:spPr bwMode="auto">
              <a:xfrm>
                <a:off x="6212694" y="4932207"/>
                <a:ext cx="127235" cy="166435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38"/>
              <p:cNvSpPr>
                <a:spLocks noEditPoints="1"/>
              </p:cNvSpPr>
              <p:nvPr/>
            </p:nvSpPr>
            <p:spPr bwMode="auto">
              <a:xfrm>
                <a:off x="6830596" y="4286733"/>
                <a:ext cx="212279" cy="224571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39"/>
              <p:cNvSpPr>
                <a:spLocks noEditPoints="1"/>
              </p:cNvSpPr>
              <p:nvPr/>
            </p:nvSpPr>
            <p:spPr bwMode="auto">
              <a:xfrm>
                <a:off x="6907667" y="4647840"/>
                <a:ext cx="339181" cy="383032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41"/>
              <p:cNvSpPr/>
              <p:nvPr/>
            </p:nvSpPr>
            <p:spPr bwMode="auto">
              <a:xfrm>
                <a:off x="6028321" y="2507775"/>
                <a:ext cx="112950" cy="115940"/>
              </a:xfrm>
              <a:custGeom>
                <a:gdLst>
                  <a:gd name="T0" fmla="*/ 144 w 144"/>
                  <a:gd name="T1" fmla="*/ 63 h 148"/>
                  <a:gd name="T2" fmla="*/ 7 w 144"/>
                  <a:gd name="T3" fmla="*/ 74 h 148"/>
                  <a:gd name="T4" fmla="*/ 61 w 144"/>
                  <a:gd name="T5" fmla="*/ 123 h 148"/>
                  <a:gd name="T6" fmla="*/ 117 w 144"/>
                  <a:gd name="T7" fmla="*/ 87 h 148"/>
                  <a:gd name="T8" fmla="*/ 144 w 144"/>
                  <a:gd name="T9" fmla="*/ 63 h 14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8">
                    <a:moveTo>
                      <a:pt x="144" y="63"/>
                    </a:moveTo>
                    <a:cubicBezTo>
                      <a:pt x="129" y="0"/>
                      <a:pt x="24" y="21"/>
                      <a:pt x="7" y="74"/>
                    </a:cubicBezTo>
                    <a:cubicBezTo>
                      <a:pt x="0" y="99"/>
                      <a:pt x="48" y="110"/>
                      <a:pt x="61" y="123"/>
                    </a:cubicBezTo>
                    <a:cubicBezTo>
                      <a:pt x="94" y="148"/>
                      <a:pt x="138" y="127"/>
                      <a:pt x="117" y="87"/>
                    </a:cubicBezTo>
                    <a:cubicBezTo>
                      <a:pt x="106" y="67"/>
                      <a:pt x="132" y="67"/>
                      <a:pt x="144" y="6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42"/>
              <p:cNvSpPr/>
              <p:nvPr/>
            </p:nvSpPr>
            <p:spPr bwMode="auto">
              <a:xfrm>
                <a:off x="6743558" y="2450303"/>
                <a:ext cx="118597" cy="105973"/>
              </a:xfrm>
              <a:custGeom>
                <a:gdLst>
                  <a:gd name="T0" fmla="*/ 115 w 151"/>
                  <a:gd name="T1" fmla="*/ 86 h 135"/>
                  <a:gd name="T2" fmla="*/ 112 w 151"/>
                  <a:gd name="T3" fmla="*/ 20 h 135"/>
                  <a:gd name="T4" fmla="*/ 47 w 151"/>
                  <a:gd name="T5" fmla="*/ 57 h 135"/>
                  <a:gd name="T6" fmla="*/ 62 w 151"/>
                  <a:gd name="T7" fmla="*/ 129 h 135"/>
                  <a:gd name="T8" fmla="*/ 115 w 151"/>
                  <a:gd name="T9" fmla="*/ 86 h 1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35">
                    <a:moveTo>
                      <a:pt x="115" y="86"/>
                    </a:moveTo>
                    <a:cubicBezTo>
                      <a:pt x="127" y="69"/>
                      <a:pt x="151" y="45"/>
                      <a:pt x="112" y="20"/>
                    </a:cubicBezTo>
                    <a:cubicBezTo>
                      <a:pt x="49" y="0"/>
                      <a:pt x="0" y="16"/>
                      <a:pt x="47" y="57"/>
                    </a:cubicBezTo>
                    <a:cubicBezTo>
                      <a:pt x="76" y="79"/>
                      <a:pt x="15" y="122"/>
                      <a:pt x="62" y="129"/>
                    </a:cubicBezTo>
                    <a:cubicBezTo>
                      <a:pt x="96" y="135"/>
                      <a:pt x="125" y="113"/>
                      <a:pt x="115" y="8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43"/>
              <p:cNvSpPr>
                <a:spLocks noEditPoints="1"/>
              </p:cNvSpPr>
              <p:nvPr/>
            </p:nvSpPr>
            <p:spPr bwMode="auto">
              <a:xfrm>
                <a:off x="5937297" y="1655669"/>
                <a:ext cx="202313" cy="220916"/>
              </a:xfrm>
              <a:custGeom>
                <a:gdLst>
                  <a:gd name="T0" fmla="*/ 218 w 258"/>
                  <a:gd name="T1" fmla="*/ 103 h 281"/>
                  <a:gd name="T2" fmla="*/ 14 w 258"/>
                  <a:gd name="T3" fmla="*/ 134 h 281"/>
                  <a:gd name="T4" fmla="*/ 218 w 258"/>
                  <a:gd name="T5" fmla="*/ 103 h 281"/>
                  <a:gd name="T6" fmla="*/ 52 w 258"/>
                  <a:gd name="T7" fmla="*/ 214 h 281"/>
                  <a:gd name="T8" fmla="*/ 208 w 258"/>
                  <a:gd name="T9" fmla="*/ 159 h 281"/>
                  <a:gd name="T10" fmla="*/ 154 w 258"/>
                  <a:gd name="T11" fmla="*/ 281 h 281"/>
                  <a:gd name="T12" fmla="*/ 52 w 258"/>
                  <a:gd name="T13" fmla="*/ 214 h 281"/>
                  <a:gd name="T14" fmla="*/ 99 w 258"/>
                  <a:gd name="T15" fmla="*/ 166 h 281"/>
                  <a:gd name="T16" fmla="*/ 17 w 258"/>
                  <a:gd name="T17" fmla="*/ 161 h 281"/>
                  <a:gd name="T18" fmla="*/ 99 w 258"/>
                  <a:gd name="T19" fmla="*/ 166 h 28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281">
                    <a:moveTo>
                      <a:pt x="218" y="103"/>
                    </a:moveTo>
                    <a:cubicBezTo>
                      <a:pt x="152" y="0"/>
                      <a:pt x="0" y="82"/>
                      <a:pt x="14" y="134"/>
                    </a:cubicBezTo>
                    <a:cubicBezTo>
                      <a:pt x="95" y="124"/>
                      <a:pt x="138" y="193"/>
                      <a:pt x="218" y="103"/>
                    </a:cubicBezTo>
                    <a:close/>
                    <a:moveTo>
                      <a:pt x="52" y="214"/>
                    </a:moveTo>
                    <a:cubicBezTo>
                      <a:pt x="93" y="182"/>
                      <a:pt x="145" y="228"/>
                      <a:pt x="208" y="159"/>
                    </a:cubicBezTo>
                    <a:cubicBezTo>
                      <a:pt x="247" y="168"/>
                      <a:pt x="258" y="279"/>
                      <a:pt x="154" y="281"/>
                    </a:cubicBezTo>
                    <a:cubicBezTo>
                      <a:pt x="75" y="277"/>
                      <a:pt x="42" y="231"/>
                      <a:pt x="52" y="214"/>
                    </a:cubicBezTo>
                    <a:close/>
                    <a:moveTo>
                      <a:pt x="99" y="166"/>
                    </a:moveTo>
                    <a:cubicBezTo>
                      <a:pt x="62" y="152"/>
                      <a:pt x="41" y="162"/>
                      <a:pt x="17" y="161"/>
                    </a:cubicBezTo>
                    <a:cubicBezTo>
                      <a:pt x="15" y="193"/>
                      <a:pt x="21" y="223"/>
                      <a:pt x="99" y="16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44"/>
              <p:cNvSpPr>
                <a:spLocks noEditPoints="1"/>
              </p:cNvSpPr>
              <p:nvPr/>
            </p:nvSpPr>
            <p:spPr bwMode="auto">
              <a:xfrm>
                <a:off x="6521313" y="1490896"/>
                <a:ext cx="150156" cy="160123"/>
              </a:xfrm>
              <a:custGeom>
                <a:gdLst>
                  <a:gd name="T0" fmla="*/ 166 w 191"/>
                  <a:gd name="T1" fmla="*/ 118 h 204"/>
                  <a:gd name="T2" fmla="*/ 29 w 191"/>
                  <a:gd name="T3" fmla="*/ 43 h 204"/>
                  <a:gd name="T4" fmla="*/ 166 w 191"/>
                  <a:gd name="T5" fmla="*/ 118 h 204"/>
                  <a:gd name="T6" fmla="*/ 115 w 191"/>
                  <a:gd name="T7" fmla="*/ 111 h 204"/>
                  <a:gd name="T8" fmla="*/ 13 w 191"/>
                  <a:gd name="T9" fmla="*/ 99 h 204"/>
                  <a:gd name="T10" fmla="*/ 157 w 191"/>
                  <a:gd name="T11" fmla="*/ 131 h 204"/>
                  <a:gd name="T12" fmla="*/ 115 w 191"/>
                  <a:gd name="T13" fmla="*/ 111 h 2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04">
                    <a:moveTo>
                      <a:pt x="166" y="118"/>
                    </a:moveTo>
                    <a:cubicBezTo>
                      <a:pt x="191" y="30"/>
                      <a:pt x="102" y="0"/>
                      <a:pt x="29" y="43"/>
                    </a:cubicBezTo>
                    <a:cubicBezTo>
                      <a:pt x="0" y="82"/>
                      <a:pt x="105" y="54"/>
                      <a:pt x="166" y="118"/>
                    </a:cubicBezTo>
                    <a:close/>
                    <a:moveTo>
                      <a:pt x="115" y="111"/>
                    </a:moveTo>
                    <a:cubicBezTo>
                      <a:pt x="71" y="101"/>
                      <a:pt x="9" y="72"/>
                      <a:pt x="13" y="99"/>
                    </a:cubicBezTo>
                    <a:cubicBezTo>
                      <a:pt x="29" y="198"/>
                      <a:pt x="153" y="204"/>
                      <a:pt x="157" y="131"/>
                    </a:cubicBezTo>
                    <a:cubicBezTo>
                      <a:pt x="151" y="115"/>
                      <a:pt x="133" y="121"/>
                      <a:pt x="115" y="11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45"/>
              <p:cNvSpPr>
                <a:spLocks noEditPoints="1"/>
              </p:cNvSpPr>
              <p:nvPr/>
            </p:nvSpPr>
            <p:spPr bwMode="auto">
              <a:xfrm>
                <a:off x="6231630" y="4673087"/>
                <a:ext cx="775035" cy="2184912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46"/>
              <p:cNvSpPr>
                <a:spLocks noEditPoints="1"/>
              </p:cNvSpPr>
              <p:nvPr/>
            </p:nvSpPr>
            <p:spPr bwMode="auto">
              <a:xfrm>
                <a:off x="6223657" y="1808152"/>
                <a:ext cx="555115" cy="546477"/>
              </a:xfrm>
              <a:custGeom>
                <a:gdLst>
                  <a:gd name="T0" fmla="*/ 294 w 707"/>
                  <a:gd name="T1" fmla="*/ 313 h 696"/>
                  <a:gd name="T2" fmla="*/ 476 w 707"/>
                  <a:gd name="T3" fmla="*/ 305 h 696"/>
                  <a:gd name="T4" fmla="*/ 480 w 707"/>
                  <a:gd name="T5" fmla="*/ 285 h 696"/>
                  <a:gd name="T6" fmla="*/ 470 w 707"/>
                  <a:gd name="T7" fmla="*/ 334 h 696"/>
                  <a:gd name="T8" fmla="*/ 487 w 707"/>
                  <a:gd name="T9" fmla="*/ 345 h 696"/>
                  <a:gd name="T10" fmla="*/ 487 w 707"/>
                  <a:gd name="T11" fmla="*/ 357 h 696"/>
                  <a:gd name="T12" fmla="*/ 459 w 707"/>
                  <a:gd name="T13" fmla="*/ 420 h 696"/>
                  <a:gd name="T14" fmla="*/ 478 w 707"/>
                  <a:gd name="T15" fmla="*/ 417 h 696"/>
                  <a:gd name="T16" fmla="*/ 429 w 707"/>
                  <a:gd name="T17" fmla="*/ 422 h 696"/>
                  <a:gd name="T18" fmla="*/ 423 w 707"/>
                  <a:gd name="T19" fmla="*/ 441 h 696"/>
                  <a:gd name="T20" fmla="*/ 410 w 707"/>
                  <a:gd name="T21" fmla="*/ 444 h 696"/>
                  <a:gd name="T22" fmla="*/ 343 w 707"/>
                  <a:gd name="T23" fmla="*/ 431 h 696"/>
                  <a:gd name="T24" fmla="*/ 351 w 707"/>
                  <a:gd name="T25" fmla="*/ 449 h 696"/>
                  <a:gd name="T26" fmla="*/ 332 w 707"/>
                  <a:gd name="T27" fmla="*/ 403 h 696"/>
                  <a:gd name="T28" fmla="*/ 312 w 707"/>
                  <a:gd name="T29" fmla="*/ 403 h 696"/>
                  <a:gd name="T30" fmla="*/ 313 w 707"/>
                  <a:gd name="T31" fmla="*/ 277 h 696"/>
                  <a:gd name="T32" fmla="*/ 375 w 707"/>
                  <a:gd name="T33" fmla="*/ 246 h 696"/>
                  <a:gd name="T34" fmla="*/ 357 w 707"/>
                  <a:gd name="T35" fmla="*/ 236 h 696"/>
                  <a:gd name="T36" fmla="*/ 399 w 707"/>
                  <a:gd name="T37" fmla="*/ 263 h 696"/>
                  <a:gd name="T38" fmla="*/ 416 w 707"/>
                  <a:gd name="T39" fmla="*/ 251 h 696"/>
                  <a:gd name="T40" fmla="*/ 427 w 707"/>
                  <a:gd name="T41" fmla="*/ 256 h 696"/>
                  <a:gd name="T42" fmla="*/ 294 w 707"/>
                  <a:gd name="T43" fmla="*/ 367 h 696"/>
                  <a:gd name="T44" fmla="*/ 286 w 707"/>
                  <a:gd name="T45" fmla="*/ 385 h 696"/>
                  <a:gd name="T46" fmla="*/ 305 w 707"/>
                  <a:gd name="T47" fmla="*/ 340 h 696"/>
                  <a:gd name="T48" fmla="*/ 291 w 707"/>
                  <a:gd name="T49" fmla="*/ 326 h 696"/>
                  <a:gd name="T50" fmla="*/ 433 w 707"/>
                  <a:gd name="T51" fmla="*/ 399 h 696"/>
                  <a:gd name="T52" fmla="*/ 363 w 707"/>
                  <a:gd name="T53" fmla="*/ 315 h 696"/>
                  <a:gd name="T54" fmla="*/ 360 w 707"/>
                  <a:gd name="T55" fmla="*/ 368 h 696"/>
                  <a:gd name="T56" fmla="*/ 248 w 707"/>
                  <a:gd name="T57" fmla="*/ 690 h 696"/>
                  <a:gd name="T58" fmla="*/ 160 w 707"/>
                  <a:gd name="T59" fmla="*/ 635 h 696"/>
                  <a:gd name="T60" fmla="*/ 391 w 707"/>
                  <a:gd name="T61" fmla="*/ 502 h 696"/>
                  <a:gd name="T62" fmla="*/ 690 w 707"/>
                  <a:gd name="T63" fmla="*/ 460 h 696"/>
                  <a:gd name="T64" fmla="*/ 657 w 707"/>
                  <a:gd name="T65" fmla="*/ 304 h 696"/>
                  <a:gd name="T66" fmla="*/ 452 w 707"/>
                  <a:gd name="T67" fmla="*/ 175 h 696"/>
                  <a:gd name="T68" fmla="*/ 202 w 707"/>
                  <a:gd name="T69" fmla="*/ 73 h 696"/>
                  <a:gd name="T70" fmla="*/ 82 w 707"/>
                  <a:gd name="T71" fmla="*/ 385 h 696"/>
                  <a:gd name="T72" fmla="*/ 217 w 707"/>
                  <a:gd name="T73" fmla="*/ 434 h 696"/>
                  <a:gd name="T74" fmla="*/ 360 w 707"/>
                  <a:gd name="T75" fmla="*/ 675 h 696"/>
                  <a:gd name="T76" fmla="*/ 689 w 707"/>
                  <a:gd name="T77" fmla="*/ 491 h 696"/>
                  <a:gd name="T78" fmla="*/ 677 w 707"/>
                  <a:gd name="T79" fmla="*/ 284 h 696"/>
                  <a:gd name="T80" fmla="*/ 657 w 707"/>
                  <a:gd name="T81" fmla="*/ 263 h 696"/>
                  <a:gd name="T82" fmla="*/ 275 w 707"/>
                  <a:gd name="T83" fmla="*/ 10 h 696"/>
                  <a:gd name="T84" fmla="*/ 381 w 707"/>
                  <a:gd name="T85" fmla="*/ 28 h 696"/>
                  <a:gd name="T86" fmla="*/ 46 w 707"/>
                  <a:gd name="T87" fmla="*/ 429 h 69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7" h="696">
                    <a:moveTo>
                      <a:pt x="306" y="287"/>
                    </a:moveTo>
                    <a:cubicBezTo>
                      <a:pt x="313" y="290"/>
                      <a:pt x="316" y="299"/>
                      <a:pt x="313" y="306"/>
                    </a:cubicBezTo>
                    <a:cubicBezTo>
                      <a:pt x="309" y="313"/>
                      <a:pt x="301" y="316"/>
                      <a:pt x="294" y="313"/>
                    </a:cubicBezTo>
                    <a:cubicBezTo>
                      <a:pt x="287" y="310"/>
                      <a:pt x="283" y="301"/>
                      <a:pt x="287" y="294"/>
                    </a:cubicBezTo>
                    <a:cubicBezTo>
                      <a:pt x="290" y="287"/>
                      <a:pt x="298" y="284"/>
                      <a:pt x="306" y="287"/>
                    </a:cubicBezTo>
                    <a:close/>
                    <a:moveTo>
                      <a:pt x="476" y="305"/>
                    </a:moveTo>
                    <a:cubicBezTo>
                      <a:pt x="470" y="309"/>
                      <a:pt x="461" y="308"/>
                      <a:pt x="456" y="301"/>
                    </a:cubicBezTo>
                    <a:cubicBezTo>
                      <a:pt x="452" y="295"/>
                      <a:pt x="454" y="286"/>
                      <a:pt x="460" y="281"/>
                    </a:cubicBezTo>
                    <a:cubicBezTo>
                      <a:pt x="467" y="277"/>
                      <a:pt x="475" y="279"/>
                      <a:pt x="480" y="285"/>
                    </a:cubicBezTo>
                    <a:cubicBezTo>
                      <a:pt x="484" y="292"/>
                      <a:pt x="483" y="300"/>
                      <a:pt x="476" y="305"/>
                    </a:cubicBezTo>
                    <a:close/>
                    <a:moveTo>
                      <a:pt x="487" y="345"/>
                    </a:moveTo>
                    <a:cubicBezTo>
                      <a:pt x="479" y="346"/>
                      <a:pt x="472" y="341"/>
                      <a:pt x="470" y="334"/>
                    </a:cubicBezTo>
                    <a:cubicBezTo>
                      <a:pt x="469" y="326"/>
                      <a:pt x="473" y="318"/>
                      <a:pt x="481" y="317"/>
                    </a:cubicBezTo>
                    <a:cubicBezTo>
                      <a:pt x="489" y="315"/>
                      <a:pt x="496" y="320"/>
                      <a:pt x="498" y="328"/>
                    </a:cubicBezTo>
                    <a:cubicBezTo>
                      <a:pt x="500" y="335"/>
                      <a:pt x="495" y="343"/>
                      <a:pt x="487" y="345"/>
                    </a:cubicBezTo>
                    <a:close/>
                    <a:moveTo>
                      <a:pt x="481" y="385"/>
                    </a:moveTo>
                    <a:cubicBezTo>
                      <a:pt x="473" y="384"/>
                      <a:pt x="469" y="376"/>
                      <a:pt x="470" y="368"/>
                    </a:cubicBezTo>
                    <a:cubicBezTo>
                      <a:pt x="472" y="361"/>
                      <a:pt x="479" y="356"/>
                      <a:pt x="487" y="357"/>
                    </a:cubicBezTo>
                    <a:cubicBezTo>
                      <a:pt x="495" y="359"/>
                      <a:pt x="500" y="367"/>
                      <a:pt x="498" y="374"/>
                    </a:cubicBezTo>
                    <a:cubicBezTo>
                      <a:pt x="496" y="382"/>
                      <a:pt x="489" y="387"/>
                      <a:pt x="481" y="385"/>
                    </a:cubicBezTo>
                    <a:close/>
                    <a:moveTo>
                      <a:pt x="459" y="420"/>
                    </a:moveTo>
                    <a:cubicBezTo>
                      <a:pt x="452" y="415"/>
                      <a:pt x="451" y="406"/>
                      <a:pt x="456" y="400"/>
                    </a:cubicBezTo>
                    <a:cubicBezTo>
                      <a:pt x="461" y="394"/>
                      <a:pt x="470" y="392"/>
                      <a:pt x="476" y="397"/>
                    </a:cubicBezTo>
                    <a:cubicBezTo>
                      <a:pt x="482" y="402"/>
                      <a:pt x="483" y="411"/>
                      <a:pt x="478" y="417"/>
                    </a:cubicBezTo>
                    <a:cubicBezTo>
                      <a:pt x="474" y="423"/>
                      <a:pt x="465" y="425"/>
                      <a:pt x="459" y="420"/>
                    </a:cubicBezTo>
                    <a:close/>
                    <a:moveTo>
                      <a:pt x="423" y="441"/>
                    </a:moveTo>
                    <a:cubicBezTo>
                      <a:pt x="420" y="434"/>
                      <a:pt x="422" y="425"/>
                      <a:pt x="429" y="422"/>
                    </a:cubicBezTo>
                    <a:cubicBezTo>
                      <a:pt x="436" y="418"/>
                      <a:pt x="445" y="421"/>
                      <a:pt x="449" y="428"/>
                    </a:cubicBezTo>
                    <a:cubicBezTo>
                      <a:pt x="452" y="435"/>
                      <a:pt x="449" y="444"/>
                      <a:pt x="442" y="447"/>
                    </a:cubicBezTo>
                    <a:cubicBezTo>
                      <a:pt x="435" y="451"/>
                      <a:pt x="427" y="448"/>
                      <a:pt x="423" y="441"/>
                    </a:cubicBezTo>
                    <a:close/>
                    <a:moveTo>
                      <a:pt x="382" y="444"/>
                    </a:moveTo>
                    <a:cubicBezTo>
                      <a:pt x="382" y="436"/>
                      <a:pt x="388" y="430"/>
                      <a:pt x="396" y="430"/>
                    </a:cubicBezTo>
                    <a:cubicBezTo>
                      <a:pt x="404" y="430"/>
                      <a:pt x="410" y="436"/>
                      <a:pt x="410" y="444"/>
                    </a:cubicBezTo>
                    <a:cubicBezTo>
                      <a:pt x="411" y="452"/>
                      <a:pt x="404" y="458"/>
                      <a:pt x="396" y="458"/>
                    </a:cubicBezTo>
                    <a:cubicBezTo>
                      <a:pt x="389" y="458"/>
                      <a:pt x="382" y="452"/>
                      <a:pt x="382" y="444"/>
                    </a:cubicBezTo>
                    <a:close/>
                    <a:moveTo>
                      <a:pt x="343" y="431"/>
                    </a:moveTo>
                    <a:cubicBezTo>
                      <a:pt x="346" y="424"/>
                      <a:pt x="354" y="420"/>
                      <a:pt x="362" y="423"/>
                    </a:cubicBezTo>
                    <a:cubicBezTo>
                      <a:pt x="369" y="426"/>
                      <a:pt x="372" y="435"/>
                      <a:pt x="369" y="442"/>
                    </a:cubicBezTo>
                    <a:cubicBezTo>
                      <a:pt x="366" y="449"/>
                      <a:pt x="358" y="452"/>
                      <a:pt x="351" y="449"/>
                    </a:cubicBezTo>
                    <a:cubicBezTo>
                      <a:pt x="343" y="446"/>
                      <a:pt x="340" y="438"/>
                      <a:pt x="343" y="431"/>
                    </a:cubicBezTo>
                    <a:close/>
                    <a:moveTo>
                      <a:pt x="312" y="403"/>
                    </a:moveTo>
                    <a:cubicBezTo>
                      <a:pt x="318" y="398"/>
                      <a:pt x="327" y="398"/>
                      <a:pt x="332" y="403"/>
                    </a:cubicBezTo>
                    <a:cubicBezTo>
                      <a:pt x="338" y="409"/>
                      <a:pt x="338" y="418"/>
                      <a:pt x="332" y="424"/>
                    </a:cubicBezTo>
                    <a:cubicBezTo>
                      <a:pt x="327" y="429"/>
                      <a:pt x="318" y="429"/>
                      <a:pt x="312" y="424"/>
                    </a:cubicBezTo>
                    <a:cubicBezTo>
                      <a:pt x="307" y="418"/>
                      <a:pt x="307" y="409"/>
                      <a:pt x="312" y="403"/>
                    </a:cubicBezTo>
                    <a:close/>
                    <a:moveTo>
                      <a:pt x="335" y="259"/>
                    </a:moveTo>
                    <a:cubicBezTo>
                      <a:pt x="340" y="265"/>
                      <a:pt x="340" y="274"/>
                      <a:pt x="333" y="279"/>
                    </a:cubicBezTo>
                    <a:cubicBezTo>
                      <a:pt x="327" y="284"/>
                      <a:pt x="318" y="283"/>
                      <a:pt x="313" y="277"/>
                    </a:cubicBezTo>
                    <a:cubicBezTo>
                      <a:pt x="308" y="271"/>
                      <a:pt x="309" y="262"/>
                      <a:pt x="315" y="257"/>
                    </a:cubicBezTo>
                    <a:cubicBezTo>
                      <a:pt x="321" y="252"/>
                      <a:pt x="330" y="252"/>
                      <a:pt x="335" y="259"/>
                    </a:cubicBezTo>
                    <a:close/>
                    <a:moveTo>
                      <a:pt x="375" y="246"/>
                    </a:moveTo>
                    <a:cubicBezTo>
                      <a:pt x="376" y="254"/>
                      <a:pt x="372" y="261"/>
                      <a:pt x="364" y="263"/>
                    </a:cubicBezTo>
                    <a:cubicBezTo>
                      <a:pt x="357" y="265"/>
                      <a:pt x="349" y="260"/>
                      <a:pt x="347" y="253"/>
                    </a:cubicBezTo>
                    <a:cubicBezTo>
                      <a:pt x="345" y="245"/>
                      <a:pt x="350" y="237"/>
                      <a:pt x="357" y="236"/>
                    </a:cubicBezTo>
                    <a:cubicBezTo>
                      <a:pt x="365" y="234"/>
                      <a:pt x="373" y="238"/>
                      <a:pt x="375" y="246"/>
                    </a:cubicBezTo>
                    <a:close/>
                    <a:moveTo>
                      <a:pt x="416" y="251"/>
                    </a:moveTo>
                    <a:cubicBezTo>
                      <a:pt x="414" y="259"/>
                      <a:pt x="407" y="264"/>
                      <a:pt x="399" y="263"/>
                    </a:cubicBezTo>
                    <a:cubicBezTo>
                      <a:pt x="391" y="261"/>
                      <a:pt x="386" y="254"/>
                      <a:pt x="388" y="246"/>
                    </a:cubicBezTo>
                    <a:cubicBezTo>
                      <a:pt x="389" y="238"/>
                      <a:pt x="397" y="233"/>
                      <a:pt x="404" y="235"/>
                    </a:cubicBezTo>
                    <a:cubicBezTo>
                      <a:pt x="412" y="236"/>
                      <a:pt x="417" y="244"/>
                      <a:pt x="416" y="251"/>
                    </a:cubicBezTo>
                    <a:close/>
                    <a:moveTo>
                      <a:pt x="451" y="272"/>
                    </a:moveTo>
                    <a:cubicBezTo>
                      <a:pt x="447" y="279"/>
                      <a:pt x="438" y="280"/>
                      <a:pt x="431" y="276"/>
                    </a:cubicBezTo>
                    <a:cubicBezTo>
                      <a:pt x="425" y="272"/>
                      <a:pt x="423" y="263"/>
                      <a:pt x="427" y="256"/>
                    </a:cubicBezTo>
                    <a:cubicBezTo>
                      <a:pt x="432" y="250"/>
                      <a:pt x="441" y="248"/>
                      <a:pt x="447" y="252"/>
                    </a:cubicBezTo>
                    <a:cubicBezTo>
                      <a:pt x="454" y="257"/>
                      <a:pt x="455" y="266"/>
                      <a:pt x="451" y="272"/>
                    </a:cubicBezTo>
                    <a:close/>
                    <a:moveTo>
                      <a:pt x="294" y="367"/>
                    </a:moveTo>
                    <a:cubicBezTo>
                      <a:pt x="301" y="364"/>
                      <a:pt x="309" y="367"/>
                      <a:pt x="313" y="374"/>
                    </a:cubicBezTo>
                    <a:cubicBezTo>
                      <a:pt x="316" y="381"/>
                      <a:pt x="312" y="390"/>
                      <a:pt x="305" y="393"/>
                    </a:cubicBezTo>
                    <a:cubicBezTo>
                      <a:pt x="298" y="396"/>
                      <a:pt x="289" y="393"/>
                      <a:pt x="286" y="385"/>
                    </a:cubicBezTo>
                    <a:cubicBezTo>
                      <a:pt x="283" y="378"/>
                      <a:pt x="287" y="370"/>
                      <a:pt x="294" y="367"/>
                    </a:cubicBezTo>
                    <a:close/>
                    <a:moveTo>
                      <a:pt x="291" y="326"/>
                    </a:moveTo>
                    <a:cubicBezTo>
                      <a:pt x="299" y="326"/>
                      <a:pt x="305" y="332"/>
                      <a:pt x="305" y="340"/>
                    </a:cubicBezTo>
                    <a:cubicBezTo>
                      <a:pt x="305" y="348"/>
                      <a:pt x="299" y="354"/>
                      <a:pt x="291" y="354"/>
                    </a:cubicBezTo>
                    <a:cubicBezTo>
                      <a:pt x="283" y="354"/>
                      <a:pt x="277" y="348"/>
                      <a:pt x="277" y="340"/>
                    </a:cubicBezTo>
                    <a:cubicBezTo>
                      <a:pt x="277" y="332"/>
                      <a:pt x="283" y="326"/>
                      <a:pt x="291" y="326"/>
                    </a:cubicBezTo>
                    <a:close/>
                    <a:moveTo>
                      <a:pt x="343" y="290"/>
                    </a:moveTo>
                    <a:cubicBezTo>
                      <a:pt x="371" y="266"/>
                      <a:pt x="414" y="272"/>
                      <a:pt x="440" y="302"/>
                    </a:cubicBezTo>
                    <a:cubicBezTo>
                      <a:pt x="465" y="332"/>
                      <a:pt x="462" y="376"/>
                      <a:pt x="433" y="399"/>
                    </a:cubicBezTo>
                    <a:cubicBezTo>
                      <a:pt x="405" y="423"/>
                      <a:pt x="361" y="417"/>
                      <a:pt x="336" y="387"/>
                    </a:cubicBezTo>
                    <a:cubicBezTo>
                      <a:pt x="311" y="357"/>
                      <a:pt x="314" y="313"/>
                      <a:pt x="343" y="290"/>
                    </a:cubicBezTo>
                    <a:close/>
                    <a:moveTo>
                      <a:pt x="363" y="315"/>
                    </a:moveTo>
                    <a:cubicBezTo>
                      <a:pt x="379" y="302"/>
                      <a:pt x="402" y="305"/>
                      <a:pt x="416" y="321"/>
                    </a:cubicBezTo>
                    <a:cubicBezTo>
                      <a:pt x="429" y="338"/>
                      <a:pt x="428" y="361"/>
                      <a:pt x="412" y="374"/>
                    </a:cubicBezTo>
                    <a:cubicBezTo>
                      <a:pt x="397" y="387"/>
                      <a:pt x="374" y="384"/>
                      <a:pt x="360" y="368"/>
                    </a:cubicBezTo>
                    <a:cubicBezTo>
                      <a:pt x="346" y="351"/>
                      <a:pt x="348" y="328"/>
                      <a:pt x="363" y="315"/>
                    </a:cubicBezTo>
                    <a:close/>
                    <a:moveTo>
                      <a:pt x="160" y="635"/>
                    </a:moveTo>
                    <a:cubicBezTo>
                      <a:pt x="175" y="660"/>
                      <a:pt x="205" y="679"/>
                      <a:pt x="248" y="690"/>
                    </a:cubicBezTo>
                    <a:cubicBezTo>
                      <a:pt x="280" y="696"/>
                      <a:pt x="308" y="694"/>
                      <a:pt x="331" y="688"/>
                    </a:cubicBezTo>
                    <a:cubicBezTo>
                      <a:pt x="291" y="659"/>
                      <a:pt x="244" y="640"/>
                      <a:pt x="194" y="636"/>
                    </a:cubicBezTo>
                    <a:cubicBezTo>
                      <a:pt x="182" y="635"/>
                      <a:pt x="171" y="634"/>
                      <a:pt x="160" y="635"/>
                    </a:cubicBezTo>
                    <a:close/>
                    <a:moveTo>
                      <a:pt x="360" y="675"/>
                    </a:moveTo>
                    <a:cubicBezTo>
                      <a:pt x="387" y="658"/>
                      <a:pt x="398" y="628"/>
                      <a:pt x="382" y="592"/>
                    </a:cubicBezTo>
                    <a:cubicBezTo>
                      <a:pt x="356" y="522"/>
                      <a:pt x="385" y="512"/>
                      <a:pt x="391" y="502"/>
                    </a:cubicBezTo>
                    <a:cubicBezTo>
                      <a:pt x="410" y="579"/>
                      <a:pt x="463" y="616"/>
                      <a:pt x="526" y="616"/>
                    </a:cubicBezTo>
                    <a:cubicBezTo>
                      <a:pt x="545" y="575"/>
                      <a:pt x="573" y="538"/>
                      <a:pt x="608" y="509"/>
                    </a:cubicBezTo>
                    <a:cubicBezTo>
                      <a:pt x="633" y="488"/>
                      <a:pt x="661" y="472"/>
                      <a:pt x="690" y="460"/>
                    </a:cubicBezTo>
                    <a:cubicBezTo>
                      <a:pt x="687" y="415"/>
                      <a:pt x="660" y="375"/>
                      <a:pt x="608" y="368"/>
                    </a:cubicBezTo>
                    <a:cubicBezTo>
                      <a:pt x="560" y="366"/>
                      <a:pt x="518" y="380"/>
                      <a:pt x="517" y="358"/>
                    </a:cubicBezTo>
                    <a:cubicBezTo>
                      <a:pt x="579" y="346"/>
                      <a:pt x="626" y="328"/>
                      <a:pt x="657" y="304"/>
                    </a:cubicBezTo>
                    <a:cubicBezTo>
                      <a:pt x="650" y="296"/>
                      <a:pt x="642" y="288"/>
                      <a:pt x="636" y="280"/>
                    </a:cubicBezTo>
                    <a:cubicBezTo>
                      <a:pt x="587" y="222"/>
                      <a:pt x="563" y="147"/>
                      <a:pt x="567" y="72"/>
                    </a:cubicBezTo>
                    <a:cubicBezTo>
                      <a:pt x="527" y="78"/>
                      <a:pt x="486" y="111"/>
                      <a:pt x="452" y="175"/>
                    </a:cubicBezTo>
                    <a:cubicBezTo>
                      <a:pt x="443" y="116"/>
                      <a:pt x="425" y="75"/>
                      <a:pt x="402" y="49"/>
                    </a:cubicBezTo>
                    <a:cubicBezTo>
                      <a:pt x="352" y="74"/>
                      <a:pt x="296" y="84"/>
                      <a:pt x="239" y="79"/>
                    </a:cubicBezTo>
                    <a:cubicBezTo>
                      <a:pt x="226" y="78"/>
                      <a:pt x="214" y="76"/>
                      <a:pt x="202" y="73"/>
                    </a:cubicBezTo>
                    <a:cubicBezTo>
                      <a:pt x="182" y="117"/>
                      <a:pt x="195" y="172"/>
                      <a:pt x="256" y="207"/>
                    </a:cubicBezTo>
                    <a:cubicBezTo>
                      <a:pt x="251" y="244"/>
                      <a:pt x="134" y="172"/>
                      <a:pt x="58" y="233"/>
                    </a:cubicBezTo>
                    <a:cubicBezTo>
                      <a:pt x="78" y="281"/>
                      <a:pt x="87" y="333"/>
                      <a:pt x="82" y="385"/>
                    </a:cubicBezTo>
                    <a:cubicBezTo>
                      <a:pt x="80" y="405"/>
                      <a:pt x="76" y="424"/>
                      <a:pt x="71" y="443"/>
                    </a:cubicBezTo>
                    <a:cubicBezTo>
                      <a:pt x="109" y="459"/>
                      <a:pt x="161" y="452"/>
                      <a:pt x="212" y="414"/>
                    </a:cubicBezTo>
                    <a:cubicBezTo>
                      <a:pt x="226" y="402"/>
                      <a:pt x="237" y="416"/>
                      <a:pt x="217" y="434"/>
                    </a:cubicBezTo>
                    <a:cubicBezTo>
                      <a:pt x="161" y="501"/>
                      <a:pt x="138" y="561"/>
                      <a:pt x="149" y="608"/>
                    </a:cubicBezTo>
                    <a:cubicBezTo>
                      <a:pt x="164" y="607"/>
                      <a:pt x="180" y="607"/>
                      <a:pt x="196" y="608"/>
                    </a:cubicBezTo>
                    <a:cubicBezTo>
                      <a:pt x="257" y="614"/>
                      <a:pt x="313" y="638"/>
                      <a:pt x="360" y="675"/>
                    </a:cubicBezTo>
                    <a:close/>
                    <a:moveTo>
                      <a:pt x="558" y="613"/>
                    </a:moveTo>
                    <a:cubicBezTo>
                      <a:pt x="579" y="609"/>
                      <a:pt x="600" y="602"/>
                      <a:pt x="622" y="591"/>
                    </a:cubicBezTo>
                    <a:cubicBezTo>
                      <a:pt x="661" y="569"/>
                      <a:pt x="683" y="530"/>
                      <a:pt x="689" y="491"/>
                    </a:cubicBezTo>
                    <a:cubicBezTo>
                      <a:pt x="667" y="501"/>
                      <a:pt x="645" y="514"/>
                      <a:pt x="626" y="530"/>
                    </a:cubicBezTo>
                    <a:cubicBezTo>
                      <a:pt x="598" y="553"/>
                      <a:pt x="575" y="581"/>
                      <a:pt x="558" y="613"/>
                    </a:cubicBezTo>
                    <a:close/>
                    <a:moveTo>
                      <a:pt x="677" y="284"/>
                    </a:moveTo>
                    <a:cubicBezTo>
                      <a:pt x="701" y="254"/>
                      <a:pt x="707" y="217"/>
                      <a:pt x="692" y="170"/>
                    </a:cubicBezTo>
                    <a:cubicBezTo>
                      <a:pt x="669" y="113"/>
                      <a:pt x="634" y="79"/>
                      <a:pt x="594" y="72"/>
                    </a:cubicBezTo>
                    <a:cubicBezTo>
                      <a:pt x="590" y="141"/>
                      <a:pt x="613" y="209"/>
                      <a:pt x="657" y="263"/>
                    </a:cubicBezTo>
                    <a:cubicBezTo>
                      <a:pt x="663" y="270"/>
                      <a:pt x="670" y="278"/>
                      <a:pt x="677" y="284"/>
                    </a:cubicBezTo>
                    <a:close/>
                    <a:moveTo>
                      <a:pt x="381" y="28"/>
                    </a:moveTo>
                    <a:cubicBezTo>
                      <a:pt x="347" y="3"/>
                      <a:pt x="308" y="0"/>
                      <a:pt x="275" y="10"/>
                    </a:cubicBezTo>
                    <a:cubicBezTo>
                      <a:pt x="251" y="18"/>
                      <a:pt x="232" y="31"/>
                      <a:pt x="217" y="48"/>
                    </a:cubicBezTo>
                    <a:cubicBezTo>
                      <a:pt x="225" y="50"/>
                      <a:pt x="233" y="51"/>
                      <a:pt x="242" y="51"/>
                    </a:cubicBezTo>
                    <a:cubicBezTo>
                      <a:pt x="290" y="56"/>
                      <a:pt x="338" y="48"/>
                      <a:pt x="381" y="28"/>
                    </a:cubicBezTo>
                    <a:close/>
                    <a:moveTo>
                      <a:pt x="37" y="255"/>
                    </a:moveTo>
                    <a:cubicBezTo>
                      <a:pt x="26" y="269"/>
                      <a:pt x="17" y="288"/>
                      <a:pt x="10" y="311"/>
                    </a:cubicBezTo>
                    <a:cubicBezTo>
                      <a:pt x="0" y="364"/>
                      <a:pt x="16" y="405"/>
                      <a:pt x="46" y="429"/>
                    </a:cubicBezTo>
                    <a:cubicBezTo>
                      <a:pt x="50" y="414"/>
                      <a:pt x="53" y="398"/>
                      <a:pt x="55" y="382"/>
                    </a:cubicBezTo>
                    <a:cubicBezTo>
                      <a:pt x="59" y="339"/>
                      <a:pt x="53" y="295"/>
                      <a:pt x="37" y="255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47"/>
              <p:cNvSpPr>
                <a:spLocks noEditPoints="1"/>
              </p:cNvSpPr>
              <p:nvPr/>
            </p:nvSpPr>
            <p:spPr bwMode="auto">
              <a:xfrm>
                <a:off x="5824014" y="4492368"/>
                <a:ext cx="165771" cy="164109"/>
              </a:xfrm>
              <a:custGeom>
                <a:gdLst>
                  <a:gd name="T0" fmla="*/ 119 w 211"/>
                  <a:gd name="T1" fmla="*/ 199 h 209"/>
                  <a:gd name="T2" fmla="*/ 24 w 211"/>
                  <a:gd name="T3" fmla="*/ 107 h 209"/>
                  <a:gd name="T4" fmla="*/ 122 w 211"/>
                  <a:gd name="T5" fmla="*/ 168 h 209"/>
                  <a:gd name="T6" fmla="*/ 119 w 211"/>
                  <a:gd name="T7" fmla="*/ 199 h 209"/>
                  <a:gd name="T8" fmla="*/ 63 w 211"/>
                  <a:gd name="T9" fmla="*/ 59 h 209"/>
                  <a:gd name="T10" fmla="*/ 156 w 211"/>
                  <a:gd name="T11" fmla="*/ 176 h 209"/>
                  <a:gd name="T12" fmla="*/ 63 w 211"/>
                  <a:gd name="T13" fmla="*/ 59 h 20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209">
                    <a:moveTo>
                      <a:pt x="119" y="199"/>
                    </a:moveTo>
                    <a:cubicBezTo>
                      <a:pt x="72" y="209"/>
                      <a:pt x="0" y="170"/>
                      <a:pt x="24" y="107"/>
                    </a:cubicBezTo>
                    <a:cubicBezTo>
                      <a:pt x="59" y="89"/>
                      <a:pt x="78" y="153"/>
                      <a:pt x="122" y="168"/>
                    </a:cubicBezTo>
                    <a:cubicBezTo>
                      <a:pt x="139" y="180"/>
                      <a:pt x="141" y="186"/>
                      <a:pt x="119" y="199"/>
                    </a:cubicBezTo>
                    <a:close/>
                    <a:moveTo>
                      <a:pt x="63" y="59"/>
                    </a:moveTo>
                    <a:cubicBezTo>
                      <a:pt x="123" y="0"/>
                      <a:pt x="211" y="113"/>
                      <a:pt x="156" y="176"/>
                    </a:cubicBezTo>
                    <a:cubicBezTo>
                      <a:pt x="124" y="127"/>
                      <a:pt x="65" y="135"/>
                      <a:pt x="63" y="5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48"/>
              <p:cNvSpPr>
                <a:spLocks noEditPoints="1"/>
              </p:cNvSpPr>
              <p:nvPr/>
            </p:nvSpPr>
            <p:spPr bwMode="auto">
              <a:xfrm>
                <a:off x="5827337" y="4301682"/>
                <a:ext cx="268422" cy="222245"/>
              </a:xfrm>
              <a:custGeom>
                <a:gdLst>
                  <a:gd name="T0" fmla="*/ 183 w 342"/>
                  <a:gd name="T1" fmla="*/ 197 h 283"/>
                  <a:gd name="T2" fmla="*/ 139 w 342"/>
                  <a:gd name="T3" fmla="*/ 274 h 283"/>
                  <a:gd name="T4" fmla="*/ 183 w 342"/>
                  <a:gd name="T5" fmla="*/ 197 h 283"/>
                  <a:gd name="T6" fmla="*/ 212 w 342"/>
                  <a:gd name="T7" fmla="*/ 264 h 283"/>
                  <a:gd name="T8" fmla="*/ 247 w 342"/>
                  <a:gd name="T9" fmla="*/ 61 h 283"/>
                  <a:gd name="T10" fmla="*/ 212 w 342"/>
                  <a:gd name="T11" fmla="*/ 264 h 283"/>
                  <a:gd name="T12" fmla="*/ 105 w 342"/>
                  <a:gd name="T13" fmla="*/ 222 h 283"/>
                  <a:gd name="T14" fmla="*/ 184 w 342"/>
                  <a:gd name="T15" fmla="*/ 48 h 283"/>
                  <a:gd name="T16" fmla="*/ 105 w 342"/>
                  <a:gd name="T17" fmla="*/ 222 h 2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2" h="283">
                    <a:moveTo>
                      <a:pt x="183" y="197"/>
                    </a:moveTo>
                    <a:cubicBezTo>
                      <a:pt x="202" y="242"/>
                      <a:pt x="171" y="283"/>
                      <a:pt x="139" y="274"/>
                    </a:cubicBezTo>
                    <a:cubicBezTo>
                      <a:pt x="124" y="261"/>
                      <a:pt x="153" y="222"/>
                      <a:pt x="183" y="197"/>
                    </a:cubicBezTo>
                    <a:close/>
                    <a:moveTo>
                      <a:pt x="212" y="264"/>
                    </a:moveTo>
                    <a:cubicBezTo>
                      <a:pt x="231" y="204"/>
                      <a:pt x="169" y="113"/>
                      <a:pt x="247" y="61"/>
                    </a:cubicBezTo>
                    <a:cubicBezTo>
                      <a:pt x="342" y="74"/>
                      <a:pt x="309" y="230"/>
                      <a:pt x="212" y="264"/>
                    </a:cubicBezTo>
                    <a:close/>
                    <a:moveTo>
                      <a:pt x="105" y="222"/>
                    </a:moveTo>
                    <a:cubicBezTo>
                      <a:pt x="0" y="144"/>
                      <a:pt x="143" y="0"/>
                      <a:pt x="184" y="48"/>
                    </a:cubicBezTo>
                    <a:cubicBezTo>
                      <a:pt x="149" y="111"/>
                      <a:pt x="197" y="188"/>
                      <a:pt x="105" y="22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49"/>
              <p:cNvSpPr>
                <a:spLocks noEditPoints="1"/>
              </p:cNvSpPr>
              <p:nvPr/>
            </p:nvSpPr>
            <p:spPr bwMode="auto">
              <a:xfrm>
                <a:off x="6518988" y="3302077"/>
                <a:ext cx="271744" cy="238856"/>
              </a:xfrm>
              <a:custGeom>
                <a:gdLst>
                  <a:gd name="T0" fmla="*/ 171 w 346"/>
                  <a:gd name="T1" fmla="*/ 114 h 304"/>
                  <a:gd name="T2" fmla="*/ 126 w 346"/>
                  <a:gd name="T3" fmla="*/ 6 h 304"/>
                  <a:gd name="T4" fmla="*/ 171 w 346"/>
                  <a:gd name="T5" fmla="*/ 114 h 304"/>
                  <a:gd name="T6" fmla="*/ 107 w 346"/>
                  <a:gd name="T7" fmla="*/ 51 h 304"/>
                  <a:gd name="T8" fmla="*/ 183 w 346"/>
                  <a:gd name="T9" fmla="*/ 272 h 304"/>
                  <a:gd name="T10" fmla="*/ 134 w 346"/>
                  <a:gd name="T11" fmla="*/ 124 h 304"/>
                  <a:gd name="T12" fmla="*/ 107 w 346"/>
                  <a:gd name="T13" fmla="*/ 51 h 304"/>
                  <a:gd name="T14" fmla="*/ 184 w 346"/>
                  <a:gd name="T15" fmla="*/ 28 h 304"/>
                  <a:gd name="T16" fmla="*/ 250 w 346"/>
                  <a:gd name="T17" fmla="*/ 263 h 304"/>
                  <a:gd name="T18" fmla="*/ 200 w 346"/>
                  <a:gd name="T19" fmla="*/ 184 h 304"/>
                  <a:gd name="T20" fmla="*/ 184 w 346"/>
                  <a:gd name="T21" fmla="*/ 28 h 3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6" h="304">
                    <a:moveTo>
                      <a:pt x="171" y="114"/>
                    </a:moveTo>
                    <a:cubicBezTo>
                      <a:pt x="204" y="55"/>
                      <a:pt x="150" y="0"/>
                      <a:pt x="126" y="6"/>
                    </a:cubicBezTo>
                    <a:cubicBezTo>
                      <a:pt x="129" y="34"/>
                      <a:pt x="145" y="126"/>
                      <a:pt x="171" y="114"/>
                    </a:cubicBezTo>
                    <a:close/>
                    <a:moveTo>
                      <a:pt x="107" y="51"/>
                    </a:moveTo>
                    <a:cubicBezTo>
                      <a:pt x="0" y="154"/>
                      <a:pt x="64" y="304"/>
                      <a:pt x="183" y="272"/>
                    </a:cubicBezTo>
                    <a:cubicBezTo>
                      <a:pt x="176" y="236"/>
                      <a:pt x="141" y="210"/>
                      <a:pt x="134" y="124"/>
                    </a:cubicBezTo>
                    <a:cubicBezTo>
                      <a:pt x="129" y="88"/>
                      <a:pt x="121" y="62"/>
                      <a:pt x="107" y="51"/>
                    </a:cubicBezTo>
                    <a:close/>
                    <a:moveTo>
                      <a:pt x="184" y="28"/>
                    </a:moveTo>
                    <a:cubicBezTo>
                      <a:pt x="340" y="63"/>
                      <a:pt x="346" y="217"/>
                      <a:pt x="250" y="263"/>
                    </a:cubicBezTo>
                    <a:cubicBezTo>
                      <a:pt x="196" y="281"/>
                      <a:pt x="183" y="237"/>
                      <a:pt x="200" y="184"/>
                    </a:cubicBezTo>
                    <a:cubicBezTo>
                      <a:pt x="230" y="90"/>
                      <a:pt x="209" y="67"/>
                      <a:pt x="184" y="2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52"/>
              <p:cNvSpPr/>
              <p:nvPr/>
            </p:nvSpPr>
            <p:spPr bwMode="auto">
              <a:xfrm>
                <a:off x="5433009" y="3968813"/>
                <a:ext cx="118597" cy="109960"/>
              </a:xfrm>
              <a:custGeom>
                <a:gdLst>
                  <a:gd name="T0" fmla="*/ 60 w 151"/>
                  <a:gd name="T1" fmla="*/ 136 h 140"/>
                  <a:gd name="T2" fmla="*/ 93 w 151"/>
                  <a:gd name="T3" fmla="*/ 2 h 140"/>
                  <a:gd name="T4" fmla="*/ 133 w 151"/>
                  <a:gd name="T5" fmla="*/ 63 h 140"/>
                  <a:gd name="T6" fmla="*/ 88 w 151"/>
                  <a:gd name="T7" fmla="*/ 113 h 140"/>
                  <a:gd name="T8" fmla="*/ 60 w 151"/>
                  <a:gd name="T9" fmla="*/ 136 h 14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40">
                    <a:moveTo>
                      <a:pt x="60" y="136"/>
                    </a:moveTo>
                    <a:cubicBezTo>
                      <a:pt x="0" y="111"/>
                      <a:pt x="38" y="10"/>
                      <a:pt x="93" y="2"/>
                    </a:cubicBezTo>
                    <a:cubicBezTo>
                      <a:pt x="119" y="0"/>
                      <a:pt x="122" y="49"/>
                      <a:pt x="133" y="63"/>
                    </a:cubicBezTo>
                    <a:cubicBezTo>
                      <a:pt x="151" y="101"/>
                      <a:pt x="124" y="140"/>
                      <a:pt x="88" y="113"/>
                    </a:cubicBezTo>
                    <a:cubicBezTo>
                      <a:pt x="70" y="98"/>
                      <a:pt x="65" y="125"/>
                      <a:pt x="60" y="13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5242323" y="2342669"/>
                <a:ext cx="1720158" cy="2453666"/>
              </a:xfrm>
              <a:custGeom>
                <a:gdLst>
                  <a:gd name="T0" fmla="*/ 1155 w 2191"/>
                  <a:gd name="T1" fmla="*/ 2391 h 3125"/>
                  <a:gd name="T2" fmla="*/ 598 w 2191"/>
                  <a:gd name="T3" fmla="*/ 2310 h 3125"/>
                  <a:gd name="T4" fmla="*/ 331 w 2191"/>
                  <a:gd name="T5" fmla="*/ 2202 h 3125"/>
                  <a:gd name="T6" fmla="*/ 78 w 2191"/>
                  <a:gd name="T7" fmla="*/ 2085 h 3125"/>
                  <a:gd name="T8" fmla="*/ 122 w 2191"/>
                  <a:gd name="T9" fmla="*/ 2351 h 3125"/>
                  <a:gd name="T10" fmla="*/ 569 w 2191"/>
                  <a:gd name="T11" fmla="*/ 2361 h 3125"/>
                  <a:gd name="T12" fmla="*/ 486 w 2191"/>
                  <a:gd name="T13" fmla="*/ 2438 h 3125"/>
                  <a:gd name="T14" fmla="*/ 517 w 2191"/>
                  <a:gd name="T15" fmla="*/ 2488 h 3125"/>
                  <a:gd name="T16" fmla="*/ 36 w 2191"/>
                  <a:gd name="T17" fmla="*/ 2510 h 3125"/>
                  <a:gd name="T18" fmla="*/ 193 w 2191"/>
                  <a:gd name="T19" fmla="*/ 2601 h 3125"/>
                  <a:gd name="T20" fmla="*/ 250 w 2191"/>
                  <a:gd name="T21" fmla="*/ 2615 h 3125"/>
                  <a:gd name="T22" fmla="*/ 776 w 2191"/>
                  <a:gd name="T23" fmla="*/ 2812 h 3125"/>
                  <a:gd name="T24" fmla="*/ 686 w 2191"/>
                  <a:gd name="T25" fmla="*/ 2411 h 3125"/>
                  <a:gd name="T26" fmla="*/ 948 w 2191"/>
                  <a:gd name="T27" fmla="*/ 2548 h 3125"/>
                  <a:gd name="T28" fmla="*/ 1470 w 2191"/>
                  <a:gd name="T29" fmla="*/ 2562 h 3125"/>
                  <a:gd name="T30" fmla="*/ 1769 w 2191"/>
                  <a:gd name="T31" fmla="*/ 2743 h 3125"/>
                  <a:gd name="T32" fmla="*/ 2143 w 2191"/>
                  <a:gd name="T33" fmla="*/ 3125 h 3125"/>
                  <a:gd name="T34" fmla="*/ 2042 w 2191"/>
                  <a:gd name="T35" fmla="*/ 2882 h 3125"/>
                  <a:gd name="T36" fmla="*/ 1955 w 2191"/>
                  <a:gd name="T37" fmla="*/ 2628 h 3125"/>
                  <a:gd name="T38" fmla="*/ 1842 w 2191"/>
                  <a:gd name="T39" fmla="*/ 2578 h 3125"/>
                  <a:gd name="T40" fmla="*/ 1577 w 2191"/>
                  <a:gd name="T41" fmla="*/ 1914 h 3125"/>
                  <a:gd name="T42" fmla="*/ 1727 w 2191"/>
                  <a:gd name="T43" fmla="*/ 1718 h 3125"/>
                  <a:gd name="T44" fmla="*/ 1688 w 2191"/>
                  <a:gd name="T45" fmla="*/ 1685 h 3125"/>
                  <a:gd name="T46" fmla="*/ 1507 w 2191"/>
                  <a:gd name="T47" fmla="*/ 1848 h 3125"/>
                  <a:gd name="T48" fmla="*/ 1273 w 2191"/>
                  <a:gd name="T49" fmla="*/ 1076 h 3125"/>
                  <a:gd name="T50" fmla="*/ 1271 w 2191"/>
                  <a:gd name="T51" fmla="*/ 1001 h 3125"/>
                  <a:gd name="T52" fmla="*/ 1438 w 2191"/>
                  <a:gd name="T53" fmla="*/ 601 h 3125"/>
                  <a:gd name="T54" fmla="*/ 1455 w 2191"/>
                  <a:gd name="T55" fmla="*/ 556 h 3125"/>
                  <a:gd name="T56" fmla="*/ 1598 w 2191"/>
                  <a:gd name="T57" fmla="*/ 244 h 3125"/>
                  <a:gd name="T58" fmla="*/ 1592 w 2191"/>
                  <a:gd name="T59" fmla="*/ 41 h 3125"/>
                  <a:gd name="T60" fmla="*/ 1508 w 2191"/>
                  <a:gd name="T61" fmla="*/ 266 h 3125"/>
                  <a:gd name="T62" fmla="*/ 1363 w 2191"/>
                  <a:gd name="T63" fmla="*/ 535 h 3125"/>
                  <a:gd name="T64" fmla="*/ 1331 w 2191"/>
                  <a:gd name="T65" fmla="*/ 544 h 3125"/>
                  <a:gd name="T66" fmla="*/ 1228 w 2191"/>
                  <a:gd name="T67" fmla="*/ 266 h 3125"/>
                  <a:gd name="T68" fmla="*/ 1212 w 2191"/>
                  <a:gd name="T69" fmla="*/ 165 h 3125"/>
                  <a:gd name="T70" fmla="*/ 1186 w 2191"/>
                  <a:gd name="T71" fmla="*/ 268 h 3125"/>
                  <a:gd name="T72" fmla="*/ 1178 w 2191"/>
                  <a:gd name="T73" fmla="*/ 322 h 3125"/>
                  <a:gd name="T74" fmla="*/ 1214 w 2191"/>
                  <a:gd name="T75" fmla="*/ 907 h 3125"/>
                  <a:gd name="T76" fmla="*/ 1243 w 2191"/>
                  <a:gd name="T77" fmla="*/ 1604 h 3125"/>
                  <a:gd name="T78" fmla="*/ 960 w 2191"/>
                  <a:gd name="T79" fmla="*/ 1275 h 3125"/>
                  <a:gd name="T80" fmla="*/ 814 w 2191"/>
                  <a:gd name="T81" fmla="*/ 1027 h 3125"/>
                  <a:gd name="T82" fmla="*/ 683 w 2191"/>
                  <a:gd name="T83" fmla="*/ 781 h 3125"/>
                  <a:gd name="T84" fmla="*/ 557 w 2191"/>
                  <a:gd name="T85" fmla="*/ 1019 h 3125"/>
                  <a:gd name="T86" fmla="*/ 907 w 2191"/>
                  <a:gd name="T87" fmla="*/ 1298 h 3125"/>
                  <a:gd name="T88" fmla="*/ 794 w 2191"/>
                  <a:gd name="T89" fmla="*/ 1308 h 3125"/>
                  <a:gd name="T90" fmla="*/ 788 w 2191"/>
                  <a:gd name="T91" fmla="*/ 1367 h 3125"/>
                  <a:gd name="T92" fmla="*/ 392 w 2191"/>
                  <a:gd name="T93" fmla="*/ 1094 h 3125"/>
                  <a:gd name="T94" fmla="*/ 462 w 2191"/>
                  <a:gd name="T95" fmla="*/ 1261 h 3125"/>
                  <a:gd name="T96" fmla="*/ 499 w 2191"/>
                  <a:gd name="T97" fmla="*/ 1307 h 3125"/>
                  <a:gd name="T98" fmla="*/ 798 w 2191"/>
                  <a:gd name="T99" fmla="*/ 1781 h 3125"/>
                  <a:gd name="T100" fmla="*/ 969 w 2191"/>
                  <a:gd name="T101" fmla="*/ 1409 h 3125"/>
                  <a:gd name="T102" fmla="*/ 1095 w 2191"/>
                  <a:gd name="T103" fmla="*/ 1676 h 3125"/>
                  <a:gd name="T104" fmla="*/ 1257 w 2191"/>
                  <a:gd name="T105" fmla="*/ 1693 h 3125"/>
                  <a:gd name="T106" fmla="*/ 1445 w 2191"/>
                  <a:gd name="T107" fmla="*/ 2270 h 3125"/>
                  <a:gd name="T108" fmla="*/ 1392 w 2191"/>
                  <a:gd name="T109" fmla="*/ 2327 h 31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91" h="3125">
                    <a:moveTo>
                      <a:pt x="1537" y="2509"/>
                    </a:moveTo>
                    <a:cubicBezTo>
                      <a:pt x="1429" y="2489"/>
                      <a:pt x="1208" y="2399"/>
                      <a:pt x="1155" y="2391"/>
                    </a:cubicBezTo>
                    <a:cubicBezTo>
                      <a:pt x="1085" y="2372"/>
                      <a:pt x="1070" y="2429"/>
                      <a:pt x="917" y="2380"/>
                    </a:cubicBezTo>
                    <a:cubicBezTo>
                      <a:pt x="675" y="2315"/>
                      <a:pt x="722" y="2362"/>
                      <a:pt x="598" y="2310"/>
                    </a:cubicBezTo>
                    <a:cubicBezTo>
                      <a:pt x="442" y="2261"/>
                      <a:pt x="358" y="2262"/>
                      <a:pt x="346" y="2247"/>
                    </a:cubicBezTo>
                    <a:cubicBezTo>
                      <a:pt x="333" y="2233"/>
                      <a:pt x="336" y="2203"/>
                      <a:pt x="331" y="2202"/>
                    </a:cubicBezTo>
                    <a:cubicBezTo>
                      <a:pt x="302" y="2205"/>
                      <a:pt x="312" y="2238"/>
                      <a:pt x="291" y="2246"/>
                    </a:cubicBezTo>
                    <a:cubicBezTo>
                      <a:pt x="185" y="2225"/>
                      <a:pt x="105" y="2156"/>
                      <a:pt x="78" y="2085"/>
                    </a:cubicBezTo>
                    <a:cubicBezTo>
                      <a:pt x="45" y="2096"/>
                      <a:pt x="101" y="2206"/>
                      <a:pt x="185" y="2255"/>
                    </a:cubicBezTo>
                    <a:cubicBezTo>
                      <a:pt x="200" y="2273"/>
                      <a:pt x="102" y="2303"/>
                      <a:pt x="122" y="2351"/>
                    </a:cubicBezTo>
                    <a:cubicBezTo>
                      <a:pt x="182" y="2287"/>
                      <a:pt x="273" y="2291"/>
                      <a:pt x="282" y="2288"/>
                    </a:cubicBezTo>
                    <a:cubicBezTo>
                      <a:pt x="355" y="2294"/>
                      <a:pt x="490" y="2338"/>
                      <a:pt x="569" y="2361"/>
                    </a:cubicBezTo>
                    <a:cubicBezTo>
                      <a:pt x="583" y="2376"/>
                      <a:pt x="561" y="2399"/>
                      <a:pt x="540" y="2435"/>
                    </a:cubicBezTo>
                    <a:cubicBezTo>
                      <a:pt x="507" y="2437"/>
                      <a:pt x="491" y="2428"/>
                      <a:pt x="486" y="2438"/>
                    </a:cubicBezTo>
                    <a:cubicBezTo>
                      <a:pt x="485" y="2447"/>
                      <a:pt x="498" y="2461"/>
                      <a:pt x="525" y="2464"/>
                    </a:cubicBezTo>
                    <a:cubicBezTo>
                      <a:pt x="522" y="2472"/>
                      <a:pt x="519" y="2479"/>
                      <a:pt x="517" y="2488"/>
                    </a:cubicBezTo>
                    <a:cubicBezTo>
                      <a:pt x="480" y="2560"/>
                      <a:pt x="287" y="2586"/>
                      <a:pt x="236" y="2563"/>
                    </a:cubicBezTo>
                    <a:cubicBezTo>
                      <a:pt x="176" y="2550"/>
                      <a:pt x="53" y="2544"/>
                      <a:pt x="36" y="2510"/>
                    </a:cubicBezTo>
                    <a:cubicBezTo>
                      <a:pt x="18" y="2521"/>
                      <a:pt x="43" y="2553"/>
                      <a:pt x="0" y="2609"/>
                    </a:cubicBezTo>
                    <a:cubicBezTo>
                      <a:pt x="17" y="2638"/>
                      <a:pt x="105" y="2564"/>
                      <a:pt x="193" y="2601"/>
                    </a:cubicBezTo>
                    <a:cubicBezTo>
                      <a:pt x="211" y="2606"/>
                      <a:pt x="205" y="2626"/>
                      <a:pt x="199" y="2649"/>
                    </a:cubicBezTo>
                    <a:cubicBezTo>
                      <a:pt x="198" y="2664"/>
                      <a:pt x="239" y="2655"/>
                      <a:pt x="250" y="2615"/>
                    </a:cubicBezTo>
                    <a:cubicBezTo>
                      <a:pt x="286" y="2608"/>
                      <a:pt x="396" y="2631"/>
                      <a:pt x="531" y="2559"/>
                    </a:cubicBezTo>
                    <a:cubicBezTo>
                      <a:pt x="553" y="2668"/>
                      <a:pt x="702" y="2818"/>
                      <a:pt x="776" y="2812"/>
                    </a:cubicBezTo>
                    <a:cubicBezTo>
                      <a:pt x="669" y="2737"/>
                      <a:pt x="610" y="2660"/>
                      <a:pt x="578" y="2550"/>
                    </a:cubicBezTo>
                    <a:cubicBezTo>
                      <a:pt x="584" y="2518"/>
                      <a:pt x="566" y="2455"/>
                      <a:pt x="686" y="2411"/>
                    </a:cubicBezTo>
                    <a:cubicBezTo>
                      <a:pt x="781" y="2391"/>
                      <a:pt x="906" y="2419"/>
                      <a:pt x="1000" y="2452"/>
                    </a:cubicBezTo>
                    <a:cubicBezTo>
                      <a:pt x="948" y="2487"/>
                      <a:pt x="937" y="2525"/>
                      <a:pt x="948" y="2548"/>
                    </a:cubicBezTo>
                    <a:cubicBezTo>
                      <a:pt x="964" y="2530"/>
                      <a:pt x="1013" y="2493"/>
                      <a:pt x="1074" y="2465"/>
                    </a:cubicBezTo>
                    <a:cubicBezTo>
                      <a:pt x="1104" y="2466"/>
                      <a:pt x="1170" y="2468"/>
                      <a:pt x="1470" y="2562"/>
                    </a:cubicBezTo>
                    <a:cubicBezTo>
                      <a:pt x="1518" y="2580"/>
                      <a:pt x="1554" y="2589"/>
                      <a:pt x="1581" y="2593"/>
                    </a:cubicBezTo>
                    <a:cubicBezTo>
                      <a:pt x="1637" y="2632"/>
                      <a:pt x="1712" y="2684"/>
                      <a:pt x="1769" y="2743"/>
                    </a:cubicBezTo>
                    <a:cubicBezTo>
                      <a:pt x="1912" y="2878"/>
                      <a:pt x="1937" y="2961"/>
                      <a:pt x="1987" y="3012"/>
                    </a:cubicBezTo>
                    <a:cubicBezTo>
                      <a:pt x="2048" y="3043"/>
                      <a:pt x="2115" y="3112"/>
                      <a:pt x="2143" y="3125"/>
                    </a:cubicBezTo>
                    <a:cubicBezTo>
                      <a:pt x="2170" y="3102"/>
                      <a:pt x="2175" y="3069"/>
                      <a:pt x="2191" y="3040"/>
                    </a:cubicBezTo>
                    <a:cubicBezTo>
                      <a:pt x="2142" y="2965"/>
                      <a:pt x="2046" y="2895"/>
                      <a:pt x="2042" y="2882"/>
                    </a:cubicBezTo>
                    <a:cubicBezTo>
                      <a:pt x="2026" y="2787"/>
                      <a:pt x="1986" y="2745"/>
                      <a:pt x="1935" y="2721"/>
                    </a:cubicBezTo>
                    <a:cubicBezTo>
                      <a:pt x="1924" y="2663"/>
                      <a:pt x="1928" y="2633"/>
                      <a:pt x="1955" y="2628"/>
                    </a:cubicBezTo>
                    <a:cubicBezTo>
                      <a:pt x="1974" y="2583"/>
                      <a:pt x="1857" y="2472"/>
                      <a:pt x="1812" y="2436"/>
                    </a:cubicBezTo>
                    <a:cubicBezTo>
                      <a:pt x="1778" y="2440"/>
                      <a:pt x="1864" y="2562"/>
                      <a:pt x="1842" y="2578"/>
                    </a:cubicBezTo>
                    <a:cubicBezTo>
                      <a:pt x="1788" y="2584"/>
                      <a:pt x="1639" y="2472"/>
                      <a:pt x="1567" y="2385"/>
                    </a:cubicBezTo>
                    <a:cubicBezTo>
                      <a:pt x="1498" y="2216"/>
                      <a:pt x="1501" y="2022"/>
                      <a:pt x="1577" y="1914"/>
                    </a:cubicBezTo>
                    <a:cubicBezTo>
                      <a:pt x="1640" y="1802"/>
                      <a:pt x="1679" y="1814"/>
                      <a:pt x="1751" y="1809"/>
                    </a:cubicBezTo>
                    <a:cubicBezTo>
                      <a:pt x="1805" y="1808"/>
                      <a:pt x="1792" y="1766"/>
                      <a:pt x="1727" y="1718"/>
                    </a:cubicBezTo>
                    <a:cubicBezTo>
                      <a:pt x="1719" y="1700"/>
                      <a:pt x="1841" y="1561"/>
                      <a:pt x="1836" y="1491"/>
                    </a:cubicBezTo>
                    <a:cubicBezTo>
                      <a:pt x="1802" y="1500"/>
                      <a:pt x="1748" y="1641"/>
                      <a:pt x="1688" y="1685"/>
                    </a:cubicBezTo>
                    <a:cubicBezTo>
                      <a:pt x="1667" y="1687"/>
                      <a:pt x="1659" y="1643"/>
                      <a:pt x="1629" y="1665"/>
                    </a:cubicBezTo>
                    <a:cubicBezTo>
                      <a:pt x="1612" y="1680"/>
                      <a:pt x="1621" y="1762"/>
                      <a:pt x="1507" y="1848"/>
                    </a:cubicBezTo>
                    <a:cubicBezTo>
                      <a:pt x="1451" y="1878"/>
                      <a:pt x="1360" y="1810"/>
                      <a:pt x="1303" y="1483"/>
                    </a:cubicBezTo>
                    <a:cubicBezTo>
                      <a:pt x="1259" y="1172"/>
                      <a:pt x="1268" y="1106"/>
                      <a:pt x="1273" y="1076"/>
                    </a:cubicBezTo>
                    <a:cubicBezTo>
                      <a:pt x="1310" y="1021"/>
                      <a:pt x="1355" y="978"/>
                      <a:pt x="1375" y="965"/>
                    </a:cubicBezTo>
                    <a:cubicBezTo>
                      <a:pt x="1354" y="951"/>
                      <a:pt x="1314" y="956"/>
                      <a:pt x="1271" y="1001"/>
                    </a:cubicBezTo>
                    <a:cubicBezTo>
                      <a:pt x="1255" y="903"/>
                      <a:pt x="1247" y="775"/>
                      <a:pt x="1283" y="685"/>
                    </a:cubicBezTo>
                    <a:cubicBezTo>
                      <a:pt x="1346" y="573"/>
                      <a:pt x="1406" y="602"/>
                      <a:pt x="1438" y="601"/>
                    </a:cubicBezTo>
                    <a:cubicBezTo>
                      <a:pt x="1541" y="651"/>
                      <a:pt x="1607" y="722"/>
                      <a:pt x="1663" y="839"/>
                    </a:cubicBezTo>
                    <a:cubicBezTo>
                      <a:pt x="1682" y="767"/>
                      <a:pt x="1558" y="596"/>
                      <a:pt x="1455" y="556"/>
                    </a:cubicBezTo>
                    <a:cubicBezTo>
                      <a:pt x="1548" y="435"/>
                      <a:pt x="1544" y="322"/>
                      <a:pt x="1556" y="289"/>
                    </a:cubicBezTo>
                    <a:cubicBezTo>
                      <a:pt x="1597" y="284"/>
                      <a:pt x="1613" y="245"/>
                      <a:pt x="1598" y="244"/>
                    </a:cubicBezTo>
                    <a:cubicBezTo>
                      <a:pt x="1574" y="246"/>
                      <a:pt x="1554" y="248"/>
                      <a:pt x="1552" y="230"/>
                    </a:cubicBezTo>
                    <a:cubicBezTo>
                      <a:pt x="1530" y="137"/>
                      <a:pt x="1617" y="63"/>
                      <a:pt x="1592" y="41"/>
                    </a:cubicBezTo>
                    <a:cubicBezTo>
                      <a:pt x="1530" y="74"/>
                      <a:pt x="1502" y="44"/>
                      <a:pt x="1489" y="60"/>
                    </a:cubicBezTo>
                    <a:cubicBezTo>
                      <a:pt x="1519" y="82"/>
                      <a:pt x="1505" y="204"/>
                      <a:pt x="1508" y="266"/>
                    </a:cubicBezTo>
                    <a:cubicBezTo>
                      <a:pt x="1522" y="321"/>
                      <a:pt x="1465" y="506"/>
                      <a:pt x="1387" y="530"/>
                    </a:cubicBezTo>
                    <a:cubicBezTo>
                      <a:pt x="1378" y="531"/>
                      <a:pt x="1370" y="533"/>
                      <a:pt x="1363" y="535"/>
                    </a:cubicBezTo>
                    <a:cubicBezTo>
                      <a:pt x="1363" y="508"/>
                      <a:pt x="1352" y="493"/>
                      <a:pt x="1343" y="492"/>
                    </a:cubicBezTo>
                    <a:cubicBezTo>
                      <a:pt x="1332" y="495"/>
                      <a:pt x="1338" y="513"/>
                      <a:pt x="1331" y="544"/>
                    </a:cubicBezTo>
                    <a:cubicBezTo>
                      <a:pt x="1292" y="559"/>
                      <a:pt x="1266" y="577"/>
                      <a:pt x="1253" y="561"/>
                    </a:cubicBezTo>
                    <a:cubicBezTo>
                      <a:pt x="1244" y="479"/>
                      <a:pt x="1223" y="339"/>
                      <a:pt x="1228" y="266"/>
                    </a:cubicBezTo>
                    <a:cubicBezTo>
                      <a:pt x="1233" y="257"/>
                      <a:pt x="1244" y="167"/>
                      <a:pt x="1317" y="119"/>
                    </a:cubicBezTo>
                    <a:cubicBezTo>
                      <a:pt x="1274" y="91"/>
                      <a:pt x="1227" y="182"/>
                      <a:pt x="1212" y="165"/>
                    </a:cubicBezTo>
                    <a:cubicBezTo>
                      <a:pt x="1178" y="73"/>
                      <a:pt x="1078" y="0"/>
                      <a:pt x="1063" y="31"/>
                    </a:cubicBezTo>
                    <a:cubicBezTo>
                      <a:pt x="1128" y="69"/>
                      <a:pt x="1182" y="160"/>
                      <a:pt x="1186" y="268"/>
                    </a:cubicBezTo>
                    <a:cubicBezTo>
                      <a:pt x="1174" y="288"/>
                      <a:pt x="1143" y="272"/>
                      <a:pt x="1135" y="300"/>
                    </a:cubicBezTo>
                    <a:cubicBezTo>
                      <a:pt x="1136" y="305"/>
                      <a:pt x="1166" y="307"/>
                      <a:pt x="1178" y="322"/>
                    </a:cubicBezTo>
                    <a:cubicBezTo>
                      <a:pt x="1190" y="337"/>
                      <a:pt x="1175" y="419"/>
                      <a:pt x="1199" y="581"/>
                    </a:cubicBezTo>
                    <a:cubicBezTo>
                      <a:pt x="1228" y="712"/>
                      <a:pt x="1191" y="658"/>
                      <a:pt x="1214" y="907"/>
                    </a:cubicBezTo>
                    <a:cubicBezTo>
                      <a:pt x="1237" y="1067"/>
                      <a:pt x="1178" y="1072"/>
                      <a:pt x="1185" y="1144"/>
                    </a:cubicBezTo>
                    <a:cubicBezTo>
                      <a:pt x="1184" y="1206"/>
                      <a:pt x="1255" y="1508"/>
                      <a:pt x="1243" y="1604"/>
                    </a:cubicBezTo>
                    <a:cubicBezTo>
                      <a:pt x="1223" y="1587"/>
                      <a:pt x="1199" y="1563"/>
                      <a:pt x="1172" y="1524"/>
                    </a:cubicBezTo>
                    <a:cubicBezTo>
                      <a:pt x="1018" y="1326"/>
                      <a:pt x="1028" y="1391"/>
                      <a:pt x="960" y="1275"/>
                    </a:cubicBezTo>
                    <a:cubicBezTo>
                      <a:pt x="866" y="1141"/>
                      <a:pt x="799" y="1091"/>
                      <a:pt x="798" y="1072"/>
                    </a:cubicBezTo>
                    <a:cubicBezTo>
                      <a:pt x="797" y="1053"/>
                      <a:pt x="817" y="1031"/>
                      <a:pt x="814" y="1027"/>
                    </a:cubicBezTo>
                    <a:cubicBezTo>
                      <a:pt x="789" y="1012"/>
                      <a:pt x="777" y="1044"/>
                      <a:pt x="755" y="1038"/>
                    </a:cubicBezTo>
                    <a:cubicBezTo>
                      <a:pt x="684" y="957"/>
                      <a:pt x="661" y="853"/>
                      <a:pt x="683" y="781"/>
                    </a:cubicBezTo>
                    <a:cubicBezTo>
                      <a:pt x="650" y="769"/>
                      <a:pt x="628" y="891"/>
                      <a:pt x="666" y="981"/>
                    </a:cubicBezTo>
                    <a:cubicBezTo>
                      <a:pt x="666" y="1004"/>
                      <a:pt x="570" y="969"/>
                      <a:pt x="557" y="1019"/>
                    </a:cubicBezTo>
                    <a:cubicBezTo>
                      <a:pt x="643" y="1004"/>
                      <a:pt x="713" y="1062"/>
                      <a:pt x="722" y="1065"/>
                    </a:cubicBezTo>
                    <a:cubicBezTo>
                      <a:pt x="776" y="1115"/>
                      <a:pt x="857" y="1232"/>
                      <a:pt x="907" y="1298"/>
                    </a:cubicBezTo>
                    <a:cubicBezTo>
                      <a:pt x="908" y="1318"/>
                      <a:pt x="877" y="1323"/>
                      <a:pt x="838" y="1339"/>
                    </a:cubicBezTo>
                    <a:cubicBezTo>
                      <a:pt x="812" y="1321"/>
                      <a:pt x="803" y="1304"/>
                      <a:pt x="794" y="1308"/>
                    </a:cubicBezTo>
                    <a:cubicBezTo>
                      <a:pt x="787" y="1316"/>
                      <a:pt x="790" y="1334"/>
                      <a:pt x="809" y="1353"/>
                    </a:cubicBezTo>
                    <a:cubicBezTo>
                      <a:pt x="802" y="1357"/>
                      <a:pt x="795" y="1362"/>
                      <a:pt x="788" y="1367"/>
                    </a:cubicBezTo>
                    <a:cubicBezTo>
                      <a:pt x="714" y="1402"/>
                      <a:pt x="546" y="1307"/>
                      <a:pt x="518" y="1257"/>
                    </a:cubicBezTo>
                    <a:cubicBezTo>
                      <a:pt x="479" y="1210"/>
                      <a:pt x="385" y="1130"/>
                      <a:pt x="392" y="1094"/>
                    </a:cubicBezTo>
                    <a:cubicBezTo>
                      <a:pt x="372" y="1091"/>
                      <a:pt x="371" y="1132"/>
                      <a:pt x="304" y="1151"/>
                    </a:cubicBezTo>
                    <a:cubicBezTo>
                      <a:pt x="300" y="1184"/>
                      <a:pt x="414" y="1179"/>
                      <a:pt x="462" y="1261"/>
                    </a:cubicBezTo>
                    <a:cubicBezTo>
                      <a:pt x="473" y="1276"/>
                      <a:pt x="457" y="1288"/>
                      <a:pt x="438" y="1303"/>
                    </a:cubicBezTo>
                    <a:cubicBezTo>
                      <a:pt x="428" y="1314"/>
                      <a:pt x="466" y="1331"/>
                      <a:pt x="499" y="1307"/>
                    </a:cubicBezTo>
                    <a:cubicBezTo>
                      <a:pt x="531" y="1323"/>
                      <a:pt x="605" y="1408"/>
                      <a:pt x="756" y="1432"/>
                    </a:cubicBezTo>
                    <a:cubicBezTo>
                      <a:pt x="707" y="1532"/>
                      <a:pt x="735" y="1742"/>
                      <a:pt x="798" y="1781"/>
                    </a:cubicBezTo>
                    <a:cubicBezTo>
                      <a:pt x="759" y="1657"/>
                      <a:pt x="758" y="1560"/>
                      <a:pt x="799" y="1453"/>
                    </a:cubicBezTo>
                    <a:cubicBezTo>
                      <a:pt x="823" y="1432"/>
                      <a:pt x="847" y="1370"/>
                      <a:pt x="969" y="1409"/>
                    </a:cubicBezTo>
                    <a:cubicBezTo>
                      <a:pt x="1057" y="1450"/>
                      <a:pt x="1139" y="1549"/>
                      <a:pt x="1194" y="1631"/>
                    </a:cubicBezTo>
                    <a:cubicBezTo>
                      <a:pt x="1132" y="1628"/>
                      <a:pt x="1100" y="1652"/>
                      <a:pt x="1095" y="1676"/>
                    </a:cubicBezTo>
                    <a:cubicBezTo>
                      <a:pt x="1118" y="1671"/>
                      <a:pt x="1180" y="1672"/>
                      <a:pt x="1245" y="1687"/>
                    </a:cubicBezTo>
                    <a:cubicBezTo>
                      <a:pt x="1248" y="1689"/>
                      <a:pt x="1252" y="1691"/>
                      <a:pt x="1257" y="1693"/>
                    </a:cubicBezTo>
                    <a:cubicBezTo>
                      <a:pt x="1293" y="1787"/>
                      <a:pt x="1381" y="1913"/>
                      <a:pt x="1386" y="2030"/>
                    </a:cubicBezTo>
                    <a:cubicBezTo>
                      <a:pt x="1384" y="2102"/>
                      <a:pt x="1466" y="2214"/>
                      <a:pt x="1445" y="2270"/>
                    </a:cubicBezTo>
                    <a:cubicBezTo>
                      <a:pt x="1381" y="2245"/>
                      <a:pt x="1368" y="2153"/>
                      <a:pt x="1342" y="2161"/>
                    </a:cubicBezTo>
                    <a:cubicBezTo>
                      <a:pt x="1287" y="2226"/>
                      <a:pt x="1300" y="2249"/>
                      <a:pt x="1392" y="2327"/>
                    </a:cubicBezTo>
                    <a:cubicBezTo>
                      <a:pt x="1451" y="2374"/>
                      <a:pt x="1526" y="2463"/>
                      <a:pt x="1537" y="2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62"/>
              <p:cNvSpPr>
                <a:spLocks noEditPoints="1"/>
              </p:cNvSpPr>
              <p:nvPr/>
            </p:nvSpPr>
            <p:spPr bwMode="auto">
              <a:xfrm>
                <a:off x="4990179" y="1681581"/>
                <a:ext cx="401968" cy="304632"/>
              </a:xfrm>
              <a:custGeom>
                <a:gdLst>
                  <a:gd name="T0" fmla="*/ 184 w 512"/>
                  <a:gd name="T1" fmla="*/ 180 h 388"/>
                  <a:gd name="T2" fmla="*/ 200 w 512"/>
                  <a:gd name="T3" fmla="*/ 182 h 388"/>
                  <a:gd name="T4" fmla="*/ 203 w 512"/>
                  <a:gd name="T5" fmla="*/ 166 h 388"/>
                  <a:gd name="T6" fmla="*/ 187 w 512"/>
                  <a:gd name="T7" fmla="*/ 164 h 388"/>
                  <a:gd name="T8" fmla="*/ 184 w 512"/>
                  <a:gd name="T9" fmla="*/ 179 h 388"/>
                  <a:gd name="T10" fmla="*/ 49 w 512"/>
                  <a:gd name="T11" fmla="*/ 186 h 388"/>
                  <a:gd name="T12" fmla="*/ 146 w 512"/>
                  <a:gd name="T13" fmla="*/ 320 h 388"/>
                  <a:gd name="T14" fmla="*/ 263 w 512"/>
                  <a:gd name="T15" fmla="*/ 126 h 388"/>
                  <a:gd name="T16" fmla="*/ 283 w 512"/>
                  <a:gd name="T17" fmla="*/ 129 h 388"/>
                  <a:gd name="T18" fmla="*/ 283 w 512"/>
                  <a:gd name="T19" fmla="*/ 129 h 388"/>
                  <a:gd name="T20" fmla="*/ 297 w 512"/>
                  <a:gd name="T21" fmla="*/ 368 h 388"/>
                  <a:gd name="T22" fmla="*/ 180 w 512"/>
                  <a:gd name="T23" fmla="*/ 326 h 388"/>
                  <a:gd name="T24" fmla="*/ 252 w 512"/>
                  <a:gd name="T25" fmla="*/ 354 h 388"/>
                  <a:gd name="T26" fmla="*/ 161 w 512"/>
                  <a:gd name="T27" fmla="*/ 207 h 388"/>
                  <a:gd name="T28" fmla="*/ 176 w 512"/>
                  <a:gd name="T29" fmla="*/ 206 h 388"/>
                  <a:gd name="T30" fmla="*/ 177 w 512"/>
                  <a:gd name="T31" fmla="*/ 191 h 388"/>
                  <a:gd name="T32" fmla="*/ 174 w 512"/>
                  <a:gd name="T33" fmla="*/ 189 h 388"/>
                  <a:gd name="T34" fmla="*/ 159 w 512"/>
                  <a:gd name="T35" fmla="*/ 190 h 388"/>
                  <a:gd name="T36" fmla="*/ 158 w 512"/>
                  <a:gd name="T37" fmla="*/ 205 h 388"/>
                  <a:gd name="T38" fmla="*/ 161 w 512"/>
                  <a:gd name="T39" fmla="*/ 207 h 388"/>
                  <a:gd name="T40" fmla="*/ 343 w 512"/>
                  <a:gd name="T41" fmla="*/ 202 h 388"/>
                  <a:gd name="T42" fmla="*/ 340 w 512"/>
                  <a:gd name="T43" fmla="*/ 218 h 388"/>
                  <a:gd name="T44" fmla="*/ 356 w 512"/>
                  <a:gd name="T45" fmla="*/ 220 h 388"/>
                  <a:gd name="T46" fmla="*/ 359 w 512"/>
                  <a:gd name="T47" fmla="*/ 204 h 388"/>
                  <a:gd name="T48" fmla="*/ 319 w 512"/>
                  <a:gd name="T49" fmla="*/ 175 h 388"/>
                  <a:gd name="T50" fmla="*/ 320 w 512"/>
                  <a:gd name="T51" fmla="*/ 191 h 388"/>
                  <a:gd name="T52" fmla="*/ 336 w 512"/>
                  <a:gd name="T53" fmla="*/ 191 h 388"/>
                  <a:gd name="T54" fmla="*/ 335 w 512"/>
                  <a:gd name="T55" fmla="*/ 174 h 388"/>
                  <a:gd name="T56" fmla="*/ 319 w 512"/>
                  <a:gd name="T57" fmla="*/ 175 h 388"/>
                  <a:gd name="T58" fmla="*/ 288 w 512"/>
                  <a:gd name="T59" fmla="*/ 170 h 388"/>
                  <a:gd name="T60" fmla="*/ 293 w 512"/>
                  <a:gd name="T61" fmla="*/ 174 h 388"/>
                  <a:gd name="T62" fmla="*/ 305 w 512"/>
                  <a:gd name="T63" fmla="*/ 172 h 388"/>
                  <a:gd name="T64" fmla="*/ 306 w 512"/>
                  <a:gd name="T65" fmla="*/ 156 h 388"/>
                  <a:gd name="T66" fmla="*/ 302 w 512"/>
                  <a:gd name="T67" fmla="*/ 153 h 388"/>
                  <a:gd name="T68" fmla="*/ 289 w 512"/>
                  <a:gd name="T69" fmla="*/ 155 h 388"/>
                  <a:gd name="T70" fmla="*/ 251 w 512"/>
                  <a:gd name="T71" fmla="*/ 154 h 388"/>
                  <a:gd name="T72" fmla="*/ 253 w 512"/>
                  <a:gd name="T73" fmla="*/ 162 h 388"/>
                  <a:gd name="T74" fmla="*/ 269 w 512"/>
                  <a:gd name="T75" fmla="*/ 164 h 388"/>
                  <a:gd name="T76" fmla="*/ 273 w 512"/>
                  <a:gd name="T77" fmla="*/ 156 h 388"/>
                  <a:gd name="T78" fmla="*/ 271 w 512"/>
                  <a:gd name="T79" fmla="*/ 148 h 388"/>
                  <a:gd name="T80" fmla="*/ 256 w 512"/>
                  <a:gd name="T81" fmla="*/ 145 h 388"/>
                  <a:gd name="T82" fmla="*/ 251 w 512"/>
                  <a:gd name="T83" fmla="*/ 154 h 388"/>
                  <a:gd name="T84" fmla="*/ 216 w 512"/>
                  <a:gd name="T85" fmla="*/ 164 h 388"/>
                  <a:gd name="T86" fmla="*/ 217 w 512"/>
                  <a:gd name="T87" fmla="*/ 165 h 388"/>
                  <a:gd name="T88" fmla="*/ 232 w 512"/>
                  <a:gd name="T89" fmla="*/ 168 h 388"/>
                  <a:gd name="T90" fmla="*/ 233 w 512"/>
                  <a:gd name="T91" fmla="*/ 167 h 388"/>
                  <a:gd name="T92" fmla="*/ 236 w 512"/>
                  <a:gd name="T93" fmla="*/ 153 h 388"/>
                  <a:gd name="T94" fmla="*/ 235 w 512"/>
                  <a:gd name="T95" fmla="*/ 151 h 388"/>
                  <a:gd name="T96" fmla="*/ 221 w 512"/>
                  <a:gd name="T97" fmla="*/ 148 h 388"/>
                  <a:gd name="T98" fmla="*/ 219 w 512"/>
                  <a:gd name="T99" fmla="*/ 149 h 3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2" h="388">
                    <a:moveTo>
                      <a:pt x="184" y="179"/>
                    </a:moveTo>
                    <a:cubicBezTo>
                      <a:pt x="184" y="180"/>
                      <a:pt x="184" y="180"/>
                      <a:pt x="184" y="180"/>
                    </a:cubicBezTo>
                    <a:cubicBezTo>
                      <a:pt x="188" y="185"/>
                      <a:pt x="195" y="186"/>
                      <a:pt x="200" y="183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5" y="179"/>
                      <a:pt x="206" y="172"/>
                      <a:pt x="203" y="167"/>
                    </a:cubicBezTo>
                    <a:cubicBezTo>
                      <a:pt x="203" y="166"/>
                      <a:pt x="203" y="166"/>
                      <a:pt x="203" y="166"/>
                    </a:cubicBezTo>
                    <a:cubicBezTo>
                      <a:pt x="199" y="161"/>
                      <a:pt x="192" y="160"/>
                      <a:pt x="187" y="164"/>
                    </a:cubicBezTo>
                    <a:cubicBezTo>
                      <a:pt x="187" y="164"/>
                      <a:pt x="187" y="164"/>
                      <a:pt x="187" y="164"/>
                    </a:cubicBezTo>
                    <a:cubicBezTo>
                      <a:pt x="182" y="168"/>
                      <a:pt x="181" y="174"/>
                      <a:pt x="184" y="179"/>
                    </a:cubicBezTo>
                    <a:cubicBezTo>
                      <a:pt x="184" y="179"/>
                      <a:pt x="184" y="179"/>
                      <a:pt x="184" y="179"/>
                    </a:cubicBezTo>
                    <a:close/>
                    <a:moveTo>
                      <a:pt x="146" y="320"/>
                    </a:moveTo>
                    <a:cubicBezTo>
                      <a:pt x="35" y="307"/>
                      <a:pt x="0" y="222"/>
                      <a:pt x="49" y="186"/>
                    </a:cubicBezTo>
                    <a:cubicBezTo>
                      <a:pt x="83" y="163"/>
                      <a:pt x="116" y="178"/>
                      <a:pt x="142" y="212"/>
                    </a:cubicBezTo>
                    <a:cubicBezTo>
                      <a:pt x="116" y="261"/>
                      <a:pt x="150" y="306"/>
                      <a:pt x="146" y="320"/>
                    </a:cubicBezTo>
                    <a:close/>
                    <a:moveTo>
                      <a:pt x="141" y="180"/>
                    </a:moveTo>
                    <a:cubicBezTo>
                      <a:pt x="91" y="112"/>
                      <a:pt x="184" y="0"/>
                      <a:pt x="263" y="126"/>
                    </a:cubicBezTo>
                    <a:cubicBezTo>
                      <a:pt x="212" y="126"/>
                      <a:pt x="152" y="160"/>
                      <a:pt x="141" y="180"/>
                    </a:cubicBezTo>
                    <a:close/>
                    <a:moveTo>
                      <a:pt x="283" y="129"/>
                    </a:moveTo>
                    <a:cubicBezTo>
                      <a:pt x="341" y="30"/>
                      <a:pt x="479" y="130"/>
                      <a:pt x="387" y="213"/>
                    </a:cubicBezTo>
                    <a:cubicBezTo>
                      <a:pt x="380" y="157"/>
                      <a:pt x="304" y="133"/>
                      <a:pt x="283" y="129"/>
                    </a:cubicBezTo>
                    <a:close/>
                    <a:moveTo>
                      <a:pt x="362" y="246"/>
                    </a:moveTo>
                    <a:cubicBezTo>
                      <a:pt x="348" y="314"/>
                      <a:pt x="306" y="362"/>
                      <a:pt x="297" y="368"/>
                    </a:cubicBezTo>
                    <a:cubicBezTo>
                      <a:pt x="447" y="388"/>
                      <a:pt x="512" y="230"/>
                      <a:pt x="362" y="246"/>
                    </a:cubicBezTo>
                    <a:close/>
                    <a:moveTo>
                      <a:pt x="180" y="326"/>
                    </a:moveTo>
                    <a:cubicBezTo>
                      <a:pt x="147" y="230"/>
                      <a:pt x="226" y="178"/>
                      <a:pt x="263" y="188"/>
                    </a:cubicBezTo>
                    <a:cubicBezTo>
                      <a:pt x="352" y="209"/>
                      <a:pt x="367" y="297"/>
                      <a:pt x="252" y="354"/>
                    </a:cubicBezTo>
                    <a:cubicBezTo>
                      <a:pt x="259" y="280"/>
                      <a:pt x="227" y="286"/>
                      <a:pt x="180" y="326"/>
                    </a:cubicBezTo>
                    <a:close/>
                    <a:moveTo>
                      <a:pt x="161" y="207"/>
                    </a:moveTo>
                    <a:cubicBezTo>
                      <a:pt x="165" y="210"/>
                      <a:pt x="170" y="210"/>
                      <a:pt x="174" y="207"/>
                    </a:cubicBezTo>
                    <a:cubicBezTo>
                      <a:pt x="175" y="207"/>
                      <a:pt x="175" y="206"/>
                      <a:pt x="176" y="206"/>
                    </a:cubicBezTo>
                    <a:cubicBezTo>
                      <a:pt x="177" y="205"/>
                      <a:pt x="177" y="205"/>
                      <a:pt x="177" y="205"/>
                    </a:cubicBezTo>
                    <a:cubicBezTo>
                      <a:pt x="180" y="201"/>
                      <a:pt x="180" y="195"/>
                      <a:pt x="177" y="191"/>
                    </a:cubicBezTo>
                    <a:cubicBezTo>
                      <a:pt x="176" y="191"/>
                      <a:pt x="176" y="190"/>
                      <a:pt x="175" y="190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170" y="186"/>
                      <a:pt x="165" y="186"/>
                      <a:pt x="161" y="189"/>
                    </a:cubicBezTo>
                    <a:cubicBezTo>
                      <a:pt x="160" y="189"/>
                      <a:pt x="160" y="190"/>
                      <a:pt x="159" y="190"/>
                    </a:cubicBezTo>
                    <a:cubicBezTo>
                      <a:pt x="158" y="191"/>
                      <a:pt x="158" y="191"/>
                      <a:pt x="158" y="191"/>
                    </a:cubicBezTo>
                    <a:cubicBezTo>
                      <a:pt x="155" y="195"/>
                      <a:pt x="155" y="201"/>
                      <a:pt x="158" y="205"/>
                    </a:cubicBezTo>
                    <a:cubicBezTo>
                      <a:pt x="159" y="205"/>
                      <a:pt x="159" y="206"/>
                      <a:pt x="160" y="206"/>
                    </a:cubicBezTo>
                    <a:cubicBezTo>
                      <a:pt x="161" y="207"/>
                      <a:pt x="161" y="207"/>
                      <a:pt x="161" y="207"/>
                    </a:cubicBezTo>
                    <a:close/>
                    <a:moveTo>
                      <a:pt x="344" y="201"/>
                    </a:moveTo>
                    <a:cubicBezTo>
                      <a:pt x="344" y="201"/>
                      <a:pt x="343" y="202"/>
                      <a:pt x="343" y="202"/>
                    </a:cubicBezTo>
                    <a:cubicBezTo>
                      <a:pt x="338" y="205"/>
                      <a:pt x="337" y="212"/>
                      <a:pt x="339" y="217"/>
                    </a:cubicBezTo>
                    <a:cubicBezTo>
                      <a:pt x="340" y="217"/>
                      <a:pt x="340" y="218"/>
                      <a:pt x="340" y="218"/>
                    </a:cubicBezTo>
                    <a:cubicBezTo>
                      <a:pt x="344" y="222"/>
                      <a:pt x="350" y="224"/>
                      <a:pt x="355" y="221"/>
                    </a:cubicBezTo>
                    <a:cubicBezTo>
                      <a:pt x="355" y="221"/>
                      <a:pt x="356" y="221"/>
                      <a:pt x="356" y="220"/>
                    </a:cubicBezTo>
                    <a:cubicBezTo>
                      <a:pt x="361" y="217"/>
                      <a:pt x="362" y="211"/>
                      <a:pt x="359" y="206"/>
                    </a:cubicBezTo>
                    <a:cubicBezTo>
                      <a:pt x="359" y="205"/>
                      <a:pt x="359" y="205"/>
                      <a:pt x="359" y="204"/>
                    </a:cubicBezTo>
                    <a:cubicBezTo>
                      <a:pt x="355" y="200"/>
                      <a:pt x="349" y="198"/>
                      <a:pt x="344" y="201"/>
                    </a:cubicBezTo>
                    <a:close/>
                    <a:moveTo>
                      <a:pt x="319" y="175"/>
                    </a:moveTo>
                    <a:cubicBezTo>
                      <a:pt x="315" y="179"/>
                      <a:pt x="315" y="185"/>
                      <a:pt x="318" y="190"/>
                    </a:cubicBezTo>
                    <a:cubicBezTo>
                      <a:pt x="319" y="190"/>
                      <a:pt x="319" y="191"/>
                      <a:pt x="320" y="191"/>
                    </a:cubicBezTo>
                    <a:cubicBezTo>
                      <a:pt x="324" y="195"/>
                      <a:pt x="330" y="195"/>
                      <a:pt x="334" y="192"/>
                    </a:cubicBezTo>
                    <a:cubicBezTo>
                      <a:pt x="335" y="192"/>
                      <a:pt x="335" y="191"/>
                      <a:pt x="336" y="191"/>
                    </a:cubicBezTo>
                    <a:cubicBezTo>
                      <a:pt x="339" y="186"/>
                      <a:pt x="340" y="180"/>
                      <a:pt x="336" y="176"/>
                    </a:cubicBezTo>
                    <a:cubicBezTo>
                      <a:pt x="336" y="175"/>
                      <a:pt x="335" y="175"/>
                      <a:pt x="335" y="174"/>
                    </a:cubicBezTo>
                    <a:cubicBezTo>
                      <a:pt x="331" y="171"/>
                      <a:pt x="325" y="171"/>
                      <a:pt x="320" y="174"/>
                    </a:cubicBezTo>
                    <a:cubicBezTo>
                      <a:pt x="320" y="174"/>
                      <a:pt x="319" y="175"/>
                      <a:pt x="319" y="175"/>
                    </a:cubicBezTo>
                    <a:close/>
                    <a:moveTo>
                      <a:pt x="287" y="159"/>
                    </a:moveTo>
                    <a:cubicBezTo>
                      <a:pt x="285" y="163"/>
                      <a:pt x="286" y="167"/>
                      <a:pt x="288" y="170"/>
                    </a:cubicBezTo>
                    <a:cubicBezTo>
                      <a:pt x="289" y="171"/>
                      <a:pt x="289" y="171"/>
                      <a:pt x="289" y="171"/>
                    </a:cubicBezTo>
                    <a:cubicBezTo>
                      <a:pt x="290" y="172"/>
                      <a:pt x="291" y="173"/>
                      <a:pt x="293" y="174"/>
                    </a:cubicBezTo>
                    <a:cubicBezTo>
                      <a:pt x="296" y="175"/>
                      <a:pt x="301" y="175"/>
                      <a:pt x="304" y="172"/>
                    </a:cubicBezTo>
                    <a:cubicBezTo>
                      <a:pt x="305" y="172"/>
                      <a:pt x="305" y="172"/>
                      <a:pt x="305" y="172"/>
                    </a:cubicBezTo>
                    <a:cubicBezTo>
                      <a:pt x="306" y="171"/>
                      <a:pt x="307" y="169"/>
                      <a:pt x="308" y="168"/>
                    </a:cubicBezTo>
                    <a:cubicBezTo>
                      <a:pt x="309" y="164"/>
                      <a:pt x="309" y="160"/>
                      <a:pt x="306" y="156"/>
                    </a:cubicBezTo>
                    <a:cubicBezTo>
                      <a:pt x="306" y="156"/>
                      <a:pt x="306" y="156"/>
                      <a:pt x="306" y="156"/>
                    </a:cubicBezTo>
                    <a:cubicBezTo>
                      <a:pt x="304" y="155"/>
                      <a:pt x="303" y="154"/>
                      <a:pt x="302" y="153"/>
                    </a:cubicBezTo>
                    <a:cubicBezTo>
                      <a:pt x="298" y="151"/>
                      <a:pt x="293" y="152"/>
                      <a:pt x="290" y="154"/>
                    </a:cubicBezTo>
                    <a:cubicBezTo>
                      <a:pt x="289" y="155"/>
                      <a:pt x="289" y="155"/>
                      <a:pt x="289" y="155"/>
                    </a:cubicBezTo>
                    <a:cubicBezTo>
                      <a:pt x="288" y="156"/>
                      <a:pt x="287" y="157"/>
                      <a:pt x="287" y="159"/>
                    </a:cubicBezTo>
                    <a:close/>
                    <a:moveTo>
                      <a:pt x="251" y="154"/>
                    </a:moveTo>
                    <a:cubicBezTo>
                      <a:pt x="251" y="157"/>
                      <a:pt x="251" y="159"/>
                      <a:pt x="253" y="161"/>
                    </a:cubicBezTo>
                    <a:cubicBezTo>
                      <a:pt x="253" y="162"/>
                      <a:pt x="253" y="162"/>
                      <a:pt x="253" y="162"/>
                    </a:cubicBezTo>
                    <a:cubicBezTo>
                      <a:pt x="255" y="164"/>
                      <a:pt x="258" y="166"/>
                      <a:pt x="261" y="166"/>
                    </a:cubicBezTo>
                    <a:cubicBezTo>
                      <a:pt x="264" y="166"/>
                      <a:pt x="267" y="166"/>
                      <a:pt x="269" y="164"/>
                    </a:cubicBezTo>
                    <a:cubicBezTo>
                      <a:pt x="269" y="164"/>
                      <a:pt x="269" y="164"/>
                      <a:pt x="269" y="164"/>
                    </a:cubicBezTo>
                    <a:cubicBezTo>
                      <a:pt x="271" y="162"/>
                      <a:pt x="273" y="159"/>
                      <a:pt x="273" y="156"/>
                    </a:cubicBezTo>
                    <a:cubicBezTo>
                      <a:pt x="274" y="153"/>
                      <a:pt x="273" y="150"/>
                      <a:pt x="271" y="148"/>
                    </a:cubicBezTo>
                    <a:cubicBezTo>
                      <a:pt x="271" y="148"/>
                      <a:pt x="271" y="148"/>
                      <a:pt x="271" y="148"/>
                    </a:cubicBezTo>
                    <a:cubicBezTo>
                      <a:pt x="269" y="145"/>
                      <a:pt x="266" y="144"/>
                      <a:pt x="263" y="143"/>
                    </a:cubicBezTo>
                    <a:cubicBezTo>
                      <a:pt x="260" y="143"/>
                      <a:pt x="258" y="144"/>
                      <a:pt x="256" y="145"/>
                    </a:cubicBezTo>
                    <a:cubicBezTo>
                      <a:pt x="255" y="146"/>
                      <a:pt x="255" y="146"/>
                      <a:pt x="255" y="146"/>
                    </a:cubicBezTo>
                    <a:cubicBezTo>
                      <a:pt x="253" y="148"/>
                      <a:pt x="251" y="151"/>
                      <a:pt x="251" y="154"/>
                    </a:cubicBezTo>
                    <a:close/>
                    <a:moveTo>
                      <a:pt x="215" y="161"/>
                    </a:moveTo>
                    <a:cubicBezTo>
                      <a:pt x="216" y="162"/>
                      <a:pt x="216" y="163"/>
                      <a:pt x="216" y="164"/>
                    </a:cubicBezTo>
                    <a:cubicBezTo>
                      <a:pt x="216" y="164"/>
                      <a:pt x="216" y="164"/>
                      <a:pt x="216" y="164"/>
                    </a:cubicBezTo>
                    <a:cubicBezTo>
                      <a:pt x="217" y="164"/>
                      <a:pt x="217" y="165"/>
                      <a:pt x="217" y="165"/>
                    </a:cubicBezTo>
                    <a:cubicBezTo>
                      <a:pt x="220" y="169"/>
                      <a:pt x="225" y="170"/>
                      <a:pt x="229" y="169"/>
                    </a:cubicBezTo>
                    <a:cubicBezTo>
                      <a:pt x="230" y="169"/>
                      <a:pt x="231" y="169"/>
                      <a:pt x="232" y="168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8"/>
                      <a:pt x="233" y="168"/>
                      <a:pt x="233" y="167"/>
                    </a:cubicBezTo>
                    <a:cubicBezTo>
                      <a:pt x="237" y="165"/>
                      <a:pt x="239" y="160"/>
                      <a:pt x="237" y="155"/>
                    </a:cubicBezTo>
                    <a:cubicBezTo>
                      <a:pt x="237" y="154"/>
                      <a:pt x="237" y="153"/>
                      <a:pt x="236" y="153"/>
                    </a:cubicBezTo>
                    <a:cubicBezTo>
                      <a:pt x="236" y="152"/>
                      <a:pt x="236" y="152"/>
                      <a:pt x="236" y="152"/>
                    </a:cubicBezTo>
                    <a:cubicBezTo>
                      <a:pt x="236" y="152"/>
                      <a:pt x="236" y="152"/>
                      <a:pt x="235" y="151"/>
                    </a:cubicBezTo>
                    <a:cubicBezTo>
                      <a:pt x="233" y="148"/>
                      <a:pt x="228" y="146"/>
                      <a:pt x="223" y="147"/>
                    </a:cubicBezTo>
                    <a:cubicBezTo>
                      <a:pt x="222" y="147"/>
                      <a:pt x="221" y="148"/>
                      <a:pt x="221" y="148"/>
                    </a:cubicBezTo>
                    <a:cubicBezTo>
                      <a:pt x="221" y="148"/>
                      <a:pt x="221" y="148"/>
                      <a:pt x="221" y="148"/>
                    </a:cubicBezTo>
                    <a:cubicBezTo>
                      <a:pt x="220" y="149"/>
                      <a:pt x="220" y="149"/>
                      <a:pt x="219" y="149"/>
                    </a:cubicBezTo>
                    <a:cubicBezTo>
                      <a:pt x="216" y="152"/>
                      <a:pt x="214" y="156"/>
                      <a:pt x="215" y="16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63"/>
              <p:cNvSpPr>
                <a:spLocks noEditPoints="1"/>
              </p:cNvSpPr>
              <p:nvPr/>
            </p:nvSpPr>
            <p:spPr bwMode="auto">
              <a:xfrm>
                <a:off x="5009115" y="5424203"/>
                <a:ext cx="545480" cy="509603"/>
              </a:xfrm>
              <a:custGeom>
                <a:gdLst>
                  <a:gd name="T0" fmla="*/ 424 w 695"/>
                  <a:gd name="T1" fmla="*/ 404 h 649"/>
                  <a:gd name="T2" fmla="*/ 404 w 695"/>
                  <a:gd name="T3" fmla="*/ 394 h 649"/>
                  <a:gd name="T4" fmla="*/ 393 w 695"/>
                  <a:gd name="T5" fmla="*/ 415 h 649"/>
                  <a:gd name="T6" fmla="*/ 414 w 695"/>
                  <a:gd name="T7" fmla="*/ 425 h 649"/>
                  <a:gd name="T8" fmla="*/ 425 w 695"/>
                  <a:gd name="T9" fmla="*/ 405 h 649"/>
                  <a:gd name="T10" fmla="*/ 612 w 695"/>
                  <a:gd name="T11" fmla="*/ 458 h 649"/>
                  <a:gd name="T12" fmla="*/ 541 w 695"/>
                  <a:gd name="T13" fmla="*/ 231 h 649"/>
                  <a:gd name="T14" fmla="*/ 292 w 695"/>
                  <a:gd name="T15" fmla="*/ 442 h 649"/>
                  <a:gd name="T16" fmla="*/ 266 w 695"/>
                  <a:gd name="T17" fmla="*/ 429 h 649"/>
                  <a:gd name="T18" fmla="*/ 266 w 695"/>
                  <a:gd name="T19" fmla="*/ 429 h 649"/>
                  <a:gd name="T20" fmla="*/ 357 w 695"/>
                  <a:gd name="T21" fmla="*/ 96 h 649"/>
                  <a:gd name="T22" fmla="*/ 498 w 695"/>
                  <a:gd name="T23" fmla="*/ 208 h 649"/>
                  <a:gd name="T24" fmla="*/ 412 w 695"/>
                  <a:gd name="T25" fmla="*/ 136 h 649"/>
                  <a:gd name="T26" fmla="*/ 469 w 695"/>
                  <a:gd name="T27" fmla="*/ 378 h 649"/>
                  <a:gd name="T28" fmla="*/ 448 w 695"/>
                  <a:gd name="T29" fmla="*/ 373 h 649"/>
                  <a:gd name="T30" fmla="*/ 440 w 695"/>
                  <a:gd name="T31" fmla="*/ 393 h 649"/>
                  <a:gd name="T32" fmla="*/ 442 w 695"/>
                  <a:gd name="T33" fmla="*/ 397 h 649"/>
                  <a:gd name="T34" fmla="*/ 463 w 695"/>
                  <a:gd name="T35" fmla="*/ 402 h 649"/>
                  <a:gd name="T36" fmla="*/ 471 w 695"/>
                  <a:gd name="T37" fmla="*/ 383 h 649"/>
                  <a:gd name="T38" fmla="*/ 469 w 695"/>
                  <a:gd name="T39" fmla="*/ 378 h 649"/>
                  <a:gd name="T40" fmla="*/ 219 w 695"/>
                  <a:gd name="T41" fmla="*/ 302 h 649"/>
                  <a:gd name="T42" fmla="*/ 229 w 695"/>
                  <a:gd name="T43" fmla="*/ 281 h 649"/>
                  <a:gd name="T44" fmla="*/ 209 w 695"/>
                  <a:gd name="T45" fmla="*/ 271 h 649"/>
                  <a:gd name="T46" fmla="*/ 198 w 695"/>
                  <a:gd name="T47" fmla="*/ 291 h 649"/>
                  <a:gd name="T48" fmla="*/ 239 w 695"/>
                  <a:gd name="T49" fmla="*/ 349 h 649"/>
                  <a:gd name="T50" fmla="*/ 246 w 695"/>
                  <a:gd name="T51" fmla="*/ 327 h 649"/>
                  <a:gd name="T52" fmla="*/ 223 w 695"/>
                  <a:gd name="T53" fmla="*/ 321 h 649"/>
                  <a:gd name="T54" fmla="*/ 217 w 695"/>
                  <a:gd name="T55" fmla="*/ 343 h 649"/>
                  <a:gd name="T56" fmla="*/ 239 w 695"/>
                  <a:gd name="T57" fmla="*/ 349 h 649"/>
                  <a:gd name="T58" fmla="*/ 279 w 695"/>
                  <a:gd name="T59" fmla="*/ 370 h 649"/>
                  <a:gd name="T60" fmla="*/ 274 w 695"/>
                  <a:gd name="T61" fmla="*/ 363 h 649"/>
                  <a:gd name="T62" fmla="*/ 257 w 695"/>
                  <a:gd name="T63" fmla="*/ 360 h 649"/>
                  <a:gd name="T64" fmla="*/ 248 w 695"/>
                  <a:gd name="T65" fmla="*/ 381 h 649"/>
                  <a:gd name="T66" fmla="*/ 253 w 695"/>
                  <a:gd name="T67" fmla="*/ 388 h 649"/>
                  <a:gd name="T68" fmla="*/ 270 w 695"/>
                  <a:gd name="T69" fmla="*/ 390 h 649"/>
                  <a:gd name="T70" fmla="*/ 322 w 695"/>
                  <a:gd name="T71" fmla="*/ 409 h 649"/>
                  <a:gd name="T72" fmla="*/ 323 w 695"/>
                  <a:gd name="T73" fmla="*/ 398 h 649"/>
                  <a:gd name="T74" fmla="*/ 302 w 695"/>
                  <a:gd name="T75" fmla="*/ 387 h 649"/>
                  <a:gd name="T76" fmla="*/ 292 w 695"/>
                  <a:gd name="T77" fmla="*/ 397 h 649"/>
                  <a:gd name="T78" fmla="*/ 292 w 695"/>
                  <a:gd name="T79" fmla="*/ 408 h 649"/>
                  <a:gd name="T80" fmla="*/ 312 w 695"/>
                  <a:gd name="T81" fmla="*/ 419 h 649"/>
                  <a:gd name="T82" fmla="*/ 322 w 695"/>
                  <a:gd name="T83" fmla="*/ 409 h 649"/>
                  <a:gd name="T84" fmla="*/ 374 w 695"/>
                  <a:gd name="T85" fmla="*/ 412 h 649"/>
                  <a:gd name="T86" fmla="*/ 373 w 695"/>
                  <a:gd name="T87" fmla="*/ 410 h 649"/>
                  <a:gd name="T88" fmla="*/ 354 w 695"/>
                  <a:gd name="T89" fmla="*/ 399 h 649"/>
                  <a:gd name="T90" fmla="*/ 352 w 695"/>
                  <a:gd name="T91" fmla="*/ 399 h 649"/>
                  <a:gd name="T92" fmla="*/ 341 w 695"/>
                  <a:gd name="T93" fmla="*/ 418 h 649"/>
                  <a:gd name="T94" fmla="*/ 342 w 695"/>
                  <a:gd name="T95" fmla="*/ 420 h 649"/>
                  <a:gd name="T96" fmla="*/ 361 w 695"/>
                  <a:gd name="T97" fmla="*/ 431 h 649"/>
                  <a:gd name="T98" fmla="*/ 363 w 695"/>
                  <a:gd name="T99" fmla="*/ 430 h 64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5" h="649">
                    <a:moveTo>
                      <a:pt x="425" y="405"/>
                    </a:moveTo>
                    <a:cubicBezTo>
                      <a:pt x="424" y="404"/>
                      <a:pt x="424" y="404"/>
                      <a:pt x="424" y="404"/>
                    </a:cubicBezTo>
                    <a:cubicBezTo>
                      <a:pt x="422" y="396"/>
                      <a:pt x="413" y="392"/>
                      <a:pt x="405" y="394"/>
                    </a:cubicBezTo>
                    <a:cubicBezTo>
                      <a:pt x="404" y="394"/>
                      <a:pt x="404" y="394"/>
                      <a:pt x="404" y="394"/>
                    </a:cubicBezTo>
                    <a:cubicBezTo>
                      <a:pt x="396" y="397"/>
                      <a:pt x="391" y="406"/>
                      <a:pt x="393" y="414"/>
                    </a:cubicBezTo>
                    <a:cubicBezTo>
                      <a:pt x="393" y="415"/>
                      <a:pt x="393" y="415"/>
                      <a:pt x="393" y="415"/>
                    </a:cubicBezTo>
                    <a:cubicBezTo>
                      <a:pt x="396" y="423"/>
                      <a:pt x="405" y="428"/>
                      <a:pt x="413" y="425"/>
                    </a:cubicBezTo>
                    <a:cubicBezTo>
                      <a:pt x="414" y="425"/>
                      <a:pt x="414" y="425"/>
                      <a:pt x="414" y="425"/>
                    </a:cubicBezTo>
                    <a:cubicBezTo>
                      <a:pt x="422" y="422"/>
                      <a:pt x="427" y="414"/>
                      <a:pt x="425" y="405"/>
                    </a:cubicBezTo>
                    <a:cubicBezTo>
                      <a:pt x="425" y="405"/>
                      <a:pt x="425" y="405"/>
                      <a:pt x="425" y="405"/>
                    </a:cubicBezTo>
                    <a:close/>
                    <a:moveTo>
                      <a:pt x="541" y="231"/>
                    </a:moveTo>
                    <a:cubicBezTo>
                      <a:pt x="686" y="300"/>
                      <a:pt x="695" y="432"/>
                      <a:pt x="612" y="458"/>
                    </a:cubicBezTo>
                    <a:cubicBezTo>
                      <a:pt x="555" y="473"/>
                      <a:pt x="517" y="439"/>
                      <a:pt x="497" y="380"/>
                    </a:cubicBezTo>
                    <a:cubicBezTo>
                      <a:pt x="554" y="326"/>
                      <a:pt x="530" y="249"/>
                      <a:pt x="541" y="231"/>
                    </a:cubicBezTo>
                    <a:close/>
                    <a:moveTo>
                      <a:pt x="483" y="425"/>
                    </a:moveTo>
                    <a:cubicBezTo>
                      <a:pt x="520" y="540"/>
                      <a:pt x="342" y="649"/>
                      <a:pt x="292" y="442"/>
                    </a:cubicBezTo>
                    <a:cubicBezTo>
                      <a:pt x="363" y="466"/>
                      <a:pt x="459" y="447"/>
                      <a:pt x="483" y="425"/>
                    </a:cubicBezTo>
                    <a:close/>
                    <a:moveTo>
                      <a:pt x="266" y="429"/>
                    </a:moveTo>
                    <a:cubicBezTo>
                      <a:pt x="143" y="537"/>
                      <a:pt x="0" y="337"/>
                      <a:pt x="164" y="266"/>
                    </a:cubicBezTo>
                    <a:cubicBezTo>
                      <a:pt x="148" y="346"/>
                      <a:pt x="240" y="414"/>
                      <a:pt x="266" y="429"/>
                    </a:cubicBezTo>
                    <a:close/>
                    <a:moveTo>
                      <a:pt x="212" y="233"/>
                    </a:moveTo>
                    <a:cubicBezTo>
                      <a:pt x="263" y="147"/>
                      <a:pt x="342" y="101"/>
                      <a:pt x="357" y="96"/>
                    </a:cubicBezTo>
                    <a:cubicBezTo>
                      <a:pt x="162" y="0"/>
                      <a:pt x="0" y="186"/>
                      <a:pt x="212" y="233"/>
                    </a:cubicBezTo>
                    <a:close/>
                    <a:moveTo>
                      <a:pt x="498" y="208"/>
                    </a:moveTo>
                    <a:cubicBezTo>
                      <a:pt x="498" y="354"/>
                      <a:pt x="367" y="389"/>
                      <a:pt x="321" y="358"/>
                    </a:cubicBezTo>
                    <a:cubicBezTo>
                      <a:pt x="209" y="288"/>
                      <a:pt x="229" y="162"/>
                      <a:pt x="412" y="136"/>
                    </a:cubicBezTo>
                    <a:cubicBezTo>
                      <a:pt x="368" y="234"/>
                      <a:pt x="415" y="240"/>
                      <a:pt x="498" y="208"/>
                    </a:cubicBezTo>
                    <a:close/>
                    <a:moveTo>
                      <a:pt x="469" y="378"/>
                    </a:moveTo>
                    <a:cubicBezTo>
                      <a:pt x="465" y="372"/>
                      <a:pt x="457" y="370"/>
                      <a:pt x="451" y="372"/>
                    </a:cubicBezTo>
                    <a:cubicBezTo>
                      <a:pt x="450" y="372"/>
                      <a:pt x="449" y="373"/>
                      <a:pt x="448" y="373"/>
                    </a:cubicBezTo>
                    <a:cubicBezTo>
                      <a:pt x="447" y="374"/>
                      <a:pt x="447" y="374"/>
                      <a:pt x="447" y="374"/>
                    </a:cubicBezTo>
                    <a:cubicBezTo>
                      <a:pt x="440" y="379"/>
                      <a:pt x="438" y="386"/>
                      <a:pt x="440" y="393"/>
                    </a:cubicBezTo>
                    <a:cubicBezTo>
                      <a:pt x="441" y="394"/>
                      <a:pt x="441" y="395"/>
                      <a:pt x="441" y="395"/>
                    </a:cubicBezTo>
                    <a:cubicBezTo>
                      <a:pt x="442" y="397"/>
                      <a:pt x="442" y="397"/>
                      <a:pt x="442" y="397"/>
                    </a:cubicBezTo>
                    <a:cubicBezTo>
                      <a:pt x="447" y="403"/>
                      <a:pt x="454" y="406"/>
                      <a:pt x="461" y="403"/>
                    </a:cubicBezTo>
                    <a:cubicBezTo>
                      <a:pt x="462" y="403"/>
                      <a:pt x="463" y="403"/>
                      <a:pt x="463" y="402"/>
                    </a:cubicBezTo>
                    <a:cubicBezTo>
                      <a:pt x="465" y="401"/>
                      <a:pt x="465" y="401"/>
                      <a:pt x="465" y="401"/>
                    </a:cubicBezTo>
                    <a:cubicBezTo>
                      <a:pt x="471" y="397"/>
                      <a:pt x="474" y="389"/>
                      <a:pt x="471" y="383"/>
                    </a:cubicBezTo>
                    <a:cubicBezTo>
                      <a:pt x="471" y="382"/>
                      <a:pt x="471" y="381"/>
                      <a:pt x="470" y="380"/>
                    </a:cubicBezTo>
                    <a:cubicBezTo>
                      <a:pt x="469" y="378"/>
                      <a:pt x="469" y="378"/>
                      <a:pt x="469" y="378"/>
                    </a:cubicBezTo>
                    <a:close/>
                    <a:moveTo>
                      <a:pt x="217" y="302"/>
                    </a:moveTo>
                    <a:cubicBezTo>
                      <a:pt x="218" y="302"/>
                      <a:pt x="218" y="302"/>
                      <a:pt x="219" y="302"/>
                    </a:cubicBezTo>
                    <a:cubicBezTo>
                      <a:pt x="227" y="299"/>
                      <a:pt x="231" y="292"/>
                      <a:pt x="230" y="283"/>
                    </a:cubicBezTo>
                    <a:cubicBezTo>
                      <a:pt x="230" y="283"/>
                      <a:pt x="230" y="282"/>
                      <a:pt x="229" y="281"/>
                    </a:cubicBezTo>
                    <a:cubicBezTo>
                      <a:pt x="227" y="273"/>
                      <a:pt x="219" y="269"/>
                      <a:pt x="211" y="270"/>
                    </a:cubicBezTo>
                    <a:cubicBezTo>
                      <a:pt x="210" y="270"/>
                      <a:pt x="210" y="270"/>
                      <a:pt x="209" y="271"/>
                    </a:cubicBezTo>
                    <a:cubicBezTo>
                      <a:pt x="201" y="273"/>
                      <a:pt x="196" y="281"/>
                      <a:pt x="198" y="289"/>
                    </a:cubicBezTo>
                    <a:cubicBezTo>
                      <a:pt x="198" y="290"/>
                      <a:pt x="198" y="291"/>
                      <a:pt x="198" y="291"/>
                    </a:cubicBezTo>
                    <a:cubicBezTo>
                      <a:pt x="201" y="299"/>
                      <a:pt x="209" y="304"/>
                      <a:pt x="217" y="302"/>
                    </a:cubicBezTo>
                    <a:close/>
                    <a:moveTo>
                      <a:pt x="239" y="349"/>
                    </a:moveTo>
                    <a:cubicBezTo>
                      <a:pt x="246" y="345"/>
                      <a:pt x="249" y="337"/>
                      <a:pt x="247" y="330"/>
                    </a:cubicBezTo>
                    <a:cubicBezTo>
                      <a:pt x="246" y="329"/>
                      <a:pt x="246" y="328"/>
                      <a:pt x="246" y="327"/>
                    </a:cubicBezTo>
                    <a:cubicBezTo>
                      <a:pt x="242" y="320"/>
                      <a:pt x="233" y="317"/>
                      <a:pt x="226" y="319"/>
                    </a:cubicBezTo>
                    <a:cubicBezTo>
                      <a:pt x="225" y="320"/>
                      <a:pt x="224" y="320"/>
                      <a:pt x="223" y="321"/>
                    </a:cubicBezTo>
                    <a:cubicBezTo>
                      <a:pt x="216" y="325"/>
                      <a:pt x="213" y="333"/>
                      <a:pt x="216" y="340"/>
                    </a:cubicBezTo>
                    <a:cubicBezTo>
                      <a:pt x="216" y="341"/>
                      <a:pt x="216" y="342"/>
                      <a:pt x="217" y="343"/>
                    </a:cubicBezTo>
                    <a:cubicBezTo>
                      <a:pt x="221" y="350"/>
                      <a:pt x="229" y="353"/>
                      <a:pt x="236" y="351"/>
                    </a:cubicBezTo>
                    <a:cubicBezTo>
                      <a:pt x="237" y="350"/>
                      <a:pt x="238" y="350"/>
                      <a:pt x="239" y="349"/>
                    </a:cubicBezTo>
                    <a:close/>
                    <a:moveTo>
                      <a:pt x="276" y="386"/>
                    </a:moveTo>
                    <a:cubicBezTo>
                      <a:pt x="280" y="382"/>
                      <a:pt x="281" y="376"/>
                      <a:pt x="279" y="370"/>
                    </a:cubicBezTo>
                    <a:cubicBezTo>
                      <a:pt x="278" y="369"/>
                      <a:pt x="278" y="369"/>
                      <a:pt x="278" y="369"/>
                    </a:cubicBezTo>
                    <a:cubicBezTo>
                      <a:pt x="278" y="367"/>
                      <a:pt x="276" y="365"/>
                      <a:pt x="274" y="363"/>
                    </a:cubicBezTo>
                    <a:cubicBezTo>
                      <a:pt x="270" y="359"/>
                      <a:pt x="264" y="358"/>
                      <a:pt x="258" y="360"/>
                    </a:cubicBezTo>
                    <a:cubicBezTo>
                      <a:pt x="257" y="360"/>
                      <a:pt x="257" y="360"/>
                      <a:pt x="257" y="360"/>
                    </a:cubicBezTo>
                    <a:cubicBezTo>
                      <a:pt x="255" y="361"/>
                      <a:pt x="253" y="363"/>
                      <a:pt x="251" y="365"/>
                    </a:cubicBezTo>
                    <a:cubicBezTo>
                      <a:pt x="247" y="369"/>
                      <a:pt x="246" y="375"/>
                      <a:pt x="248" y="381"/>
                    </a:cubicBezTo>
                    <a:cubicBezTo>
                      <a:pt x="248" y="382"/>
                      <a:pt x="248" y="382"/>
                      <a:pt x="248" y="382"/>
                    </a:cubicBezTo>
                    <a:cubicBezTo>
                      <a:pt x="249" y="384"/>
                      <a:pt x="251" y="386"/>
                      <a:pt x="253" y="388"/>
                    </a:cubicBezTo>
                    <a:cubicBezTo>
                      <a:pt x="257" y="392"/>
                      <a:pt x="263" y="393"/>
                      <a:pt x="269" y="391"/>
                    </a:cubicBezTo>
                    <a:cubicBezTo>
                      <a:pt x="270" y="390"/>
                      <a:pt x="270" y="390"/>
                      <a:pt x="270" y="390"/>
                    </a:cubicBezTo>
                    <a:cubicBezTo>
                      <a:pt x="272" y="390"/>
                      <a:pt x="274" y="388"/>
                      <a:pt x="276" y="386"/>
                    </a:cubicBezTo>
                    <a:close/>
                    <a:moveTo>
                      <a:pt x="322" y="409"/>
                    </a:moveTo>
                    <a:cubicBezTo>
                      <a:pt x="324" y="406"/>
                      <a:pt x="324" y="402"/>
                      <a:pt x="323" y="398"/>
                    </a:cubicBezTo>
                    <a:cubicBezTo>
                      <a:pt x="323" y="398"/>
                      <a:pt x="323" y="398"/>
                      <a:pt x="323" y="398"/>
                    </a:cubicBezTo>
                    <a:cubicBezTo>
                      <a:pt x="321" y="394"/>
                      <a:pt x="318" y="390"/>
                      <a:pt x="313" y="388"/>
                    </a:cubicBezTo>
                    <a:cubicBezTo>
                      <a:pt x="310" y="386"/>
                      <a:pt x="306" y="386"/>
                      <a:pt x="302" y="387"/>
                    </a:cubicBezTo>
                    <a:cubicBezTo>
                      <a:pt x="302" y="388"/>
                      <a:pt x="302" y="388"/>
                      <a:pt x="302" y="388"/>
                    </a:cubicBezTo>
                    <a:cubicBezTo>
                      <a:pt x="298" y="389"/>
                      <a:pt x="294" y="392"/>
                      <a:pt x="292" y="397"/>
                    </a:cubicBezTo>
                    <a:cubicBezTo>
                      <a:pt x="291" y="400"/>
                      <a:pt x="290" y="404"/>
                      <a:pt x="291" y="408"/>
                    </a:cubicBezTo>
                    <a:cubicBezTo>
                      <a:pt x="292" y="408"/>
                      <a:pt x="292" y="408"/>
                      <a:pt x="292" y="408"/>
                    </a:cubicBezTo>
                    <a:cubicBezTo>
                      <a:pt x="293" y="413"/>
                      <a:pt x="296" y="416"/>
                      <a:pt x="301" y="418"/>
                    </a:cubicBezTo>
                    <a:cubicBezTo>
                      <a:pt x="304" y="420"/>
                      <a:pt x="308" y="420"/>
                      <a:pt x="312" y="419"/>
                    </a:cubicBezTo>
                    <a:cubicBezTo>
                      <a:pt x="312" y="419"/>
                      <a:pt x="312" y="419"/>
                      <a:pt x="312" y="419"/>
                    </a:cubicBezTo>
                    <a:cubicBezTo>
                      <a:pt x="317" y="417"/>
                      <a:pt x="320" y="414"/>
                      <a:pt x="322" y="409"/>
                    </a:cubicBezTo>
                    <a:close/>
                    <a:moveTo>
                      <a:pt x="374" y="416"/>
                    </a:moveTo>
                    <a:cubicBezTo>
                      <a:pt x="374" y="415"/>
                      <a:pt x="374" y="413"/>
                      <a:pt x="374" y="412"/>
                    </a:cubicBezTo>
                    <a:cubicBezTo>
                      <a:pt x="374" y="412"/>
                      <a:pt x="374" y="412"/>
                      <a:pt x="374" y="412"/>
                    </a:cubicBezTo>
                    <a:cubicBezTo>
                      <a:pt x="373" y="411"/>
                      <a:pt x="373" y="410"/>
                      <a:pt x="373" y="410"/>
                    </a:cubicBezTo>
                    <a:cubicBezTo>
                      <a:pt x="371" y="404"/>
                      <a:pt x="365" y="399"/>
                      <a:pt x="359" y="399"/>
                    </a:cubicBezTo>
                    <a:cubicBezTo>
                      <a:pt x="357" y="398"/>
                      <a:pt x="356" y="399"/>
                      <a:pt x="354" y="399"/>
                    </a:cubicBezTo>
                    <a:cubicBezTo>
                      <a:pt x="354" y="399"/>
                      <a:pt x="354" y="399"/>
                      <a:pt x="354" y="399"/>
                    </a:cubicBezTo>
                    <a:cubicBezTo>
                      <a:pt x="354" y="399"/>
                      <a:pt x="353" y="399"/>
                      <a:pt x="352" y="399"/>
                    </a:cubicBezTo>
                    <a:cubicBezTo>
                      <a:pt x="346" y="401"/>
                      <a:pt x="342" y="407"/>
                      <a:pt x="341" y="414"/>
                    </a:cubicBezTo>
                    <a:cubicBezTo>
                      <a:pt x="341" y="415"/>
                      <a:pt x="341" y="417"/>
                      <a:pt x="341" y="418"/>
                    </a:cubicBezTo>
                    <a:cubicBezTo>
                      <a:pt x="341" y="418"/>
                      <a:pt x="341" y="418"/>
                      <a:pt x="341" y="418"/>
                    </a:cubicBezTo>
                    <a:cubicBezTo>
                      <a:pt x="342" y="419"/>
                      <a:pt x="342" y="419"/>
                      <a:pt x="342" y="420"/>
                    </a:cubicBezTo>
                    <a:cubicBezTo>
                      <a:pt x="344" y="426"/>
                      <a:pt x="350" y="431"/>
                      <a:pt x="356" y="431"/>
                    </a:cubicBezTo>
                    <a:cubicBezTo>
                      <a:pt x="358" y="431"/>
                      <a:pt x="359" y="431"/>
                      <a:pt x="361" y="431"/>
                    </a:cubicBezTo>
                    <a:cubicBezTo>
                      <a:pt x="361" y="431"/>
                      <a:pt x="361" y="431"/>
                      <a:pt x="361" y="431"/>
                    </a:cubicBezTo>
                    <a:cubicBezTo>
                      <a:pt x="361" y="431"/>
                      <a:pt x="362" y="431"/>
                      <a:pt x="363" y="430"/>
                    </a:cubicBezTo>
                    <a:cubicBezTo>
                      <a:pt x="369" y="428"/>
                      <a:pt x="373" y="423"/>
                      <a:pt x="374" y="41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aphicFrame>
          <p:nvGraphicFramePr>
            <p:cNvPr id="6" name="图表 5"/>
            <p:cNvGraphicFramePr/>
            <p:nvPr/>
          </p:nvGraphicFramePr>
          <p:xfrm>
            <a:off x="6346972" y="3301234"/>
            <a:ext cx="4528819" cy="3019213"/>
          </p:xfrm>
          <a:graphic>
            <a:graphicData uri="http://schemas.openxmlformats.org/drawingml/2006/chart">
              <c:chart xmlns:c="http://schemas.openxmlformats.org/drawingml/2006/chart" r:id="rId4"/>
            </a:graphicData>
          </a:graphic>
        </p:graphicFrame>
      </p:grpSp>
      <p:grpSp>
        <p:nvGrpSpPr>
          <p:cNvPr id="5" name="组合 4"/>
          <p:cNvGrpSpPr/>
          <p:nvPr/>
        </p:nvGrpSpPr>
        <p:grpSpPr>
          <a:xfrm>
            <a:off x="702076" y="3301234"/>
            <a:ext cx="4528819" cy="3019213"/>
            <a:chOff x="702076" y="3301234"/>
            <a:chExt cx="4528819" cy="3019213"/>
          </a:xfrm>
        </p:grpSpPr>
        <p:grpSp>
          <p:nvGrpSpPr>
            <p:cNvPr id="40" name="组合 39"/>
            <p:cNvGrpSpPr/>
            <p:nvPr/>
          </p:nvGrpSpPr>
          <p:grpSpPr>
            <a:xfrm flipH="1">
              <a:off x="887705" y="3992880"/>
              <a:ext cx="869791" cy="1960879"/>
              <a:chOff x="4965929" y="1400536"/>
              <a:chExt cx="2420778" cy="5457463"/>
            </a:xfrm>
          </p:grpSpPr>
          <p:sp>
            <p:nvSpPr>
              <p:cNvPr id="7" name="Freeform 19"/>
              <p:cNvSpPr>
                <a:spLocks noEditPoints="1"/>
              </p:cNvSpPr>
              <p:nvPr/>
            </p:nvSpPr>
            <p:spPr bwMode="auto">
              <a:xfrm>
                <a:off x="5931649" y="3597407"/>
                <a:ext cx="247493" cy="222909"/>
              </a:xfrm>
              <a:custGeom>
                <a:gdLst>
                  <a:gd name="T0" fmla="*/ 96 w 315"/>
                  <a:gd name="T1" fmla="*/ 252 h 284"/>
                  <a:gd name="T2" fmla="*/ 247 w 315"/>
                  <a:gd name="T3" fmla="*/ 112 h 284"/>
                  <a:gd name="T4" fmla="*/ 96 w 315"/>
                  <a:gd name="T5" fmla="*/ 252 h 284"/>
                  <a:gd name="T6" fmla="*/ 37 w 315"/>
                  <a:gd name="T7" fmla="*/ 153 h 284"/>
                  <a:gd name="T8" fmla="*/ 204 w 315"/>
                  <a:gd name="T9" fmla="*/ 63 h 284"/>
                  <a:gd name="T10" fmla="*/ 37 w 315"/>
                  <a:gd name="T11" fmla="*/ 153 h 284"/>
                  <a:gd name="T12" fmla="*/ 113 w 315"/>
                  <a:gd name="T13" fmla="*/ 180 h 284"/>
                  <a:gd name="T14" fmla="*/ 32 w 315"/>
                  <a:gd name="T15" fmla="*/ 215 h 284"/>
                  <a:gd name="T16" fmla="*/ 113 w 315"/>
                  <a:gd name="T17" fmla="*/ 180 h 28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4">
                    <a:moveTo>
                      <a:pt x="96" y="252"/>
                    </a:moveTo>
                    <a:cubicBezTo>
                      <a:pt x="147" y="215"/>
                      <a:pt x="153" y="105"/>
                      <a:pt x="247" y="112"/>
                    </a:cubicBezTo>
                    <a:cubicBezTo>
                      <a:pt x="315" y="180"/>
                      <a:pt x="194" y="284"/>
                      <a:pt x="96" y="252"/>
                    </a:cubicBezTo>
                    <a:close/>
                    <a:moveTo>
                      <a:pt x="37" y="153"/>
                    </a:moveTo>
                    <a:cubicBezTo>
                      <a:pt x="0" y="28"/>
                      <a:pt x="201" y="0"/>
                      <a:pt x="204" y="63"/>
                    </a:cubicBezTo>
                    <a:cubicBezTo>
                      <a:pt x="139" y="92"/>
                      <a:pt x="130" y="182"/>
                      <a:pt x="37" y="153"/>
                    </a:cubicBezTo>
                    <a:close/>
                    <a:moveTo>
                      <a:pt x="113" y="180"/>
                    </a:moveTo>
                    <a:cubicBezTo>
                      <a:pt x="102" y="228"/>
                      <a:pt x="52" y="241"/>
                      <a:pt x="32" y="215"/>
                    </a:cubicBezTo>
                    <a:cubicBezTo>
                      <a:pt x="28" y="196"/>
                      <a:pt x="75" y="183"/>
                      <a:pt x="113" y="18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20"/>
              <p:cNvSpPr/>
              <p:nvPr/>
            </p:nvSpPr>
            <p:spPr bwMode="auto">
              <a:xfrm>
                <a:off x="5161266" y="2363266"/>
                <a:ext cx="181384" cy="481365"/>
              </a:xfrm>
              <a:custGeom>
                <a:gdLst>
                  <a:gd name="T0" fmla="*/ 149 w 231"/>
                  <a:gd name="T1" fmla="*/ 613 h 613"/>
                  <a:gd name="T2" fmla="*/ 102 w 231"/>
                  <a:gd name="T3" fmla="*/ 457 h 613"/>
                  <a:gd name="T4" fmla="*/ 59 w 231"/>
                  <a:gd name="T5" fmla="*/ 413 h 613"/>
                  <a:gd name="T6" fmla="*/ 111 w 231"/>
                  <a:gd name="T7" fmla="*/ 384 h 613"/>
                  <a:gd name="T8" fmla="*/ 29 w 231"/>
                  <a:gd name="T9" fmla="*/ 61 h 613"/>
                  <a:gd name="T10" fmla="*/ 58 w 231"/>
                  <a:gd name="T11" fmla="*/ 41 h 613"/>
                  <a:gd name="T12" fmla="*/ 175 w 231"/>
                  <a:gd name="T13" fmla="*/ 233 h 613"/>
                  <a:gd name="T14" fmla="*/ 231 w 231"/>
                  <a:gd name="T15" fmla="*/ 225 h 613"/>
                  <a:gd name="T16" fmla="*/ 151 w 231"/>
                  <a:gd name="T17" fmla="*/ 422 h 613"/>
                  <a:gd name="T18" fmla="*/ 187 w 231"/>
                  <a:gd name="T19" fmla="*/ 596 h 613"/>
                  <a:gd name="T20" fmla="*/ 149 w 231"/>
                  <a:gd name="T21" fmla="*/ 613 h 6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1" h="613">
                    <a:moveTo>
                      <a:pt x="149" y="613"/>
                    </a:moveTo>
                    <a:cubicBezTo>
                      <a:pt x="124" y="531"/>
                      <a:pt x="128" y="495"/>
                      <a:pt x="102" y="457"/>
                    </a:cubicBezTo>
                    <a:cubicBezTo>
                      <a:pt x="94" y="446"/>
                      <a:pt x="51" y="429"/>
                      <a:pt x="59" y="413"/>
                    </a:cubicBezTo>
                    <a:cubicBezTo>
                      <a:pt x="83" y="408"/>
                      <a:pt x="104" y="423"/>
                      <a:pt x="111" y="384"/>
                    </a:cubicBezTo>
                    <a:cubicBezTo>
                      <a:pt x="140" y="302"/>
                      <a:pt x="149" y="198"/>
                      <a:pt x="29" y="61"/>
                    </a:cubicBezTo>
                    <a:cubicBezTo>
                      <a:pt x="0" y="26"/>
                      <a:pt x="10" y="0"/>
                      <a:pt x="58" y="41"/>
                    </a:cubicBezTo>
                    <a:cubicBezTo>
                      <a:pt x="146" y="128"/>
                      <a:pt x="163" y="195"/>
                      <a:pt x="175" y="233"/>
                    </a:cubicBezTo>
                    <a:cubicBezTo>
                      <a:pt x="206" y="203"/>
                      <a:pt x="231" y="212"/>
                      <a:pt x="231" y="225"/>
                    </a:cubicBezTo>
                    <a:cubicBezTo>
                      <a:pt x="184" y="243"/>
                      <a:pt x="175" y="351"/>
                      <a:pt x="151" y="422"/>
                    </a:cubicBezTo>
                    <a:cubicBezTo>
                      <a:pt x="175" y="494"/>
                      <a:pt x="191" y="593"/>
                      <a:pt x="187" y="596"/>
                    </a:cubicBezTo>
                    <a:cubicBezTo>
                      <a:pt x="149" y="613"/>
                      <a:pt x="149" y="613"/>
                      <a:pt x="149" y="6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21"/>
              <p:cNvSpPr/>
              <p:nvPr/>
            </p:nvSpPr>
            <p:spPr bwMode="auto">
              <a:xfrm>
                <a:off x="5835974" y="3050266"/>
                <a:ext cx="127235" cy="121587"/>
              </a:xfrm>
              <a:custGeom>
                <a:gdLst>
                  <a:gd name="T0" fmla="*/ 32 w 162"/>
                  <a:gd name="T1" fmla="*/ 113 h 155"/>
                  <a:gd name="T2" fmla="*/ 140 w 162"/>
                  <a:gd name="T3" fmla="*/ 27 h 155"/>
                  <a:gd name="T4" fmla="*/ 134 w 162"/>
                  <a:gd name="T5" fmla="*/ 99 h 155"/>
                  <a:gd name="T6" fmla="*/ 68 w 162"/>
                  <a:gd name="T7" fmla="*/ 112 h 155"/>
                  <a:gd name="T8" fmla="*/ 32 w 162"/>
                  <a:gd name="T9" fmla="*/ 113 h 15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55">
                    <a:moveTo>
                      <a:pt x="32" y="113"/>
                    </a:moveTo>
                    <a:cubicBezTo>
                      <a:pt x="0" y="56"/>
                      <a:pt x="91" y="0"/>
                      <a:pt x="140" y="27"/>
                    </a:cubicBezTo>
                    <a:cubicBezTo>
                      <a:pt x="162" y="40"/>
                      <a:pt x="134" y="81"/>
                      <a:pt x="134" y="99"/>
                    </a:cubicBezTo>
                    <a:cubicBezTo>
                      <a:pt x="126" y="140"/>
                      <a:pt x="80" y="155"/>
                      <a:pt x="68" y="112"/>
                    </a:cubicBezTo>
                    <a:cubicBezTo>
                      <a:pt x="63" y="89"/>
                      <a:pt x="43" y="108"/>
                      <a:pt x="32" y="11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22"/>
              <p:cNvSpPr>
                <a:spLocks noEditPoints="1"/>
              </p:cNvSpPr>
              <p:nvPr/>
            </p:nvSpPr>
            <p:spPr bwMode="auto">
              <a:xfrm>
                <a:off x="5305774" y="2388182"/>
                <a:ext cx="195669" cy="251479"/>
              </a:xfrm>
              <a:custGeom>
                <a:gdLst>
                  <a:gd name="T0" fmla="*/ 23 w 249"/>
                  <a:gd name="T1" fmla="*/ 165 h 320"/>
                  <a:gd name="T2" fmla="*/ 193 w 249"/>
                  <a:gd name="T3" fmla="*/ 48 h 320"/>
                  <a:gd name="T4" fmla="*/ 23 w 249"/>
                  <a:gd name="T5" fmla="*/ 165 h 320"/>
                  <a:gd name="T6" fmla="*/ 220 w 249"/>
                  <a:gd name="T7" fmla="*/ 132 h 320"/>
                  <a:gd name="T8" fmla="*/ 68 w 249"/>
                  <a:gd name="T9" fmla="*/ 199 h 320"/>
                  <a:gd name="T10" fmla="*/ 191 w 249"/>
                  <a:gd name="T11" fmla="*/ 251 h 320"/>
                  <a:gd name="T12" fmla="*/ 220 w 249"/>
                  <a:gd name="T13" fmla="*/ 132 h 320"/>
                  <a:gd name="T14" fmla="*/ 152 w 249"/>
                  <a:gd name="T15" fmla="*/ 130 h 320"/>
                  <a:gd name="T16" fmla="*/ 209 w 249"/>
                  <a:gd name="T17" fmla="*/ 69 h 320"/>
                  <a:gd name="T18" fmla="*/ 152 w 249"/>
                  <a:gd name="T19" fmla="*/ 130 h 32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9" h="320">
                    <a:moveTo>
                      <a:pt x="23" y="165"/>
                    </a:moveTo>
                    <a:cubicBezTo>
                      <a:pt x="0" y="45"/>
                      <a:pt x="167" y="0"/>
                      <a:pt x="193" y="48"/>
                    </a:cubicBezTo>
                    <a:cubicBezTo>
                      <a:pt x="127" y="96"/>
                      <a:pt x="142" y="176"/>
                      <a:pt x="23" y="165"/>
                    </a:cubicBezTo>
                    <a:close/>
                    <a:moveTo>
                      <a:pt x="220" y="132"/>
                    </a:moveTo>
                    <a:cubicBezTo>
                      <a:pt x="169" y="137"/>
                      <a:pt x="162" y="206"/>
                      <a:pt x="68" y="199"/>
                    </a:cubicBezTo>
                    <a:cubicBezTo>
                      <a:pt x="46" y="232"/>
                      <a:pt x="114" y="320"/>
                      <a:pt x="191" y="251"/>
                    </a:cubicBezTo>
                    <a:cubicBezTo>
                      <a:pt x="246" y="194"/>
                      <a:pt x="238" y="138"/>
                      <a:pt x="220" y="132"/>
                    </a:cubicBezTo>
                    <a:close/>
                    <a:moveTo>
                      <a:pt x="152" y="130"/>
                    </a:moveTo>
                    <a:cubicBezTo>
                      <a:pt x="170" y="93"/>
                      <a:pt x="192" y="87"/>
                      <a:pt x="209" y="69"/>
                    </a:cubicBezTo>
                    <a:cubicBezTo>
                      <a:pt x="232" y="92"/>
                      <a:pt x="249" y="118"/>
                      <a:pt x="152" y="1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24"/>
              <p:cNvSpPr>
                <a:spLocks noEditPoints="1"/>
              </p:cNvSpPr>
              <p:nvPr/>
            </p:nvSpPr>
            <p:spPr bwMode="auto">
              <a:xfrm>
                <a:off x="4965929" y="2791146"/>
                <a:ext cx="577040" cy="538504"/>
              </a:xfrm>
              <a:custGeom>
                <a:gdLst>
                  <a:gd name="T0" fmla="*/ 411 w 735"/>
                  <a:gd name="T1" fmla="*/ 248 h 686"/>
                  <a:gd name="T2" fmla="*/ 272 w 735"/>
                  <a:gd name="T3" fmla="*/ 367 h 686"/>
                  <a:gd name="T4" fmla="*/ 256 w 735"/>
                  <a:gd name="T5" fmla="*/ 355 h 686"/>
                  <a:gd name="T6" fmla="*/ 296 w 735"/>
                  <a:gd name="T7" fmla="*/ 384 h 686"/>
                  <a:gd name="T8" fmla="*/ 291 w 735"/>
                  <a:gd name="T9" fmla="*/ 403 h 686"/>
                  <a:gd name="T10" fmla="*/ 300 w 735"/>
                  <a:gd name="T11" fmla="*/ 413 h 686"/>
                  <a:gd name="T12" fmla="*/ 364 w 735"/>
                  <a:gd name="T13" fmla="*/ 439 h 686"/>
                  <a:gd name="T14" fmla="*/ 347 w 735"/>
                  <a:gd name="T15" fmla="*/ 451 h 686"/>
                  <a:gd name="T16" fmla="*/ 386 w 735"/>
                  <a:gd name="T17" fmla="*/ 420 h 686"/>
                  <a:gd name="T18" fmla="*/ 404 w 735"/>
                  <a:gd name="T19" fmla="*/ 430 h 686"/>
                  <a:gd name="T20" fmla="*/ 415 w 735"/>
                  <a:gd name="T21" fmla="*/ 423 h 686"/>
                  <a:gd name="T22" fmla="*/ 455 w 735"/>
                  <a:gd name="T23" fmla="*/ 368 h 686"/>
                  <a:gd name="T24" fmla="*/ 463 w 735"/>
                  <a:gd name="T25" fmla="*/ 387 h 686"/>
                  <a:gd name="T26" fmla="*/ 445 w 735"/>
                  <a:gd name="T27" fmla="*/ 341 h 686"/>
                  <a:gd name="T28" fmla="*/ 459 w 735"/>
                  <a:gd name="T29" fmla="*/ 327 h 686"/>
                  <a:gd name="T30" fmla="*/ 372 w 735"/>
                  <a:gd name="T31" fmla="*/ 235 h 686"/>
                  <a:gd name="T32" fmla="*/ 306 w 735"/>
                  <a:gd name="T33" fmla="*/ 255 h 686"/>
                  <a:gd name="T34" fmla="*/ 311 w 735"/>
                  <a:gd name="T35" fmla="*/ 235 h 686"/>
                  <a:gd name="T36" fmla="*/ 300 w 735"/>
                  <a:gd name="T37" fmla="*/ 283 h 686"/>
                  <a:gd name="T38" fmla="*/ 280 w 735"/>
                  <a:gd name="T39" fmla="*/ 287 h 686"/>
                  <a:gd name="T40" fmla="*/ 274 w 735"/>
                  <a:gd name="T41" fmla="*/ 298 h 686"/>
                  <a:gd name="T42" fmla="*/ 447 w 735"/>
                  <a:gd name="T43" fmla="*/ 287 h 686"/>
                  <a:gd name="T44" fmla="*/ 466 w 735"/>
                  <a:gd name="T45" fmla="*/ 296 h 686"/>
                  <a:gd name="T46" fmla="*/ 421 w 735"/>
                  <a:gd name="T47" fmla="*/ 276 h 686"/>
                  <a:gd name="T48" fmla="*/ 421 w 735"/>
                  <a:gd name="T49" fmla="*/ 256 h 686"/>
                  <a:gd name="T50" fmla="*/ 368 w 735"/>
                  <a:gd name="T51" fmla="*/ 407 h 686"/>
                  <a:gd name="T52" fmla="*/ 361 w 735"/>
                  <a:gd name="T53" fmla="*/ 297 h 686"/>
                  <a:gd name="T54" fmla="*/ 400 w 735"/>
                  <a:gd name="T55" fmla="*/ 333 h 686"/>
                  <a:gd name="T56" fmla="*/ 702 w 735"/>
                  <a:gd name="T57" fmla="*/ 492 h 686"/>
                  <a:gd name="T58" fmla="*/ 729 w 735"/>
                  <a:gd name="T59" fmla="*/ 391 h 686"/>
                  <a:gd name="T60" fmla="*/ 469 w 735"/>
                  <a:gd name="T61" fmla="*/ 452 h 686"/>
                  <a:gd name="T62" fmla="*/ 223 w 735"/>
                  <a:gd name="T63" fmla="*/ 627 h 686"/>
                  <a:gd name="T64" fmla="*/ 139 w 735"/>
                  <a:gd name="T65" fmla="*/ 490 h 686"/>
                  <a:gd name="T66" fmla="*/ 200 w 735"/>
                  <a:gd name="T67" fmla="*/ 256 h 686"/>
                  <a:gd name="T68" fmla="*/ 314 w 735"/>
                  <a:gd name="T69" fmla="*/ 10 h 686"/>
                  <a:gd name="T70" fmla="*/ 614 w 735"/>
                  <a:gd name="T71" fmla="*/ 156 h 686"/>
                  <a:gd name="T72" fmla="*/ 549 w 735"/>
                  <a:gd name="T73" fmla="*/ 284 h 686"/>
                  <a:gd name="T74" fmla="*/ 611 w 735"/>
                  <a:gd name="T75" fmla="*/ 558 h 686"/>
                  <a:gd name="T76" fmla="*/ 244 w 735"/>
                  <a:gd name="T77" fmla="*/ 649 h 686"/>
                  <a:gd name="T78" fmla="*/ 112 w 735"/>
                  <a:gd name="T79" fmla="*/ 489 h 686"/>
                  <a:gd name="T80" fmla="*/ 112 w 735"/>
                  <a:gd name="T81" fmla="*/ 460 h 686"/>
                  <a:gd name="T82" fmla="*/ 217 w 735"/>
                  <a:gd name="T83" fmla="*/ 14 h 686"/>
                  <a:gd name="T84" fmla="*/ 153 w 735"/>
                  <a:gd name="T85" fmla="*/ 100 h 686"/>
                  <a:gd name="T86" fmla="*/ 671 w 735"/>
                  <a:gd name="T87" fmla="*/ 164 h 6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35" h="686">
                    <a:moveTo>
                      <a:pt x="384" y="237"/>
                    </a:moveTo>
                    <a:cubicBezTo>
                      <a:pt x="381" y="245"/>
                      <a:pt x="385" y="253"/>
                      <a:pt x="392" y="256"/>
                    </a:cubicBezTo>
                    <a:cubicBezTo>
                      <a:pt x="399" y="259"/>
                      <a:pt x="408" y="255"/>
                      <a:pt x="411" y="248"/>
                    </a:cubicBezTo>
                    <a:cubicBezTo>
                      <a:pt x="414" y="241"/>
                      <a:pt x="410" y="233"/>
                      <a:pt x="403" y="230"/>
                    </a:cubicBezTo>
                    <a:cubicBezTo>
                      <a:pt x="396" y="227"/>
                      <a:pt x="387" y="230"/>
                      <a:pt x="384" y="237"/>
                    </a:cubicBezTo>
                    <a:close/>
                    <a:moveTo>
                      <a:pt x="272" y="367"/>
                    </a:moveTo>
                    <a:cubicBezTo>
                      <a:pt x="280" y="366"/>
                      <a:pt x="285" y="359"/>
                      <a:pt x="284" y="351"/>
                    </a:cubicBezTo>
                    <a:cubicBezTo>
                      <a:pt x="283" y="343"/>
                      <a:pt x="276" y="338"/>
                      <a:pt x="268" y="339"/>
                    </a:cubicBezTo>
                    <a:cubicBezTo>
                      <a:pt x="260" y="340"/>
                      <a:pt x="255" y="348"/>
                      <a:pt x="256" y="355"/>
                    </a:cubicBezTo>
                    <a:cubicBezTo>
                      <a:pt x="257" y="363"/>
                      <a:pt x="264" y="368"/>
                      <a:pt x="272" y="367"/>
                    </a:cubicBezTo>
                    <a:close/>
                    <a:moveTo>
                      <a:pt x="291" y="403"/>
                    </a:moveTo>
                    <a:cubicBezTo>
                      <a:pt x="298" y="399"/>
                      <a:pt x="300" y="391"/>
                      <a:pt x="296" y="384"/>
                    </a:cubicBezTo>
                    <a:cubicBezTo>
                      <a:pt x="292" y="377"/>
                      <a:pt x="283" y="375"/>
                      <a:pt x="277" y="379"/>
                    </a:cubicBezTo>
                    <a:cubicBezTo>
                      <a:pt x="270" y="383"/>
                      <a:pt x="268" y="392"/>
                      <a:pt x="272" y="399"/>
                    </a:cubicBezTo>
                    <a:cubicBezTo>
                      <a:pt x="276" y="405"/>
                      <a:pt x="285" y="408"/>
                      <a:pt x="291" y="403"/>
                    </a:cubicBezTo>
                    <a:close/>
                    <a:moveTo>
                      <a:pt x="324" y="429"/>
                    </a:moveTo>
                    <a:cubicBezTo>
                      <a:pt x="328" y="423"/>
                      <a:pt x="327" y="414"/>
                      <a:pt x="320" y="409"/>
                    </a:cubicBezTo>
                    <a:cubicBezTo>
                      <a:pt x="314" y="405"/>
                      <a:pt x="305" y="407"/>
                      <a:pt x="300" y="413"/>
                    </a:cubicBezTo>
                    <a:cubicBezTo>
                      <a:pt x="296" y="419"/>
                      <a:pt x="297" y="428"/>
                      <a:pt x="304" y="433"/>
                    </a:cubicBezTo>
                    <a:cubicBezTo>
                      <a:pt x="310" y="437"/>
                      <a:pt x="319" y="436"/>
                      <a:pt x="324" y="429"/>
                    </a:cubicBezTo>
                    <a:close/>
                    <a:moveTo>
                      <a:pt x="364" y="439"/>
                    </a:moveTo>
                    <a:cubicBezTo>
                      <a:pt x="365" y="431"/>
                      <a:pt x="360" y="424"/>
                      <a:pt x="352" y="423"/>
                    </a:cubicBezTo>
                    <a:cubicBezTo>
                      <a:pt x="344" y="421"/>
                      <a:pt x="337" y="426"/>
                      <a:pt x="336" y="434"/>
                    </a:cubicBezTo>
                    <a:cubicBezTo>
                      <a:pt x="334" y="442"/>
                      <a:pt x="340" y="449"/>
                      <a:pt x="347" y="451"/>
                    </a:cubicBezTo>
                    <a:cubicBezTo>
                      <a:pt x="355" y="452"/>
                      <a:pt x="362" y="447"/>
                      <a:pt x="364" y="439"/>
                    </a:cubicBezTo>
                    <a:close/>
                    <a:moveTo>
                      <a:pt x="404" y="430"/>
                    </a:moveTo>
                    <a:cubicBezTo>
                      <a:pt x="402" y="422"/>
                      <a:pt x="394" y="418"/>
                      <a:pt x="386" y="420"/>
                    </a:cubicBezTo>
                    <a:cubicBezTo>
                      <a:pt x="379" y="423"/>
                      <a:pt x="374" y="431"/>
                      <a:pt x="377" y="438"/>
                    </a:cubicBezTo>
                    <a:cubicBezTo>
                      <a:pt x="379" y="446"/>
                      <a:pt x="387" y="450"/>
                      <a:pt x="394" y="448"/>
                    </a:cubicBezTo>
                    <a:cubicBezTo>
                      <a:pt x="402" y="445"/>
                      <a:pt x="406" y="437"/>
                      <a:pt x="404" y="430"/>
                    </a:cubicBezTo>
                    <a:close/>
                    <a:moveTo>
                      <a:pt x="436" y="404"/>
                    </a:moveTo>
                    <a:cubicBezTo>
                      <a:pt x="431" y="399"/>
                      <a:pt x="422" y="398"/>
                      <a:pt x="416" y="403"/>
                    </a:cubicBezTo>
                    <a:cubicBezTo>
                      <a:pt x="410" y="409"/>
                      <a:pt x="410" y="418"/>
                      <a:pt x="415" y="423"/>
                    </a:cubicBezTo>
                    <a:cubicBezTo>
                      <a:pt x="420" y="429"/>
                      <a:pt x="429" y="430"/>
                      <a:pt x="435" y="424"/>
                    </a:cubicBezTo>
                    <a:cubicBezTo>
                      <a:pt x="441" y="419"/>
                      <a:pt x="442" y="410"/>
                      <a:pt x="436" y="404"/>
                    </a:cubicBezTo>
                    <a:close/>
                    <a:moveTo>
                      <a:pt x="455" y="368"/>
                    </a:moveTo>
                    <a:cubicBezTo>
                      <a:pt x="448" y="365"/>
                      <a:pt x="440" y="368"/>
                      <a:pt x="437" y="375"/>
                    </a:cubicBezTo>
                    <a:cubicBezTo>
                      <a:pt x="433" y="382"/>
                      <a:pt x="437" y="391"/>
                      <a:pt x="444" y="394"/>
                    </a:cubicBezTo>
                    <a:cubicBezTo>
                      <a:pt x="451" y="397"/>
                      <a:pt x="459" y="394"/>
                      <a:pt x="463" y="387"/>
                    </a:cubicBezTo>
                    <a:cubicBezTo>
                      <a:pt x="466" y="380"/>
                      <a:pt x="463" y="371"/>
                      <a:pt x="455" y="368"/>
                    </a:cubicBezTo>
                    <a:close/>
                    <a:moveTo>
                      <a:pt x="459" y="327"/>
                    </a:moveTo>
                    <a:cubicBezTo>
                      <a:pt x="451" y="327"/>
                      <a:pt x="445" y="333"/>
                      <a:pt x="445" y="341"/>
                    </a:cubicBezTo>
                    <a:cubicBezTo>
                      <a:pt x="444" y="349"/>
                      <a:pt x="450" y="355"/>
                      <a:pt x="458" y="355"/>
                    </a:cubicBezTo>
                    <a:cubicBezTo>
                      <a:pt x="466" y="356"/>
                      <a:pt x="473" y="349"/>
                      <a:pt x="473" y="342"/>
                    </a:cubicBezTo>
                    <a:cubicBezTo>
                      <a:pt x="473" y="334"/>
                      <a:pt x="467" y="327"/>
                      <a:pt x="459" y="327"/>
                    </a:cubicBezTo>
                    <a:close/>
                    <a:moveTo>
                      <a:pt x="343" y="237"/>
                    </a:moveTo>
                    <a:cubicBezTo>
                      <a:pt x="344" y="245"/>
                      <a:pt x="350" y="251"/>
                      <a:pt x="358" y="250"/>
                    </a:cubicBezTo>
                    <a:cubicBezTo>
                      <a:pt x="366" y="250"/>
                      <a:pt x="372" y="243"/>
                      <a:pt x="372" y="235"/>
                    </a:cubicBezTo>
                    <a:cubicBezTo>
                      <a:pt x="371" y="227"/>
                      <a:pt x="364" y="221"/>
                      <a:pt x="356" y="222"/>
                    </a:cubicBezTo>
                    <a:cubicBezTo>
                      <a:pt x="349" y="222"/>
                      <a:pt x="343" y="229"/>
                      <a:pt x="343" y="237"/>
                    </a:cubicBezTo>
                    <a:close/>
                    <a:moveTo>
                      <a:pt x="306" y="255"/>
                    </a:moveTo>
                    <a:cubicBezTo>
                      <a:pt x="310" y="262"/>
                      <a:pt x="319" y="264"/>
                      <a:pt x="325" y="260"/>
                    </a:cubicBezTo>
                    <a:cubicBezTo>
                      <a:pt x="332" y="256"/>
                      <a:pt x="335" y="248"/>
                      <a:pt x="331" y="241"/>
                    </a:cubicBezTo>
                    <a:cubicBezTo>
                      <a:pt x="327" y="234"/>
                      <a:pt x="318" y="232"/>
                      <a:pt x="311" y="235"/>
                    </a:cubicBezTo>
                    <a:cubicBezTo>
                      <a:pt x="304" y="239"/>
                      <a:pt x="302" y="248"/>
                      <a:pt x="306" y="255"/>
                    </a:cubicBezTo>
                    <a:close/>
                    <a:moveTo>
                      <a:pt x="280" y="287"/>
                    </a:moveTo>
                    <a:cubicBezTo>
                      <a:pt x="286" y="291"/>
                      <a:pt x="295" y="290"/>
                      <a:pt x="300" y="283"/>
                    </a:cubicBezTo>
                    <a:cubicBezTo>
                      <a:pt x="304" y="277"/>
                      <a:pt x="303" y="268"/>
                      <a:pt x="296" y="264"/>
                    </a:cubicBezTo>
                    <a:cubicBezTo>
                      <a:pt x="290" y="259"/>
                      <a:pt x="281" y="260"/>
                      <a:pt x="277" y="267"/>
                    </a:cubicBezTo>
                    <a:cubicBezTo>
                      <a:pt x="272" y="273"/>
                      <a:pt x="273" y="282"/>
                      <a:pt x="280" y="287"/>
                    </a:cubicBezTo>
                    <a:close/>
                    <a:moveTo>
                      <a:pt x="268" y="326"/>
                    </a:moveTo>
                    <a:cubicBezTo>
                      <a:pt x="276" y="328"/>
                      <a:pt x="283" y="323"/>
                      <a:pt x="285" y="315"/>
                    </a:cubicBezTo>
                    <a:cubicBezTo>
                      <a:pt x="287" y="308"/>
                      <a:pt x="282" y="300"/>
                      <a:pt x="274" y="298"/>
                    </a:cubicBezTo>
                    <a:cubicBezTo>
                      <a:pt x="267" y="297"/>
                      <a:pt x="259" y="301"/>
                      <a:pt x="257" y="309"/>
                    </a:cubicBezTo>
                    <a:cubicBezTo>
                      <a:pt x="256" y="317"/>
                      <a:pt x="260" y="324"/>
                      <a:pt x="268" y="326"/>
                    </a:cubicBezTo>
                    <a:close/>
                    <a:moveTo>
                      <a:pt x="447" y="287"/>
                    </a:moveTo>
                    <a:cubicBezTo>
                      <a:pt x="440" y="290"/>
                      <a:pt x="436" y="298"/>
                      <a:pt x="439" y="306"/>
                    </a:cubicBezTo>
                    <a:cubicBezTo>
                      <a:pt x="442" y="313"/>
                      <a:pt x="450" y="317"/>
                      <a:pt x="457" y="314"/>
                    </a:cubicBezTo>
                    <a:cubicBezTo>
                      <a:pt x="465" y="311"/>
                      <a:pt x="468" y="303"/>
                      <a:pt x="466" y="296"/>
                    </a:cubicBezTo>
                    <a:cubicBezTo>
                      <a:pt x="463" y="289"/>
                      <a:pt x="455" y="285"/>
                      <a:pt x="447" y="287"/>
                    </a:cubicBezTo>
                    <a:close/>
                    <a:moveTo>
                      <a:pt x="421" y="256"/>
                    </a:moveTo>
                    <a:cubicBezTo>
                      <a:pt x="416" y="261"/>
                      <a:pt x="415" y="270"/>
                      <a:pt x="421" y="276"/>
                    </a:cubicBezTo>
                    <a:cubicBezTo>
                      <a:pt x="426" y="281"/>
                      <a:pt x="435" y="282"/>
                      <a:pt x="441" y="276"/>
                    </a:cubicBezTo>
                    <a:cubicBezTo>
                      <a:pt x="446" y="271"/>
                      <a:pt x="447" y="262"/>
                      <a:pt x="441" y="256"/>
                    </a:cubicBezTo>
                    <a:cubicBezTo>
                      <a:pt x="436" y="251"/>
                      <a:pt x="427" y="250"/>
                      <a:pt x="421" y="256"/>
                    </a:cubicBezTo>
                    <a:close/>
                    <a:moveTo>
                      <a:pt x="359" y="265"/>
                    </a:moveTo>
                    <a:cubicBezTo>
                      <a:pt x="322" y="267"/>
                      <a:pt x="294" y="301"/>
                      <a:pt x="297" y="340"/>
                    </a:cubicBezTo>
                    <a:cubicBezTo>
                      <a:pt x="299" y="379"/>
                      <a:pt x="331" y="409"/>
                      <a:pt x="368" y="407"/>
                    </a:cubicBezTo>
                    <a:cubicBezTo>
                      <a:pt x="405" y="404"/>
                      <a:pt x="433" y="371"/>
                      <a:pt x="430" y="331"/>
                    </a:cubicBezTo>
                    <a:cubicBezTo>
                      <a:pt x="428" y="292"/>
                      <a:pt x="396" y="262"/>
                      <a:pt x="359" y="265"/>
                    </a:cubicBezTo>
                    <a:close/>
                    <a:moveTo>
                      <a:pt x="361" y="297"/>
                    </a:moveTo>
                    <a:cubicBezTo>
                      <a:pt x="341" y="299"/>
                      <a:pt x="326" y="317"/>
                      <a:pt x="327" y="338"/>
                    </a:cubicBezTo>
                    <a:cubicBezTo>
                      <a:pt x="329" y="359"/>
                      <a:pt x="346" y="375"/>
                      <a:pt x="366" y="374"/>
                    </a:cubicBezTo>
                    <a:cubicBezTo>
                      <a:pt x="386" y="373"/>
                      <a:pt x="401" y="355"/>
                      <a:pt x="400" y="333"/>
                    </a:cubicBezTo>
                    <a:cubicBezTo>
                      <a:pt x="399" y="312"/>
                      <a:pt x="381" y="296"/>
                      <a:pt x="361" y="297"/>
                    </a:cubicBezTo>
                    <a:close/>
                    <a:moveTo>
                      <a:pt x="729" y="391"/>
                    </a:moveTo>
                    <a:cubicBezTo>
                      <a:pt x="735" y="420"/>
                      <a:pt x="726" y="455"/>
                      <a:pt x="702" y="492"/>
                    </a:cubicBezTo>
                    <a:cubicBezTo>
                      <a:pt x="683" y="517"/>
                      <a:pt x="661" y="536"/>
                      <a:pt x="640" y="547"/>
                    </a:cubicBezTo>
                    <a:cubicBezTo>
                      <a:pt x="649" y="499"/>
                      <a:pt x="671" y="453"/>
                      <a:pt x="705" y="415"/>
                    </a:cubicBezTo>
                    <a:cubicBezTo>
                      <a:pt x="712" y="407"/>
                      <a:pt x="720" y="398"/>
                      <a:pt x="729" y="391"/>
                    </a:cubicBezTo>
                    <a:close/>
                    <a:moveTo>
                      <a:pt x="611" y="558"/>
                    </a:moveTo>
                    <a:cubicBezTo>
                      <a:pt x="579" y="564"/>
                      <a:pt x="551" y="549"/>
                      <a:pt x="538" y="512"/>
                    </a:cubicBezTo>
                    <a:cubicBezTo>
                      <a:pt x="508" y="443"/>
                      <a:pt x="481" y="455"/>
                      <a:pt x="469" y="452"/>
                    </a:cubicBezTo>
                    <a:cubicBezTo>
                      <a:pt x="508" y="522"/>
                      <a:pt x="494" y="585"/>
                      <a:pt x="449" y="628"/>
                    </a:cubicBezTo>
                    <a:cubicBezTo>
                      <a:pt x="407" y="611"/>
                      <a:pt x="361" y="603"/>
                      <a:pt x="316" y="606"/>
                    </a:cubicBezTo>
                    <a:cubicBezTo>
                      <a:pt x="283" y="608"/>
                      <a:pt x="252" y="615"/>
                      <a:pt x="223" y="627"/>
                    </a:cubicBezTo>
                    <a:cubicBezTo>
                      <a:pt x="194" y="592"/>
                      <a:pt x="186" y="544"/>
                      <a:pt x="219" y="503"/>
                    </a:cubicBezTo>
                    <a:cubicBezTo>
                      <a:pt x="254" y="469"/>
                      <a:pt x="293" y="451"/>
                      <a:pt x="279" y="434"/>
                    </a:cubicBezTo>
                    <a:cubicBezTo>
                      <a:pt x="225" y="468"/>
                      <a:pt x="179" y="487"/>
                      <a:pt x="139" y="490"/>
                    </a:cubicBezTo>
                    <a:cubicBezTo>
                      <a:pt x="140" y="480"/>
                      <a:pt x="140" y="469"/>
                      <a:pt x="139" y="458"/>
                    </a:cubicBezTo>
                    <a:cubicBezTo>
                      <a:pt x="134" y="383"/>
                      <a:pt x="101" y="312"/>
                      <a:pt x="47" y="259"/>
                    </a:cubicBezTo>
                    <a:cubicBezTo>
                      <a:pt x="80" y="236"/>
                      <a:pt x="132" y="232"/>
                      <a:pt x="200" y="256"/>
                    </a:cubicBezTo>
                    <a:cubicBezTo>
                      <a:pt x="167" y="207"/>
                      <a:pt x="153" y="165"/>
                      <a:pt x="151" y="130"/>
                    </a:cubicBezTo>
                    <a:cubicBezTo>
                      <a:pt x="204" y="114"/>
                      <a:pt x="253" y="83"/>
                      <a:pt x="291" y="40"/>
                    </a:cubicBezTo>
                    <a:cubicBezTo>
                      <a:pt x="299" y="31"/>
                      <a:pt x="307" y="21"/>
                      <a:pt x="314" y="10"/>
                    </a:cubicBezTo>
                    <a:cubicBezTo>
                      <a:pt x="358" y="29"/>
                      <a:pt x="386" y="77"/>
                      <a:pt x="366" y="146"/>
                    </a:cubicBezTo>
                    <a:cubicBezTo>
                      <a:pt x="395" y="169"/>
                      <a:pt x="431" y="36"/>
                      <a:pt x="529" y="29"/>
                    </a:cubicBezTo>
                    <a:cubicBezTo>
                      <a:pt x="546" y="77"/>
                      <a:pt x="575" y="121"/>
                      <a:pt x="614" y="156"/>
                    </a:cubicBezTo>
                    <a:cubicBezTo>
                      <a:pt x="629" y="169"/>
                      <a:pt x="646" y="181"/>
                      <a:pt x="663" y="191"/>
                    </a:cubicBezTo>
                    <a:cubicBezTo>
                      <a:pt x="645" y="229"/>
                      <a:pt x="602" y="259"/>
                      <a:pt x="539" y="266"/>
                    </a:cubicBezTo>
                    <a:cubicBezTo>
                      <a:pt x="521" y="266"/>
                      <a:pt x="522" y="284"/>
                      <a:pt x="549" y="284"/>
                    </a:cubicBezTo>
                    <a:cubicBezTo>
                      <a:pt x="636" y="294"/>
                      <a:pt x="694" y="323"/>
                      <a:pt x="718" y="364"/>
                    </a:cubicBezTo>
                    <a:cubicBezTo>
                      <a:pt x="706" y="374"/>
                      <a:pt x="695" y="385"/>
                      <a:pt x="684" y="397"/>
                    </a:cubicBezTo>
                    <a:cubicBezTo>
                      <a:pt x="644" y="442"/>
                      <a:pt x="619" y="498"/>
                      <a:pt x="611" y="558"/>
                    </a:cubicBezTo>
                    <a:close/>
                    <a:moveTo>
                      <a:pt x="423" y="648"/>
                    </a:moveTo>
                    <a:cubicBezTo>
                      <a:pt x="406" y="659"/>
                      <a:pt x="385" y="669"/>
                      <a:pt x="362" y="676"/>
                    </a:cubicBezTo>
                    <a:cubicBezTo>
                      <a:pt x="319" y="686"/>
                      <a:pt x="275" y="673"/>
                      <a:pt x="244" y="649"/>
                    </a:cubicBezTo>
                    <a:cubicBezTo>
                      <a:pt x="268" y="640"/>
                      <a:pt x="292" y="635"/>
                      <a:pt x="317" y="634"/>
                    </a:cubicBezTo>
                    <a:cubicBezTo>
                      <a:pt x="354" y="631"/>
                      <a:pt x="390" y="636"/>
                      <a:pt x="423" y="648"/>
                    </a:cubicBezTo>
                    <a:close/>
                    <a:moveTo>
                      <a:pt x="112" y="489"/>
                    </a:moveTo>
                    <a:cubicBezTo>
                      <a:pt x="74" y="484"/>
                      <a:pt x="44" y="460"/>
                      <a:pt x="22" y="417"/>
                    </a:cubicBezTo>
                    <a:cubicBezTo>
                      <a:pt x="0" y="360"/>
                      <a:pt x="3" y="310"/>
                      <a:pt x="27" y="278"/>
                    </a:cubicBezTo>
                    <a:cubicBezTo>
                      <a:pt x="77" y="326"/>
                      <a:pt x="107" y="391"/>
                      <a:pt x="112" y="460"/>
                    </a:cubicBezTo>
                    <a:cubicBezTo>
                      <a:pt x="112" y="470"/>
                      <a:pt x="112" y="480"/>
                      <a:pt x="112" y="489"/>
                    </a:cubicBezTo>
                    <a:close/>
                    <a:moveTo>
                      <a:pt x="153" y="100"/>
                    </a:moveTo>
                    <a:cubicBezTo>
                      <a:pt x="160" y="59"/>
                      <a:pt x="186" y="30"/>
                      <a:pt x="217" y="14"/>
                    </a:cubicBezTo>
                    <a:cubicBezTo>
                      <a:pt x="240" y="4"/>
                      <a:pt x="263" y="0"/>
                      <a:pt x="285" y="3"/>
                    </a:cubicBezTo>
                    <a:cubicBezTo>
                      <a:pt x="280" y="9"/>
                      <a:pt x="275" y="16"/>
                      <a:pt x="270" y="22"/>
                    </a:cubicBezTo>
                    <a:cubicBezTo>
                      <a:pt x="238" y="58"/>
                      <a:pt x="197" y="85"/>
                      <a:pt x="153" y="100"/>
                    </a:cubicBezTo>
                    <a:close/>
                    <a:moveTo>
                      <a:pt x="559" y="30"/>
                    </a:moveTo>
                    <a:cubicBezTo>
                      <a:pt x="576" y="33"/>
                      <a:pt x="595" y="41"/>
                      <a:pt x="616" y="53"/>
                    </a:cubicBezTo>
                    <a:cubicBezTo>
                      <a:pt x="660" y="84"/>
                      <a:pt x="677" y="126"/>
                      <a:pt x="671" y="164"/>
                    </a:cubicBezTo>
                    <a:cubicBezTo>
                      <a:pt x="657" y="155"/>
                      <a:pt x="645" y="146"/>
                      <a:pt x="632" y="135"/>
                    </a:cubicBezTo>
                    <a:cubicBezTo>
                      <a:pt x="600" y="106"/>
                      <a:pt x="574" y="70"/>
                      <a:pt x="559" y="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25"/>
              <p:cNvSpPr>
                <a:spLocks noEditPoints="1"/>
              </p:cNvSpPr>
              <p:nvPr/>
            </p:nvSpPr>
            <p:spPr bwMode="auto">
              <a:xfrm>
                <a:off x="6519652" y="2583186"/>
                <a:ext cx="386355" cy="563420"/>
              </a:xfrm>
              <a:custGeom>
                <a:gdLst>
                  <a:gd name="T0" fmla="*/ 263 w 492"/>
                  <a:gd name="T1" fmla="*/ 475 h 718"/>
                  <a:gd name="T2" fmla="*/ 261 w 492"/>
                  <a:gd name="T3" fmla="*/ 452 h 718"/>
                  <a:gd name="T4" fmla="*/ 238 w 492"/>
                  <a:gd name="T5" fmla="*/ 454 h 718"/>
                  <a:gd name="T6" fmla="*/ 240 w 492"/>
                  <a:gd name="T7" fmla="*/ 477 h 718"/>
                  <a:gd name="T8" fmla="*/ 262 w 492"/>
                  <a:gd name="T9" fmla="*/ 475 h 718"/>
                  <a:gd name="T10" fmla="*/ 319 w 492"/>
                  <a:gd name="T11" fmla="*/ 662 h 718"/>
                  <a:gd name="T12" fmla="*/ 472 w 492"/>
                  <a:gd name="T13" fmla="*/ 480 h 718"/>
                  <a:gd name="T14" fmla="*/ 161 w 492"/>
                  <a:gd name="T15" fmla="*/ 383 h 718"/>
                  <a:gd name="T16" fmla="*/ 158 w 492"/>
                  <a:gd name="T17" fmla="*/ 355 h 718"/>
                  <a:gd name="T18" fmla="*/ 158 w 492"/>
                  <a:gd name="T19" fmla="*/ 355 h 718"/>
                  <a:gd name="T20" fmla="*/ 487 w 492"/>
                  <a:gd name="T21" fmla="*/ 252 h 718"/>
                  <a:gd name="T22" fmla="*/ 469 w 492"/>
                  <a:gd name="T23" fmla="*/ 431 h 718"/>
                  <a:gd name="T24" fmla="*/ 483 w 492"/>
                  <a:gd name="T25" fmla="*/ 320 h 718"/>
                  <a:gd name="T26" fmla="*/ 309 w 492"/>
                  <a:gd name="T27" fmla="*/ 499 h 718"/>
                  <a:gd name="T28" fmla="*/ 302 w 492"/>
                  <a:gd name="T29" fmla="*/ 478 h 718"/>
                  <a:gd name="T30" fmla="*/ 281 w 492"/>
                  <a:gd name="T31" fmla="*/ 482 h 718"/>
                  <a:gd name="T32" fmla="*/ 279 w 492"/>
                  <a:gd name="T33" fmla="*/ 486 h 718"/>
                  <a:gd name="T34" fmla="*/ 286 w 492"/>
                  <a:gd name="T35" fmla="*/ 506 h 718"/>
                  <a:gd name="T36" fmla="*/ 307 w 492"/>
                  <a:gd name="T37" fmla="*/ 503 h 718"/>
                  <a:gd name="T38" fmla="*/ 309 w 492"/>
                  <a:gd name="T39" fmla="*/ 499 h 718"/>
                  <a:gd name="T40" fmla="*/ 239 w 492"/>
                  <a:gd name="T41" fmla="*/ 246 h 718"/>
                  <a:gd name="T42" fmla="*/ 262 w 492"/>
                  <a:gd name="T43" fmla="*/ 244 h 718"/>
                  <a:gd name="T44" fmla="*/ 260 w 492"/>
                  <a:gd name="T45" fmla="*/ 221 h 718"/>
                  <a:gd name="T46" fmla="*/ 237 w 492"/>
                  <a:gd name="T47" fmla="*/ 223 h 718"/>
                  <a:gd name="T48" fmla="*/ 210 w 492"/>
                  <a:gd name="T49" fmla="*/ 289 h 718"/>
                  <a:gd name="T50" fmla="*/ 232 w 492"/>
                  <a:gd name="T51" fmla="*/ 282 h 718"/>
                  <a:gd name="T52" fmla="*/ 225 w 492"/>
                  <a:gd name="T53" fmla="*/ 260 h 718"/>
                  <a:gd name="T54" fmla="*/ 203 w 492"/>
                  <a:gd name="T55" fmla="*/ 267 h 718"/>
                  <a:gd name="T56" fmla="*/ 210 w 492"/>
                  <a:gd name="T57" fmla="*/ 289 h 718"/>
                  <a:gd name="T58" fmla="*/ 214 w 492"/>
                  <a:gd name="T59" fmla="*/ 334 h 718"/>
                  <a:gd name="T60" fmla="*/ 217 w 492"/>
                  <a:gd name="T61" fmla="*/ 326 h 718"/>
                  <a:gd name="T62" fmla="*/ 210 w 492"/>
                  <a:gd name="T63" fmla="*/ 310 h 718"/>
                  <a:gd name="T64" fmla="*/ 188 w 492"/>
                  <a:gd name="T65" fmla="*/ 313 h 718"/>
                  <a:gd name="T66" fmla="*/ 185 w 492"/>
                  <a:gd name="T67" fmla="*/ 321 h 718"/>
                  <a:gd name="T68" fmla="*/ 192 w 492"/>
                  <a:gd name="T69" fmla="*/ 337 h 718"/>
                  <a:gd name="T70" fmla="*/ 204 w 492"/>
                  <a:gd name="T71" fmla="*/ 391 h 718"/>
                  <a:gd name="T72" fmla="*/ 214 w 492"/>
                  <a:gd name="T73" fmla="*/ 385 h 718"/>
                  <a:gd name="T74" fmla="*/ 212 w 492"/>
                  <a:gd name="T75" fmla="*/ 363 h 718"/>
                  <a:gd name="T76" fmla="*/ 198 w 492"/>
                  <a:gd name="T77" fmla="*/ 359 h 718"/>
                  <a:gd name="T78" fmla="*/ 188 w 492"/>
                  <a:gd name="T79" fmla="*/ 365 h 718"/>
                  <a:gd name="T80" fmla="*/ 190 w 492"/>
                  <a:gd name="T81" fmla="*/ 388 h 718"/>
                  <a:gd name="T82" fmla="*/ 204 w 492"/>
                  <a:gd name="T83" fmla="*/ 391 h 718"/>
                  <a:gd name="T84" fmla="*/ 229 w 492"/>
                  <a:gd name="T85" fmla="*/ 436 h 718"/>
                  <a:gd name="T86" fmla="*/ 231 w 492"/>
                  <a:gd name="T87" fmla="*/ 434 h 718"/>
                  <a:gd name="T88" fmla="*/ 230 w 492"/>
                  <a:gd name="T89" fmla="*/ 413 h 718"/>
                  <a:gd name="T90" fmla="*/ 228 w 492"/>
                  <a:gd name="T91" fmla="*/ 411 h 718"/>
                  <a:gd name="T92" fmla="*/ 207 w 492"/>
                  <a:gd name="T93" fmla="*/ 412 h 718"/>
                  <a:gd name="T94" fmla="*/ 205 w 492"/>
                  <a:gd name="T95" fmla="*/ 414 h 718"/>
                  <a:gd name="T96" fmla="*/ 206 w 492"/>
                  <a:gd name="T97" fmla="*/ 435 h 718"/>
                  <a:gd name="T98" fmla="*/ 208 w 492"/>
                  <a:gd name="T99" fmla="*/ 437 h 71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2" h="718">
                    <a:moveTo>
                      <a:pt x="262" y="475"/>
                    </a:moveTo>
                    <a:cubicBezTo>
                      <a:pt x="263" y="475"/>
                      <a:pt x="263" y="475"/>
                      <a:pt x="263" y="475"/>
                    </a:cubicBezTo>
                    <a:cubicBezTo>
                      <a:pt x="268" y="468"/>
                      <a:pt x="268" y="458"/>
                      <a:pt x="261" y="452"/>
                    </a:cubicBezTo>
                    <a:cubicBezTo>
                      <a:pt x="261" y="452"/>
                      <a:pt x="261" y="452"/>
                      <a:pt x="261" y="452"/>
                    </a:cubicBezTo>
                    <a:cubicBezTo>
                      <a:pt x="254" y="446"/>
                      <a:pt x="244" y="447"/>
                      <a:pt x="238" y="454"/>
                    </a:cubicBezTo>
                    <a:cubicBezTo>
                      <a:pt x="238" y="454"/>
                      <a:pt x="238" y="454"/>
                      <a:pt x="238" y="454"/>
                    </a:cubicBezTo>
                    <a:cubicBezTo>
                      <a:pt x="232" y="461"/>
                      <a:pt x="233" y="471"/>
                      <a:pt x="239" y="477"/>
                    </a:cubicBezTo>
                    <a:cubicBezTo>
                      <a:pt x="240" y="477"/>
                      <a:pt x="240" y="477"/>
                      <a:pt x="240" y="477"/>
                    </a:cubicBezTo>
                    <a:cubicBezTo>
                      <a:pt x="247" y="483"/>
                      <a:pt x="257" y="482"/>
                      <a:pt x="262" y="475"/>
                    </a:cubicBezTo>
                    <a:cubicBezTo>
                      <a:pt x="262" y="475"/>
                      <a:pt x="262" y="475"/>
                      <a:pt x="262" y="475"/>
                    </a:cubicBezTo>
                    <a:close/>
                    <a:moveTo>
                      <a:pt x="472" y="480"/>
                    </a:moveTo>
                    <a:cubicBezTo>
                      <a:pt x="492" y="639"/>
                      <a:pt x="385" y="718"/>
                      <a:pt x="319" y="662"/>
                    </a:cubicBezTo>
                    <a:cubicBezTo>
                      <a:pt x="275" y="621"/>
                      <a:pt x="284" y="571"/>
                      <a:pt x="323" y="523"/>
                    </a:cubicBezTo>
                    <a:cubicBezTo>
                      <a:pt x="399" y="542"/>
                      <a:pt x="451" y="480"/>
                      <a:pt x="472" y="480"/>
                    </a:cubicBezTo>
                    <a:close/>
                    <a:moveTo>
                      <a:pt x="277" y="535"/>
                    </a:moveTo>
                    <a:cubicBezTo>
                      <a:pt x="200" y="628"/>
                      <a:pt x="12" y="537"/>
                      <a:pt x="161" y="383"/>
                    </a:cubicBezTo>
                    <a:cubicBezTo>
                      <a:pt x="178" y="456"/>
                      <a:pt x="246" y="527"/>
                      <a:pt x="277" y="535"/>
                    </a:cubicBezTo>
                    <a:close/>
                    <a:moveTo>
                      <a:pt x="158" y="355"/>
                    </a:moveTo>
                    <a:cubicBezTo>
                      <a:pt x="0" y="308"/>
                      <a:pt x="92" y="81"/>
                      <a:pt x="240" y="181"/>
                    </a:cubicBezTo>
                    <a:cubicBezTo>
                      <a:pt x="163" y="210"/>
                      <a:pt x="156" y="324"/>
                      <a:pt x="158" y="355"/>
                    </a:cubicBezTo>
                    <a:close/>
                    <a:moveTo>
                      <a:pt x="294" y="204"/>
                    </a:moveTo>
                    <a:cubicBezTo>
                      <a:pt x="393" y="200"/>
                      <a:pt x="475" y="242"/>
                      <a:pt x="487" y="252"/>
                    </a:cubicBezTo>
                    <a:cubicBezTo>
                      <a:pt x="463" y="36"/>
                      <a:pt x="219" y="0"/>
                      <a:pt x="294" y="204"/>
                    </a:cubicBezTo>
                    <a:close/>
                    <a:moveTo>
                      <a:pt x="469" y="431"/>
                    </a:moveTo>
                    <a:cubicBezTo>
                      <a:pt x="345" y="509"/>
                      <a:pt x="246" y="418"/>
                      <a:pt x="246" y="362"/>
                    </a:cubicBezTo>
                    <a:cubicBezTo>
                      <a:pt x="246" y="231"/>
                      <a:pt x="363" y="179"/>
                      <a:pt x="483" y="320"/>
                    </a:cubicBezTo>
                    <a:cubicBezTo>
                      <a:pt x="376" y="336"/>
                      <a:pt x="397" y="379"/>
                      <a:pt x="469" y="431"/>
                    </a:cubicBezTo>
                    <a:close/>
                    <a:moveTo>
                      <a:pt x="309" y="499"/>
                    </a:moveTo>
                    <a:cubicBezTo>
                      <a:pt x="312" y="492"/>
                      <a:pt x="310" y="484"/>
                      <a:pt x="304" y="480"/>
                    </a:cubicBezTo>
                    <a:cubicBezTo>
                      <a:pt x="304" y="479"/>
                      <a:pt x="303" y="479"/>
                      <a:pt x="302" y="478"/>
                    </a:cubicBezTo>
                    <a:cubicBezTo>
                      <a:pt x="300" y="477"/>
                      <a:pt x="300" y="477"/>
                      <a:pt x="300" y="477"/>
                    </a:cubicBezTo>
                    <a:cubicBezTo>
                      <a:pt x="293" y="474"/>
                      <a:pt x="286" y="476"/>
                      <a:pt x="281" y="482"/>
                    </a:cubicBezTo>
                    <a:cubicBezTo>
                      <a:pt x="281" y="483"/>
                      <a:pt x="280" y="483"/>
                      <a:pt x="280" y="484"/>
                    </a:cubicBezTo>
                    <a:cubicBezTo>
                      <a:pt x="279" y="486"/>
                      <a:pt x="279" y="486"/>
                      <a:pt x="279" y="486"/>
                    </a:cubicBezTo>
                    <a:cubicBezTo>
                      <a:pt x="276" y="493"/>
                      <a:pt x="278" y="501"/>
                      <a:pt x="284" y="505"/>
                    </a:cubicBezTo>
                    <a:cubicBezTo>
                      <a:pt x="284" y="506"/>
                      <a:pt x="285" y="506"/>
                      <a:pt x="286" y="506"/>
                    </a:cubicBezTo>
                    <a:cubicBezTo>
                      <a:pt x="288" y="507"/>
                      <a:pt x="288" y="507"/>
                      <a:pt x="288" y="507"/>
                    </a:cubicBezTo>
                    <a:cubicBezTo>
                      <a:pt x="294" y="510"/>
                      <a:pt x="302" y="508"/>
                      <a:pt x="307" y="503"/>
                    </a:cubicBezTo>
                    <a:cubicBezTo>
                      <a:pt x="307" y="502"/>
                      <a:pt x="308" y="501"/>
                      <a:pt x="308" y="500"/>
                    </a:cubicBezTo>
                    <a:cubicBezTo>
                      <a:pt x="309" y="499"/>
                      <a:pt x="309" y="499"/>
                      <a:pt x="309" y="499"/>
                    </a:cubicBezTo>
                    <a:close/>
                    <a:moveTo>
                      <a:pt x="237" y="245"/>
                    </a:moveTo>
                    <a:cubicBezTo>
                      <a:pt x="238" y="245"/>
                      <a:pt x="239" y="246"/>
                      <a:pt x="239" y="246"/>
                    </a:cubicBezTo>
                    <a:cubicBezTo>
                      <a:pt x="245" y="252"/>
                      <a:pt x="254" y="251"/>
                      <a:pt x="261" y="246"/>
                    </a:cubicBezTo>
                    <a:cubicBezTo>
                      <a:pt x="261" y="245"/>
                      <a:pt x="262" y="245"/>
                      <a:pt x="262" y="244"/>
                    </a:cubicBezTo>
                    <a:cubicBezTo>
                      <a:pt x="267" y="238"/>
                      <a:pt x="267" y="229"/>
                      <a:pt x="262" y="223"/>
                    </a:cubicBezTo>
                    <a:cubicBezTo>
                      <a:pt x="261" y="222"/>
                      <a:pt x="260" y="222"/>
                      <a:pt x="260" y="221"/>
                    </a:cubicBezTo>
                    <a:cubicBezTo>
                      <a:pt x="254" y="216"/>
                      <a:pt x="244" y="216"/>
                      <a:pt x="238" y="222"/>
                    </a:cubicBezTo>
                    <a:cubicBezTo>
                      <a:pt x="238" y="222"/>
                      <a:pt x="237" y="223"/>
                      <a:pt x="237" y="223"/>
                    </a:cubicBezTo>
                    <a:cubicBezTo>
                      <a:pt x="232" y="230"/>
                      <a:pt x="232" y="239"/>
                      <a:pt x="237" y="245"/>
                    </a:cubicBezTo>
                    <a:close/>
                    <a:moveTo>
                      <a:pt x="210" y="289"/>
                    </a:moveTo>
                    <a:cubicBezTo>
                      <a:pt x="217" y="293"/>
                      <a:pt x="225" y="291"/>
                      <a:pt x="230" y="285"/>
                    </a:cubicBezTo>
                    <a:cubicBezTo>
                      <a:pt x="231" y="284"/>
                      <a:pt x="232" y="283"/>
                      <a:pt x="232" y="282"/>
                    </a:cubicBezTo>
                    <a:cubicBezTo>
                      <a:pt x="236" y="275"/>
                      <a:pt x="234" y="267"/>
                      <a:pt x="228" y="262"/>
                    </a:cubicBezTo>
                    <a:cubicBezTo>
                      <a:pt x="227" y="261"/>
                      <a:pt x="226" y="261"/>
                      <a:pt x="225" y="260"/>
                    </a:cubicBezTo>
                    <a:cubicBezTo>
                      <a:pt x="218" y="256"/>
                      <a:pt x="210" y="258"/>
                      <a:pt x="205" y="264"/>
                    </a:cubicBezTo>
                    <a:cubicBezTo>
                      <a:pt x="204" y="265"/>
                      <a:pt x="204" y="266"/>
                      <a:pt x="203" y="267"/>
                    </a:cubicBezTo>
                    <a:cubicBezTo>
                      <a:pt x="199" y="274"/>
                      <a:pt x="201" y="282"/>
                      <a:pt x="207" y="287"/>
                    </a:cubicBezTo>
                    <a:cubicBezTo>
                      <a:pt x="208" y="288"/>
                      <a:pt x="209" y="288"/>
                      <a:pt x="210" y="289"/>
                    </a:cubicBezTo>
                    <a:close/>
                    <a:moveTo>
                      <a:pt x="198" y="340"/>
                    </a:moveTo>
                    <a:cubicBezTo>
                      <a:pt x="204" y="341"/>
                      <a:pt x="210" y="338"/>
                      <a:pt x="214" y="334"/>
                    </a:cubicBezTo>
                    <a:cubicBezTo>
                      <a:pt x="214" y="333"/>
                      <a:pt x="214" y="333"/>
                      <a:pt x="214" y="333"/>
                    </a:cubicBezTo>
                    <a:cubicBezTo>
                      <a:pt x="216" y="331"/>
                      <a:pt x="217" y="329"/>
                      <a:pt x="217" y="326"/>
                    </a:cubicBezTo>
                    <a:cubicBezTo>
                      <a:pt x="218" y="320"/>
                      <a:pt x="216" y="314"/>
                      <a:pt x="211" y="311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208" y="309"/>
                      <a:pt x="206" y="308"/>
                      <a:pt x="204" y="307"/>
                    </a:cubicBezTo>
                    <a:cubicBezTo>
                      <a:pt x="198" y="306"/>
                      <a:pt x="192" y="309"/>
                      <a:pt x="188" y="313"/>
                    </a:cubicBezTo>
                    <a:cubicBezTo>
                      <a:pt x="187" y="314"/>
                      <a:pt x="187" y="314"/>
                      <a:pt x="187" y="314"/>
                    </a:cubicBezTo>
                    <a:cubicBezTo>
                      <a:pt x="186" y="316"/>
                      <a:pt x="185" y="318"/>
                      <a:pt x="185" y="321"/>
                    </a:cubicBezTo>
                    <a:cubicBezTo>
                      <a:pt x="184" y="327"/>
                      <a:pt x="186" y="333"/>
                      <a:pt x="191" y="336"/>
                    </a:cubicBezTo>
                    <a:cubicBezTo>
                      <a:pt x="192" y="337"/>
                      <a:pt x="192" y="337"/>
                      <a:pt x="192" y="337"/>
                    </a:cubicBezTo>
                    <a:cubicBezTo>
                      <a:pt x="194" y="338"/>
                      <a:pt x="196" y="339"/>
                      <a:pt x="198" y="340"/>
                    </a:cubicBezTo>
                    <a:close/>
                    <a:moveTo>
                      <a:pt x="204" y="391"/>
                    </a:moveTo>
                    <a:cubicBezTo>
                      <a:pt x="208" y="391"/>
                      <a:pt x="211" y="389"/>
                      <a:pt x="213" y="386"/>
                    </a:cubicBezTo>
                    <a:cubicBezTo>
                      <a:pt x="214" y="385"/>
                      <a:pt x="214" y="385"/>
                      <a:pt x="214" y="385"/>
                    </a:cubicBezTo>
                    <a:cubicBezTo>
                      <a:pt x="217" y="382"/>
                      <a:pt x="218" y="377"/>
                      <a:pt x="217" y="372"/>
                    </a:cubicBezTo>
                    <a:cubicBezTo>
                      <a:pt x="217" y="369"/>
                      <a:pt x="215" y="365"/>
                      <a:pt x="212" y="363"/>
                    </a:cubicBezTo>
                    <a:cubicBezTo>
                      <a:pt x="211" y="362"/>
                      <a:pt x="211" y="362"/>
                      <a:pt x="211" y="362"/>
                    </a:cubicBezTo>
                    <a:cubicBezTo>
                      <a:pt x="208" y="360"/>
                      <a:pt x="203" y="358"/>
                      <a:pt x="198" y="359"/>
                    </a:cubicBezTo>
                    <a:cubicBezTo>
                      <a:pt x="194" y="360"/>
                      <a:pt x="191" y="362"/>
                      <a:pt x="189" y="364"/>
                    </a:cubicBezTo>
                    <a:cubicBezTo>
                      <a:pt x="188" y="365"/>
                      <a:pt x="188" y="365"/>
                      <a:pt x="188" y="365"/>
                    </a:cubicBezTo>
                    <a:cubicBezTo>
                      <a:pt x="185" y="368"/>
                      <a:pt x="184" y="373"/>
                      <a:pt x="185" y="378"/>
                    </a:cubicBezTo>
                    <a:cubicBezTo>
                      <a:pt x="186" y="382"/>
                      <a:pt x="188" y="385"/>
                      <a:pt x="190" y="388"/>
                    </a:cubicBezTo>
                    <a:cubicBezTo>
                      <a:pt x="191" y="388"/>
                      <a:pt x="191" y="388"/>
                      <a:pt x="191" y="388"/>
                    </a:cubicBezTo>
                    <a:cubicBezTo>
                      <a:pt x="194" y="391"/>
                      <a:pt x="199" y="392"/>
                      <a:pt x="204" y="391"/>
                    </a:cubicBezTo>
                    <a:close/>
                    <a:moveTo>
                      <a:pt x="226" y="438"/>
                    </a:moveTo>
                    <a:cubicBezTo>
                      <a:pt x="227" y="438"/>
                      <a:pt x="228" y="437"/>
                      <a:pt x="229" y="436"/>
                    </a:cubicBezTo>
                    <a:cubicBezTo>
                      <a:pt x="229" y="436"/>
                      <a:pt x="229" y="436"/>
                      <a:pt x="229" y="436"/>
                    </a:cubicBezTo>
                    <a:cubicBezTo>
                      <a:pt x="230" y="435"/>
                      <a:pt x="230" y="435"/>
                      <a:pt x="231" y="434"/>
                    </a:cubicBezTo>
                    <a:cubicBezTo>
                      <a:pt x="235" y="429"/>
                      <a:pt x="236" y="422"/>
                      <a:pt x="232" y="416"/>
                    </a:cubicBezTo>
                    <a:cubicBezTo>
                      <a:pt x="232" y="415"/>
                      <a:pt x="231" y="414"/>
                      <a:pt x="230" y="413"/>
                    </a:cubicBezTo>
                    <a:cubicBezTo>
                      <a:pt x="230" y="413"/>
                      <a:pt x="230" y="413"/>
                      <a:pt x="230" y="413"/>
                    </a:cubicBezTo>
                    <a:cubicBezTo>
                      <a:pt x="229" y="412"/>
                      <a:pt x="229" y="412"/>
                      <a:pt x="228" y="411"/>
                    </a:cubicBezTo>
                    <a:cubicBezTo>
                      <a:pt x="223" y="407"/>
                      <a:pt x="216" y="406"/>
                      <a:pt x="210" y="410"/>
                    </a:cubicBezTo>
                    <a:cubicBezTo>
                      <a:pt x="209" y="410"/>
                      <a:pt x="208" y="411"/>
                      <a:pt x="207" y="412"/>
                    </a:cubicBezTo>
                    <a:cubicBezTo>
                      <a:pt x="207" y="412"/>
                      <a:pt x="207" y="412"/>
                      <a:pt x="207" y="412"/>
                    </a:cubicBezTo>
                    <a:cubicBezTo>
                      <a:pt x="206" y="413"/>
                      <a:pt x="206" y="413"/>
                      <a:pt x="205" y="414"/>
                    </a:cubicBezTo>
                    <a:cubicBezTo>
                      <a:pt x="201" y="419"/>
                      <a:pt x="200" y="426"/>
                      <a:pt x="204" y="432"/>
                    </a:cubicBezTo>
                    <a:cubicBezTo>
                      <a:pt x="204" y="433"/>
                      <a:pt x="205" y="434"/>
                      <a:pt x="206" y="435"/>
                    </a:cubicBezTo>
                    <a:cubicBezTo>
                      <a:pt x="206" y="435"/>
                      <a:pt x="206" y="435"/>
                      <a:pt x="206" y="435"/>
                    </a:cubicBezTo>
                    <a:cubicBezTo>
                      <a:pt x="207" y="436"/>
                      <a:pt x="207" y="436"/>
                      <a:pt x="208" y="437"/>
                    </a:cubicBezTo>
                    <a:cubicBezTo>
                      <a:pt x="213" y="441"/>
                      <a:pt x="220" y="442"/>
                      <a:pt x="226" y="43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26"/>
              <p:cNvSpPr>
                <a:spLocks noEditPoints="1"/>
              </p:cNvSpPr>
              <p:nvPr/>
            </p:nvSpPr>
            <p:spPr bwMode="auto">
              <a:xfrm>
                <a:off x="6815647" y="5330188"/>
                <a:ext cx="571060" cy="609928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27"/>
              <p:cNvSpPr>
                <a:spLocks noEditPoints="1"/>
              </p:cNvSpPr>
              <p:nvPr/>
            </p:nvSpPr>
            <p:spPr bwMode="auto">
              <a:xfrm>
                <a:off x="6622636" y="3511698"/>
                <a:ext cx="563752" cy="539500"/>
              </a:xfrm>
              <a:custGeom>
                <a:gdLst>
                  <a:gd name="T0" fmla="*/ 295 w 718"/>
                  <a:gd name="T1" fmla="*/ 267 h 687"/>
                  <a:gd name="T2" fmla="*/ 450 w 718"/>
                  <a:gd name="T3" fmla="*/ 364 h 687"/>
                  <a:gd name="T4" fmla="*/ 464 w 718"/>
                  <a:gd name="T5" fmla="*/ 350 h 687"/>
                  <a:gd name="T6" fmla="*/ 429 w 718"/>
                  <a:gd name="T7" fmla="*/ 384 h 687"/>
                  <a:gd name="T8" fmla="*/ 436 w 718"/>
                  <a:gd name="T9" fmla="*/ 403 h 687"/>
                  <a:gd name="T10" fmla="*/ 429 w 718"/>
                  <a:gd name="T11" fmla="*/ 414 h 687"/>
                  <a:gd name="T12" fmla="*/ 370 w 718"/>
                  <a:gd name="T13" fmla="*/ 449 h 687"/>
                  <a:gd name="T14" fmla="*/ 388 w 718"/>
                  <a:gd name="T15" fmla="*/ 458 h 687"/>
                  <a:gd name="T16" fmla="*/ 345 w 718"/>
                  <a:gd name="T17" fmla="*/ 434 h 687"/>
                  <a:gd name="T18" fmla="*/ 329 w 718"/>
                  <a:gd name="T19" fmla="*/ 446 h 687"/>
                  <a:gd name="T20" fmla="*/ 317 w 718"/>
                  <a:gd name="T21" fmla="*/ 441 h 687"/>
                  <a:gd name="T22" fmla="*/ 269 w 718"/>
                  <a:gd name="T23" fmla="*/ 392 h 687"/>
                  <a:gd name="T24" fmla="*/ 264 w 718"/>
                  <a:gd name="T25" fmla="*/ 412 h 687"/>
                  <a:gd name="T26" fmla="*/ 275 w 718"/>
                  <a:gd name="T27" fmla="*/ 363 h 687"/>
                  <a:gd name="T28" fmla="*/ 259 w 718"/>
                  <a:gd name="T29" fmla="*/ 352 h 687"/>
                  <a:gd name="T30" fmla="*/ 332 w 718"/>
                  <a:gd name="T31" fmla="*/ 248 h 687"/>
                  <a:gd name="T32" fmla="*/ 400 w 718"/>
                  <a:gd name="T33" fmla="*/ 258 h 687"/>
                  <a:gd name="T34" fmla="*/ 392 w 718"/>
                  <a:gd name="T35" fmla="*/ 240 h 687"/>
                  <a:gd name="T36" fmla="*/ 410 w 718"/>
                  <a:gd name="T37" fmla="*/ 285 h 687"/>
                  <a:gd name="T38" fmla="*/ 430 w 718"/>
                  <a:gd name="T39" fmla="*/ 286 h 687"/>
                  <a:gd name="T40" fmla="*/ 437 w 718"/>
                  <a:gd name="T41" fmla="*/ 297 h 687"/>
                  <a:gd name="T42" fmla="*/ 265 w 718"/>
                  <a:gd name="T43" fmla="*/ 311 h 687"/>
                  <a:gd name="T44" fmla="*/ 248 w 718"/>
                  <a:gd name="T45" fmla="*/ 322 h 687"/>
                  <a:gd name="T46" fmla="*/ 290 w 718"/>
                  <a:gd name="T47" fmla="*/ 296 h 687"/>
                  <a:gd name="T48" fmla="*/ 286 w 718"/>
                  <a:gd name="T49" fmla="*/ 276 h 687"/>
                  <a:gd name="T50" fmla="*/ 361 w 718"/>
                  <a:gd name="T51" fmla="*/ 417 h 687"/>
                  <a:gd name="T52" fmla="*/ 351 w 718"/>
                  <a:gd name="T53" fmla="*/ 308 h 687"/>
                  <a:gd name="T54" fmla="*/ 319 w 718"/>
                  <a:gd name="T55" fmla="*/ 350 h 687"/>
                  <a:gd name="T56" fmla="*/ 43 w 718"/>
                  <a:gd name="T57" fmla="*/ 551 h 687"/>
                  <a:gd name="T58" fmla="*/ 2 w 718"/>
                  <a:gd name="T59" fmla="*/ 455 h 687"/>
                  <a:gd name="T60" fmla="*/ 267 w 718"/>
                  <a:gd name="T61" fmla="*/ 477 h 687"/>
                  <a:gd name="T62" fmla="*/ 537 w 718"/>
                  <a:gd name="T63" fmla="*/ 614 h 687"/>
                  <a:gd name="T64" fmla="*/ 599 w 718"/>
                  <a:gd name="T65" fmla="*/ 466 h 687"/>
                  <a:gd name="T66" fmla="*/ 504 w 718"/>
                  <a:gd name="T67" fmla="*/ 244 h 687"/>
                  <a:gd name="T68" fmla="*/ 356 w 718"/>
                  <a:gd name="T69" fmla="*/ 17 h 687"/>
                  <a:gd name="T70" fmla="*/ 80 w 718"/>
                  <a:gd name="T71" fmla="*/ 206 h 687"/>
                  <a:gd name="T72" fmla="*/ 163 w 718"/>
                  <a:gd name="T73" fmla="*/ 323 h 687"/>
                  <a:gd name="T74" fmla="*/ 143 w 718"/>
                  <a:gd name="T75" fmla="*/ 603 h 687"/>
                  <a:gd name="T76" fmla="*/ 519 w 718"/>
                  <a:gd name="T77" fmla="*/ 638 h 687"/>
                  <a:gd name="T78" fmla="*/ 626 w 718"/>
                  <a:gd name="T79" fmla="*/ 462 h 687"/>
                  <a:gd name="T80" fmla="*/ 622 w 718"/>
                  <a:gd name="T81" fmla="*/ 433 h 687"/>
                  <a:gd name="T82" fmla="*/ 452 w 718"/>
                  <a:gd name="T83" fmla="*/ 7 h 687"/>
                  <a:gd name="T84" fmla="*/ 529 w 718"/>
                  <a:gd name="T85" fmla="*/ 83 h 687"/>
                  <a:gd name="T86" fmla="*/ 25 w 718"/>
                  <a:gd name="T87" fmla="*/ 222 h 68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8" h="687">
                    <a:moveTo>
                      <a:pt x="320" y="252"/>
                    </a:moveTo>
                    <a:cubicBezTo>
                      <a:pt x="324" y="259"/>
                      <a:pt x="321" y="268"/>
                      <a:pt x="315" y="272"/>
                    </a:cubicBezTo>
                    <a:cubicBezTo>
                      <a:pt x="308" y="276"/>
                      <a:pt x="299" y="274"/>
                      <a:pt x="295" y="267"/>
                    </a:cubicBezTo>
                    <a:cubicBezTo>
                      <a:pt x="291" y="260"/>
                      <a:pt x="293" y="251"/>
                      <a:pt x="300" y="247"/>
                    </a:cubicBezTo>
                    <a:cubicBezTo>
                      <a:pt x="307" y="243"/>
                      <a:pt x="316" y="246"/>
                      <a:pt x="320" y="252"/>
                    </a:cubicBezTo>
                    <a:close/>
                    <a:moveTo>
                      <a:pt x="450" y="364"/>
                    </a:moveTo>
                    <a:cubicBezTo>
                      <a:pt x="442" y="364"/>
                      <a:pt x="436" y="358"/>
                      <a:pt x="436" y="350"/>
                    </a:cubicBezTo>
                    <a:cubicBezTo>
                      <a:pt x="436" y="342"/>
                      <a:pt x="442" y="336"/>
                      <a:pt x="450" y="336"/>
                    </a:cubicBezTo>
                    <a:cubicBezTo>
                      <a:pt x="458" y="336"/>
                      <a:pt x="464" y="342"/>
                      <a:pt x="464" y="350"/>
                    </a:cubicBezTo>
                    <a:cubicBezTo>
                      <a:pt x="464" y="358"/>
                      <a:pt x="458" y="364"/>
                      <a:pt x="450" y="364"/>
                    </a:cubicBezTo>
                    <a:close/>
                    <a:moveTo>
                      <a:pt x="436" y="403"/>
                    </a:moveTo>
                    <a:cubicBezTo>
                      <a:pt x="429" y="400"/>
                      <a:pt x="425" y="392"/>
                      <a:pt x="429" y="384"/>
                    </a:cubicBezTo>
                    <a:cubicBezTo>
                      <a:pt x="432" y="377"/>
                      <a:pt x="440" y="374"/>
                      <a:pt x="447" y="377"/>
                    </a:cubicBezTo>
                    <a:cubicBezTo>
                      <a:pt x="454" y="380"/>
                      <a:pt x="458" y="388"/>
                      <a:pt x="455" y="395"/>
                    </a:cubicBezTo>
                    <a:cubicBezTo>
                      <a:pt x="452" y="403"/>
                      <a:pt x="443" y="406"/>
                      <a:pt x="436" y="403"/>
                    </a:cubicBezTo>
                    <a:close/>
                    <a:moveTo>
                      <a:pt x="408" y="433"/>
                    </a:moveTo>
                    <a:cubicBezTo>
                      <a:pt x="403" y="428"/>
                      <a:pt x="403" y="419"/>
                      <a:pt x="409" y="413"/>
                    </a:cubicBezTo>
                    <a:cubicBezTo>
                      <a:pt x="414" y="408"/>
                      <a:pt x="423" y="408"/>
                      <a:pt x="429" y="414"/>
                    </a:cubicBezTo>
                    <a:cubicBezTo>
                      <a:pt x="434" y="419"/>
                      <a:pt x="434" y="428"/>
                      <a:pt x="428" y="434"/>
                    </a:cubicBezTo>
                    <a:cubicBezTo>
                      <a:pt x="422" y="439"/>
                      <a:pt x="413" y="439"/>
                      <a:pt x="408" y="433"/>
                    </a:cubicBezTo>
                    <a:close/>
                    <a:moveTo>
                      <a:pt x="370" y="449"/>
                    </a:moveTo>
                    <a:cubicBezTo>
                      <a:pt x="367" y="441"/>
                      <a:pt x="372" y="433"/>
                      <a:pt x="379" y="431"/>
                    </a:cubicBezTo>
                    <a:cubicBezTo>
                      <a:pt x="387" y="428"/>
                      <a:pt x="395" y="432"/>
                      <a:pt x="397" y="440"/>
                    </a:cubicBezTo>
                    <a:cubicBezTo>
                      <a:pt x="399" y="447"/>
                      <a:pt x="395" y="455"/>
                      <a:pt x="388" y="458"/>
                    </a:cubicBezTo>
                    <a:cubicBezTo>
                      <a:pt x="380" y="460"/>
                      <a:pt x="372" y="456"/>
                      <a:pt x="370" y="449"/>
                    </a:cubicBezTo>
                    <a:close/>
                    <a:moveTo>
                      <a:pt x="329" y="446"/>
                    </a:moveTo>
                    <a:cubicBezTo>
                      <a:pt x="330" y="438"/>
                      <a:pt x="337" y="433"/>
                      <a:pt x="345" y="434"/>
                    </a:cubicBezTo>
                    <a:cubicBezTo>
                      <a:pt x="353" y="435"/>
                      <a:pt x="358" y="442"/>
                      <a:pt x="357" y="450"/>
                    </a:cubicBezTo>
                    <a:cubicBezTo>
                      <a:pt x="356" y="458"/>
                      <a:pt x="349" y="463"/>
                      <a:pt x="341" y="462"/>
                    </a:cubicBezTo>
                    <a:cubicBezTo>
                      <a:pt x="333" y="461"/>
                      <a:pt x="328" y="454"/>
                      <a:pt x="329" y="446"/>
                    </a:cubicBezTo>
                    <a:close/>
                    <a:moveTo>
                      <a:pt x="293" y="425"/>
                    </a:moveTo>
                    <a:cubicBezTo>
                      <a:pt x="297" y="419"/>
                      <a:pt x="306" y="417"/>
                      <a:pt x="313" y="421"/>
                    </a:cubicBezTo>
                    <a:cubicBezTo>
                      <a:pt x="319" y="426"/>
                      <a:pt x="321" y="434"/>
                      <a:pt x="317" y="441"/>
                    </a:cubicBezTo>
                    <a:cubicBezTo>
                      <a:pt x="312" y="448"/>
                      <a:pt x="303" y="449"/>
                      <a:pt x="297" y="445"/>
                    </a:cubicBezTo>
                    <a:cubicBezTo>
                      <a:pt x="290" y="441"/>
                      <a:pt x="289" y="432"/>
                      <a:pt x="293" y="425"/>
                    </a:cubicBezTo>
                    <a:close/>
                    <a:moveTo>
                      <a:pt x="269" y="392"/>
                    </a:moveTo>
                    <a:cubicBezTo>
                      <a:pt x="275" y="388"/>
                      <a:pt x="284" y="390"/>
                      <a:pt x="288" y="396"/>
                    </a:cubicBezTo>
                    <a:cubicBezTo>
                      <a:pt x="293" y="403"/>
                      <a:pt x="291" y="412"/>
                      <a:pt x="284" y="416"/>
                    </a:cubicBezTo>
                    <a:cubicBezTo>
                      <a:pt x="277" y="420"/>
                      <a:pt x="269" y="418"/>
                      <a:pt x="264" y="412"/>
                    </a:cubicBezTo>
                    <a:cubicBezTo>
                      <a:pt x="260" y="405"/>
                      <a:pt x="262" y="396"/>
                      <a:pt x="269" y="392"/>
                    </a:cubicBezTo>
                    <a:close/>
                    <a:moveTo>
                      <a:pt x="259" y="352"/>
                    </a:moveTo>
                    <a:cubicBezTo>
                      <a:pt x="267" y="351"/>
                      <a:pt x="274" y="356"/>
                      <a:pt x="275" y="363"/>
                    </a:cubicBezTo>
                    <a:cubicBezTo>
                      <a:pt x="277" y="371"/>
                      <a:pt x="272" y="379"/>
                      <a:pt x="264" y="380"/>
                    </a:cubicBezTo>
                    <a:cubicBezTo>
                      <a:pt x="256" y="381"/>
                      <a:pt x="249" y="376"/>
                      <a:pt x="247" y="369"/>
                    </a:cubicBezTo>
                    <a:cubicBezTo>
                      <a:pt x="246" y="361"/>
                      <a:pt x="251" y="353"/>
                      <a:pt x="259" y="352"/>
                    </a:cubicBezTo>
                    <a:close/>
                    <a:moveTo>
                      <a:pt x="360" y="246"/>
                    </a:moveTo>
                    <a:cubicBezTo>
                      <a:pt x="361" y="254"/>
                      <a:pt x="355" y="261"/>
                      <a:pt x="347" y="261"/>
                    </a:cubicBezTo>
                    <a:cubicBezTo>
                      <a:pt x="340" y="262"/>
                      <a:pt x="333" y="256"/>
                      <a:pt x="332" y="248"/>
                    </a:cubicBezTo>
                    <a:cubicBezTo>
                      <a:pt x="331" y="241"/>
                      <a:pt x="337" y="234"/>
                      <a:pt x="345" y="233"/>
                    </a:cubicBezTo>
                    <a:cubicBezTo>
                      <a:pt x="353" y="232"/>
                      <a:pt x="360" y="238"/>
                      <a:pt x="360" y="246"/>
                    </a:cubicBezTo>
                    <a:close/>
                    <a:moveTo>
                      <a:pt x="400" y="258"/>
                    </a:moveTo>
                    <a:cubicBezTo>
                      <a:pt x="397" y="265"/>
                      <a:pt x="389" y="269"/>
                      <a:pt x="381" y="266"/>
                    </a:cubicBezTo>
                    <a:cubicBezTo>
                      <a:pt x="374" y="263"/>
                      <a:pt x="370" y="255"/>
                      <a:pt x="373" y="248"/>
                    </a:cubicBezTo>
                    <a:cubicBezTo>
                      <a:pt x="376" y="240"/>
                      <a:pt x="384" y="237"/>
                      <a:pt x="392" y="240"/>
                    </a:cubicBezTo>
                    <a:cubicBezTo>
                      <a:pt x="399" y="242"/>
                      <a:pt x="403" y="251"/>
                      <a:pt x="400" y="258"/>
                    </a:cubicBezTo>
                    <a:close/>
                    <a:moveTo>
                      <a:pt x="430" y="286"/>
                    </a:moveTo>
                    <a:cubicBezTo>
                      <a:pt x="425" y="291"/>
                      <a:pt x="416" y="291"/>
                      <a:pt x="410" y="285"/>
                    </a:cubicBezTo>
                    <a:cubicBezTo>
                      <a:pt x="405" y="280"/>
                      <a:pt x="405" y="271"/>
                      <a:pt x="411" y="265"/>
                    </a:cubicBezTo>
                    <a:cubicBezTo>
                      <a:pt x="416" y="260"/>
                      <a:pt x="425" y="260"/>
                      <a:pt x="431" y="266"/>
                    </a:cubicBezTo>
                    <a:cubicBezTo>
                      <a:pt x="436" y="271"/>
                      <a:pt x="436" y="280"/>
                      <a:pt x="430" y="286"/>
                    </a:cubicBezTo>
                    <a:close/>
                    <a:moveTo>
                      <a:pt x="448" y="323"/>
                    </a:moveTo>
                    <a:cubicBezTo>
                      <a:pt x="440" y="326"/>
                      <a:pt x="432" y="322"/>
                      <a:pt x="429" y="315"/>
                    </a:cubicBezTo>
                    <a:cubicBezTo>
                      <a:pt x="426" y="308"/>
                      <a:pt x="430" y="299"/>
                      <a:pt x="437" y="297"/>
                    </a:cubicBezTo>
                    <a:cubicBezTo>
                      <a:pt x="445" y="294"/>
                      <a:pt x="453" y="297"/>
                      <a:pt x="456" y="305"/>
                    </a:cubicBezTo>
                    <a:cubicBezTo>
                      <a:pt x="459" y="312"/>
                      <a:pt x="455" y="320"/>
                      <a:pt x="448" y="323"/>
                    </a:cubicBezTo>
                    <a:close/>
                    <a:moveTo>
                      <a:pt x="265" y="311"/>
                    </a:moveTo>
                    <a:cubicBezTo>
                      <a:pt x="272" y="313"/>
                      <a:pt x="277" y="320"/>
                      <a:pt x="276" y="328"/>
                    </a:cubicBezTo>
                    <a:cubicBezTo>
                      <a:pt x="274" y="336"/>
                      <a:pt x="267" y="341"/>
                      <a:pt x="259" y="339"/>
                    </a:cubicBezTo>
                    <a:cubicBezTo>
                      <a:pt x="251" y="338"/>
                      <a:pt x="246" y="330"/>
                      <a:pt x="248" y="322"/>
                    </a:cubicBezTo>
                    <a:cubicBezTo>
                      <a:pt x="249" y="315"/>
                      <a:pt x="257" y="310"/>
                      <a:pt x="265" y="311"/>
                    </a:cubicBezTo>
                    <a:close/>
                    <a:moveTo>
                      <a:pt x="286" y="276"/>
                    </a:moveTo>
                    <a:cubicBezTo>
                      <a:pt x="292" y="280"/>
                      <a:pt x="294" y="289"/>
                      <a:pt x="290" y="296"/>
                    </a:cubicBezTo>
                    <a:cubicBezTo>
                      <a:pt x="285" y="302"/>
                      <a:pt x="276" y="304"/>
                      <a:pt x="270" y="299"/>
                    </a:cubicBezTo>
                    <a:cubicBezTo>
                      <a:pt x="263" y="295"/>
                      <a:pt x="262" y="286"/>
                      <a:pt x="266" y="280"/>
                    </a:cubicBezTo>
                    <a:cubicBezTo>
                      <a:pt x="271" y="273"/>
                      <a:pt x="279" y="271"/>
                      <a:pt x="286" y="276"/>
                    </a:cubicBezTo>
                    <a:close/>
                    <a:moveTo>
                      <a:pt x="349" y="276"/>
                    </a:moveTo>
                    <a:cubicBezTo>
                      <a:pt x="386" y="273"/>
                      <a:pt x="418" y="302"/>
                      <a:pt x="421" y="341"/>
                    </a:cubicBezTo>
                    <a:cubicBezTo>
                      <a:pt x="425" y="380"/>
                      <a:pt x="398" y="414"/>
                      <a:pt x="361" y="417"/>
                    </a:cubicBezTo>
                    <a:cubicBezTo>
                      <a:pt x="324" y="421"/>
                      <a:pt x="291" y="391"/>
                      <a:pt x="288" y="352"/>
                    </a:cubicBezTo>
                    <a:cubicBezTo>
                      <a:pt x="285" y="313"/>
                      <a:pt x="312" y="279"/>
                      <a:pt x="349" y="276"/>
                    </a:cubicBezTo>
                    <a:close/>
                    <a:moveTo>
                      <a:pt x="351" y="308"/>
                    </a:moveTo>
                    <a:cubicBezTo>
                      <a:pt x="371" y="307"/>
                      <a:pt x="389" y="322"/>
                      <a:pt x="391" y="344"/>
                    </a:cubicBezTo>
                    <a:cubicBezTo>
                      <a:pt x="393" y="365"/>
                      <a:pt x="378" y="383"/>
                      <a:pt x="358" y="385"/>
                    </a:cubicBezTo>
                    <a:cubicBezTo>
                      <a:pt x="338" y="387"/>
                      <a:pt x="320" y="371"/>
                      <a:pt x="319" y="350"/>
                    </a:cubicBezTo>
                    <a:cubicBezTo>
                      <a:pt x="317" y="328"/>
                      <a:pt x="331" y="310"/>
                      <a:pt x="351" y="308"/>
                    </a:cubicBezTo>
                    <a:close/>
                    <a:moveTo>
                      <a:pt x="2" y="455"/>
                    </a:moveTo>
                    <a:cubicBezTo>
                      <a:pt x="0" y="485"/>
                      <a:pt x="13" y="518"/>
                      <a:pt x="43" y="551"/>
                    </a:cubicBezTo>
                    <a:cubicBezTo>
                      <a:pt x="66" y="573"/>
                      <a:pt x="90" y="589"/>
                      <a:pt x="112" y="597"/>
                    </a:cubicBezTo>
                    <a:cubicBezTo>
                      <a:pt x="96" y="550"/>
                      <a:pt x="68" y="508"/>
                      <a:pt x="29" y="475"/>
                    </a:cubicBezTo>
                    <a:cubicBezTo>
                      <a:pt x="20" y="468"/>
                      <a:pt x="11" y="461"/>
                      <a:pt x="2" y="455"/>
                    </a:cubicBezTo>
                    <a:close/>
                    <a:moveTo>
                      <a:pt x="143" y="603"/>
                    </a:moveTo>
                    <a:cubicBezTo>
                      <a:pt x="176" y="604"/>
                      <a:pt x="201" y="585"/>
                      <a:pt x="209" y="547"/>
                    </a:cubicBezTo>
                    <a:cubicBezTo>
                      <a:pt x="227" y="475"/>
                      <a:pt x="257" y="482"/>
                      <a:pt x="267" y="477"/>
                    </a:cubicBezTo>
                    <a:cubicBezTo>
                      <a:pt x="239" y="552"/>
                      <a:pt x="262" y="612"/>
                      <a:pt x="314" y="648"/>
                    </a:cubicBezTo>
                    <a:cubicBezTo>
                      <a:pt x="352" y="625"/>
                      <a:pt x="396" y="611"/>
                      <a:pt x="442" y="607"/>
                    </a:cubicBezTo>
                    <a:cubicBezTo>
                      <a:pt x="474" y="604"/>
                      <a:pt x="506" y="607"/>
                      <a:pt x="537" y="614"/>
                    </a:cubicBezTo>
                    <a:cubicBezTo>
                      <a:pt x="560" y="575"/>
                      <a:pt x="561" y="527"/>
                      <a:pt x="522" y="491"/>
                    </a:cubicBezTo>
                    <a:cubicBezTo>
                      <a:pt x="483" y="462"/>
                      <a:pt x="441" y="450"/>
                      <a:pt x="453" y="431"/>
                    </a:cubicBezTo>
                    <a:cubicBezTo>
                      <a:pt x="511" y="457"/>
                      <a:pt x="560" y="469"/>
                      <a:pt x="599" y="466"/>
                    </a:cubicBezTo>
                    <a:cubicBezTo>
                      <a:pt x="597" y="456"/>
                      <a:pt x="596" y="445"/>
                      <a:pt x="595" y="435"/>
                    </a:cubicBezTo>
                    <a:cubicBezTo>
                      <a:pt x="589" y="359"/>
                      <a:pt x="611" y="284"/>
                      <a:pt x="657" y="224"/>
                    </a:cubicBezTo>
                    <a:cubicBezTo>
                      <a:pt x="621" y="206"/>
                      <a:pt x="568" y="210"/>
                      <a:pt x="504" y="244"/>
                    </a:cubicBezTo>
                    <a:cubicBezTo>
                      <a:pt x="530" y="190"/>
                      <a:pt x="538" y="146"/>
                      <a:pt x="535" y="112"/>
                    </a:cubicBezTo>
                    <a:cubicBezTo>
                      <a:pt x="479" y="103"/>
                      <a:pt x="427" y="80"/>
                      <a:pt x="383" y="43"/>
                    </a:cubicBezTo>
                    <a:cubicBezTo>
                      <a:pt x="374" y="35"/>
                      <a:pt x="365" y="27"/>
                      <a:pt x="356" y="17"/>
                    </a:cubicBezTo>
                    <a:cubicBezTo>
                      <a:pt x="315" y="42"/>
                      <a:pt x="294" y="94"/>
                      <a:pt x="324" y="159"/>
                    </a:cubicBezTo>
                    <a:cubicBezTo>
                      <a:pt x="299" y="186"/>
                      <a:pt x="244" y="60"/>
                      <a:pt x="146" y="67"/>
                    </a:cubicBezTo>
                    <a:cubicBezTo>
                      <a:pt x="137" y="118"/>
                      <a:pt x="114" y="166"/>
                      <a:pt x="80" y="206"/>
                    </a:cubicBezTo>
                    <a:cubicBezTo>
                      <a:pt x="67" y="221"/>
                      <a:pt x="53" y="235"/>
                      <a:pt x="37" y="247"/>
                    </a:cubicBezTo>
                    <a:cubicBezTo>
                      <a:pt x="61" y="282"/>
                      <a:pt x="107" y="306"/>
                      <a:pt x="171" y="304"/>
                    </a:cubicBezTo>
                    <a:cubicBezTo>
                      <a:pt x="189" y="301"/>
                      <a:pt x="190" y="319"/>
                      <a:pt x="163" y="323"/>
                    </a:cubicBezTo>
                    <a:cubicBezTo>
                      <a:pt x="79" y="346"/>
                      <a:pt x="26" y="383"/>
                      <a:pt x="8" y="427"/>
                    </a:cubicBezTo>
                    <a:cubicBezTo>
                      <a:pt x="22" y="435"/>
                      <a:pt x="35" y="444"/>
                      <a:pt x="47" y="454"/>
                    </a:cubicBezTo>
                    <a:cubicBezTo>
                      <a:pt x="93" y="493"/>
                      <a:pt x="126" y="545"/>
                      <a:pt x="143" y="603"/>
                    </a:cubicBezTo>
                    <a:close/>
                    <a:moveTo>
                      <a:pt x="342" y="664"/>
                    </a:moveTo>
                    <a:cubicBezTo>
                      <a:pt x="361" y="673"/>
                      <a:pt x="383" y="679"/>
                      <a:pt x="407" y="683"/>
                    </a:cubicBezTo>
                    <a:cubicBezTo>
                      <a:pt x="451" y="687"/>
                      <a:pt x="492" y="668"/>
                      <a:pt x="519" y="638"/>
                    </a:cubicBezTo>
                    <a:cubicBezTo>
                      <a:pt x="495" y="634"/>
                      <a:pt x="470" y="632"/>
                      <a:pt x="444" y="635"/>
                    </a:cubicBezTo>
                    <a:cubicBezTo>
                      <a:pt x="408" y="638"/>
                      <a:pt x="373" y="648"/>
                      <a:pt x="342" y="664"/>
                    </a:cubicBezTo>
                    <a:close/>
                    <a:moveTo>
                      <a:pt x="626" y="462"/>
                    </a:moveTo>
                    <a:cubicBezTo>
                      <a:pt x="663" y="451"/>
                      <a:pt x="689" y="423"/>
                      <a:pt x="704" y="376"/>
                    </a:cubicBezTo>
                    <a:cubicBezTo>
                      <a:pt x="718" y="317"/>
                      <a:pt x="708" y="268"/>
                      <a:pt x="679" y="240"/>
                    </a:cubicBezTo>
                    <a:cubicBezTo>
                      <a:pt x="637" y="295"/>
                      <a:pt x="616" y="363"/>
                      <a:pt x="622" y="433"/>
                    </a:cubicBezTo>
                    <a:cubicBezTo>
                      <a:pt x="623" y="442"/>
                      <a:pt x="625" y="452"/>
                      <a:pt x="626" y="462"/>
                    </a:cubicBezTo>
                    <a:close/>
                    <a:moveTo>
                      <a:pt x="529" y="83"/>
                    </a:moveTo>
                    <a:cubicBezTo>
                      <a:pt x="516" y="43"/>
                      <a:pt x="485" y="18"/>
                      <a:pt x="452" y="7"/>
                    </a:cubicBezTo>
                    <a:cubicBezTo>
                      <a:pt x="428" y="0"/>
                      <a:pt x="404" y="0"/>
                      <a:pt x="383" y="6"/>
                    </a:cubicBezTo>
                    <a:cubicBezTo>
                      <a:pt x="389" y="12"/>
                      <a:pt x="395" y="17"/>
                      <a:pt x="401" y="22"/>
                    </a:cubicBezTo>
                    <a:cubicBezTo>
                      <a:pt x="438" y="53"/>
                      <a:pt x="482" y="74"/>
                      <a:pt x="529" y="83"/>
                    </a:cubicBezTo>
                    <a:close/>
                    <a:moveTo>
                      <a:pt x="117" y="73"/>
                    </a:moveTo>
                    <a:cubicBezTo>
                      <a:pt x="100" y="79"/>
                      <a:pt x="82" y="89"/>
                      <a:pt x="63" y="104"/>
                    </a:cubicBezTo>
                    <a:cubicBezTo>
                      <a:pt x="25" y="141"/>
                      <a:pt x="14" y="185"/>
                      <a:pt x="25" y="222"/>
                    </a:cubicBezTo>
                    <a:cubicBezTo>
                      <a:pt x="38" y="211"/>
                      <a:pt x="49" y="200"/>
                      <a:pt x="59" y="188"/>
                    </a:cubicBezTo>
                    <a:cubicBezTo>
                      <a:pt x="87" y="154"/>
                      <a:pt x="107" y="115"/>
                      <a:pt x="117" y="7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>
                <a:spLocks noEditPoints="1"/>
              </p:cNvSpPr>
              <p:nvPr/>
            </p:nvSpPr>
            <p:spPr bwMode="auto">
              <a:xfrm>
                <a:off x="6452879" y="4992668"/>
                <a:ext cx="366090" cy="451467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29"/>
              <p:cNvSpPr/>
              <p:nvPr/>
            </p:nvSpPr>
            <p:spPr bwMode="auto">
              <a:xfrm>
                <a:off x="6608351" y="1400536"/>
                <a:ext cx="142184" cy="464091"/>
              </a:xfrm>
              <a:custGeom>
                <a:gdLst>
                  <a:gd name="T0" fmla="*/ 91 w 181"/>
                  <a:gd name="T1" fmla="*/ 322 h 591"/>
                  <a:gd name="T2" fmla="*/ 63 w 181"/>
                  <a:gd name="T3" fmla="*/ 261 h 591"/>
                  <a:gd name="T4" fmla="*/ 99 w 181"/>
                  <a:gd name="T5" fmla="*/ 262 h 591"/>
                  <a:gd name="T6" fmla="*/ 92 w 181"/>
                  <a:gd name="T7" fmla="*/ 0 h 591"/>
                  <a:gd name="T8" fmla="*/ 134 w 181"/>
                  <a:gd name="T9" fmla="*/ 59 h 591"/>
                  <a:gd name="T10" fmla="*/ 133 w 181"/>
                  <a:gd name="T11" fmla="*/ 323 h 591"/>
                  <a:gd name="T12" fmla="*/ 161 w 181"/>
                  <a:gd name="T13" fmla="*/ 321 h 591"/>
                  <a:gd name="T14" fmla="*/ 129 w 181"/>
                  <a:gd name="T15" fmla="*/ 353 h 591"/>
                  <a:gd name="T16" fmla="*/ 50 w 181"/>
                  <a:gd name="T17" fmla="*/ 587 h 591"/>
                  <a:gd name="T18" fmla="*/ 0 w 181"/>
                  <a:gd name="T19" fmla="*/ 591 h 591"/>
                  <a:gd name="T20" fmla="*/ 91 w 181"/>
                  <a:gd name="T21" fmla="*/ 322 h 59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591">
                    <a:moveTo>
                      <a:pt x="91" y="322"/>
                    </a:moveTo>
                    <a:cubicBezTo>
                      <a:pt x="85" y="294"/>
                      <a:pt x="76" y="273"/>
                      <a:pt x="63" y="261"/>
                    </a:cubicBezTo>
                    <a:cubicBezTo>
                      <a:pt x="69" y="258"/>
                      <a:pt x="87" y="255"/>
                      <a:pt x="99" y="262"/>
                    </a:cubicBezTo>
                    <a:cubicBezTo>
                      <a:pt x="111" y="147"/>
                      <a:pt x="106" y="42"/>
                      <a:pt x="92" y="0"/>
                    </a:cubicBezTo>
                    <a:cubicBezTo>
                      <a:pt x="107" y="8"/>
                      <a:pt x="129" y="23"/>
                      <a:pt x="134" y="59"/>
                    </a:cubicBezTo>
                    <a:cubicBezTo>
                      <a:pt x="145" y="145"/>
                      <a:pt x="144" y="237"/>
                      <a:pt x="133" y="323"/>
                    </a:cubicBezTo>
                    <a:cubicBezTo>
                      <a:pt x="140" y="324"/>
                      <a:pt x="149" y="322"/>
                      <a:pt x="161" y="321"/>
                    </a:cubicBezTo>
                    <a:cubicBezTo>
                      <a:pt x="181" y="332"/>
                      <a:pt x="155" y="344"/>
                      <a:pt x="129" y="353"/>
                    </a:cubicBezTo>
                    <a:cubicBezTo>
                      <a:pt x="117" y="427"/>
                      <a:pt x="76" y="533"/>
                      <a:pt x="50" y="587"/>
                    </a:cubicBezTo>
                    <a:cubicBezTo>
                      <a:pt x="0" y="591"/>
                      <a:pt x="0" y="591"/>
                      <a:pt x="0" y="591"/>
                    </a:cubicBezTo>
                    <a:cubicBezTo>
                      <a:pt x="35" y="528"/>
                      <a:pt x="78" y="406"/>
                      <a:pt x="91" y="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30"/>
              <p:cNvSpPr>
                <a:spLocks noEditPoints="1"/>
              </p:cNvSpPr>
              <p:nvPr/>
            </p:nvSpPr>
            <p:spPr bwMode="auto">
              <a:xfrm>
                <a:off x="6715985" y="1592219"/>
                <a:ext cx="129560" cy="162448"/>
              </a:xfrm>
              <a:custGeom>
                <a:gdLst>
                  <a:gd name="T0" fmla="*/ 16 w 165"/>
                  <a:gd name="T1" fmla="*/ 114 h 207"/>
                  <a:gd name="T2" fmla="*/ 165 w 165"/>
                  <a:gd name="T3" fmla="*/ 126 h 207"/>
                  <a:gd name="T4" fmla="*/ 16 w 165"/>
                  <a:gd name="T5" fmla="*/ 114 h 207"/>
                  <a:gd name="T6" fmla="*/ 164 w 165"/>
                  <a:gd name="T7" fmla="*/ 83 h 207"/>
                  <a:gd name="T8" fmla="*/ 34 w 165"/>
                  <a:gd name="T9" fmla="*/ 55 h 207"/>
                  <a:gd name="T10" fmla="*/ 139 w 165"/>
                  <a:gd name="T11" fmla="*/ 103 h 207"/>
                  <a:gd name="T12" fmla="*/ 164 w 165"/>
                  <a:gd name="T13" fmla="*/ 83 h 20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206">
                    <a:moveTo>
                      <a:pt x="16" y="114"/>
                    </a:moveTo>
                    <a:cubicBezTo>
                      <a:pt x="0" y="197"/>
                      <a:pt x="143" y="207"/>
                      <a:pt x="165" y="126"/>
                    </a:cubicBezTo>
                    <a:cubicBezTo>
                      <a:pt x="106" y="127"/>
                      <a:pt x="80" y="74"/>
                      <a:pt x="16" y="114"/>
                    </a:cubicBezTo>
                    <a:close/>
                    <a:moveTo>
                      <a:pt x="164" y="83"/>
                    </a:moveTo>
                    <a:cubicBezTo>
                      <a:pt x="145" y="38"/>
                      <a:pt x="72" y="0"/>
                      <a:pt x="34" y="55"/>
                    </a:cubicBezTo>
                    <a:cubicBezTo>
                      <a:pt x="38" y="94"/>
                      <a:pt x="102" y="75"/>
                      <a:pt x="139" y="103"/>
                    </a:cubicBezTo>
                    <a:cubicBezTo>
                      <a:pt x="159" y="110"/>
                      <a:pt x="165" y="108"/>
                      <a:pt x="164" y="8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31"/>
              <p:cNvSpPr>
                <a:spLocks noEditPoints="1"/>
              </p:cNvSpPr>
              <p:nvPr/>
            </p:nvSpPr>
            <p:spPr bwMode="auto">
              <a:xfrm>
                <a:off x="6288105" y="2955919"/>
                <a:ext cx="215933" cy="256130"/>
              </a:xfrm>
              <a:custGeom>
                <a:gdLst>
                  <a:gd name="T0" fmla="*/ 249 w 275"/>
                  <a:gd name="T1" fmla="*/ 229 h 326"/>
                  <a:gd name="T2" fmla="*/ 44 w 275"/>
                  <a:gd name="T3" fmla="*/ 230 h 326"/>
                  <a:gd name="T4" fmla="*/ 249 w 275"/>
                  <a:gd name="T5" fmla="*/ 229 h 326"/>
                  <a:gd name="T6" fmla="*/ 225 w 275"/>
                  <a:gd name="T7" fmla="*/ 116 h 326"/>
                  <a:gd name="T8" fmla="*/ 41 w 275"/>
                  <a:gd name="T9" fmla="*/ 165 h 326"/>
                  <a:gd name="T10" fmla="*/ 225 w 275"/>
                  <a:gd name="T11" fmla="*/ 116 h 326"/>
                  <a:gd name="T12" fmla="*/ 188 w 275"/>
                  <a:gd name="T13" fmla="*/ 188 h 326"/>
                  <a:gd name="T14" fmla="*/ 271 w 275"/>
                  <a:gd name="T15" fmla="*/ 158 h 326"/>
                  <a:gd name="T16" fmla="*/ 188 w 275"/>
                  <a:gd name="T17" fmla="*/ 188 h 3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326">
                    <a:moveTo>
                      <a:pt x="249" y="229"/>
                    </a:moveTo>
                    <a:cubicBezTo>
                      <a:pt x="187" y="237"/>
                      <a:pt x="107" y="161"/>
                      <a:pt x="44" y="230"/>
                    </a:cubicBezTo>
                    <a:cubicBezTo>
                      <a:pt x="41" y="326"/>
                      <a:pt x="200" y="319"/>
                      <a:pt x="249" y="229"/>
                    </a:cubicBezTo>
                    <a:close/>
                    <a:moveTo>
                      <a:pt x="225" y="116"/>
                    </a:moveTo>
                    <a:cubicBezTo>
                      <a:pt x="166" y="0"/>
                      <a:pt x="0" y="117"/>
                      <a:pt x="41" y="165"/>
                    </a:cubicBezTo>
                    <a:cubicBezTo>
                      <a:pt x="109" y="141"/>
                      <a:pt x="177" y="201"/>
                      <a:pt x="225" y="116"/>
                    </a:cubicBezTo>
                    <a:close/>
                    <a:moveTo>
                      <a:pt x="188" y="188"/>
                    </a:moveTo>
                    <a:cubicBezTo>
                      <a:pt x="229" y="215"/>
                      <a:pt x="275" y="191"/>
                      <a:pt x="271" y="158"/>
                    </a:cubicBezTo>
                    <a:cubicBezTo>
                      <a:pt x="261" y="141"/>
                      <a:pt x="218" y="164"/>
                      <a:pt x="188" y="18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32"/>
              <p:cNvSpPr>
                <a:spLocks noEditPoints="1"/>
              </p:cNvSpPr>
              <p:nvPr/>
            </p:nvSpPr>
            <p:spPr bwMode="auto">
              <a:xfrm>
                <a:off x="6692399" y="4742185"/>
                <a:ext cx="195004" cy="189025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33"/>
              <p:cNvSpPr/>
              <p:nvPr/>
            </p:nvSpPr>
            <p:spPr bwMode="auto">
              <a:xfrm>
                <a:off x="6792392" y="4893007"/>
                <a:ext cx="285032" cy="487344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34"/>
              <p:cNvSpPr/>
              <p:nvPr/>
            </p:nvSpPr>
            <p:spPr bwMode="auto">
              <a:xfrm>
                <a:off x="6809667" y="3918649"/>
                <a:ext cx="339846" cy="1155409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35"/>
              <p:cNvSpPr/>
              <p:nvPr/>
            </p:nvSpPr>
            <p:spPr bwMode="auto">
              <a:xfrm>
                <a:off x="6782759" y="2300479"/>
                <a:ext cx="263771" cy="1252080"/>
              </a:xfrm>
              <a:custGeom>
                <a:gdLst>
                  <a:gd name="T0" fmla="*/ 0 w 336"/>
                  <a:gd name="T1" fmla="*/ 1595 h 1595"/>
                  <a:gd name="T2" fmla="*/ 67 w 336"/>
                  <a:gd name="T3" fmla="*/ 1591 h 1595"/>
                  <a:gd name="T4" fmla="*/ 202 w 336"/>
                  <a:gd name="T5" fmla="*/ 1377 h 1595"/>
                  <a:gd name="T6" fmla="*/ 312 w 336"/>
                  <a:gd name="T7" fmla="*/ 1230 h 1595"/>
                  <a:gd name="T8" fmla="*/ 211 w 336"/>
                  <a:gd name="T9" fmla="*/ 1317 h 1595"/>
                  <a:gd name="T10" fmla="*/ 236 w 336"/>
                  <a:gd name="T11" fmla="*/ 826 h 1595"/>
                  <a:gd name="T12" fmla="*/ 272 w 336"/>
                  <a:gd name="T13" fmla="*/ 738 h 1595"/>
                  <a:gd name="T14" fmla="*/ 231 w 336"/>
                  <a:gd name="T15" fmla="*/ 755 h 1595"/>
                  <a:gd name="T16" fmla="*/ 165 w 336"/>
                  <a:gd name="T17" fmla="*/ 202 h 1595"/>
                  <a:gd name="T18" fmla="*/ 37 w 336"/>
                  <a:gd name="T19" fmla="*/ 19 h 1595"/>
                  <a:gd name="T20" fmla="*/ 156 w 336"/>
                  <a:gd name="T21" fmla="*/ 291 h 1595"/>
                  <a:gd name="T22" fmla="*/ 81 w 336"/>
                  <a:gd name="T23" fmla="*/ 286 h 1595"/>
                  <a:gd name="T24" fmla="*/ 172 w 336"/>
                  <a:gd name="T25" fmla="*/ 368 h 1595"/>
                  <a:gd name="T26" fmla="*/ 193 w 336"/>
                  <a:gd name="T27" fmla="*/ 742 h 1595"/>
                  <a:gd name="T28" fmla="*/ 136 w 336"/>
                  <a:gd name="T29" fmla="*/ 751 h 1595"/>
                  <a:gd name="T30" fmla="*/ 196 w 336"/>
                  <a:gd name="T31" fmla="*/ 820 h 1595"/>
                  <a:gd name="T32" fmla="*/ 172 w 336"/>
                  <a:gd name="T33" fmla="*/ 1318 h 1595"/>
                  <a:gd name="T34" fmla="*/ 0 w 336"/>
                  <a:gd name="T35" fmla="*/ 1595 h 15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6" h="1594">
                    <a:moveTo>
                      <a:pt x="0" y="1595"/>
                    </a:moveTo>
                    <a:cubicBezTo>
                      <a:pt x="67" y="1591"/>
                      <a:pt x="67" y="1591"/>
                      <a:pt x="67" y="1591"/>
                    </a:cubicBezTo>
                    <a:cubicBezTo>
                      <a:pt x="185" y="1443"/>
                      <a:pt x="194" y="1402"/>
                      <a:pt x="202" y="1377"/>
                    </a:cubicBezTo>
                    <a:cubicBezTo>
                      <a:pt x="304" y="1282"/>
                      <a:pt x="336" y="1252"/>
                      <a:pt x="312" y="1230"/>
                    </a:cubicBezTo>
                    <a:cubicBezTo>
                      <a:pt x="294" y="1235"/>
                      <a:pt x="240" y="1313"/>
                      <a:pt x="211" y="1317"/>
                    </a:cubicBezTo>
                    <a:cubicBezTo>
                      <a:pt x="243" y="1138"/>
                      <a:pt x="240" y="942"/>
                      <a:pt x="236" y="826"/>
                    </a:cubicBezTo>
                    <a:cubicBezTo>
                      <a:pt x="233" y="791"/>
                      <a:pt x="275" y="760"/>
                      <a:pt x="272" y="738"/>
                    </a:cubicBezTo>
                    <a:cubicBezTo>
                      <a:pt x="241" y="750"/>
                      <a:pt x="234" y="755"/>
                      <a:pt x="231" y="755"/>
                    </a:cubicBezTo>
                    <a:cubicBezTo>
                      <a:pt x="226" y="731"/>
                      <a:pt x="251" y="469"/>
                      <a:pt x="165" y="202"/>
                    </a:cubicBezTo>
                    <a:cubicBezTo>
                      <a:pt x="115" y="62"/>
                      <a:pt x="70" y="0"/>
                      <a:pt x="37" y="19"/>
                    </a:cubicBezTo>
                    <a:cubicBezTo>
                      <a:pt x="110" y="92"/>
                      <a:pt x="147" y="260"/>
                      <a:pt x="156" y="291"/>
                    </a:cubicBezTo>
                    <a:cubicBezTo>
                      <a:pt x="134" y="290"/>
                      <a:pt x="107" y="268"/>
                      <a:pt x="81" y="286"/>
                    </a:cubicBezTo>
                    <a:cubicBezTo>
                      <a:pt x="83" y="293"/>
                      <a:pt x="146" y="303"/>
                      <a:pt x="172" y="368"/>
                    </a:cubicBezTo>
                    <a:cubicBezTo>
                      <a:pt x="211" y="630"/>
                      <a:pt x="195" y="722"/>
                      <a:pt x="193" y="742"/>
                    </a:cubicBezTo>
                    <a:cubicBezTo>
                      <a:pt x="181" y="742"/>
                      <a:pt x="169" y="724"/>
                      <a:pt x="136" y="751"/>
                    </a:cubicBezTo>
                    <a:cubicBezTo>
                      <a:pt x="137" y="757"/>
                      <a:pt x="182" y="761"/>
                      <a:pt x="196" y="820"/>
                    </a:cubicBezTo>
                    <a:cubicBezTo>
                      <a:pt x="217" y="873"/>
                      <a:pt x="201" y="1250"/>
                      <a:pt x="172" y="1318"/>
                    </a:cubicBezTo>
                    <a:cubicBezTo>
                      <a:pt x="154" y="1397"/>
                      <a:pt x="77" y="1520"/>
                      <a:pt x="0" y="15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36"/>
              <p:cNvSpPr/>
              <p:nvPr/>
            </p:nvSpPr>
            <p:spPr bwMode="auto">
              <a:xfrm>
                <a:off x="6102070" y="1518469"/>
                <a:ext cx="262110" cy="436517"/>
              </a:xfrm>
              <a:custGeom>
                <a:gdLst>
                  <a:gd name="T0" fmla="*/ 334 w 334"/>
                  <a:gd name="T1" fmla="*/ 542 h 556"/>
                  <a:gd name="T2" fmla="*/ 262 w 334"/>
                  <a:gd name="T3" fmla="*/ 396 h 556"/>
                  <a:gd name="T4" fmla="*/ 263 w 334"/>
                  <a:gd name="T5" fmla="*/ 334 h 556"/>
                  <a:gd name="T6" fmla="*/ 206 w 334"/>
                  <a:gd name="T7" fmla="*/ 349 h 556"/>
                  <a:gd name="T8" fmla="*/ 44 w 334"/>
                  <a:gd name="T9" fmla="*/ 57 h 556"/>
                  <a:gd name="T10" fmla="*/ 10 w 334"/>
                  <a:gd name="T11" fmla="*/ 62 h 556"/>
                  <a:gd name="T12" fmla="*/ 56 w 334"/>
                  <a:gd name="T13" fmla="*/ 282 h 556"/>
                  <a:gd name="T14" fmla="*/ 10 w 334"/>
                  <a:gd name="T15" fmla="*/ 315 h 556"/>
                  <a:gd name="T16" fmla="*/ 202 w 334"/>
                  <a:gd name="T17" fmla="*/ 404 h 556"/>
                  <a:gd name="T18" fmla="*/ 296 w 334"/>
                  <a:gd name="T19" fmla="*/ 555 h 556"/>
                  <a:gd name="T20" fmla="*/ 334 w 334"/>
                  <a:gd name="T21" fmla="*/ 542 h 55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4" h="556">
                    <a:moveTo>
                      <a:pt x="334" y="542"/>
                    </a:moveTo>
                    <a:cubicBezTo>
                      <a:pt x="296" y="465"/>
                      <a:pt x="270" y="441"/>
                      <a:pt x="262" y="396"/>
                    </a:cubicBezTo>
                    <a:cubicBezTo>
                      <a:pt x="260" y="383"/>
                      <a:pt x="280" y="341"/>
                      <a:pt x="263" y="334"/>
                    </a:cubicBezTo>
                    <a:cubicBezTo>
                      <a:pt x="243" y="347"/>
                      <a:pt x="238" y="372"/>
                      <a:pt x="206" y="349"/>
                    </a:cubicBezTo>
                    <a:cubicBezTo>
                      <a:pt x="129" y="309"/>
                      <a:pt x="51" y="239"/>
                      <a:pt x="44" y="57"/>
                    </a:cubicBezTo>
                    <a:cubicBezTo>
                      <a:pt x="42" y="12"/>
                      <a:pt x="17" y="0"/>
                      <a:pt x="10" y="62"/>
                    </a:cubicBezTo>
                    <a:cubicBezTo>
                      <a:pt x="5" y="187"/>
                      <a:pt x="38" y="246"/>
                      <a:pt x="56" y="282"/>
                    </a:cubicBezTo>
                    <a:cubicBezTo>
                      <a:pt x="13" y="281"/>
                      <a:pt x="0" y="305"/>
                      <a:pt x="10" y="315"/>
                    </a:cubicBezTo>
                    <a:cubicBezTo>
                      <a:pt x="56" y="297"/>
                      <a:pt x="137" y="368"/>
                      <a:pt x="202" y="404"/>
                    </a:cubicBezTo>
                    <a:cubicBezTo>
                      <a:pt x="234" y="473"/>
                      <a:pt x="290" y="556"/>
                      <a:pt x="296" y="555"/>
                    </a:cubicBezTo>
                    <a:cubicBezTo>
                      <a:pt x="334" y="542"/>
                      <a:pt x="334" y="542"/>
                      <a:pt x="334" y="5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37"/>
              <p:cNvSpPr/>
              <p:nvPr/>
            </p:nvSpPr>
            <p:spPr bwMode="auto">
              <a:xfrm>
                <a:off x="6212694" y="4932207"/>
                <a:ext cx="127235" cy="166435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38"/>
              <p:cNvSpPr>
                <a:spLocks noEditPoints="1"/>
              </p:cNvSpPr>
              <p:nvPr/>
            </p:nvSpPr>
            <p:spPr bwMode="auto">
              <a:xfrm>
                <a:off x="6830596" y="4286733"/>
                <a:ext cx="212279" cy="224571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39"/>
              <p:cNvSpPr>
                <a:spLocks noEditPoints="1"/>
              </p:cNvSpPr>
              <p:nvPr/>
            </p:nvSpPr>
            <p:spPr bwMode="auto">
              <a:xfrm>
                <a:off x="6907667" y="4647840"/>
                <a:ext cx="339181" cy="383032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41"/>
              <p:cNvSpPr/>
              <p:nvPr/>
            </p:nvSpPr>
            <p:spPr bwMode="auto">
              <a:xfrm>
                <a:off x="6028321" y="2507775"/>
                <a:ext cx="112950" cy="115940"/>
              </a:xfrm>
              <a:custGeom>
                <a:gdLst>
                  <a:gd name="T0" fmla="*/ 144 w 144"/>
                  <a:gd name="T1" fmla="*/ 63 h 148"/>
                  <a:gd name="T2" fmla="*/ 7 w 144"/>
                  <a:gd name="T3" fmla="*/ 74 h 148"/>
                  <a:gd name="T4" fmla="*/ 61 w 144"/>
                  <a:gd name="T5" fmla="*/ 123 h 148"/>
                  <a:gd name="T6" fmla="*/ 117 w 144"/>
                  <a:gd name="T7" fmla="*/ 87 h 148"/>
                  <a:gd name="T8" fmla="*/ 144 w 144"/>
                  <a:gd name="T9" fmla="*/ 63 h 14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8">
                    <a:moveTo>
                      <a:pt x="144" y="63"/>
                    </a:moveTo>
                    <a:cubicBezTo>
                      <a:pt x="129" y="0"/>
                      <a:pt x="24" y="21"/>
                      <a:pt x="7" y="74"/>
                    </a:cubicBezTo>
                    <a:cubicBezTo>
                      <a:pt x="0" y="99"/>
                      <a:pt x="48" y="110"/>
                      <a:pt x="61" y="123"/>
                    </a:cubicBezTo>
                    <a:cubicBezTo>
                      <a:pt x="94" y="148"/>
                      <a:pt x="138" y="127"/>
                      <a:pt x="117" y="87"/>
                    </a:cubicBezTo>
                    <a:cubicBezTo>
                      <a:pt x="106" y="67"/>
                      <a:pt x="132" y="67"/>
                      <a:pt x="144" y="6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42"/>
              <p:cNvSpPr/>
              <p:nvPr/>
            </p:nvSpPr>
            <p:spPr bwMode="auto">
              <a:xfrm>
                <a:off x="6743558" y="2450303"/>
                <a:ext cx="118597" cy="105973"/>
              </a:xfrm>
              <a:custGeom>
                <a:gdLst>
                  <a:gd name="T0" fmla="*/ 115 w 151"/>
                  <a:gd name="T1" fmla="*/ 86 h 135"/>
                  <a:gd name="T2" fmla="*/ 112 w 151"/>
                  <a:gd name="T3" fmla="*/ 20 h 135"/>
                  <a:gd name="T4" fmla="*/ 47 w 151"/>
                  <a:gd name="T5" fmla="*/ 57 h 135"/>
                  <a:gd name="T6" fmla="*/ 62 w 151"/>
                  <a:gd name="T7" fmla="*/ 129 h 135"/>
                  <a:gd name="T8" fmla="*/ 115 w 151"/>
                  <a:gd name="T9" fmla="*/ 86 h 1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35">
                    <a:moveTo>
                      <a:pt x="115" y="86"/>
                    </a:moveTo>
                    <a:cubicBezTo>
                      <a:pt x="127" y="69"/>
                      <a:pt x="151" y="45"/>
                      <a:pt x="112" y="20"/>
                    </a:cubicBezTo>
                    <a:cubicBezTo>
                      <a:pt x="49" y="0"/>
                      <a:pt x="0" y="16"/>
                      <a:pt x="47" y="57"/>
                    </a:cubicBezTo>
                    <a:cubicBezTo>
                      <a:pt x="76" y="79"/>
                      <a:pt x="15" y="122"/>
                      <a:pt x="62" y="129"/>
                    </a:cubicBezTo>
                    <a:cubicBezTo>
                      <a:pt x="96" y="135"/>
                      <a:pt x="125" y="113"/>
                      <a:pt x="115" y="8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43"/>
              <p:cNvSpPr>
                <a:spLocks noEditPoints="1"/>
              </p:cNvSpPr>
              <p:nvPr/>
            </p:nvSpPr>
            <p:spPr bwMode="auto">
              <a:xfrm>
                <a:off x="5937297" y="1655669"/>
                <a:ext cx="202313" cy="220916"/>
              </a:xfrm>
              <a:custGeom>
                <a:gdLst>
                  <a:gd name="T0" fmla="*/ 218 w 258"/>
                  <a:gd name="T1" fmla="*/ 103 h 281"/>
                  <a:gd name="T2" fmla="*/ 14 w 258"/>
                  <a:gd name="T3" fmla="*/ 134 h 281"/>
                  <a:gd name="T4" fmla="*/ 218 w 258"/>
                  <a:gd name="T5" fmla="*/ 103 h 281"/>
                  <a:gd name="T6" fmla="*/ 52 w 258"/>
                  <a:gd name="T7" fmla="*/ 214 h 281"/>
                  <a:gd name="T8" fmla="*/ 208 w 258"/>
                  <a:gd name="T9" fmla="*/ 159 h 281"/>
                  <a:gd name="T10" fmla="*/ 154 w 258"/>
                  <a:gd name="T11" fmla="*/ 281 h 281"/>
                  <a:gd name="T12" fmla="*/ 52 w 258"/>
                  <a:gd name="T13" fmla="*/ 214 h 281"/>
                  <a:gd name="T14" fmla="*/ 99 w 258"/>
                  <a:gd name="T15" fmla="*/ 166 h 281"/>
                  <a:gd name="T16" fmla="*/ 17 w 258"/>
                  <a:gd name="T17" fmla="*/ 161 h 281"/>
                  <a:gd name="T18" fmla="*/ 99 w 258"/>
                  <a:gd name="T19" fmla="*/ 166 h 28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281">
                    <a:moveTo>
                      <a:pt x="218" y="103"/>
                    </a:moveTo>
                    <a:cubicBezTo>
                      <a:pt x="152" y="0"/>
                      <a:pt x="0" y="82"/>
                      <a:pt x="14" y="134"/>
                    </a:cubicBezTo>
                    <a:cubicBezTo>
                      <a:pt x="95" y="124"/>
                      <a:pt x="138" y="193"/>
                      <a:pt x="218" y="103"/>
                    </a:cubicBezTo>
                    <a:close/>
                    <a:moveTo>
                      <a:pt x="52" y="214"/>
                    </a:moveTo>
                    <a:cubicBezTo>
                      <a:pt x="93" y="182"/>
                      <a:pt x="145" y="228"/>
                      <a:pt x="208" y="159"/>
                    </a:cubicBezTo>
                    <a:cubicBezTo>
                      <a:pt x="247" y="168"/>
                      <a:pt x="258" y="279"/>
                      <a:pt x="154" y="281"/>
                    </a:cubicBezTo>
                    <a:cubicBezTo>
                      <a:pt x="75" y="277"/>
                      <a:pt x="42" y="231"/>
                      <a:pt x="52" y="214"/>
                    </a:cubicBezTo>
                    <a:close/>
                    <a:moveTo>
                      <a:pt x="99" y="166"/>
                    </a:moveTo>
                    <a:cubicBezTo>
                      <a:pt x="62" y="152"/>
                      <a:pt x="41" y="162"/>
                      <a:pt x="17" y="161"/>
                    </a:cubicBezTo>
                    <a:cubicBezTo>
                      <a:pt x="15" y="193"/>
                      <a:pt x="21" y="223"/>
                      <a:pt x="99" y="16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44"/>
              <p:cNvSpPr>
                <a:spLocks noEditPoints="1"/>
              </p:cNvSpPr>
              <p:nvPr/>
            </p:nvSpPr>
            <p:spPr bwMode="auto">
              <a:xfrm>
                <a:off x="6521313" y="1490896"/>
                <a:ext cx="150156" cy="160123"/>
              </a:xfrm>
              <a:custGeom>
                <a:gdLst>
                  <a:gd name="T0" fmla="*/ 166 w 191"/>
                  <a:gd name="T1" fmla="*/ 118 h 204"/>
                  <a:gd name="T2" fmla="*/ 29 w 191"/>
                  <a:gd name="T3" fmla="*/ 43 h 204"/>
                  <a:gd name="T4" fmla="*/ 166 w 191"/>
                  <a:gd name="T5" fmla="*/ 118 h 204"/>
                  <a:gd name="T6" fmla="*/ 115 w 191"/>
                  <a:gd name="T7" fmla="*/ 111 h 204"/>
                  <a:gd name="T8" fmla="*/ 13 w 191"/>
                  <a:gd name="T9" fmla="*/ 99 h 204"/>
                  <a:gd name="T10" fmla="*/ 157 w 191"/>
                  <a:gd name="T11" fmla="*/ 131 h 204"/>
                  <a:gd name="T12" fmla="*/ 115 w 191"/>
                  <a:gd name="T13" fmla="*/ 111 h 2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04">
                    <a:moveTo>
                      <a:pt x="166" y="118"/>
                    </a:moveTo>
                    <a:cubicBezTo>
                      <a:pt x="191" y="30"/>
                      <a:pt x="102" y="0"/>
                      <a:pt x="29" y="43"/>
                    </a:cubicBezTo>
                    <a:cubicBezTo>
                      <a:pt x="0" y="82"/>
                      <a:pt x="105" y="54"/>
                      <a:pt x="166" y="118"/>
                    </a:cubicBezTo>
                    <a:close/>
                    <a:moveTo>
                      <a:pt x="115" y="111"/>
                    </a:moveTo>
                    <a:cubicBezTo>
                      <a:pt x="71" y="101"/>
                      <a:pt x="9" y="72"/>
                      <a:pt x="13" y="99"/>
                    </a:cubicBezTo>
                    <a:cubicBezTo>
                      <a:pt x="29" y="198"/>
                      <a:pt x="153" y="204"/>
                      <a:pt x="157" y="131"/>
                    </a:cubicBezTo>
                    <a:cubicBezTo>
                      <a:pt x="151" y="115"/>
                      <a:pt x="133" y="121"/>
                      <a:pt x="115" y="11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45"/>
              <p:cNvSpPr>
                <a:spLocks noEditPoints="1"/>
              </p:cNvSpPr>
              <p:nvPr/>
            </p:nvSpPr>
            <p:spPr bwMode="auto">
              <a:xfrm>
                <a:off x="6231630" y="4673087"/>
                <a:ext cx="775035" cy="2184912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46"/>
              <p:cNvSpPr>
                <a:spLocks noEditPoints="1"/>
              </p:cNvSpPr>
              <p:nvPr/>
            </p:nvSpPr>
            <p:spPr bwMode="auto">
              <a:xfrm>
                <a:off x="6223657" y="1808152"/>
                <a:ext cx="555115" cy="546477"/>
              </a:xfrm>
              <a:custGeom>
                <a:gdLst>
                  <a:gd name="T0" fmla="*/ 294 w 707"/>
                  <a:gd name="T1" fmla="*/ 313 h 696"/>
                  <a:gd name="T2" fmla="*/ 476 w 707"/>
                  <a:gd name="T3" fmla="*/ 305 h 696"/>
                  <a:gd name="T4" fmla="*/ 480 w 707"/>
                  <a:gd name="T5" fmla="*/ 285 h 696"/>
                  <a:gd name="T6" fmla="*/ 470 w 707"/>
                  <a:gd name="T7" fmla="*/ 334 h 696"/>
                  <a:gd name="T8" fmla="*/ 487 w 707"/>
                  <a:gd name="T9" fmla="*/ 345 h 696"/>
                  <a:gd name="T10" fmla="*/ 487 w 707"/>
                  <a:gd name="T11" fmla="*/ 357 h 696"/>
                  <a:gd name="T12" fmla="*/ 459 w 707"/>
                  <a:gd name="T13" fmla="*/ 420 h 696"/>
                  <a:gd name="T14" fmla="*/ 478 w 707"/>
                  <a:gd name="T15" fmla="*/ 417 h 696"/>
                  <a:gd name="T16" fmla="*/ 429 w 707"/>
                  <a:gd name="T17" fmla="*/ 422 h 696"/>
                  <a:gd name="T18" fmla="*/ 423 w 707"/>
                  <a:gd name="T19" fmla="*/ 441 h 696"/>
                  <a:gd name="T20" fmla="*/ 410 w 707"/>
                  <a:gd name="T21" fmla="*/ 444 h 696"/>
                  <a:gd name="T22" fmla="*/ 343 w 707"/>
                  <a:gd name="T23" fmla="*/ 431 h 696"/>
                  <a:gd name="T24" fmla="*/ 351 w 707"/>
                  <a:gd name="T25" fmla="*/ 449 h 696"/>
                  <a:gd name="T26" fmla="*/ 332 w 707"/>
                  <a:gd name="T27" fmla="*/ 403 h 696"/>
                  <a:gd name="T28" fmla="*/ 312 w 707"/>
                  <a:gd name="T29" fmla="*/ 403 h 696"/>
                  <a:gd name="T30" fmla="*/ 313 w 707"/>
                  <a:gd name="T31" fmla="*/ 277 h 696"/>
                  <a:gd name="T32" fmla="*/ 375 w 707"/>
                  <a:gd name="T33" fmla="*/ 246 h 696"/>
                  <a:gd name="T34" fmla="*/ 357 w 707"/>
                  <a:gd name="T35" fmla="*/ 236 h 696"/>
                  <a:gd name="T36" fmla="*/ 399 w 707"/>
                  <a:gd name="T37" fmla="*/ 263 h 696"/>
                  <a:gd name="T38" fmla="*/ 416 w 707"/>
                  <a:gd name="T39" fmla="*/ 251 h 696"/>
                  <a:gd name="T40" fmla="*/ 427 w 707"/>
                  <a:gd name="T41" fmla="*/ 256 h 696"/>
                  <a:gd name="T42" fmla="*/ 294 w 707"/>
                  <a:gd name="T43" fmla="*/ 367 h 696"/>
                  <a:gd name="T44" fmla="*/ 286 w 707"/>
                  <a:gd name="T45" fmla="*/ 385 h 696"/>
                  <a:gd name="T46" fmla="*/ 305 w 707"/>
                  <a:gd name="T47" fmla="*/ 340 h 696"/>
                  <a:gd name="T48" fmla="*/ 291 w 707"/>
                  <a:gd name="T49" fmla="*/ 326 h 696"/>
                  <a:gd name="T50" fmla="*/ 433 w 707"/>
                  <a:gd name="T51" fmla="*/ 399 h 696"/>
                  <a:gd name="T52" fmla="*/ 363 w 707"/>
                  <a:gd name="T53" fmla="*/ 315 h 696"/>
                  <a:gd name="T54" fmla="*/ 360 w 707"/>
                  <a:gd name="T55" fmla="*/ 368 h 696"/>
                  <a:gd name="T56" fmla="*/ 248 w 707"/>
                  <a:gd name="T57" fmla="*/ 690 h 696"/>
                  <a:gd name="T58" fmla="*/ 160 w 707"/>
                  <a:gd name="T59" fmla="*/ 635 h 696"/>
                  <a:gd name="T60" fmla="*/ 391 w 707"/>
                  <a:gd name="T61" fmla="*/ 502 h 696"/>
                  <a:gd name="T62" fmla="*/ 690 w 707"/>
                  <a:gd name="T63" fmla="*/ 460 h 696"/>
                  <a:gd name="T64" fmla="*/ 657 w 707"/>
                  <a:gd name="T65" fmla="*/ 304 h 696"/>
                  <a:gd name="T66" fmla="*/ 452 w 707"/>
                  <a:gd name="T67" fmla="*/ 175 h 696"/>
                  <a:gd name="T68" fmla="*/ 202 w 707"/>
                  <a:gd name="T69" fmla="*/ 73 h 696"/>
                  <a:gd name="T70" fmla="*/ 82 w 707"/>
                  <a:gd name="T71" fmla="*/ 385 h 696"/>
                  <a:gd name="T72" fmla="*/ 217 w 707"/>
                  <a:gd name="T73" fmla="*/ 434 h 696"/>
                  <a:gd name="T74" fmla="*/ 360 w 707"/>
                  <a:gd name="T75" fmla="*/ 675 h 696"/>
                  <a:gd name="T76" fmla="*/ 689 w 707"/>
                  <a:gd name="T77" fmla="*/ 491 h 696"/>
                  <a:gd name="T78" fmla="*/ 677 w 707"/>
                  <a:gd name="T79" fmla="*/ 284 h 696"/>
                  <a:gd name="T80" fmla="*/ 657 w 707"/>
                  <a:gd name="T81" fmla="*/ 263 h 696"/>
                  <a:gd name="T82" fmla="*/ 275 w 707"/>
                  <a:gd name="T83" fmla="*/ 10 h 696"/>
                  <a:gd name="T84" fmla="*/ 381 w 707"/>
                  <a:gd name="T85" fmla="*/ 28 h 696"/>
                  <a:gd name="T86" fmla="*/ 46 w 707"/>
                  <a:gd name="T87" fmla="*/ 429 h 69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7" h="696">
                    <a:moveTo>
                      <a:pt x="306" y="287"/>
                    </a:moveTo>
                    <a:cubicBezTo>
                      <a:pt x="313" y="290"/>
                      <a:pt x="316" y="299"/>
                      <a:pt x="313" y="306"/>
                    </a:cubicBezTo>
                    <a:cubicBezTo>
                      <a:pt x="309" y="313"/>
                      <a:pt x="301" y="316"/>
                      <a:pt x="294" y="313"/>
                    </a:cubicBezTo>
                    <a:cubicBezTo>
                      <a:pt x="287" y="310"/>
                      <a:pt x="283" y="301"/>
                      <a:pt x="287" y="294"/>
                    </a:cubicBezTo>
                    <a:cubicBezTo>
                      <a:pt x="290" y="287"/>
                      <a:pt x="298" y="284"/>
                      <a:pt x="306" y="287"/>
                    </a:cubicBezTo>
                    <a:close/>
                    <a:moveTo>
                      <a:pt x="476" y="305"/>
                    </a:moveTo>
                    <a:cubicBezTo>
                      <a:pt x="470" y="309"/>
                      <a:pt x="461" y="308"/>
                      <a:pt x="456" y="301"/>
                    </a:cubicBezTo>
                    <a:cubicBezTo>
                      <a:pt x="452" y="295"/>
                      <a:pt x="454" y="286"/>
                      <a:pt x="460" y="281"/>
                    </a:cubicBezTo>
                    <a:cubicBezTo>
                      <a:pt x="467" y="277"/>
                      <a:pt x="475" y="279"/>
                      <a:pt x="480" y="285"/>
                    </a:cubicBezTo>
                    <a:cubicBezTo>
                      <a:pt x="484" y="292"/>
                      <a:pt x="483" y="300"/>
                      <a:pt x="476" y="305"/>
                    </a:cubicBezTo>
                    <a:close/>
                    <a:moveTo>
                      <a:pt x="487" y="345"/>
                    </a:moveTo>
                    <a:cubicBezTo>
                      <a:pt x="479" y="346"/>
                      <a:pt x="472" y="341"/>
                      <a:pt x="470" y="334"/>
                    </a:cubicBezTo>
                    <a:cubicBezTo>
                      <a:pt x="469" y="326"/>
                      <a:pt x="473" y="318"/>
                      <a:pt x="481" y="317"/>
                    </a:cubicBezTo>
                    <a:cubicBezTo>
                      <a:pt x="489" y="315"/>
                      <a:pt x="496" y="320"/>
                      <a:pt x="498" y="328"/>
                    </a:cubicBezTo>
                    <a:cubicBezTo>
                      <a:pt x="500" y="335"/>
                      <a:pt x="495" y="343"/>
                      <a:pt x="487" y="345"/>
                    </a:cubicBezTo>
                    <a:close/>
                    <a:moveTo>
                      <a:pt x="481" y="385"/>
                    </a:moveTo>
                    <a:cubicBezTo>
                      <a:pt x="473" y="384"/>
                      <a:pt x="469" y="376"/>
                      <a:pt x="470" y="368"/>
                    </a:cubicBezTo>
                    <a:cubicBezTo>
                      <a:pt x="472" y="361"/>
                      <a:pt x="479" y="356"/>
                      <a:pt x="487" y="357"/>
                    </a:cubicBezTo>
                    <a:cubicBezTo>
                      <a:pt x="495" y="359"/>
                      <a:pt x="500" y="367"/>
                      <a:pt x="498" y="374"/>
                    </a:cubicBezTo>
                    <a:cubicBezTo>
                      <a:pt x="496" y="382"/>
                      <a:pt x="489" y="387"/>
                      <a:pt x="481" y="385"/>
                    </a:cubicBezTo>
                    <a:close/>
                    <a:moveTo>
                      <a:pt x="459" y="420"/>
                    </a:moveTo>
                    <a:cubicBezTo>
                      <a:pt x="452" y="415"/>
                      <a:pt x="451" y="406"/>
                      <a:pt x="456" y="400"/>
                    </a:cubicBezTo>
                    <a:cubicBezTo>
                      <a:pt x="461" y="394"/>
                      <a:pt x="470" y="392"/>
                      <a:pt x="476" y="397"/>
                    </a:cubicBezTo>
                    <a:cubicBezTo>
                      <a:pt x="482" y="402"/>
                      <a:pt x="483" y="411"/>
                      <a:pt x="478" y="417"/>
                    </a:cubicBezTo>
                    <a:cubicBezTo>
                      <a:pt x="474" y="423"/>
                      <a:pt x="465" y="425"/>
                      <a:pt x="459" y="420"/>
                    </a:cubicBezTo>
                    <a:close/>
                    <a:moveTo>
                      <a:pt x="423" y="441"/>
                    </a:moveTo>
                    <a:cubicBezTo>
                      <a:pt x="420" y="434"/>
                      <a:pt x="422" y="425"/>
                      <a:pt x="429" y="422"/>
                    </a:cubicBezTo>
                    <a:cubicBezTo>
                      <a:pt x="436" y="418"/>
                      <a:pt x="445" y="421"/>
                      <a:pt x="449" y="428"/>
                    </a:cubicBezTo>
                    <a:cubicBezTo>
                      <a:pt x="452" y="435"/>
                      <a:pt x="449" y="444"/>
                      <a:pt x="442" y="447"/>
                    </a:cubicBezTo>
                    <a:cubicBezTo>
                      <a:pt x="435" y="451"/>
                      <a:pt x="427" y="448"/>
                      <a:pt x="423" y="441"/>
                    </a:cubicBezTo>
                    <a:close/>
                    <a:moveTo>
                      <a:pt x="382" y="444"/>
                    </a:moveTo>
                    <a:cubicBezTo>
                      <a:pt x="382" y="436"/>
                      <a:pt x="388" y="430"/>
                      <a:pt x="396" y="430"/>
                    </a:cubicBezTo>
                    <a:cubicBezTo>
                      <a:pt x="404" y="430"/>
                      <a:pt x="410" y="436"/>
                      <a:pt x="410" y="444"/>
                    </a:cubicBezTo>
                    <a:cubicBezTo>
                      <a:pt x="411" y="452"/>
                      <a:pt x="404" y="458"/>
                      <a:pt x="396" y="458"/>
                    </a:cubicBezTo>
                    <a:cubicBezTo>
                      <a:pt x="389" y="458"/>
                      <a:pt x="382" y="452"/>
                      <a:pt x="382" y="444"/>
                    </a:cubicBezTo>
                    <a:close/>
                    <a:moveTo>
                      <a:pt x="343" y="431"/>
                    </a:moveTo>
                    <a:cubicBezTo>
                      <a:pt x="346" y="424"/>
                      <a:pt x="354" y="420"/>
                      <a:pt x="362" y="423"/>
                    </a:cubicBezTo>
                    <a:cubicBezTo>
                      <a:pt x="369" y="426"/>
                      <a:pt x="372" y="435"/>
                      <a:pt x="369" y="442"/>
                    </a:cubicBezTo>
                    <a:cubicBezTo>
                      <a:pt x="366" y="449"/>
                      <a:pt x="358" y="452"/>
                      <a:pt x="351" y="449"/>
                    </a:cubicBezTo>
                    <a:cubicBezTo>
                      <a:pt x="343" y="446"/>
                      <a:pt x="340" y="438"/>
                      <a:pt x="343" y="431"/>
                    </a:cubicBezTo>
                    <a:close/>
                    <a:moveTo>
                      <a:pt x="312" y="403"/>
                    </a:moveTo>
                    <a:cubicBezTo>
                      <a:pt x="318" y="398"/>
                      <a:pt x="327" y="398"/>
                      <a:pt x="332" y="403"/>
                    </a:cubicBezTo>
                    <a:cubicBezTo>
                      <a:pt x="338" y="409"/>
                      <a:pt x="338" y="418"/>
                      <a:pt x="332" y="424"/>
                    </a:cubicBezTo>
                    <a:cubicBezTo>
                      <a:pt x="327" y="429"/>
                      <a:pt x="318" y="429"/>
                      <a:pt x="312" y="424"/>
                    </a:cubicBezTo>
                    <a:cubicBezTo>
                      <a:pt x="307" y="418"/>
                      <a:pt x="307" y="409"/>
                      <a:pt x="312" y="403"/>
                    </a:cubicBezTo>
                    <a:close/>
                    <a:moveTo>
                      <a:pt x="335" y="259"/>
                    </a:moveTo>
                    <a:cubicBezTo>
                      <a:pt x="340" y="265"/>
                      <a:pt x="340" y="274"/>
                      <a:pt x="333" y="279"/>
                    </a:cubicBezTo>
                    <a:cubicBezTo>
                      <a:pt x="327" y="284"/>
                      <a:pt x="318" y="283"/>
                      <a:pt x="313" y="277"/>
                    </a:cubicBezTo>
                    <a:cubicBezTo>
                      <a:pt x="308" y="271"/>
                      <a:pt x="309" y="262"/>
                      <a:pt x="315" y="257"/>
                    </a:cubicBezTo>
                    <a:cubicBezTo>
                      <a:pt x="321" y="252"/>
                      <a:pt x="330" y="252"/>
                      <a:pt x="335" y="259"/>
                    </a:cubicBezTo>
                    <a:close/>
                    <a:moveTo>
                      <a:pt x="375" y="246"/>
                    </a:moveTo>
                    <a:cubicBezTo>
                      <a:pt x="376" y="254"/>
                      <a:pt x="372" y="261"/>
                      <a:pt x="364" y="263"/>
                    </a:cubicBezTo>
                    <a:cubicBezTo>
                      <a:pt x="357" y="265"/>
                      <a:pt x="349" y="260"/>
                      <a:pt x="347" y="253"/>
                    </a:cubicBezTo>
                    <a:cubicBezTo>
                      <a:pt x="345" y="245"/>
                      <a:pt x="350" y="237"/>
                      <a:pt x="357" y="236"/>
                    </a:cubicBezTo>
                    <a:cubicBezTo>
                      <a:pt x="365" y="234"/>
                      <a:pt x="373" y="238"/>
                      <a:pt x="375" y="246"/>
                    </a:cubicBezTo>
                    <a:close/>
                    <a:moveTo>
                      <a:pt x="416" y="251"/>
                    </a:moveTo>
                    <a:cubicBezTo>
                      <a:pt x="414" y="259"/>
                      <a:pt x="407" y="264"/>
                      <a:pt x="399" y="263"/>
                    </a:cubicBezTo>
                    <a:cubicBezTo>
                      <a:pt x="391" y="261"/>
                      <a:pt x="386" y="254"/>
                      <a:pt x="388" y="246"/>
                    </a:cubicBezTo>
                    <a:cubicBezTo>
                      <a:pt x="389" y="238"/>
                      <a:pt x="397" y="233"/>
                      <a:pt x="404" y="235"/>
                    </a:cubicBezTo>
                    <a:cubicBezTo>
                      <a:pt x="412" y="236"/>
                      <a:pt x="417" y="244"/>
                      <a:pt x="416" y="251"/>
                    </a:cubicBezTo>
                    <a:close/>
                    <a:moveTo>
                      <a:pt x="451" y="272"/>
                    </a:moveTo>
                    <a:cubicBezTo>
                      <a:pt x="447" y="279"/>
                      <a:pt x="438" y="280"/>
                      <a:pt x="431" y="276"/>
                    </a:cubicBezTo>
                    <a:cubicBezTo>
                      <a:pt x="425" y="272"/>
                      <a:pt x="423" y="263"/>
                      <a:pt x="427" y="256"/>
                    </a:cubicBezTo>
                    <a:cubicBezTo>
                      <a:pt x="432" y="250"/>
                      <a:pt x="441" y="248"/>
                      <a:pt x="447" y="252"/>
                    </a:cubicBezTo>
                    <a:cubicBezTo>
                      <a:pt x="454" y="257"/>
                      <a:pt x="455" y="266"/>
                      <a:pt x="451" y="272"/>
                    </a:cubicBezTo>
                    <a:close/>
                    <a:moveTo>
                      <a:pt x="294" y="367"/>
                    </a:moveTo>
                    <a:cubicBezTo>
                      <a:pt x="301" y="364"/>
                      <a:pt x="309" y="367"/>
                      <a:pt x="313" y="374"/>
                    </a:cubicBezTo>
                    <a:cubicBezTo>
                      <a:pt x="316" y="381"/>
                      <a:pt x="312" y="390"/>
                      <a:pt x="305" y="393"/>
                    </a:cubicBezTo>
                    <a:cubicBezTo>
                      <a:pt x="298" y="396"/>
                      <a:pt x="289" y="393"/>
                      <a:pt x="286" y="385"/>
                    </a:cubicBezTo>
                    <a:cubicBezTo>
                      <a:pt x="283" y="378"/>
                      <a:pt x="287" y="370"/>
                      <a:pt x="294" y="367"/>
                    </a:cubicBezTo>
                    <a:close/>
                    <a:moveTo>
                      <a:pt x="291" y="326"/>
                    </a:moveTo>
                    <a:cubicBezTo>
                      <a:pt x="299" y="326"/>
                      <a:pt x="305" y="332"/>
                      <a:pt x="305" y="340"/>
                    </a:cubicBezTo>
                    <a:cubicBezTo>
                      <a:pt x="305" y="348"/>
                      <a:pt x="299" y="354"/>
                      <a:pt x="291" y="354"/>
                    </a:cubicBezTo>
                    <a:cubicBezTo>
                      <a:pt x="283" y="354"/>
                      <a:pt x="277" y="348"/>
                      <a:pt x="277" y="340"/>
                    </a:cubicBezTo>
                    <a:cubicBezTo>
                      <a:pt x="277" y="332"/>
                      <a:pt x="283" y="326"/>
                      <a:pt x="291" y="326"/>
                    </a:cubicBezTo>
                    <a:close/>
                    <a:moveTo>
                      <a:pt x="343" y="290"/>
                    </a:moveTo>
                    <a:cubicBezTo>
                      <a:pt x="371" y="266"/>
                      <a:pt x="414" y="272"/>
                      <a:pt x="440" y="302"/>
                    </a:cubicBezTo>
                    <a:cubicBezTo>
                      <a:pt x="465" y="332"/>
                      <a:pt x="462" y="376"/>
                      <a:pt x="433" y="399"/>
                    </a:cubicBezTo>
                    <a:cubicBezTo>
                      <a:pt x="405" y="423"/>
                      <a:pt x="361" y="417"/>
                      <a:pt x="336" y="387"/>
                    </a:cubicBezTo>
                    <a:cubicBezTo>
                      <a:pt x="311" y="357"/>
                      <a:pt x="314" y="313"/>
                      <a:pt x="343" y="290"/>
                    </a:cubicBezTo>
                    <a:close/>
                    <a:moveTo>
                      <a:pt x="363" y="315"/>
                    </a:moveTo>
                    <a:cubicBezTo>
                      <a:pt x="379" y="302"/>
                      <a:pt x="402" y="305"/>
                      <a:pt x="416" y="321"/>
                    </a:cubicBezTo>
                    <a:cubicBezTo>
                      <a:pt x="429" y="338"/>
                      <a:pt x="428" y="361"/>
                      <a:pt x="412" y="374"/>
                    </a:cubicBezTo>
                    <a:cubicBezTo>
                      <a:pt x="397" y="387"/>
                      <a:pt x="374" y="384"/>
                      <a:pt x="360" y="368"/>
                    </a:cubicBezTo>
                    <a:cubicBezTo>
                      <a:pt x="346" y="351"/>
                      <a:pt x="348" y="328"/>
                      <a:pt x="363" y="315"/>
                    </a:cubicBezTo>
                    <a:close/>
                    <a:moveTo>
                      <a:pt x="160" y="635"/>
                    </a:moveTo>
                    <a:cubicBezTo>
                      <a:pt x="175" y="660"/>
                      <a:pt x="205" y="679"/>
                      <a:pt x="248" y="690"/>
                    </a:cubicBezTo>
                    <a:cubicBezTo>
                      <a:pt x="280" y="696"/>
                      <a:pt x="308" y="694"/>
                      <a:pt x="331" y="688"/>
                    </a:cubicBezTo>
                    <a:cubicBezTo>
                      <a:pt x="291" y="659"/>
                      <a:pt x="244" y="640"/>
                      <a:pt x="194" y="636"/>
                    </a:cubicBezTo>
                    <a:cubicBezTo>
                      <a:pt x="182" y="635"/>
                      <a:pt x="171" y="634"/>
                      <a:pt x="160" y="635"/>
                    </a:cubicBezTo>
                    <a:close/>
                    <a:moveTo>
                      <a:pt x="360" y="675"/>
                    </a:moveTo>
                    <a:cubicBezTo>
                      <a:pt x="387" y="658"/>
                      <a:pt x="398" y="628"/>
                      <a:pt x="382" y="592"/>
                    </a:cubicBezTo>
                    <a:cubicBezTo>
                      <a:pt x="356" y="522"/>
                      <a:pt x="385" y="512"/>
                      <a:pt x="391" y="502"/>
                    </a:cubicBezTo>
                    <a:cubicBezTo>
                      <a:pt x="410" y="579"/>
                      <a:pt x="463" y="616"/>
                      <a:pt x="526" y="616"/>
                    </a:cubicBezTo>
                    <a:cubicBezTo>
                      <a:pt x="545" y="575"/>
                      <a:pt x="573" y="538"/>
                      <a:pt x="608" y="509"/>
                    </a:cubicBezTo>
                    <a:cubicBezTo>
                      <a:pt x="633" y="488"/>
                      <a:pt x="661" y="472"/>
                      <a:pt x="690" y="460"/>
                    </a:cubicBezTo>
                    <a:cubicBezTo>
                      <a:pt x="687" y="415"/>
                      <a:pt x="660" y="375"/>
                      <a:pt x="608" y="368"/>
                    </a:cubicBezTo>
                    <a:cubicBezTo>
                      <a:pt x="560" y="366"/>
                      <a:pt x="518" y="380"/>
                      <a:pt x="517" y="358"/>
                    </a:cubicBezTo>
                    <a:cubicBezTo>
                      <a:pt x="579" y="346"/>
                      <a:pt x="626" y="328"/>
                      <a:pt x="657" y="304"/>
                    </a:cubicBezTo>
                    <a:cubicBezTo>
                      <a:pt x="650" y="296"/>
                      <a:pt x="642" y="288"/>
                      <a:pt x="636" y="280"/>
                    </a:cubicBezTo>
                    <a:cubicBezTo>
                      <a:pt x="587" y="222"/>
                      <a:pt x="563" y="147"/>
                      <a:pt x="567" y="72"/>
                    </a:cubicBezTo>
                    <a:cubicBezTo>
                      <a:pt x="527" y="78"/>
                      <a:pt x="486" y="111"/>
                      <a:pt x="452" y="175"/>
                    </a:cubicBezTo>
                    <a:cubicBezTo>
                      <a:pt x="443" y="116"/>
                      <a:pt x="425" y="75"/>
                      <a:pt x="402" y="49"/>
                    </a:cubicBezTo>
                    <a:cubicBezTo>
                      <a:pt x="352" y="74"/>
                      <a:pt x="296" y="84"/>
                      <a:pt x="239" y="79"/>
                    </a:cubicBezTo>
                    <a:cubicBezTo>
                      <a:pt x="226" y="78"/>
                      <a:pt x="214" y="76"/>
                      <a:pt x="202" y="73"/>
                    </a:cubicBezTo>
                    <a:cubicBezTo>
                      <a:pt x="182" y="117"/>
                      <a:pt x="195" y="172"/>
                      <a:pt x="256" y="207"/>
                    </a:cubicBezTo>
                    <a:cubicBezTo>
                      <a:pt x="251" y="244"/>
                      <a:pt x="134" y="172"/>
                      <a:pt x="58" y="233"/>
                    </a:cubicBezTo>
                    <a:cubicBezTo>
                      <a:pt x="78" y="281"/>
                      <a:pt x="87" y="333"/>
                      <a:pt x="82" y="385"/>
                    </a:cubicBezTo>
                    <a:cubicBezTo>
                      <a:pt x="80" y="405"/>
                      <a:pt x="76" y="424"/>
                      <a:pt x="71" y="443"/>
                    </a:cubicBezTo>
                    <a:cubicBezTo>
                      <a:pt x="109" y="459"/>
                      <a:pt x="161" y="452"/>
                      <a:pt x="212" y="414"/>
                    </a:cubicBezTo>
                    <a:cubicBezTo>
                      <a:pt x="226" y="402"/>
                      <a:pt x="237" y="416"/>
                      <a:pt x="217" y="434"/>
                    </a:cubicBezTo>
                    <a:cubicBezTo>
                      <a:pt x="161" y="501"/>
                      <a:pt x="138" y="561"/>
                      <a:pt x="149" y="608"/>
                    </a:cubicBezTo>
                    <a:cubicBezTo>
                      <a:pt x="164" y="607"/>
                      <a:pt x="180" y="607"/>
                      <a:pt x="196" y="608"/>
                    </a:cubicBezTo>
                    <a:cubicBezTo>
                      <a:pt x="257" y="614"/>
                      <a:pt x="313" y="638"/>
                      <a:pt x="360" y="675"/>
                    </a:cubicBezTo>
                    <a:close/>
                    <a:moveTo>
                      <a:pt x="558" y="613"/>
                    </a:moveTo>
                    <a:cubicBezTo>
                      <a:pt x="579" y="609"/>
                      <a:pt x="600" y="602"/>
                      <a:pt x="622" y="591"/>
                    </a:cubicBezTo>
                    <a:cubicBezTo>
                      <a:pt x="661" y="569"/>
                      <a:pt x="683" y="530"/>
                      <a:pt x="689" y="491"/>
                    </a:cubicBezTo>
                    <a:cubicBezTo>
                      <a:pt x="667" y="501"/>
                      <a:pt x="645" y="514"/>
                      <a:pt x="626" y="530"/>
                    </a:cubicBezTo>
                    <a:cubicBezTo>
                      <a:pt x="598" y="553"/>
                      <a:pt x="575" y="581"/>
                      <a:pt x="558" y="613"/>
                    </a:cubicBezTo>
                    <a:close/>
                    <a:moveTo>
                      <a:pt x="677" y="284"/>
                    </a:moveTo>
                    <a:cubicBezTo>
                      <a:pt x="701" y="254"/>
                      <a:pt x="707" y="217"/>
                      <a:pt x="692" y="170"/>
                    </a:cubicBezTo>
                    <a:cubicBezTo>
                      <a:pt x="669" y="113"/>
                      <a:pt x="634" y="79"/>
                      <a:pt x="594" y="72"/>
                    </a:cubicBezTo>
                    <a:cubicBezTo>
                      <a:pt x="590" y="141"/>
                      <a:pt x="613" y="209"/>
                      <a:pt x="657" y="263"/>
                    </a:cubicBezTo>
                    <a:cubicBezTo>
                      <a:pt x="663" y="270"/>
                      <a:pt x="670" y="278"/>
                      <a:pt x="677" y="284"/>
                    </a:cubicBezTo>
                    <a:close/>
                    <a:moveTo>
                      <a:pt x="381" y="28"/>
                    </a:moveTo>
                    <a:cubicBezTo>
                      <a:pt x="347" y="3"/>
                      <a:pt x="308" y="0"/>
                      <a:pt x="275" y="10"/>
                    </a:cubicBezTo>
                    <a:cubicBezTo>
                      <a:pt x="251" y="18"/>
                      <a:pt x="232" y="31"/>
                      <a:pt x="217" y="48"/>
                    </a:cubicBezTo>
                    <a:cubicBezTo>
                      <a:pt x="225" y="50"/>
                      <a:pt x="233" y="51"/>
                      <a:pt x="242" y="51"/>
                    </a:cubicBezTo>
                    <a:cubicBezTo>
                      <a:pt x="290" y="56"/>
                      <a:pt x="338" y="48"/>
                      <a:pt x="381" y="28"/>
                    </a:cubicBezTo>
                    <a:close/>
                    <a:moveTo>
                      <a:pt x="37" y="255"/>
                    </a:moveTo>
                    <a:cubicBezTo>
                      <a:pt x="26" y="269"/>
                      <a:pt x="17" y="288"/>
                      <a:pt x="10" y="311"/>
                    </a:cubicBezTo>
                    <a:cubicBezTo>
                      <a:pt x="0" y="364"/>
                      <a:pt x="16" y="405"/>
                      <a:pt x="46" y="429"/>
                    </a:cubicBezTo>
                    <a:cubicBezTo>
                      <a:pt x="50" y="414"/>
                      <a:pt x="53" y="398"/>
                      <a:pt x="55" y="382"/>
                    </a:cubicBezTo>
                    <a:cubicBezTo>
                      <a:pt x="59" y="339"/>
                      <a:pt x="53" y="295"/>
                      <a:pt x="37" y="255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47"/>
              <p:cNvSpPr>
                <a:spLocks noEditPoints="1"/>
              </p:cNvSpPr>
              <p:nvPr/>
            </p:nvSpPr>
            <p:spPr bwMode="auto">
              <a:xfrm>
                <a:off x="5824014" y="4492368"/>
                <a:ext cx="165771" cy="164109"/>
              </a:xfrm>
              <a:custGeom>
                <a:gdLst>
                  <a:gd name="T0" fmla="*/ 119 w 211"/>
                  <a:gd name="T1" fmla="*/ 199 h 209"/>
                  <a:gd name="T2" fmla="*/ 24 w 211"/>
                  <a:gd name="T3" fmla="*/ 107 h 209"/>
                  <a:gd name="T4" fmla="*/ 122 w 211"/>
                  <a:gd name="T5" fmla="*/ 168 h 209"/>
                  <a:gd name="T6" fmla="*/ 119 w 211"/>
                  <a:gd name="T7" fmla="*/ 199 h 209"/>
                  <a:gd name="T8" fmla="*/ 63 w 211"/>
                  <a:gd name="T9" fmla="*/ 59 h 209"/>
                  <a:gd name="T10" fmla="*/ 156 w 211"/>
                  <a:gd name="T11" fmla="*/ 176 h 209"/>
                  <a:gd name="T12" fmla="*/ 63 w 211"/>
                  <a:gd name="T13" fmla="*/ 59 h 20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209">
                    <a:moveTo>
                      <a:pt x="119" y="199"/>
                    </a:moveTo>
                    <a:cubicBezTo>
                      <a:pt x="72" y="209"/>
                      <a:pt x="0" y="170"/>
                      <a:pt x="24" y="107"/>
                    </a:cubicBezTo>
                    <a:cubicBezTo>
                      <a:pt x="59" y="89"/>
                      <a:pt x="78" y="153"/>
                      <a:pt x="122" y="168"/>
                    </a:cubicBezTo>
                    <a:cubicBezTo>
                      <a:pt x="139" y="180"/>
                      <a:pt x="141" y="186"/>
                      <a:pt x="119" y="199"/>
                    </a:cubicBezTo>
                    <a:close/>
                    <a:moveTo>
                      <a:pt x="63" y="59"/>
                    </a:moveTo>
                    <a:cubicBezTo>
                      <a:pt x="123" y="0"/>
                      <a:pt x="211" y="113"/>
                      <a:pt x="156" y="176"/>
                    </a:cubicBezTo>
                    <a:cubicBezTo>
                      <a:pt x="124" y="127"/>
                      <a:pt x="65" y="135"/>
                      <a:pt x="63" y="5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48"/>
              <p:cNvSpPr>
                <a:spLocks noEditPoints="1"/>
              </p:cNvSpPr>
              <p:nvPr/>
            </p:nvSpPr>
            <p:spPr bwMode="auto">
              <a:xfrm>
                <a:off x="5827337" y="4301682"/>
                <a:ext cx="268422" cy="222245"/>
              </a:xfrm>
              <a:custGeom>
                <a:gdLst>
                  <a:gd name="T0" fmla="*/ 183 w 342"/>
                  <a:gd name="T1" fmla="*/ 197 h 283"/>
                  <a:gd name="T2" fmla="*/ 139 w 342"/>
                  <a:gd name="T3" fmla="*/ 274 h 283"/>
                  <a:gd name="T4" fmla="*/ 183 w 342"/>
                  <a:gd name="T5" fmla="*/ 197 h 283"/>
                  <a:gd name="T6" fmla="*/ 212 w 342"/>
                  <a:gd name="T7" fmla="*/ 264 h 283"/>
                  <a:gd name="T8" fmla="*/ 247 w 342"/>
                  <a:gd name="T9" fmla="*/ 61 h 283"/>
                  <a:gd name="T10" fmla="*/ 212 w 342"/>
                  <a:gd name="T11" fmla="*/ 264 h 283"/>
                  <a:gd name="T12" fmla="*/ 105 w 342"/>
                  <a:gd name="T13" fmla="*/ 222 h 283"/>
                  <a:gd name="T14" fmla="*/ 184 w 342"/>
                  <a:gd name="T15" fmla="*/ 48 h 283"/>
                  <a:gd name="T16" fmla="*/ 105 w 342"/>
                  <a:gd name="T17" fmla="*/ 222 h 2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2" h="283">
                    <a:moveTo>
                      <a:pt x="183" y="197"/>
                    </a:moveTo>
                    <a:cubicBezTo>
                      <a:pt x="202" y="242"/>
                      <a:pt x="171" y="283"/>
                      <a:pt x="139" y="274"/>
                    </a:cubicBezTo>
                    <a:cubicBezTo>
                      <a:pt x="124" y="261"/>
                      <a:pt x="153" y="222"/>
                      <a:pt x="183" y="197"/>
                    </a:cubicBezTo>
                    <a:close/>
                    <a:moveTo>
                      <a:pt x="212" y="264"/>
                    </a:moveTo>
                    <a:cubicBezTo>
                      <a:pt x="231" y="204"/>
                      <a:pt x="169" y="113"/>
                      <a:pt x="247" y="61"/>
                    </a:cubicBezTo>
                    <a:cubicBezTo>
                      <a:pt x="342" y="74"/>
                      <a:pt x="309" y="230"/>
                      <a:pt x="212" y="264"/>
                    </a:cubicBezTo>
                    <a:close/>
                    <a:moveTo>
                      <a:pt x="105" y="222"/>
                    </a:moveTo>
                    <a:cubicBezTo>
                      <a:pt x="0" y="144"/>
                      <a:pt x="143" y="0"/>
                      <a:pt x="184" y="48"/>
                    </a:cubicBezTo>
                    <a:cubicBezTo>
                      <a:pt x="149" y="111"/>
                      <a:pt x="197" y="188"/>
                      <a:pt x="105" y="22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49"/>
              <p:cNvSpPr>
                <a:spLocks noEditPoints="1"/>
              </p:cNvSpPr>
              <p:nvPr/>
            </p:nvSpPr>
            <p:spPr bwMode="auto">
              <a:xfrm>
                <a:off x="6518988" y="3302077"/>
                <a:ext cx="271744" cy="238856"/>
              </a:xfrm>
              <a:custGeom>
                <a:gdLst>
                  <a:gd name="T0" fmla="*/ 171 w 346"/>
                  <a:gd name="T1" fmla="*/ 114 h 304"/>
                  <a:gd name="T2" fmla="*/ 126 w 346"/>
                  <a:gd name="T3" fmla="*/ 6 h 304"/>
                  <a:gd name="T4" fmla="*/ 171 w 346"/>
                  <a:gd name="T5" fmla="*/ 114 h 304"/>
                  <a:gd name="T6" fmla="*/ 107 w 346"/>
                  <a:gd name="T7" fmla="*/ 51 h 304"/>
                  <a:gd name="T8" fmla="*/ 183 w 346"/>
                  <a:gd name="T9" fmla="*/ 272 h 304"/>
                  <a:gd name="T10" fmla="*/ 134 w 346"/>
                  <a:gd name="T11" fmla="*/ 124 h 304"/>
                  <a:gd name="T12" fmla="*/ 107 w 346"/>
                  <a:gd name="T13" fmla="*/ 51 h 304"/>
                  <a:gd name="T14" fmla="*/ 184 w 346"/>
                  <a:gd name="T15" fmla="*/ 28 h 304"/>
                  <a:gd name="T16" fmla="*/ 250 w 346"/>
                  <a:gd name="T17" fmla="*/ 263 h 304"/>
                  <a:gd name="T18" fmla="*/ 200 w 346"/>
                  <a:gd name="T19" fmla="*/ 184 h 304"/>
                  <a:gd name="T20" fmla="*/ 184 w 346"/>
                  <a:gd name="T21" fmla="*/ 28 h 3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6" h="304">
                    <a:moveTo>
                      <a:pt x="171" y="114"/>
                    </a:moveTo>
                    <a:cubicBezTo>
                      <a:pt x="204" y="55"/>
                      <a:pt x="150" y="0"/>
                      <a:pt x="126" y="6"/>
                    </a:cubicBezTo>
                    <a:cubicBezTo>
                      <a:pt x="129" y="34"/>
                      <a:pt x="145" y="126"/>
                      <a:pt x="171" y="114"/>
                    </a:cubicBezTo>
                    <a:close/>
                    <a:moveTo>
                      <a:pt x="107" y="51"/>
                    </a:moveTo>
                    <a:cubicBezTo>
                      <a:pt x="0" y="154"/>
                      <a:pt x="64" y="304"/>
                      <a:pt x="183" y="272"/>
                    </a:cubicBezTo>
                    <a:cubicBezTo>
                      <a:pt x="176" y="236"/>
                      <a:pt x="141" y="210"/>
                      <a:pt x="134" y="124"/>
                    </a:cubicBezTo>
                    <a:cubicBezTo>
                      <a:pt x="129" y="88"/>
                      <a:pt x="121" y="62"/>
                      <a:pt x="107" y="51"/>
                    </a:cubicBezTo>
                    <a:close/>
                    <a:moveTo>
                      <a:pt x="184" y="28"/>
                    </a:moveTo>
                    <a:cubicBezTo>
                      <a:pt x="340" y="63"/>
                      <a:pt x="346" y="217"/>
                      <a:pt x="250" y="263"/>
                    </a:cubicBezTo>
                    <a:cubicBezTo>
                      <a:pt x="196" y="281"/>
                      <a:pt x="183" y="237"/>
                      <a:pt x="200" y="184"/>
                    </a:cubicBezTo>
                    <a:cubicBezTo>
                      <a:pt x="230" y="90"/>
                      <a:pt x="209" y="67"/>
                      <a:pt x="184" y="2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52"/>
              <p:cNvSpPr/>
              <p:nvPr/>
            </p:nvSpPr>
            <p:spPr bwMode="auto">
              <a:xfrm>
                <a:off x="5433009" y="3968813"/>
                <a:ext cx="118597" cy="109960"/>
              </a:xfrm>
              <a:custGeom>
                <a:gdLst>
                  <a:gd name="T0" fmla="*/ 60 w 151"/>
                  <a:gd name="T1" fmla="*/ 136 h 140"/>
                  <a:gd name="T2" fmla="*/ 93 w 151"/>
                  <a:gd name="T3" fmla="*/ 2 h 140"/>
                  <a:gd name="T4" fmla="*/ 133 w 151"/>
                  <a:gd name="T5" fmla="*/ 63 h 140"/>
                  <a:gd name="T6" fmla="*/ 88 w 151"/>
                  <a:gd name="T7" fmla="*/ 113 h 140"/>
                  <a:gd name="T8" fmla="*/ 60 w 151"/>
                  <a:gd name="T9" fmla="*/ 136 h 14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40">
                    <a:moveTo>
                      <a:pt x="60" y="136"/>
                    </a:moveTo>
                    <a:cubicBezTo>
                      <a:pt x="0" y="111"/>
                      <a:pt x="38" y="10"/>
                      <a:pt x="93" y="2"/>
                    </a:cubicBezTo>
                    <a:cubicBezTo>
                      <a:pt x="119" y="0"/>
                      <a:pt x="122" y="49"/>
                      <a:pt x="133" y="63"/>
                    </a:cubicBezTo>
                    <a:cubicBezTo>
                      <a:pt x="151" y="101"/>
                      <a:pt x="124" y="140"/>
                      <a:pt x="88" y="113"/>
                    </a:cubicBezTo>
                    <a:cubicBezTo>
                      <a:pt x="70" y="98"/>
                      <a:pt x="65" y="125"/>
                      <a:pt x="60" y="13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0"/>
              <p:cNvSpPr/>
              <p:nvPr/>
            </p:nvSpPr>
            <p:spPr bwMode="auto">
              <a:xfrm>
                <a:off x="5242323" y="2342669"/>
                <a:ext cx="1720158" cy="2453666"/>
              </a:xfrm>
              <a:custGeom>
                <a:gdLst>
                  <a:gd name="T0" fmla="*/ 1155 w 2191"/>
                  <a:gd name="T1" fmla="*/ 2391 h 3125"/>
                  <a:gd name="T2" fmla="*/ 598 w 2191"/>
                  <a:gd name="T3" fmla="*/ 2310 h 3125"/>
                  <a:gd name="T4" fmla="*/ 331 w 2191"/>
                  <a:gd name="T5" fmla="*/ 2202 h 3125"/>
                  <a:gd name="T6" fmla="*/ 78 w 2191"/>
                  <a:gd name="T7" fmla="*/ 2085 h 3125"/>
                  <a:gd name="T8" fmla="*/ 122 w 2191"/>
                  <a:gd name="T9" fmla="*/ 2351 h 3125"/>
                  <a:gd name="T10" fmla="*/ 569 w 2191"/>
                  <a:gd name="T11" fmla="*/ 2361 h 3125"/>
                  <a:gd name="T12" fmla="*/ 486 w 2191"/>
                  <a:gd name="T13" fmla="*/ 2438 h 3125"/>
                  <a:gd name="T14" fmla="*/ 517 w 2191"/>
                  <a:gd name="T15" fmla="*/ 2488 h 3125"/>
                  <a:gd name="T16" fmla="*/ 36 w 2191"/>
                  <a:gd name="T17" fmla="*/ 2510 h 3125"/>
                  <a:gd name="T18" fmla="*/ 193 w 2191"/>
                  <a:gd name="T19" fmla="*/ 2601 h 3125"/>
                  <a:gd name="T20" fmla="*/ 250 w 2191"/>
                  <a:gd name="T21" fmla="*/ 2615 h 3125"/>
                  <a:gd name="T22" fmla="*/ 776 w 2191"/>
                  <a:gd name="T23" fmla="*/ 2812 h 3125"/>
                  <a:gd name="T24" fmla="*/ 686 w 2191"/>
                  <a:gd name="T25" fmla="*/ 2411 h 3125"/>
                  <a:gd name="T26" fmla="*/ 948 w 2191"/>
                  <a:gd name="T27" fmla="*/ 2548 h 3125"/>
                  <a:gd name="T28" fmla="*/ 1470 w 2191"/>
                  <a:gd name="T29" fmla="*/ 2562 h 3125"/>
                  <a:gd name="T30" fmla="*/ 1769 w 2191"/>
                  <a:gd name="T31" fmla="*/ 2743 h 3125"/>
                  <a:gd name="T32" fmla="*/ 2143 w 2191"/>
                  <a:gd name="T33" fmla="*/ 3125 h 3125"/>
                  <a:gd name="T34" fmla="*/ 2042 w 2191"/>
                  <a:gd name="T35" fmla="*/ 2882 h 3125"/>
                  <a:gd name="T36" fmla="*/ 1955 w 2191"/>
                  <a:gd name="T37" fmla="*/ 2628 h 3125"/>
                  <a:gd name="T38" fmla="*/ 1842 w 2191"/>
                  <a:gd name="T39" fmla="*/ 2578 h 3125"/>
                  <a:gd name="T40" fmla="*/ 1577 w 2191"/>
                  <a:gd name="T41" fmla="*/ 1914 h 3125"/>
                  <a:gd name="T42" fmla="*/ 1727 w 2191"/>
                  <a:gd name="T43" fmla="*/ 1718 h 3125"/>
                  <a:gd name="T44" fmla="*/ 1688 w 2191"/>
                  <a:gd name="T45" fmla="*/ 1685 h 3125"/>
                  <a:gd name="T46" fmla="*/ 1507 w 2191"/>
                  <a:gd name="T47" fmla="*/ 1848 h 3125"/>
                  <a:gd name="T48" fmla="*/ 1273 w 2191"/>
                  <a:gd name="T49" fmla="*/ 1076 h 3125"/>
                  <a:gd name="T50" fmla="*/ 1271 w 2191"/>
                  <a:gd name="T51" fmla="*/ 1001 h 3125"/>
                  <a:gd name="T52" fmla="*/ 1438 w 2191"/>
                  <a:gd name="T53" fmla="*/ 601 h 3125"/>
                  <a:gd name="T54" fmla="*/ 1455 w 2191"/>
                  <a:gd name="T55" fmla="*/ 556 h 3125"/>
                  <a:gd name="T56" fmla="*/ 1598 w 2191"/>
                  <a:gd name="T57" fmla="*/ 244 h 3125"/>
                  <a:gd name="T58" fmla="*/ 1592 w 2191"/>
                  <a:gd name="T59" fmla="*/ 41 h 3125"/>
                  <a:gd name="T60" fmla="*/ 1508 w 2191"/>
                  <a:gd name="T61" fmla="*/ 266 h 3125"/>
                  <a:gd name="T62" fmla="*/ 1363 w 2191"/>
                  <a:gd name="T63" fmla="*/ 535 h 3125"/>
                  <a:gd name="T64" fmla="*/ 1331 w 2191"/>
                  <a:gd name="T65" fmla="*/ 544 h 3125"/>
                  <a:gd name="T66" fmla="*/ 1228 w 2191"/>
                  <a:gd name="T67" fmla="*/ 266 h 3125"/>
                  <a:gd name="T68" fmla="*/ 1212 w 2191"/>
                  <a:gd name="T69" fmla="*/ 165 h 3125"/>
                  <a:gd name="T70" fmla="*/ 1186 w 2191"/>
                  <a:gd name="T71" fmla="*/ 268 h 3125"/>
                  <a:gd name="T72" fmla="*/ 1178 w 2191"/>
                  <a:gd name="T73" fmla="*/ 322 h 3125"/>
                  <a:gd name="T74" fmla="*/ 1214 w 2191"/>
                  <a:gd name="T75" fmla="*/ 907 h 3125"/>
                  <a:gd name="T76" fmla="*/ 1243 w 2191"/>
                  <a:gd name="T77" fmla="*/ 1604 h 3125"/>
                  <a:gd name="T78" fmla="*/ 960 w 2191"/>
                  <a:gd name="T79" fmla="*/ 1275 h 3125"/>
                  <a:gd name="T80" fmla="*/ 814 w 2191"/>
                  <a:gd name="T81" fmla="*/ 1027 h 3125"/>
                  <a:gd name="T82" fmla="*/ 683 w 2191"/>
                  <a:gd name="T83" fmla="*/ 781 h 3125"/>
                  <a:gd name="T84" fmla="*/ 557 w 2191"/>
                  <a:gd name="T85" fmla="*/ 1019 h 3125"/>
                  <a:gd name="T86" fmla="*/ 907 w 2191"/>
                  <a:gd name="T87" fmla="*/ 1298 h 3125"/>
                  <a:gd name="T88" fmla="*/ 794 w 2191"/>
                  <a:gd name="T89" fmla="*/ 1308 h 3125"/>
                  <a:gd name="T90" fmla="*/ 788 w 2191"/>
                  <a:gd name="T91" fmla="*/ 1367 h 3125"/>
                  <a:gd name="T92" fmla="*/ 392 w 2191"/>
                  <a:gd name="T93" fmla="*/ 1094 h 3125"/>
                  <a:gd name="T94" fmla="*/ 462 w 2191"/>
                  <a:gd name="T95" fmla="*/ 1261 h 3125"/>
                  <a:gd name="T96" fmla="*/ 499 w 2191"/>
                  <a:gd name="T97" fmla="*/ 1307 h 3125"/>
                  <a:gd name="T98" fmla="*/ 798 w 2191"/>
                  <a:gd name="T99" fmla="*/ 1781 h 3125"/>
                  <a:gd name="T100" fmla="*/ 969 w 2191"/>
                  <a:gd name="T101" fmla="*/ 1409 h 3125"/>
                  <a:gd name="T102" fmla="*/ 1095 w 2191"/>
                  <a:gd name="T103" fmla="*/ 1676 h 3125"/>
                  <a:gd name="T104" fmla="*/ 1257 w 2191"/>
                  <a:gd name="T105" fmla="*/ 1693 h 3125"/>
                  <a:gd name="T106" fmla="*/ 1445 w 2191"/>
                  <a:gd name="T107" fmla="*/ 2270 h 3125"/>
                  <a:gd name="T108" fmla="*/ 1392 w 2191"/>
                  <a:gd name="T109" fmla="*/ 2327 h 31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91" h="3125">
                    <a:moveTo>
                      <a:pt x="1537" y="2509"/>
                    </a:moveTo>
                    <a:cubicBezTo>
                      <a:pt x="1429" y="2489"/>
                      <a:pt x="1208" y="2399"/>
                      <a:pt x="1155" y="2391"/>
                    </a:cubicBezTo>
                    <a:cubicBezTo>
                      <a:pt x="1085" y="2372"/>
                      <a:pt x="1070" y="2429"/>
                      <a:pt x="917" y="2380"/>
                    </a:cubicBezTo>
                    <a:cubicBezTo>
                      <a:pt x="675" y="2315"/>
                      <a:pt x="722" y="2362"/>
                      <a:pt x="598" y="2310"/>
                    </a:cubicBezTo>
                    <a:cubicBezTo>
                      <a:pt x="442" y="2261"/>
                      <a:pt x="358" y="2262"/>
                      <a:pt x="346" y="2247"/>
                    </a:cubicBezTo>
                    <a:cubicBezTo>
                      <a:pt x="333" y="2233"/>
                      <a:pt x="336" y="2203"/>
                      <a:pt x="331" y="2202"/>
                    </a:cubicBezTo>
                    <a:cubicBezTo>
                      <a:pt x="302" y="2205"/>
                      <a:pt x="312" y="2238"/>
                      <a:pt x="291" y="2246"/>
                    </a:cubicBezTo>
                    <a:cubicBezTo>
                      <a:pt x="185" y="2225"/>
                      <a:pt x="105" y="2156"/>
                      <a:pt x="78" y="2085"/>
                    </a:cubicBezTo>
                    <a:cubicBezTo>
                      <a:pt x="45" y="2096"/>
                      <a:pt x="101" y="2206"/>
                      <a:pt x="185" y="2255"/>
                    </a:cubicBezTo>
                    <a:cubicBezTo>
                      <a:pt x="200" y="2273"/>
                      <a:pt x="102" y="2303"/>
                      <a:pt x="122" y="2351"/>
                    </a:cubicBezTo>
                    <a:cubicBezTo>
                      <a:pt x="182" y="2287"/>
                      <a:pt x="273" y="2291"/>
                      <a:pt x="282" y="2288"/>
                    </a:cubicBezTo>
                    <a:cubicBezTo>
                      <a:pt x="355" y="2294"/>
                      <a:pt x="490" y="2338"/>
                      <a:pt x="569" y="2361"/>
                    </a:cubicBezTo>
                    <a:cubicBezTo>
                      <a:pt x="583" y="2376"/>
                      <a:pt x="561" y="2399"/>
                      <a:pt x="540" y="2435"/>
                    </a:cubicBezTo>
                    <a:cubicBezTo>
                      <a:pt x="507" y="2437"/>
                      <a:pt x="491" y="2428"/>
                      <a:pt x="486" y="2438"/>
                    </a:cubicBezTo>
                    <a:cubicBezTo>
                      <a:pt x="485" y="2447"/>
                      <a:pt x="498" y="2461"/>
                      <a:pt x="525" y="2464"/>
                    </a:cubicBezTo>
                    <a:cubicBezTo>
                      <a:pt x="522" y="2472"/>
                      <a:pt x="519" y="2479"/>
                      <a:pt x="517" y="2488"/>
                    </a:cubicBezTo>
                    <a:cubicBezTo>
                      <a:pt x="480" y="2560"/>
                      <a:pt x="287" y="2586"/>
                      <a:pt x="236" y="2563"/>
                    </a:cubicBezTo>
                    <a:cubicBezTo>
                      <a:pt x="176" y="2550"/>
                      <a:pt x="53" y="2544"/>
                      <a:pt x="36" y="2510"/>
                    </a:cubicBezTo>
                    <a:cubicBezTo>
                      <a:pt x="18" y="2521"/>
                      <a:pt x="43" y="2553"/>
                      <a:pt x="0" y="2609"/>
                    </a:cubicBezTo>
                    <a:cubicBezTo>
                      <a:pt x="17" y="2638"/>
                      <a:pt x="105" y="2564"/>
                      <a:pt x="193" y="2601"/>
                    </a:cubicBezTo>
                    <a:cubicBezTo>
                      <a:pt x="211" y="2606"/>
                      <a:pt x="205" y="2626"/>
                      <a:pt x="199" y="2649"/>
                    </a:cubicBezTo>
                    <a:cubicBezTo>
                      <a:pt x="198" y="2664"/>
                      <a:pt x="239" y="2655"/>
                      <a:pt x="250" y="2615"/>
                    </a:cubicBezTo>
                    <a:cubicBezTo>
                      <a:pt x="286" y="2608"/>
                      <a:pt x="396" y="2631"/>
                      <a:pt x="531" y="2559"/>
                    </a:cubicBezTo>
                    <a:cubicBezTo>
                      <a:pt x="553" y="2668"/>
                      <a:pt x="702" y="2818"/>
                      <a:pt x="776" y="2812"/>
                    </a:cubicBezTo>
                    <a:cubicBezTo>
                      <a:pt x="669" y="2737"/>
                      <a:pt x="610" y="2660"/>
                      <a:pt x="578" y="2550"/>
                    </a:cubicBezTo>
                    <a:cubicBezTo>
                      <a:pt x="584" y="2518"/>
                      <a:pt x="566" y="2455"/>
                      <a:pt x="686" y="2411"/>
                    </a:cubicBezTo>
                    <a:cubicBezTo>
                      <a:pt x="781" y="2391"/>
                      <a:pt x="906" y="2419"/>
                      <a:pt x="1000" y="2452"/>
                    </a:cubicBezTo>
                    <a:cubicBezTo>
                      <a:pt x="948" y="2487"/>
                      <a:pt x="937" y="2525"/>
                      <a:pt x="948" y="2548"/>
                    </a:cubicBezTo>
                    <a:cubicBezTo>
                      <a:pt x="964" y="2530"/>
                      <a:pt x="1013" y="2493"/>
                      <a:pt x="1074" y="2465"/>
                    </a:cubicBezTo>
                    <a:cubicBezTo>
                      <a:pt x="1104" y="2466"/>
                      <a:pt x="1170" y="2468"/>
                      <a:pt x="1470" y="2562"/>
                    </a:cubicBezTo>
                    <a:cubicBezTo>
                      <a:pt x="1518" y="2580"/>
                      <a:pt x="1554" y="2589"/>
                      <a:pt x="1581" y="2593"/>
                    </a:cubicBezTo>
                    <a:cubicBezTo>
                      <a:pt x="1637" y="2632"/>
                      <a:pt x="1712" y="2684"/>
                      <a:pt x="1769" y="2743"/>
                    </a:cubicBezTo>
                    <a:cubicBezTo>
                      <a:pt x="1912" y="2878"/>
                      <a:pt x="1937" y="2961"/>
                      <a:pt x="1987" y="3012"/>
                    </a:cubicBezTo>
                    <a:cubicBezTo>
                      <a:pt x="2048" y="3043"/>
                      <a:pt x="2115" y="3112"/>
                      <a:pt x="2143" y="3125"/>
                    </a:cubicBezTo>
                    <a:cubicBezTo>
                      <a:pt x="2170" y="3102"/>
                      <a:pt x="2175" y="3069"/>
                      <a:pt x="2191" y="3040"/>
                    </a:cubicBezTo>
                    <a:cubicBezTo>
                      <a:pt x="2142" y="2965"/>
                      <a:pt x="2046" y="2895"/>
                      <a:pt x="2042" y="2882"/>
                    </a:cubicBezTo>
                    <a:cubicBezTo>
                      <a:pt x="2026" y="2787"/>
                      <a:pt x="1986" y="2745"/>
                      <a:pt x="1935" y="2721"/>
                    </a:cubicBezTo>
                    <a:cubicBezTo>
                      <a:pt x="1924" y="2663"/>
                      <a:pt x="1928" y="2633"/>
                      <a:pt x="1955" y="2628"/>
                    </a:cubicBezTo>
                    <a:cubicBezTo>
                      <a:pt x="1974" y="2583"/>
                      <a:pt x="1857" y="2472"/>
                      <a:pt x="1812" y="2436"/>
                    </a:cubicBezTo>
                    <a:cubicBezTo>
                      <a:pt x="1778" y="2440"/>
                      <a:pt x="1864" y="2562"/>
                      <a:pt x="1842" y="2578"/>
                    </a:cubicBezTo>
                    <a:cubicBezTo>
                      <a:pt x="1788" y="2584"/>
                      <a:pt x="1639" y="2472"/>
                      <a:pt x="1567" y="2385"/>
                    </a:cubicBezTo>
                    <a:cubicBezTo>
                      <a:pt x="1498" y="2216"/>
                      <a:pt x="1501" y="2022"/>
                      <a:pt x="1577" y="1914"/>
                    </a:cubicBezTo>
                    <a:cubicBezTo>
                      <a:pt x="1640" y="1802"/>
                      <a:pt x="1679" y="1814"/>
                      <a:pt x="1751" y="1809"/>
                    </a:cubicBezTo>
                    <a:cubicBezTo>
                      <a:pt x="1805" y="1808"/>
                      <a:pt x="1792" y="1766"/>
                      <a:pt x="1727" y="1718"/>
                    </a:cubicBezTo>
                    <a:cubicBezTo>
                      <a:pt x="1719" y="1700"/>
                      <a:pt x="1841" y="1561"/>
                      <a:pt x="1836" y="1491"/>
                    </a:cubicBezTo>
                    <a:cubicBezTo>
                      <a:pt x="1802" y="1500"/>
                      <a:pt x="1748" y="1641"/>
                      <a:pt x="1688" y="1685"/>
                    </a:cubicBezTo>
                    <a:cubicBezTo>
                      <a:pt x="1667" y="1687"/>
                      <a:pt x="1659" y="1643"/>
                      <a:pt x="1629" y="1665"/>
                    </a:cubicBezTo>
                    <a:cubicBezTo>
                      <a:pt x="1612" y="1680"/>
                      <a:pt x="1621" y="1762"/>
                      <a:pt x="1507" y="1848"/>
                    </a:cubicBezTo>
                    <a:cubicBezTo>
                      <a:pt x="1451" y="1878"/>
                      <a:pt x="1360" y="1810"/>
                      <a:pt x="1303" y="1483"/>
                    </a:cubicBezTo>
                    <a:cubicBezTo>
                      <a:pt x="1259" y="1172"/>
                      <a:pt x="1268" y="1106"/>
                      <a:pt x="1273" y="1076"/>
                    </a:cubicBezTo>
                    <a:cubicBezTo>
                      <a:pt x="1310" y="1021"/>
                      <a:pt x="1355" y="978"/>
                      <a:pt x="1375" y="965"/>
                    </a:cubicBezTo>
                    <a:cubicBezTo>
                      <a:pt x="1354" y="951"/>
                      <a:pt x="1314" y="956"/>
                      <a:pt x="1271" y="1001"/>
                    </a:cubicBezTo>
                    <a:cubicBezTo>
                      <a:pt x="1255" y="903"/>
                      <a:pt x="1247" y="775"/>
                      <a:pt x="1283" y="685"/>
                    </a:cubicBezTo>
                    <a:cubicBezTo>
                      <a:pt x="1346" y="573"/>
                      <a:pt x="1406" y="602"/>
                      <a:pt x="1438" y="601"/>
                    </a:cubicBezTo>
                    <a:cubicBezTo>
                      <a:pt x="1541" y="651"/>
                      <a:pt x="1607" y="722"/>
                      <a:pt x="1663" y="839"/>
                    </a:cubicBezTo>
                    <a:cubicBezTo>
                      <a:pt x="1682" y="767"/>
                      <a:pt x="1558" y="596"/>
                      <a:pt x="1455" y="556"/>
                    </a:cubicBezTo>
                    <a:cubicBezTo>
                      <a:pt x="1548" y="435"/>
                      <a:pt x="1544" y="322"/>
                      <a:pt x="1556" y="289"/>
                    </a:cubicBezTo>
                    <a:cubicBezTo>
                      <a:pt x="1597" y="284"/>
                      <a:pt x="1613" y="245"/>
                      <a:pt x="1598" y="244"/>
                    </a:cubicBezTo>
                    <a:cubicBezTo>
                      <a:pt x="1574" y="246"/>
                      <a:pt x="1554" y="248"/>
                      <a:pt x="1552" y="230"/>
                    </a:cubicBezTo>
                    <a:cubicBezTo>
                      <a:pt x="1530" y="137"/>
                      <a:pt x="1617" y="63"/>
                      <a:pt x="1592" y="41"/>
                    </a:cubicBezTo>
                    <a:cubicBezTo>
                      <a:pt x="1530" y="74"/>
                      <a:pt x="1502" y="44"/>
                      <a:pt x="1489" y="60"/>
                    </a:cubicBezTo>
                    <a:cubicBezTo>
                      <a:pt x="1519" y="82"/>
                      <a:pt x="1505" y="204"/>
                      <a:pt x="1508" y="266"/>
                    </a:cubicBezTo>
                    <a:cubicBezTo>
                      <a:pt x="1522" y="321"/>
                      <a:pt x="1465" y="506"/>
                      <a:pt x="1387" y="530"/>
                    </a:cubicBezTo>
                    <a:cubicBezTo>
                      <a:pt x="1378" y="531"/>
                      <a:pt x="1370" y="533"/>
                      <a:pt x="1363" y="535"/>
                    </a:cubicBezTo>
                    <a:cubicBezTo>
                      <a:pt x="1363" y="508"/>
                      <a:pt x="1352" y="493"/>
                      <a:pt x="1343" y="492"/>
                    </a:cubicBezTo>
                    <a:cubicBezTo>
                      <a:pt x="1332" y="495"/>
                      <a:pt x="1338" y="513"/>
                      <a:pt x="1331" y="544"/>
                    </a:cubicBezTo>
                    <a:cubicBezTo>
                      <a:pt x="1292" y="559"/>
                      <a:pt x="1266" y="577"/>
                      <a:pt x="1253" y="561"/>
                    </a:cubicBezTo>
                    <a:cubicBezTo>
                      <a:pt x="1244" y="479"/>
                      <a:pt x="1223" y="339"/>
                      <a:pt x="1228" y="266"/>
                    </a:cubicBezTo>
                    <a:cubicBezTo>
                      <a:pt x="1233" y="257"/>
                      <a:pt x="1244" y="167"/>
                      <a:pt x="1317" y="119"/>
                    </a:cubicBezTo>
                    <a:cubicBezTo>
                      <a:pt x="1274" y="91"/>
                      <a:pt x="1227" y="182"/>
                      <a:pt x="1212" y="165"/>
                    </a:cubicBezTo>
                    <a:cubicBezTo>
                      <a:pt x="1178" y="73"/>
                      <a:pt x="1078" y="0"/>
                      <a:pt x="1063" y="31"/>
                    </a:cubicBezTo>
                    <a:cubicBezTo>
                      <a:pt x="1128" y="69"/>
                      <a:pt x="1182" y="160"/>
                      <a:pt x="1186" y="268"/>
                    </a:cubicBezTo>
                    <a:cubicBezTo>
                      <a:pt x="1174" y="288"/>
                      <a:pt x="1143" y="272"/>
                      <a:pt x="1135" y="300"/>
                    </a:cubicBezTo>
                    <a:cubicBezTo>
                      <a:pt x="1136" y="305"/>
                      <a:pt x="1166" y="307"/>
                      <a:pt x="1178" y="322"/>
                    </a:cubicBezTo>
                    <a:cubicBezTo>
                      <a:pt x="1190" y="337"/>
                      <a:pt x="1175" y="419"/>
                      <a:pt x="1199" y="581"/>
                    </a:cubicBezTo>
                    <a:cubicBezTo>
                      <a:pt x="1228" y="712"/>
                      <a:pt x="1191" y="658"/>
                      <a:pt x="1214" y="907"/>
                    </a:cubicBezTo>
                    <a:cubicBezTo>
                      <a:pt x="1237" y="1067"/>
                      <a:pt x="1178" y="1072"/>
                      <a:pt x="1185" y="1144"/>
                    </a:cubicBezTo>
                    <a:cubicBezTo>
                      <a:pt x="1184" y="1206"/>
                      <a:pt x="1255" y="1508"/>
                      <a:pt x="1243" y="1604"/>
                    </a:cubicBezTo>
                    <a:cubicBezTo>
                      <a:pt x="1223" y="1587"/>
                      <a:pt x="1199" y="1563"/>
                      <a:pt x="1172" y="1524"/>
                    </a:cubicBezTo>
                    <a:cubicBezTo>
                      <a:pt x="1018" y="1326"/>
                      <a:pt x="1028" y="1391"/>
                      <a:pt x="960" y="1275"/>
                    </a:cubicBezTo>
                    <a:cubicBezTo>
                      <a:pt x="866" y="1141"/>
                      <a:pt x="799" y="1091"/>
                      <a:pt x="798" y="1072"/>
                    </a:cubicBezTo>
                    <a:cubicBezTo>
                      <a:pt x="797" y="1053"/>
                      <a:pt x="817" y="1031"/>
                      <a:pt x="814" y="1027"/>
                    </a:cubicBezTo>
                    <a:cubicBezTo>
                      <a:pt x="789" y="1012"/>
                      <a:pt x="777" y="1044"/>
                      <a:pt x="755" y="1038"/>
                    </a:cubicBezTo>
                    <a:cubicBezTo>
                      <a:pt x="684" y="957"/>
                      <a:pt x="661" y="853"/>
                      <a:pt x="683" y="781"/>
                    </a:cubicBezTo>
                    <a:cubicBezTo>
                      <a:pt x="650" y="769"/>
                      <a:pt x="628" y="891"/>
                      <a:pt x="666" y="981"/>
                    </a:cubicBezTo>
                    <a:cubicBezTo>
                      <a:pt x="666" y="1004"/>
                      <a:pt x="570" y="969"/>
                      <a:pt x="557" y="1019"/>
                    </a:cubicBezTo>
                    <a:cubicBezTo>
                      <a:pt x="643" y="1004"/>
                      <a:pt x="713" y="1062"/>
                      <a:pt x="722" y="1065"/>
                    </a:cubicBezTo>
                    <a:cubicBezTo>
                      <a:pt x="776" y="1115"/>
                      <a:pt x="857" y="1232"/>
                      <a:pt x="907" y="1298"/>
                    </a:cubicBezTo>
                    <a:cubicBezTo>
                      <a:pt x="908" y="1318"/>
                      <a:pt x="877" y="1323"/>
                      <a:pt x="838" y="1339"/>
                    </a:cubicBezTo>
                    <a:cubicBezTo>
                      <a:pt x="812" y="1321"/>
                      <a:pt x="803" y="1304"/>
                      <a:pt x="794" y="1308"/>
                    </a:cubicBezTo>
                    <a:cubicBezTo>
                      <a:pt x="787" y="1316"/>
                      <a:pt x="790" y="1334"/>
                      <a:pt x="809" y="1353"/>
                    </a:cubicBezTo>
                    <a:cubicBezTo>
                      <a:pt x="802" y="1357"/>
                      <a:pt x="795" y="1362"/>
                      <a:pt x="788" y="1367"/>
                    </a:cubicBezTo>
                    <a:cubicBezTo>
                      <a:pt x="714" y="1402"/>
                      <a:pt x="546" y="1307"/>
                      <a:pt x="518" y="1257"/>
                    </a:cubicBezTo>
                    <a:cubicBezTo>
                      <a:pt x="479" y="1210"/>
                      <a:pt x="385" y="1130"/>
                      <a:pt x="392" y="1094"/>
                    </a:cubicBezTo>
                    <a:cubicBezTo>
                      <a:pt x="372" y="1091"/>
                      <a:pt x="371" y="1132"/>
                      <a:pt x="304" y="1151"/>
                    </a:cubicBezTo>
                    <a:cubicBezTo>
                      <a:pt x="300" y="1184"/>
                      <a:pt x="414" y="1179"/>
                      <a:pt x="462" y="1261"/>
                    </a:cubicBezTo>
                    <a:cubicBezTo>
                      <a:pt x="473" y="1276"/>
                      <a:pt x="457" y="1288"/>
                      <a:pt x="438" y="1303"/>
                    </a:cubicBezTo>
                    <a:cubicBezTo>
                      <a:pt x="428" y="1314"/>
                      <a:pt x="466" y="1331"/>
                      <a:pt x="499" y="1307"/>
                    </a:cubicBezTo>
                    <a:cubicBezTo>
                      <a:pt x="531" y="1323"/>
                      <a:pt x="605" y="1408"/>
                      <a:pt x="756" y="1432"/>
                    </a:cubicBezTo>
                    <a:cubicBezTo>
                      <a:pt x="707" y="1532"/>
                      <a:pt x="735" y="1742"/>
                      <a:pt x="798" y="1781"/>
                    </a:cubicBezTo>
                    <a:cubicBezTo>
                      <a:pt x="759" y="1657"/>
                      <a:pt x="758" y="1560"/>
                      <a:pt x="799" y="1453"/>
                    </a:cubicBezTo>
                    <a:cubicBezTo>
                      <a:pt x="823" y="1432"/>
                      <a:pt x="847" y="1370"/>
                      <a:pt x="969" y="1409"/>
                    </a:cubicBezTo>
                    <a:cubicBezTo>
                      <a:pt x="1057" y="1450"/>
                      <a:pt x="1139" y="1549"/>
                      <a:pt x="1194" y="1631"/>
                    </a:cubicBezTo>
                    <a:cubicBezTo>
                      <a:pt x="1132" y="1628"/>
                      <a:pt x="1100" y="1652"/>
                      <a:pt x="1095" y="1676"/>
                    </a:cubicBezTo>
                    <a:cubicBezTo>
                      <a:pt x="1118" y="1671"/>
                      <a:pt x="1180" y="1672"/>
                      <a:pt x="1245" y="1687"/>
                    </a:cubicBezTo>
                    <a:cubicBezTo>
                      <a:pt x="1248" y="1689"/>
                      <a:pt x="1252" y="1691"/>
                      <a:pt x="1257" y="1693"/>
                    </a:cubicBezTo>
                    <a:cubicBezTo>
                      <a:pt x="1293" y="1787"/>
                      <a:pt x="1381" y="1913"/>
                      <a:pt x="1386" y="2030"/>
                    </a:cubicBezTo>
                    <a:cubicBezTo>
                      <a:pt x="1384" y="2102"/>
                      <a:pt x="1466" y="2214"/>
                      <a:pt x="1445" y="2270"/>
                    </a:cubicBezTo>
                    <a:cubicBezTo>
                      <a:pt x="1381" y="2245"/>
                      <a:pt x="1368" y="2153"/>
                      <a:pt x="1342" y="2161"/>
                    </a:cubicBezTo>
                    <a:cubicBezTo>
                      <a:pt x="1287" y="2226"/>
                      <a:pt x="1300" y="2249"/>
                      <a:pt x="1392" y="2327"/>
                    </a:cubicBezTo>
                    <a:cubicBezTo>
                      <a:pt x="1451" y="2374"/>
                      <a:pt x="1526" y="2463"/>
                      <a:pt x="1537" y="2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2"/>
              <p:cNvSpPr>
                <a:spLocks noEditPoints="1"/>
              </p:cNvSpPr>
              <p:nvPr/>
            </p:nvSpPr>
            <p:spPr bwMode="auto">
              <a:xfrm>
                <a:off x="4990179" y="1681581"/>
                <a:ext cx="401968" cy="304632"/>
              </a:xfrm>
              <a:custGeom>
                <a:gdLst>
                  <a:gd name="T0" fmla="*/ 184 w 512"/>
                  <a:gd name="T1" fmla="*/ 180 h 388"/>
                  <a:gd name="T2" fmla="*/ 200 w 512"/>
                  <a:gd name="T3" fmla="*/ 182 h 388"/>
                  <a:gd name="T4" fmla="*/ 203 w 512"/>
                  <a:gd name="T5" fmla="*/ 166 h 388"/>
                  <a:gd name="T6" fmla="*/ 187 w 512"/>
                  <a:gd name="T7" fmla="*/ 164 h 388"/>
                  <a:gd name="T8" fmla="*/ 184 w 512"/>
                  <a:gd name="T9" fmla="*/ 179 h 388"/>
                  <a:gd name="T10" fmla="*/ 49 w 512"/>
                  <a:gd name="T11" fmla="*/ 186 h 388"/>
                  <a:gd name="T12" fmla="*/ 146 w 512"/>
                  <a:gd name="T13" fmla="*/ 320 h 388"/>
                  <a:gd name="T14" fmla="*/ 263 w 512"/>
                  <a:gd name="T15" fmla="*/ 126 h 388"/>
                  <a:gd name="T16" fmla="*/ 283 w 512"/>
                  <a:gd name="T17" fmla="*/ 129 h 388"/>
                  <a:gd name="T18" fmla="*/ 283 w 512"/>
                  <a:gd name="T19" fmla="*/ 129 h 388"/>
                  <a:gd name="T20" fmla="*/ 297 w 512"/>
                  <a:gd name="T21" fmla="*/ 368 h 388"/>
                  <a:gd name="T22" fmla="*/ 180 w 512"/>
                  <a:gd name="T23" fmla="*/ 326 h 388"/>
                  <a:gd name="T24" fmla="*/ 252 w 512"/>
                  <a:gd name="T25" fmla="*/ 354 h 388"/>
                  <a:gd name="T26" fmla="*/ 161 w 512"/>
                  <a:gd name="T27" fmla="*/ 207 h 388"/>
                  <a:gd name="T28" fmla="*/ 176 w 512"/>
                  <a:gd name="T29" fmla="*/ 206 h 388"/>
                  <a:gd name="T30" fmla="*/ 177 w 512"/>
                  <a:gd name="T31" fmla="*/ 191 h 388"/>
                  <a:gd name="T32" fmla="*/ 174 w 512"/>
                  <a:gd name="T33" fmla="*/ 189 h 388"/>
                  <a:gd name="T34" fmla="*/ 159 w 512"/>
                  <a:gd name="T35" fmla="*/ 190 h 388"/>
                  <a:gd name="T36" fmla="*/ 158 w 512"/>
                  <a:gd name="T37" fmla="*/ 205 h 388"/>
                  <a:gd name="T38" fmla="*/ 161 w 512"/>
                  <a:gd name="T39" fmla="*/ 207 h 388"/>
                  <a:gd name="T40" fmla="*/ 343 w 512"/>
                  <a:gd name="T41" fmla="*/ 202 h 388"/>
                  <a:gd name="T42" fmla="*/ 340 w 512"/>
                  <a:gd name="T43" fmla="*/ 218 h 388"/>
                  <a:gd name="T44" fmla="*/ 356 w 512"/>
                  <a:gd name="T45" fmla="*/ 220 h 388"/>
                  <a:gd name="T46" fmla="*/ 359 w 512"/>
                  <a:gd name="T47" fmla="*/ 204 h 388"/>
                  <a:gd name="T48" fmla="*/ 319 w 512"/>
                  <a:gd name="T49" fmla="*/ 175 h 388"/>
                  <a:gd name="T50" fmla="*/ 320 w 512"/>
                  <a:gd name="T51" fmla="*/ 191 h 388"/>
                  <a:gd name="T52" fmla="*/ 336 w 512"/>
                  <a:gd name="T53" fmla="*/ 191 h 388"/>
                  <a:gd name="T54" fmla="*/ 335 w 512"/>
                  <a:gd name="T55" fmla="*/ 174 h 388"/>
                  <a:gd name="T56" fmla="*/ 319 w 512"/>
                  <a:gd name="T57" fmla="*/ 175 h 388"/>
                  <a:gd name="T58" fmla="*/ 288 w 512"/>
                  <a:gd name="T59" fmla="*/ 170 h 388"/>
                  <a:gd name="T60" fmla="*/ 293 w 512"/>
                  <a:gd name="T61" fmla="*/ 174 h 388"/>
                  <a:gd name="T62" fmla="*/ 305 w 512"/>
                  <a:gd name="T63" fmla="*/ 172 h 388"/>
                  <a:gd name="T64" fmla="*/ 306 w 512"/>
                  <a:gd name="T65" fmla="*/ 156 h 388"/>
                  <a:gd name="T66" fmla="*/ 302 w 512"/>
                  <a:gd name="T67" fmla="*/ 153 h 388"/>
                  <a:gd name="T68" fmla="*/ 289 w 512"/>
                  <a:gd name="T69" fmla="*/ 155 h 388"/>
                  <a:gd name="T70" fmla="*/ 251 w 512"/>
                  <a:gd name="T71" fmla="*/ 154 h 388"/>
                  <a:gd name="T72" fmla="*/ 253 w 512"/>
                  <a:gd name="T73" fmla="*/ 162 h 388"/>
                  <a:gd name="T74" fmla="*/ 269 w 512"/>
                  <a:gd name="T75" fmla="*/ 164 h 388"/>
                  <a:gd name="T76" fmla="*/ 273 w 512"/>
                  <a:gd name="T77" fmla="*/ 156 h 388"/>
                  <a:gd name="T78" fmla="*/ 271 w 512"/>
                  <a:gd name="T79" fmla="*/ 148 h 388"/>
                  <a:gd name="T80" fmla="*/ 256 w 512"/>
                  <a:gd name="T81" fmla="*/ 145 h 388"/>
                  <a:gd name="T82" fmla="*/ 251 w 512"/>
                  <a:gd name="T83" fmla="*/ 154 h 388"/>
                  <a:gd name="T84" fmla="*/ 216 w 512"/>
                  <a:gd name="T85" fmla="*/ 164 h 388"/>
                  <a:gd name="T86" fmla="*/ 217 w 512"/>
                  <a:gd name="T87" fmla="*/ 165 h 388"/>
                  <a:gd name="T88" fmla="*/ 232 w 512"/>
                  <a:gd name="T89" fmla="*/ 168 h 388"/>
                  <a:gd name="T90" fmla="*/ 233 w 512"/>
                  <a:gd name="T91" fmla="*/ 167 h 388"/>
                  <a:gd name="T92" fmla="*/ 236 w 512"/>
                  <a:gd name="T93" fmla="*/ 153 h 388"/>
                  <a:gd name="T94" fmla="*/ 235 w 512"/>
                  <a:gd name="T95" fmla="*/ 151 h 388"/>
                  <a:gd name="T96" fmla="*/ 221 w 512"/>
                  <a:gd name="T97" fmla="*/ 148 h 388"/>
                  <a:gd name="T98" fmla="*/ 219 w 512"/>
                  <a:gd name="T99" fmla="*/ 149 h 3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2" h="388">
                    <a:moveTo>
                      <a:pt x="184" y="179"/>
                    </a:moveTo>
                    <a:cubicBezTo>
                      <a:pt x="184" y="180"/>
                      <a:pt x="184" y="180"/>
                      <a:pt x="184" y="180"/>
                    </a:cubicBezTo>
                    <a:cubicBezTo>
                      <a:pt x="188" y="185"/>
                      <a:pt x="195" y="186"/>
                      <a:pt x="200" y="183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5" y="179"/>
                      <a:pt x="206" y="172"/>
                      <a:pt x="203" y="167"/>
                    </a:cubicBezTo>
                    <a:cubicBezTo>
                      <a:pt x="203" y="166"/>
                      <a:pt x="203" y="166"/>
                      <a:pt x="203" y="166"/>
                    </a:cubicBezTo>
                    <a:cubicBezTo>
                      <a:pt x="199" y="161"/>
                      <a:pt x="192" y="160"/>
                      <a:pt x="187" y="164"/>
                    </a:cubicBezTo>
                    <a:cubicBezTo>
                      <a:pt x="187" y="164"/>
                      <a:pt x="187" y="164"/>
                      <a:pt x="187" y="164"/>
                    </a:cubicBezTo>
                    <a:cubicBezTo>
                      <a:pt x="182" y="168"/>
                      <a:pt x="181" y="174"/>
                      <a:pt x="184" y="179"/>
                    </a:cubicBezTo>
                    <a:cubicBezTo>
                      <a:pt x="184" y="179"/>
                      <a:pt x="184" y="179"/>
                      <a:pt x="184" y="179"/>
                    </a:cubicBezTo>
                    <a:close/>
                    <a:moveTo>
                      <a:pt x="146" y="320"/>
                    </a:moveTo>
                    <a:cubicBezTo>
                      <a:pt x="35" y="307"/>
                      <a:pt x="0" y="222"/>
                      <a:pt x="49" y="186"/>
                    </a:cubicBezTo>
                    <a:cubicBezTo>
                      <a:pt x="83" y="163"/>
                      <a:pt x="116" y="178"/>
                      <a:pt x="142" y="212"/>
                    </a:cubicBezTo>
                    <a:cubicBezTo>
                      <a:pt x="116" y="261"/>
                      <a:pt x="150" y="306"/>
                      <a:pt x="146" y="320"/>
                    </a:cubicBezTo>
                    <a:close/>
                    <a:moveTo>
                      <a:pt x="141" y="180"/>
                    </a:moveTo>
                    <a:cubicBezTo>
                      <a:pt x="91" y="112"/>
                      <a:pt x="184" y="0"/>
                      <a:pt x="263" y="126"/>
                    </a:cubicBezTo>
                    <a:cubicBezTo>
                      <a:pt x="212" y="126"/>
                      <a:pt x="152" y="160"/>
                      <a:pt x="141" y="180"/>
                    </a:cubicBezTo>
                    <a:close/>
                    <a:moveTo>
                      <a:pt x="283" y="129"/>
                    </a:moveTo>
                    <a:cubicBezTo>
                      <a:pt x="341" y="30"/>
                      <a:pt x="479" y="130"/>
                      <a:pt x="387" y="213"/>
                    </a:cubicBezTo>
                    <a:cubicBezTo>
                      <a:pt x="380" y="157"/>
                      <a:pt x="304" y="133"/>
                      <a:pt x="283" y="129"/>
                    </a:cubicBezTo>
                    <a:close/>
                    <a:moveTo>
                      <a:pt x="362" y="246"/>
                    </a:moveTo>
                    <a:cubicBezTo>
                      <a:pt x="348" y="314"/>
                      <a:pt x="306" y="362"/>
                      <a:pt x="297" y="368"/>
                    </a:cubicBezTo>
                    <a:cubicBezTo>
                      <a:pt x="447" y="388"/>
                      <a:pt x="512" y="230"/>
                      <a:pt x="362" y="246"/>
                    </a:cubicBezTo>
                    <a:close/>
                    <a:moveTo>
                      <a:pt x="180" y="326"/>
                    </a:moveTo>
                    <a:cubicBezTo>
                      <a:pt x="147" y="230"/>
                      <a:pt x="226" y="178"/>
                      <a:pt x="263" y="188"/>
                    </a:cubicBezTo>
                    <a:cubicBezTo>
                      <a:pt x="352" y="209"/>
                      <a:pt x="367" y="297"/>
                      <a:pt x="252" y="354"/>
                    </a:cubicBezTo>
                    <a:cubicBezTo>
                      <a:pt x="259" y="280"/>
                      <a:pt x="227" y="286"/>
                      <a:pt x="180" y="326"/>
                    </a:cubicBezTo>
                    <a:close/>
                    <a:moveTo>
                      <a:pt x="161" y="207"/>
                    </a:moveTo>
                    <a:cubicBezTo>
                      <a:pt x="165" y="210"/>
                      <a:pt x="170" y="210"/>
                      <a:pt x="174" y="207"/>
                    </a:cubicBezTo>
                    <a:cubicBezTo>
                      <a:pt x="175" y="207"/>
                      <a:pt x="175" y="206"/>
                      <a:pt x="176" y="206"/>
                    </a:cubicBezTo>
                    <a:cubicBezTo>
                      <a:pt x="177" y="205"/>
                      <a:pt x="177" y="205"/>
                      <a:pt x="177" y="205"/>
                    </a:cubicBezTo>
                    <a:cubicBezTo>
                      <a:pt x="180" y="201"/>
                      <a:pt x="180" y="195"/>
                      <a:pt x="177" y="191"/>
                    </a:cubicBezTo>
                    <a:cubicBezTo>
                      <a:pt x="176" y="191"/>
                      <a:pt x="176" y="190"/>
                      <a:pt x="175" y="190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170" y="186"/>
                      <a:pt x="165" y="186"/>
                      <a:pt x="161" y="189"/>
                    </a:cubicBezTo>
                    <a:cubicBezTo>
                      <a:pt x="160" y="189"/>
                      <a:pt x="160" y="190"/>
                      <a:pt x="159" y="190"/>
                    </a:cubicBezTo>
                    <a:cubicBezTo>
                      <a:pt x="158" y="191"/>
                      <a:pt x="158" y="191"/>
                      <a:pt x="158" y="191"/>
                    </a:cubicBezTo>
                    <a:cubicBezTo>
                      <a:pt x="155" y="195"/>
                      <a:pt x="155" y="201"/>
                      <a:pt x="158" y="205"/>
                    </a:cubicBezTo>
                    <a:cubicBezTo>
                      <a:pt x="159" y="205"/>
                      <a:pt x="159" y="206"/>
                      <a:pt x="160" y="206"/>
                    </a:cubicBezTo>
                    <a:cubicBezTo>
                      <a:pt x="161" y="207"/>
                      <a:pt x="161" y="207"/>
                      <a:pt x="161" y="207"/>
                    </a:cubicBezTo>
                    <a:close/>
                    <a:moveTo>
                      <a:pt x="344" y="201"/>
                    </a:moveTo>
                    <a:cubicBezTo>
                      <a:pt x="344" y="201"/>
                      <a:pt x="343" y="202"/>
                      <a:pt x="343" y="202"/>
                    </a:cubicBezTo>
                    <a:cubicBezTo>
                      <a:pt x="338" y="205"/>
                      <a:pt x="337" y="212"/>
                      <a:pt x="339" y="217"/>
                    </a:cubicBezTo>
                    <a:cubicBezTo>
                      <a:pt x="340" y="217"/>
                      <a:pt x="340" y="218"/>
                      <a:pt x="340" y="218"/>
                    </a:cubicBezTo>
                    <a:cubicBezTo>
                      <a:pt x="344" y="222"/>
                      <a:pt x="350" y="224"/>
                      <a:pt x="355" y="221"/>
                    </a:cubicBezTo>
                    <a:cubicBezTo>
                      <a:pt x="355" y="221"/>
                      <a:pt x="356" y="221"/>
                      <a:pt x="356" y="220"/>
                    </a:cubicBezTo>
                    <a:cubicBezTo>
                      <a:pt x="361" y="217"/>
                      <a:pt x="362" y="211"/>
                      <a:pt x="359" y="206"/>
                    </a:cubicBezTo>
                    <a:cubicBezTo>
                      <a:pt x="359" y="205"/>
                      <a:pt x="359" y="205"/>
                      <a:pt x="359" y="204"/>
                    </a:cubicBezTo>
                    <a:cubicBezTo>
                      <a:pt x="355" y="200"/>
                      <a:pt x="349" y="198"/>
                      <a:pt x="344" y="201"/>
                    </a:cubicBezTo>
                    <a:close/>
                    <a:moveTo>
                      <a:pt x="319" y="175"/>
                    </a:moveTo>
                    <a:cubicBezTo>
                      <a:pt x="315" y="179"/>
                      <a:pt x="315" y="185"/>
                      <a:pt x="318" y="190"/>
                    </a:cubicBezTo>
                    <a:cubicBezTo>
                      <a:pt x="319" y="190"/>
                      <a:pt x="319" y="191"/>
                      <a:pt x="320" y="191"/>
                    </a:cubicBezTo>
                    <a:cubicBezTo>
                      <a:pt x="324" y="195"/>
                      <a:pt x="330" y="195"/>
                      <a:pt x="334" y="192"/>
                    </a:cubicBezTo>
                    <a:cubicBezTo>
                      <a:pt x="335" y="192"/>
                      <a:pt x="335" y="191"/>
                      <a:pt x="336" y="191"/>
                    </a:cubicBezTo>
                    <a:cubicBezTo>
                      <a:pt x="339" y="186"/>
                      <a:pt x="340" y="180"/>
                      <a:pt x="336" y="176"/>
                    </a:cubicBezTo>
                    <a:cubicBezTo>
                      <a:pt x="336" y="175"/>
                      <a:pt x="335" y="175"/>
                      <a:pt x="335" y="174"/>
                    </a:cubicBezTo>
                    <a:cubicBezTo>
                      <a:pt x="331" y="171"/>
                      <a:pt x="325" y="171"/>
                      <a:pt x="320" y="174"/>
                    </a:cubicBezTo>
                    <a:cubicBezTo>
                      <a:pt x="320" y="174"/>
                      <a:pt x="319" y="175"/>
                      <a:pt x="319" y="175"/>
                    </a:cubicBezTo>
                    <a:close/>
                    <a:moveTo>
                      <a:pt x="287" y="159"/>
                    </a:moveTo>
                    <a:cubicBezTo>
                      <a:pt x="285" y="163"/>
                      <a:pt x="286" y="167"/>
                      <a:pt x="288" y="170"/>
                    </a:cubicBezTo>
                    <a:cubicBezTo>
                      <a:pt x="289" y="171"/>
                      <a:pt x="289" y="171"/>
                      <a:pt x="289" y="171"/>
                    </a:cubicBezTo>
                    <a:cubicBezTo>
                      <a:pt x="290" y="172"/>
                      <a:pt x="291" y="173"/>
                      <a:pt x="293" y="174"/>
                    </a:cubicBezTo>
                    <a:cubicBezTo>
                      <a:pt x="296" y="175"/>
                      <a:pt x="301" y="175"/>
                      <a:pt x="304" y="172"/>
                    </a:cubicBezTo>
                    <a:cubicBezTo>
                      <a:pt x="305" y="172"/>
                      <a:pt x="305" y="172"/>
                      <a:pt x="305" y="172"/>
                    </a:cubicBezTo>
                    <a:cubicBezTo>
                      <a:pt x="306" y="171"/>
                      <a:pt x="307" y="169"/>
                      <a:pt x="308" y="168"/>
                    </a:cubicBezTo>
                    <a:cubicBezTo>
                      <a:pt x="309" y="164"/>
                      <a:pt x="309" y="160"/>
                      <a:pt x="306" y="156"/>
                    </a:cubicBezTo>
                    <a:cubicBezTo>
                      <a:pt x="306" y="156"/>
                      <a:pt x="306" y="156"/>
                      <a:pt x="306" y="156"/>
                    </a:cubicBezTo>
                    <a:cubicBezTo>
                      <a:pt x="304" y="155"/>
                      <a:pt x="303" y="154"/>
                      <a:pt x="302" y="153"/>
                    </a:cubicBezTo>
                    <a:cubicBezTo>
                      <a:pt x="298" y="151"/>
                      <a:pt x="293" y="152"/>
                      <a:pt x="290" y="154"/>
                    </a:cubicBezTo>
                    <a:cubicBezTo>
                      <a:pt x="289" y="155"/>
                      <a:pt x="289" y="155"/>
                      <a:pt x="289" y="155"/>
                    </a:cubicBezTo>
                    <a:cubicBezTo>
                      <a:pt x="288" y="156"/>
                      <a:pt x="287" y="157"/>
                      <a:pt x="287" y="159"/>
                    </a:cubicBezTo>
                    <a:close/>
                    <a:moveTo>
                      <a:pt x="251" y="154"/>
                    </a:moveTo>
                    <a:cubicBezTo>
                      <a:pt x="251" y="157"/>
                      <a:pt x="251" y="159"/>
                      <a:pt x="253" y="161"/>
                    </a:cubicBezTo>
                    <a:cubicBezTo>
                      <a:pt x="253" y="162"/>
                      <a:pt x="253" y="162"/>
                      <a:pt x="253" y="162"/>
                    </a:cubicBezTo>
                    <a:cubicBezTo>
                      <a:pt x="255" y="164"/>
                      <a:pt x="258" y="166"/>
                      <a:pt x="261" y="166"/>
                    </a:cubicBezTo>
                    <a:cubicBezTo>
                      <a:pt x="264" y="166"/>
                      <a:pt x="267" y="166"/>
                      <a:pt x="269" y="164"/>
                    </a:cubicBezTo>
                    <a:cubicBezTo>
                      <a:pt x="269" y="164"/>
                      <a:pt x="269" y="164"/>
                      <a:pt x="269" y="164"/>
                    </a:cubicBezTo>
                    <a:cubicBezTo>
                      <a:pt x="271" y="162"/>
                      <a:pt x="273" y="159"/>
                      <a:pt x="273" y="156"/>
                    </a:cubicBezTo>
                    <a:cubicBezTo>
                      <a:pt x="274" y="153"/>
                      <a:pt x="273" y="150"/>
                      <a:pt x="271" y="148"/>
                    </a:cubicBezTo>
                    <a:cubicBezTo>
                      <a:pt x="271" y="148"/>
                      <a:pt x="271" y="148"/>
                      <a:pt x="271" y="148"/>
                    </a:cubicBezTo>
                    <a:cubicBezTo>
                      <a:pt x="269" y="145"/>
                      <a:pt x="266" y="144"/>
                      <a:pt x="263" y="143"/>
                    </a:cubicBezTo>
                    <a:cubicBezTo>
                      <a:pt x="260" y="143"/>
                      <a:pt x="258" y="144"/>
                      <a:pt x="256" y="145"/>
                    </a:cubicBezTo>
                    <a:cubicBezTo>
                      <a:pt x="255" y="146"/>
                      <a:pt x="255" y="146"/>
                      <a:pt x="255" y="146"/>
                    </a:cubicBezTo>
                    <a:cubicBezTo>
                      <a:pt x="253" y="148"/>
                      <a:pt x="251" y="151"/>
                      <a:pt x="251" y="154"/>
                    </a:cubicBezTo>
                    <a:close/>
                    <a:moveTo>
                      <a:pt x="215" y="161"/>
                    </a:moveTo>
                    <a:cubicBezTo>
                      <a:pt x="216" y="162"/>
                      <a:pt x="216" y="163"/>
                      <a:pt x="216" y="164"/>
                    </a:cubicBezTo>
                    <a:cubicBezTo>
                      <a:pt x="216" y="164"/>
                      <a:pt x="216" y="164"/>
                      <a:pt x="216" y="164"/>
                    </a:cubicBezTo>
                    <a:cubicBezTo>
                      <a:pt x="217" y="164"/>
                      <a:pt x="217" y="165"/>
                      <a:pt x="217" y="165"/>
                    </a:cubicBezTo>
                    <a:cubicBezTo>
                      <a:pt x="220" y="169"/>
                      <a:pt x="225" y="170"/>
                      <a:pt x="229" y="169"/>
                    </a:cubicBezTo>
                    <a:cubicBezTo>
                      <a:pt x="230" y="169"/>
                      <a:pt x="231" y="169"/>
                      <a:pt x="232" y="168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8"/>
                      <a:pt x="233" y="168"/>
                      <a:pt x="233" y="167"/>
                    </a:cubicBezTo>
                    <a:cubicBezTo>
                      <a:pt x="237" y="165"/>
                      <a:pt x="239" y="160"/>
                      <a:pt x="237" y="155"/>
                    </a:cubicBezTo>
                    <a:cubicBezTo>
                      <a:pt x="237" y="154"/>
                      <a:pt x="237" y="153"/>
                      <a:pt x="236" y="153"/>
                    </a:cubicBezTo>
                    <a:cubicBezTo>
                      <a:pt x="236" y="152"/>
                      <a:pt x="236" y="152"/>
                      <a:pt x="236" y="152"/>
                    </a:cubicBezTo>
                    <a:cubicBezTo>
                      <a:pt x="236" y="152"/>
                      <a:pt x="236" y="152"/>
                      <a:pt x="235" y="151"/>
                    </a:cubicBezTo>
                    <a:cubicBezTo>
                      <a:pt x="233" y="148"/>
                      <a:pt x="228" y="146"/>
                      <a:pt x="223" y="147"/>
                    </a:cubicBezTo>
                    <a:cubicBezTo>
                      <a:pt x="222" y="147"/>
                      <a:pt x="221" y="148"/>
                      <a:pt x="221" y="148"/>
                    </a:cubicBezTo>
                    <a:cubicBezTo>
                      <a:pt x="221" y="148"/>
                      <a:pt x="221" y="148"/>
                      <a:pt x="221" y="148"/>
                    </a:cubicBezTo>
                    <a:cubicBezTo>
                      <a:pt x="220" y="149"/>
                      <a:pt x="220" y="149"/>
                      <a:pt x="219" y="149"/>
                    </a:cubicBezTo>
                    <a:cubicBezTo>
                      <a:pt x="216" y="152"/>
                      <a:pt x="214" y="156"/>
                      <a:pt x="215" y="16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3"/>
              <p:cNvSpPr>
                <a:spLocks noEditPoints="1"/>
              </p:cNvSpPr>
              <p:nvPr/>
            </p:nvSpPr>
            <p:spPr bwMode="auto">
              <a:xfrm>
                <a:off x="5009115" y="5424203"/>
                <a:ext cx="545480" cy="509603"/>
              </a:xfrm>
              <a:custGeom>
                <a:gdLst>
                  <a:gd name="T0" fmla="*/ 424 w 695"/>
                  <a:gd name="T1" fmla="*/ 404 h 649"/>
                  <a:gd name="T2" fmla="*/ 404 w 695"/>
                  <a:gd name="T3" fmla="*/ 394 h 649"/>
                  <a:gd name="T4" fmla="*/ 393 w 695"/>
                  <a:gd name="T5" fmla="*/ 415 h 649"/>
                  <a:gd name="T6" fmla="*/ 414 w 695"/>
                  <a:gd name="T7" fmla="*/ 425 h 649"/>
                  <a:gd name="T8" fmla="*/ 425 w 695"/>
                  <a:gd name="T9" fmla="*/ 405 h 649"/>
                  <a:gd name="T10" fmla="*/ 612 w 695"/>
                  <a:gd name="T11" fmla="*/ 458 h 649"/>
                  <a:gd name="T12" fmla="*/ 541 w 695"/>
                  <a:gd name="T13" fmla="*/ 231 h 649"/>
                  <a:gd name="T14" fmla="*/ 292 w 695"/>
                  <a:gd name="T15" fmla="*/ 442 h 649"/>
                  <a:gd name="T16" fmla="*/ 266 w 695"/>
                  <a:gd name="T17" fmla="*/ 429 h 649"/>
                  <a:gd name="T18" fmla="*/ 266 w 695"/>
                  <a:gd name="T19" fmla="*/ 429 h 649"/>
                  <a:gd name="T20" fmla="*/ 357 w 695"/>
                  <a:gd name="T21" fmla="*/ 96 h 649"/>
                  <a:gd name="T22" fmla="*/ 498 w 695"/>
                  <a:gd name="T23" fmla="*/ 208 h 649"/>
                  <a:gd name="T24" fmla="*/ 412 w 695"/>
                  <a:gd name="T25" fmla="*/ 136 h 649"/>
                  <a:gd name="T26" fmla="*/ 469 w 695"/>
                  <a:gd name="T27" fmla="*/ 378 h 649"/>
                  <a:gd name="T28" fmla="*/ 448 w 695"/>
                  <a:gd name="T29" fmla="*/ 373 h 649"/>
                  <a:gd name="T30" fmla="*/ 440 w 695"/>
                  <a:gd name="T31" fmla="*/ 393 h 649"/>
                  <a:gd name="T32" fmla="*/ 442 w 695"/>
                  <a:gd name="T33" fmla="*/ 397 h 649"/>
                  <a:gd name="T34" fmla="*/ 463 w 695"/>
                  <a:gd name="T35" fmla="*/ 402 h 649"/>
                  <a:gd name="T36" fmla="*/ 471 w 695"/>
                  <a:gd name="T37" fmla="*/ 383 h 649"/>
                  <a:gd name="T38" fmla="*/ 469 w 695"/>
                  <a:gd name="T39" fmla="*/ 378 h 649"/>
                  <a:gd name="T40" fmla="*/ 219 w 695"/>
                  <a:gd name="T41" fmla="*/ 302 h 649"/>
                  <a:gd name="T42" fmla="*/ 229 w 695"/>
                  <a:gd name="T43" fmla="*/ 281 h 649"/>
                  <a:gd name="T44" fmla="*/ 209 w 695"/>
                  <a:gd name="T45" fmla="*/ 271 h 649"/>
                  <a:gd name="T46" fmla="*/ 198 w 695"/>
                  <a:gd name="T47" fmla="*/ 291 h 649"/>
                  <a:gd name="T48" fmla="*/ 239 w 695"/>
                  <a:gd name="T49" fmla="*/ 349 h 649"/>
                  <a:gd name="T50" fmla="*/ 246 w 695"/>
                  <a:gd name="T51" fmla="*/ 327 h 649"/>
                  <a:gd name="T52" fmla="*/ 223 w 695"/>
                  <a:gd name="T53" fmla="*/ 321 h 649"/>
                  <a:gd name="T54" fmla="*/ 217 w 695"/>
                  <a:gd name="T55" fmla="*/ 343 h 649"/>
                  <a:gd name="T56" fmla="*/ 239 w 695"/>
                  <a:gd name="T57" fmla="*/ 349 h 649"/>
                  <a:gd name="T58" fmla="*/ 279 w 695"/>
                  <a:gd name="T59" fmla="*/ 370 h 649"/>
                  <a:gd name="T60" fmla="*/ 274 w 695"/>
                  <a:gd name="T61" fmla="*/ 363 h 649"/>
                  <a:gd name="T62" fmla="*/ 257 w 695"/>
                  <a:gd name="T63" fmla="*/ 360 h 649"/>
                  <a:gd name="T64" fmla="*/ 248 w 695"/>
                  <a:gd name="T65" fmla="*/ 381 h 649"/>
                  <a:gd name="T66" fmla="*/ 253 w 695"/>
                  <a:gd name="T67" fmla="*/ 388 h 649"/>
                  <a:gd name="T68" fmla="*/ 270 w 695"/>
                  <a:gd name="T69" fmla="*/ 390 h 649"/>
                  <a:gd name="T70" fmla="*/ 322 w 695"/>
                  <a:gd name="T71" fmla="*/ 409 h 649"/>
                  <a:gd name="T72" fmla="*/ 323 w 695"/>
                  <a:gd name="T73" fmla="*/ 398 h 649"/>
                  <a:gd name="T74" fmla="*/ 302 w 695"/>
                  <a:gd name="T75" fmla="*/ 387 h 649"/>
                  <a:gd name="T76" fmla="*/ 292 w 695"/>
                  <a:gd name="T77" fmla="*/ 397 h 649"/>
                  <a:gd name="T78" fmla="*/ 292 w 695"/>
                  <a:gd name="T79" fmla="*/ 408 h 649"/>
                  <a:gd name="T80" fmla="*/ 312 w 695"/>
                  <a:gd name="T81" fmla="*/ 419 h 649"/>
                  <a:gd name="T82" fmla="*/ 322 w 695"/>
                  <a:gd name="T83" fmla="*/ 409 h 649"/>
                  <a:gd name="T84" fmla="*/ 374 w 695"/>
                  <a:gd name="T85" fmla="*/ 412 h 649"/>
                  <a:gd name="T86" fmla="*/ 373 w 695"/>
                  <a:gd name="T87" fmla="*/ 410 h 649"/>
                  <a:gd name="T88" fmla="*/ 354 w 695"/>
                  <a:gd name="T89" fmla="*/ 399 h 649"/>
                  <a:gd name="T90" fmla="*/ 352 w 695"/>
                  <a:gd name="T91" fmla="*/ 399 h 649"/>
                  <a:gd name="T92" fmla="*/ 341 w 695"/>
                  <a:gd name="T93" fmla="*/ 418 h 649"/>
                  <a:gd name="T94" fmla="*/ 342 w 695"/>
                  <a:gd name="T95" fmla="*/ 420 h 649"/>
                  <a:gd name="T96" fmla="*/ 361 w 695"/>
                  <a:gd name="T97" fmla="*/ 431 h 649"/>
                  <a:gd name="T98" fmla="*/ 363 w 695"/>
                  <a:gd name="T99" fmla="*/ 430 h 64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5" h="649">
                    <a:moveTo>
                      <a:pt x="425" y="405"/>
                    </a:moveTo>
                    <a:cubicBezTo>
                      <a:pt x="424" y="404"/>
                      <a:pt x="424" y="404"/>
                      <a:pt x="424" y="404"/>
                    </a:cubicBezTo>
                    <a:cubicBezTo>
                      <a:pt x="422" y="396"/>
                      <a:pt x="413" y="392"/>
                      <a:pt x="405" y="394"/>
                    </a:cubicBezTo>
                    <a:cubicBezTo>
                      <a:pt x="404" y="394"/>
                      <a:pt x="404" y="394"/>
                      <a:pt x="404" y="394"/>
                    </a:cubicBezTo>
                    <a:cubicBezTo>
                      <a:pt x="396" y="397"/>
                      <a:pt x="391" y="406"/>
                      <a:pt x="393" y="414"/>
                    </a:cubicBezTo>
                    <a:cubicBezTo>
                      <a:pt x="393" y="415"/>
                      <a:pt x="393" y="415"/>
                      <a:pt x="393" y="415"/>
                    </a:cubicBezTo>
                    <a:cubicBezTo>
                      <a:pt x="396" y="423"/>
                      <a:pt x="405" y="428"/>
                      <a:pt x="413" y="425"/>
                    </a:cubicBezTo>
                    <a:cubicBezTo>
                      <a:pt x="414" y="425"/>
                      <a:pt x="414" y="425"/>
                      <a:pt x="414" y="425"/>
                    </a:cubicBezTo>
                    <a:cubicBezTo>
                      <a:pt x="422" y="422"/>
                      <a:pt x="427" y="414"/>
                      <a:pt x="425" y="405"/>
                    </a:cubicBezTo>
                    <a:cubicBezTo>
                      <a:pt x="425" y="405"/>
                      <a:pt x="425" y="405"/>
                      <a:pt x="425" y="405"/>
                    </a:cubicBezTo>
                    <a:close/>
                    <a:moveTo>
                      <a:pt x="541" y="231"/>
                    </a:moveTo>
                    <a:cubicBezTo>
                      <a:pt x="686" y="300"/>
                      <a:pt x="695" y="432"/>
                      <a:pt x="612" y="458"/>
                    </a:cubicBezTo>
                    <a:cubicBezTo>
                      <a:pt x="555" y="473"/>
                      <a:pt x="517" y="439"/>
                      <a:pt x="497" y="380"/>
                    </a:cubicBezTo>
                    <a:cubicBezTo>
                      <a:pt x="554" y="326"/>
                      <a:pt x="530" y="249"/>
                      <a:pt x="541" y="231"/>
                    </a:cubicBezTo>
                    <a:close/>
                    <a:moveTo>
                      <a:pt x="483" y="425"/>
                    </a:moveTo>
                    <a:cubicBezTo>
                      <a:pt x="520" y="540"/>
                      <a:pt x="342" y="649"/>
                      <a:pt x="292" y="442"/>
                    </a:cubicBezTo>
                    <a:cubicBezTo>
                      <a:pt x="363" y="466"/>
                      <a:pt x="459" y="447"/>
                      <a:pt x="483" y="425"/>
                    </a:cubicBezTo>
                    <a:close/>
                    <a:moveTo>
                      <a:pt x="266" y="429"/>
                    </a:moveTo>
                    <a:cubicBezTo>
                      <a:pt x="143" y="537"/>
                      <a:pt x="0" y="337"/>
                      <a:pt x="164" y="266"/>
                    </a:cubicBezTo>
                    <a:cubicBezTo>
                      <a:pt x="148" y="346"/>
                      <a:pt x="240" y="414"/>
                      <a:pt x="266" y="429"/>
                    </a:cubicBezTo>
                    <a:close/>
                    <a:moveTo>
                      <a:pt x="212" y="233"/>
                    </a:moveTo>
                    <a:cubicBezTo>
                      <a:pt x="263" y="147"/>
                      <a:pt x="342" y="101"/>
                      <a:pt x="357" y="96"/>
                    </a:cubicBezTo>
                    <a:cubicBezTo>
                      <a:pt x="162" y="0"/>
                      <a:pt x="0" y="186"/>
                      <a:pt x="212" y="233"/>
                    </a:cubicBezTo>
                    <a:close/>
                    <a:moveTo>
                      <a:pt x="498" y="208"/>
                    </a:moveTo>
                    <a:cubicBezTo>
                      <a:pt x="498" y="354"/>
                      <a:pt x="367" y="389"/>
                      <a:pt x="321" y="358"/>
                    </a:cubicBezTo>
                    <a:cubicBezTo>
                      <a:pt x="209" y="288"/>
                      <a:pt x="229" y="162"/>
                      <a:pt x="412" y="136"/>
                    </a:cubicBezTo>
                    <a:cubicBezTo>
                      <a:pt x="368" y="234"/>
                      <a:pt x="415" y="240"/>
                      <a:pt x="498" y="208"/>
                    </a:cubicBezTo>
                    <a:close/>
                    <a:moveTo>
                      <a:pt x="469" y="378"/>
                    </a:moveTo>
                    <a:cubicBezTo>
                      <a:pt x="465" y="372"/>
                      <a:pt x="457" y="370"/>
                      <a:pt x="451" y="372"/>
                    </a:cubicBezTo>
                    <a:cubicBezTo>
                      <a:pt x="450" y="372"/>
                      <a:pt x="449" y="373"/>
                      <a:pt x="448" y="373"/>
                    </a:cubicBezTo>
                    <a:cubicBezTo>
                      <a:pt x="447" y="374"/>
                      <a:pt x="447" y="374"/>
                      <a:pt x="447" y="374"/>
                    </a:cubicBezTo>
                    <a:cubicBezTo>
                      <a:pt x="440" y="379"/>
                      <a:pt x="438" y="386"/>
                      <a:pt x="440" y="393"/>
                    </a:cubicBezTo>
                    <a:cubicBezTo>
                      <a:pt x="441" y="394"/>
                      <a:pt x="441" y="395"/>
                      <a:pt x="441" y="395"/>
                    </a:cubicBezTo>
                    <a:cubicBezTo>
                      <a:pt x="442" y="397"/>
                      <a:pt x="442" y="397"/>
                      <a:pt x="442" y="397"/>
                    </a:cubicBezTo>
                    <a:cubicBezTo>
                      <a:pt x="447" y="403"/>
                      <a:pt x="454" y="406"/>
                      <a:pt x="461" y="403"/>
                    </a:cubicBezTo>
                    <a:cubicBezTo>
                      <a:pt x="462" y="403"/>
                      <a:pt x="463" y="403"/>
                      <a:pt x="463" y="402"/>
                    </a:cubicBezTo>
                    <a:cubicBezTo>
                      <a:pt x="465" y="401"/>
                      <a:pt x="465" y="401"/>
                      <a:pt x="465" y="401"/>
                    </a:cubicBezTo>
                    <a:cubicBezTo>
                      <a:pt x="471" y="397"/>
                      <a:pt x="474" y="389"/>
                      <a:pt x="471" y="383"/>
                    </a:cubicBezTo>
                    <a:cubicBezTo>
                      <a:pt x="471" y="382"/>
                      <a:pt x="471" y="381"/>
                      <a:pt x="470" y="380"/>
                    </a:cubicBezTo>
                    <a:cubicBezTo>
                      <a:pt x="469" y="378"/>
                      <a:pt x="469" y="378"/>
                      <a:pt x="469" y="378"/>
                    </a:cubicBezTo>
                    <a:close/>
                    <a:moveTo>
                      <a:pt x="217" y="302"/>
                    </a:moveTo>
                    <a:cubicBezTo>
                      <a:pt x="218" y="302"/>
                      <a:pt x="218" y="302"/>
                      <a:pt x="219" y="302"/>
                    </a:cubicBezTo>
                    <a:cubicBezTo>
                      <a:pt x="227" y="299"/>
                      <a:pt x="231" y="292"/>
                      <a:pt x="230" y="283"/>
                    </a:cubicBezTo>
                    <a:cubicBezTo>
                      <a:pt x="230" y="283"/>
                      <a:pt x="230" y="282"/>
                      <a:pt x="229" y="281"/>
                    </a:cubicBezTo>
                    <a:cubicBezTo>
                      <a:pt x="227" y="273"/>
                      <a:pt x="219" y="269"/>
                      <a:pt x="211" y="270"/>
                    </a:cubicBezTo>
                    <a:cubicBezTo>
                      <a:pt x="210" y="270"/>
                      <a:pt x="210" y="270"/>
                      <a:pt x="209" y="271"/>
                    </a:cubicBezTo>
                    <a:cubicBezTo>
                      <a:pt x="201" y="273"/>
                      <a:pt x="196" y="281"/>
                      <a:pt x="198" y="289"/>
                    </a:cubicBezTo>
                    <a:cubicBezTo>
                      <a:pt x="198" y="290"/>
                      <a:pt x="198" y="291"/>
                      <a:pt x="198" y="291"/>
                    </a:cubicBezTo>
                    <a:cubicBezTo>
                      <a:pt x="201" y="299"/>
                      <a:pt x="209" y="304"/>
                      <a:pt x="217" y="302"/>
                    </a:cubicBezTo>
                    <a:close/>
                    <a:moveTo>
                      <a:pt x="239" y="349"/>
                    </a:moveTo>
                    <a:cubicBezTo>
                      <a:pt x="246" y="345"/>
                      <a:pt x="249" y="337"/>
                      <a:pt x="247" y="330"/>
                    </a:cubicBezTo>
                    <a:cubicBezTo>
                      <a:pt x="246" y="329"/>
                      <a:pt x="246" y="328"/>
                      <a:pt x="246" y="327"/>
                    </a:cubicBezTo>
                    <a:cubicBezTo>
                      <a:pt x="242" y="320"/>
                      <a:pt x="233" y="317"/>
                      <a:pt x="226" y="319"/>
                    </a:cubicBezTo>
                    <a:cubicBezTo>
                      <a:pt x="225" y="320"/>
                      <a:pt x="224" y="320"/>
                      <a:pt x="223" y="321"/>
                    </a:cubicBezTo>
                    <a:cubicBezTo>
                      <a:pt x="216" y="325"/>
                      <a:pt x="213" y="333"/>
                      <a:pt x="216" y="340"/>
                    </a:cubicBezTo>
                    <a:cubicBezTo>
                      <a:pt x="216" y="341"/>
                      <a:pt x="216" y="342"/>
                      <a:pt x="217" y="343"/>
                    </a:cubicBezTo>
                    <a:cubicBezTo>
                      <a:pt x="221" y="350"/>
                      <a:pt x="229" y="353"/>
                      <a:pt x="236" y="351"/>
                    </a:cubicBezTo>
                    <a:cubicBezTo>
                      <a:pt x="237" y="350"/>
                      <a:pt x="238" y="350"/>
                      <a:pt x="239" y="349"/>
                    </a:cubicBezTo>
                    <a:close/>
                    <a:moveTo>
                      <a:pt x="276" y="386"/>
                    </a:moveTo>
                    <a:cubicBezTo>
                      <a:pt x="280" y="382"/>
                      <a:pt x="281" y="376"/>
                      <a:pt x="279" y="370"/>
                    </a:cubicBezTo>
                    <a:cubicBezTo>
                      <a:pt x="278" y="369"/>
                      <a:pt x="278" y="369"/>
                      <a:pt x="278" y="369"/>
                    </a:cubicBezTo>
                    <a:cubicBezTo>
                      <a:pt x="278" y="367"/>
                      <a:pt x="276" y="365"/>
                      <a:pt x="274" y="363"/>
                    </a:cubicBezTo>
                    <a:cubicBezTo>
                      <a:pt x="270" y="359"/>
                      <a:pt x="264" y="358"/>
                      <a:pt x="258" y="360"/>
                    </a:cubicBezTo>
                    <a:cubicBezTo>
                      <a:pt x="257" y="360"/>
                      <a:pt x="257" y="360"/>
                      <a:pt x="257" y="360"/>
                    </a:cubicBezTo>
                    <a:cubicBezTo>
                      <a:pt x="255" y="361"/>
                      <a:pt x="253" y="363"/>
                      <a:pt x="251" y="365"/>
                    </a:cubicBezTo>
                    <a:cubicBezTo>
                      <a:pt x="247" y="369"/>
                      <a:pt x="246" y="375"/>
                      <a:pt x="248" y="381"/>
                    </a:cubicBezTo>
                    <a:cubicBezTo>
                      <a:pt x="248" y="382"/>
                      <a:pt x="248" y="382"/>
                      <a:pt x="248" y="382"/>
                    </a:cubicBezTo>
                    <a:cubicBezTo>
                      <a:pt x="249" y="384"/>
                      <a:pt x="251" y="386"/>
                      <a:pt x="253" y="388"/>
                    </a:cubicBezTo>
                    <a:cubicBezTo>
                      <a:pt x="257" y="392"/>
                      <a:pt x="263" y="393"/>
                      <a:pt x="269" y="391"/>
                    </a:cubicBezTo>
                    <a:cubicBezTo>
                      <a:pt x="270" y="390"/>
                      <a:pt x="270" y="390"/>
                      <a:pt x="270" y="390"/>
                    </a:cubicBezTo>
                    <a:cubicBezTo>
                      <a:pt x="272" y="390"/>
                      <a:pt x="274" y="388"/>
                      <a:pt x="276" y="386"/>
                    </a:cubicBezTo>
                    <a:close/>
                    <a:moveTo>
                      <a:pt x="322" y="409"/>
                    </a:moveTo>
                    <a:cubicBezTo>
                      <a:pt x="324" y="406"/>
                      <a:pt x="324" y="402"/>
                      <a:pt x="323" y="398"/>
                    </a:cubicBezTo>
                    <a:cubicBezTo>
                      <a:pt x="323" y="398"/>
                      <a:pt x="323" y="398"/>
                      <a:pt x="323" y="398"/>
                    </a:cubicBezTo>
                    <a:cubicBezTo>
                      <a:pt x="321" y="394"/>
                      <a:pt x="318" y="390"/>
                      <a:pt x="313" y="388"/>
                    </a:cubicBezTo>
                    <a:cubicBezTo>
                      <a:pt x="310" y="386"/>
                      <a:pt x="306" y="386"/>
                      <a:pt x="302" y="387"/>
                    </a:cubicBezTo>
                    <a:cubicBezTo>
                      <a:pt x="302" y="388"/>
                      <a:pt x="302" y="388"/>
                      <a:pt x="302" y="388"/>
                    </a:cubicBezTo>
                    <a:cubicBezTo>
                      <a:pt x="298" y="389"/>
                      <a:pt x="294" y="392"/>
                      <a:pt x="292" y="397"/>
                    </a:cubicBezTo>
                    <a:cubicBezTo>
                      <a:pt x="291" y="400"/>
                      <a:pt x="290" y="404"/>
                      <a:pt x="291" y="408"/>
                    </a:cubicBezTo>
                    <a:cubicBezTo>
                      <a:pt x="292" y="408"/>
                      <a:pt x="292" y="408"/>
                      <a:pt x="292" y="408"/>
                    </a:cubicBezTo>
                    <a:cubicBezTo>
                      <a:pt x="293" y="413"/>
                      <a:pt x="296" y="416"/>
                      <a:pt x="301" y="418"/>
                    </a:cubicBezTo>
                    <a:cubicBezTo>
                      <a:pt x="304" y="420"/>
                      <a:pt x="308" y="420"/>
                      <a:pt x="312" y="419"/>
                    </a:cubicBezTo>
                    <a:cubicBezTo>
                      <a:pt x="312" y="419"/>
                      <a:pt x="312" y="419"/>
                      <a:pt x="312" y="419"/>
                    </a:cubicBezTo>
                    <a:cubicBezTo>
                      <a:pt x="317" y="417"/>
                      <a:pt x="320" y="414"/>
                      <a:pt x="322" y="409"/>
                    </a:cubicBezTo>
                    <a:close/>
                    <a:moveTo>
                      <a:pt x="374" y="416"/>
                    </a:moveTo>
                    <a:cubicBezTo>
                      <a:pt x="374" y="415"/>
                      <a:pt x="374" y="413"/>
                      <a:pt x="374" y="412"/>
                    </a:cubicBezTo>
                    <a:cubicBezTo>
                      <a:pt x="374" y="412"/>
                      <a:pt x="374" y="412"/>
                      <a:pt x="374" y="412"/>
                    </a:cubicBezTo>
                    <a:cubicBezTo>
                      <a:pt x="373" y="411"/>
                      <a:pt x="373" y="410"/>
                      <a:pt x="373" y="410"/>
                    </a:cubicBezTo>
                    <a:cubicBezTo>
                      <a:pt x="371" y="404"/>
                      <a:pt x="365" y="399"/>
                      <a:pt x="359" y="399"/>
                    </a:cubicBezTo>
                    <a:cubicBezTo>
                      <a:pt x="357" y="398"/>
                      <a:pt x="356" y="399"/>
                      <a:pt x="354" y="399"/>
                    </a:cubicBezTo>
                    <a:cubicBezTo>
                      <a:pt x="354" y="399"/>
                      <a:pt x="354" y="399"/>
                      <a:pt x="354" y="399"/>
                    </a:cubicBezTo>
                    <a:cubicBezTo>
                      <a:pt x="354" y="399"/>
                      <a:pt x="353" y="399"/>
                      <a:pt x="352" y="399"/>
                    </a:cubicBezTo>
                    <a:cubicBezTo>
                      <a:pt x="346" y="401"/>
                      <a:pt x="342" y="407"/>
                      <a:pt x="341" y="414"/>
                    </a:cubicBezTo>
                    <a:cubicBezTo>
                      <a:pt x="341" y="415"/>
                      <a:pt x="341" y="417"/>
                      <a:pt x="341" y="418"/>
                    </a:cubicBezTo>
                    <a:cubicBezTo>
                      <a:pt x="341" y="418"/>
                      <a:pt x="341" y="418"/>
                      <a:pt x="341" y="418"/>
                    </a:cubicBezTo>
                    <a:cubicBezTo>
                      <a:pt x="342" y="419"/>
                      <a:pt x="342" y="419"/>
                      <a:pt x="342" y="420"/>
                    </a:cubicBezTo>
                    <a:cubicBezTo>
                      <a:pt x="344" y="426"/>
                      <a:pt x="350" y="431"/>
                      <a:pt x="356" y="431"/>
                    </a:cubicBezTo>
                    <a:cubicBezTo>
                      <a:pt x="358" y="431"/>
                      <a:pt x="359" y="431"/>
                      <a:pt x="361" y="431"/>
                    </a:cubicBezTo>
                    <a:cubicBezTo>
                      <a:pt x="361" y="431"/>
                      <a:pt x="361" y="431"/>
                      <a:pt x="361" y="431"/>
                    </a:cubicBezTo>
                    <a:cubicBezTo>
                      <a:pt x="361" y="431"/>
                      <a:pt x="362" y="431"/>
                      <a:pt x="363" y="430"/>
                    </a:cubicBezTo>
                    <a:cubicBezTo>
                      <a:pt x="369" y="428"/>
                      <a:pt x="373" y="423"/>
                      <a:pt x="374" y="41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aphicFrame>
          <p:nvGraphicFramePr>
            <p:cNvPr id="75" name="图表 74"/>
            <p:cNvGraphicFramePr/>
            <p:nvPr/>
          </p:nvGraphicFramePr>
          <p:xfrm>
            <a:off x="702076" y="3301234"/>
            <a:ext cx="4528819" cy="3019213"/>
          </p:xfrm>
          <a:graphic>
            <a:graphicData uri="http://schemas.openxmlformats.org/drawingml/2006/chart">
              <c:chart xmlns:c="http://schemas.openxmlformats.org/drawingml/2006/chart" r:id="rId5"/>
            </a:graphicData>
          </a:graphic>
        </p:graphicFrame>
      </p:grpSp>
      <p:grpSp>
        <p:nvGrpSpPr>
          <p:cNvPr id="80" name="组合 79"/>
          <p:cNvGrpSpPr/>
          <p:nvPr/>
        </p:nvGrpSpPr>
        <p:grpSpPr>
          <a:xfrm>
            <a:off x="702076" y="1518260"/>
            <a:ext cx="5142953" cy="1635573"/>
            <a:chOff x="702076" y="1518260"/>
            <a:chExt cx="5142953" cy="1635573"/>
          </a:xfrm>
        </p:grpSpPr>
        <p:sp>
          <p:nvSpPr>
            <p:cNvPr id="76" name="文本框 75"/>
            <p:cNvSpPr txBox="1"/>
            <p:nvPr/>
          </p:nvSpPr>
          <p:spPr>
            <a:xfrm>
              <a:off x="702076" y="1551216"/>
              <a:ext cx="16697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68</a:t>
              </a:r>
              <a:endParaRPr lang="zh-CN" altLang="en-US" sz="96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2116940" y="1518260"/>
              <a:ext cx="3728089" cy="1635573"/>
              <a:chOff x="2526407" y="1527306"/>
              <a:chExt cx="3728089" cy="1635573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2526407" y="1527306"/>
                <a:ext cx="20334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latin typeface="华文新魏" panose="02010800040101010101" pitchFamily="2" charset="-122"/>
                    <a:ea typeface="华文新魏" panose="02010800040101010101" pitchFamily="2" charset="-122"/>
                    <a:cs typeface="经典行书简" panose="02010609010101010101" pitchFamily="49" charset="-122"/>
                  </a:rPr>
                  <a:t>输入您的标题</a:t>
                </a:r>
                <a:endPara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2526407" y="1898815"/>
                <a:ext cx="3728089" cy="126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沉淀后，我愿意做一个温暖的人，有自己的喜好有自己的原则，有自己的信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346972" y="1518260"/>
            <a:ext cx="5142953" cy="1635573"/>
            <a:chOff x="6346972" y="1518260"/>
            <a:chExt cx="5142953" cy="1635573"/>
          </a:xfrm>
        </p:grpSpPr>
        <p:sp>
          <p:nvSpPr>
            <p:cNvPr id="84" name="文本框 83"/>
            <p:cNvSpPr txBox="1"/>
            <p:nvPr/>
          </p:nvSpPr>
          <p:spPr>
            <a:xfrm>
              <a:off x="6346972" y="1551216"/>
              <a:ext cx="16697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78</a:t>
              </a:r>
              <a:endParaRPr lang="zh-CN" altLang="en-US" sz="96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7761836" y="1518260"/>
              <a:ext cx="3728089" cy="1635573"/>
              <a:chOff x="2526407" y="1527306"/>
              <a:chExt cx="3728089" cy="1635573"/>
            </a:xfrm>
          </p:grpSpPr>
          <p:sp>
            <p:nvSpPr>
              <p:cNvPr id="86" name="文本框 85"/>
              <p:cNvSpPr txBox="1"/>
              <p:nvPr/>
            </p:nvSpPr>
            <p:spPr>
              <a:xfrm>
                <a:off x="2526407" y="1527306"/>
                <a:ext cx="20334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latin typeface="华文新魏" panose="02010800040101010101" pitchFamily="2" charset="-122"/>
                    <a:ea typeface="华文新魏" panose="02010800040101010101" pitchFamily="2" charset="-122"/>
                    <a:cs typeface="经典行书简" panose="02010609010101010101" pitchFamily="49" charset="-122"/>
                  </a:rPr>
                  <a:t>输入您的标题</a:t>
                </a:r>
                <a:endPara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2526407" y="1898815"/>
                <a:ext cx="3728089" cy="126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沉淀后，我愿意做一个温暖的人，有自己的喜好有自己的原则，有自己的信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636323" y="1377781"/>
            <a:ext cx="7173661" cy="4102439"/>
            <a:chOff x="4636323" y="1377781"/>
            <a:chExt cx="7173661" cy="4102439"/>
          </a:xfrm>
        </p:grpSpPr>
        <p:sp>
          <p:nvSpPr>
            <p:cNvPr id="9" name="上箭头 8"/>
            <p:cNvSpPr/>
            <p:nvPr/>
          </p:nvSpPr>
          <p:spPr>
            <a:xfrm>
              <a:off x="4693920" y="1400966"/>
              <a:ext cx="463296" cy="538404"/>
            </a:xfrm>
            <a:prstGeom prst="upArrow">
              <a:avLst/>
            </a:prstGeom>
            <a:solidFill>
              <a:srgbClr val="E60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96256" y="1377781"/>
              <a:ext cx="4157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rPr>
                <a:t>同比</a:t>
              </a:r>
              <a:r>
                <a:rPr lang="en-US" altLang="zh-CN" sz="3200">
                  <a:latin typeface="华文新魏" panose="02010800040101010101" pitchFamily="2" charset="-122"/>
                  <a:ea typeface="华文新魏" panose="02010800040101010101" pitchFamily="2" charset="-122"/>
                </a:rPr>
                <a:t>2015</a:t>
              </a:r>
              <a:r>
                <a: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rPr>
                <a:t>年提升</a:t>
              </a:r>
              <a:r>
                <a:rPr lang="en-US" altLang="zh-CN" sz="3200">
                  <a:latin typeface="华文新魏" panose="02010800040101010101" pitchFamily="2" charset="-122"/>
                  <a:ea typeface="华文新魏" panose="02010800040101010101" pitchFamily="2" charset="-122"/>
                </a:rPr>
                <a:t>98%</a:t>
              </a:r>
              <a:endParaRPr lang="zh-CN" altLang="en-US" sz="32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636323" y="2064615"/>
              <a:ext cx="7173661" cy="3415605"/>
              <a:chOff x="4384355" y="2575818"/>
              <a:chExt cx="7173661" cy="341560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4384355" y="2575818"/>
                <a:ext cx="7173661" cy="1635573"/>
                <a:chOff x="4384355" y="2575818"/>
                <a:chExt cx="7173661" cy="1635573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4384355" y="2575818"/>
                  <a:ext cx="2033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>
                      <a:solidFill>
                        <a:srgbClr val="E60012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经典行书简" panose="02010609010101010101" pitchFamily="49" charset="-122"/>
                    </a:rPr>
                    <a:t>输入您的标题</a:t>
                  </a:r>
                  <a:endParaRPr lang="zh-CN" altLang="en-US" sz="2400">
                    <a:solidFill>
                      <a:srgbClr val="E60012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经典行书简" panose="02010609010101010101" pitchFamily="49" charset="-122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4384355" y="2947327"/>
                  <a:ext cx="7173661" cy="126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2000">
                      <a:latin typeface="华文新魏" panose="02010800040101010101" pitchFamily="2" charset="-122"/>
                      <a:ea typeface="华文新魏" panose="02010800040101010101" pitchFamily="2" charset="-122"/>
                    </a:rPr>
                    <a:t>沉淀后，我愿意做一个温暖的人，有自己的喜好有自己的原则，有自己的信，我愿意做一个温暖的人，有自己的喜好有自己的原则有自己的信</a:t>
                  </a:r>
                  <a:endPara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4384355" y="4355850"/>
                <a:ext cx="7173661" cy="1635573"/>
                <a:chOff x="4384355" y="2575818"/>
                <a:chExt cx="7173661" cy="1635573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4384355" y="2575818"/>
                  <a:ext cx="2033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>
                      <a:solidFill>
                        <a:srgbClr val="E60012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经典行书简" panose="02010609010101010101" pitchFamily="49" charset="-122"/>
                    </a:rPr>
                    <a:t>输入您的标题</a:t>
                  </a:r>
                  <a:endParaRPr lang="zh-CN" altLang="en-US" sz="2400">
                    <a:solidFill>
                      <a:srgbClr val="E60012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经典行书简" panose="02010609010101010101" pitchFamily="49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4384355" y="2947327"/>
                  <a:ext cx="7173661" cy="126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2000">
                      <a:latin typeface="华文新魏" panose="02010800040101010101" pitchFamily="2" charset="-122"/>
                      <a:ea typeface="华文新魏" panose="02010800040101010101" pitchFamily="2" charset="-122"/>
                    </a:rPr>
                    <a:t>沉淀后，我愿意做一个温暖的人，有自己的喜好有自己的原则，有自己的信，我愿意做一个温暖的人，有自己的喜好有自己的原则有自己的信</a:t>
                  </a:r>
                  <a:endPara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endParaRPr>
                </a:p>
              </p:txBody>
            </p:sp>
          </p:grpSp>
        </p:grpSp>
      </p:grpSp>
      <p:grpSp>
        <p:nvGrpSpPr>
          <p:cNvPr id="22" name="组合 21"/>
          <p:cNvGrpSpPr/>
          <p:nvPr/>
        </p:nvGrpSpPr>
        <p:grpSpPr>
          <a:xfrm>
            <a:off x="382016" y="1731434"/>
            <a:ext cx="5092699" cy="3395133"/>
            <a:chOff x="382016" y="2074851"/>
            <a:chExt cx="5092699" cy="3395133"/>
          </a:xfrm>
        </p:grpSpPr>
        <p:graphicFrame>
          <p:nvGraphicFramePr>
            <p:cNvPr id="7" name="图表 6"/>
            <p:cNvGraphicFramePr/>
            <p:nvPr/>
          </p:nvGraphicFramePr>
          <p:xfrm>
            <a:off x="382016" y="2074851"/>
            <a:ext cx="5092699" cy="3395133"/>
          </p:xfrm>
          <a:graphic>
            <a:graphicData uri="http://schemas.openxmlformats.org/drawingml/2006/chart">
              <c:chart xmlns:c="http://schemas.openxmlformats.org/drawingml/2006/chart" r:id="rId4"/>
            </a:graphicData>
          </a:graphic>
        </p:graphicFrame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rcRect l="11601" t="59421" r="57518" b="11626"/>
            <a:stretch>
              <a:fillRect/>
            </a:stretch>
          </p:blipFill>
          <p:spPr>
            <a:xfrm>
              <a:off x="1969808" y="2825830"/>
              <a:ext cx="1917114" cy="1893175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26" y="3786719"/>
            <a:ext cx="2841034" cy="307128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240436" y="1458410"/>
            <a:ext cx="1738593" cy="3941180"/>
            <a:chOff x="925056" y="2916820"/>
            <a:chExt cx="1738593" cy="3941180"/>
          </a:xfrm>
        </p:grpSpPr>
        <p:sp>
          <p:nvSpPr>
            <p:cNvPr id="15" name="文本框 14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26704" y="1458410"/>
            <a:ext cx="1738593" cy="3941180"/>
            <a:chOff x="925056" y="2916820"/>
            <a:chExt cx="1738593" cy="3941180"/>
          </a:xfrm>
        </p:grpSpPr>
        <p:sp>
          <p:nvSpPr>
            <p:cNvPr id="12" name="文本框 11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12972" y="1458410"/>
            <a:ext cx="1738593" cy="3941180"/>
            <a:chOff x="925056" y="2916820"/>
            <a:chExt cx="1738593" cy="3941180"/>
          </a:xfrm>
        </p:grpSpPr>
        <p:sp>
          <p:nvSpPr>
            <p:cNvPr id="9" name="文本框 8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7" name="组合 56"/>
          <p:cNvGrpSpPr/>
          <p:nvPr/>
        </p:nvGrpSpPr>
        <p:grpSpPr>
          <a:xfrm>
            <a:off x="1070913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-2575561" y="-3864585"/>
            <a:ext cx="7450561" cy="10155809"/>
            <a:chOff x="-2575561" y="-3864585"/>
            <a:chExt cx="7450561" cy="10155809"/>
          </a:xfrm>
        </p:grpSpPr>
        <p:sp>
          <p:nvSpPr>
            <p:cNvPr id="4" name="Freeform 17"/>
            <p:cNvSpPr/>
            <p:nvPr/>
          </p:nvSpPr>
          <p:spPr bwMode="auto">
            <a:xfrm flipH="1">
              <a:off x="1779049" y="-1512329"/>
              <a:ext cx="705985" cy="582964"/>
            </a:xfrm>
            <a:custGeom>
              <a:gdLst>
                <a:gd name="T0" fmla="*/ 232 w 483"/>
                <a:gd name="T1" fmla="*/ 234 h 399"/>
                <a:gd name="T2" fmla="*/ 211 w 483"/>
                <a:gd name="T3" fmla="*/ 170 h 399"/>
                <a:gd name="T4" fmla="*/ 186 w 483"/>
                <a:gd name="T5" fmla="*/ 195 h 399"/>
                <a:gd name="T6" fmla="*/ 11 w 483"/>
                <a:gd name="T7" fmla="*/ 0 h 399"/>
                <a:gd name="T8" fmla="*/ 21 w 483"/>
                <a:gd name="T9" fmla="*/ 71 h 399"/>
                <a:gd name="T10" fmla="*/ 202 w 483"/>
                <a:gd name="T11" fmla="*/ 264 h 399"/>
                <a:gd name="T12" fmla="*/ 181 w 483"/>
                <a:gd name="T13" fmla="*/ 281 h 399"/>
                <a:gd name="T14" fmla="*/ 226 w 483"/>
                <a:gd name="T15" fmla="*/ 283 h 399"/>
                <a:gd name="T16" fmla="*/ 443 w 483"/>
                <a:gd name="T17" fmla="*/ 399 h 399"/>
                <a:gd name="T18" fmla="*/ 483 w 483"/>
                <a:gd name="T19" fmla="*/ 368 h 399"/>
                <a:gd name="T20" fmla="*/ 232 w 483"/>
                <a:gd name="T21" fmla="*/ 234 h 3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2" h="399">
                  <a:moveTo>
                    <a:pt x="232" y="234"/>
                  </a:moveTo>
                  <a:cubicBezTo>
                    <a:pt x="217" y="209"/>
                    <a:pt x="210" y="188"/>
                    <a:pt x="211" y="170"/>
                  </a:cubicBezTo>
                  <a:cubicBezTo>
                    <a:pt x="205" y="172"/>
                    <a:pt x="190" y="182"/>
                    <a:pt x="186" y="195"/>
                  </a:cubicBezTo>
                  <a:cubicBezTo>
                    <a:pt x="98" y="120"/>
                    <a:pt x="30" y="40"/>
                    <a:pt x="11" y="0"/>
                  </a:cubicBezTo>
                  <a:cubicBezTo>
                    <a:pt x="6" y="16"/>
                    <a:pt x="0" y="42"/>
                    <a:pt x="21" y="71"/>
                  </a:cubicBezTo>
                  <a:cubicBezTo>
                    <a:pt x="71" y="142"/>
                    <a:pt x="135" y="209"/>
                    <a:pt x="202" y="264"/>
                  </a:cubicBezTo>
                  <a:cubicBezTo>
                    <a:pt x="198" y="269"/>
                    <a:pt x="190" y="274"/>
                    <a:pt x="181" y="281"/>
                  </a:cubicBezTo>
                  <a:cubicBezTo>
                    <a:pt x="174" y="303"/>
                    <a:pt x="201" y="293"/>
                    <a:pt x="226" y="283"/>
                  </a:cubicBezTo>
                  <a:cubicBezTo>
                    <a:pt x="285" y="328"/>
                    <a:pt x="388" y="378"/>
                    <a:pt x="443" y="399"/>
                  </a:cubicBezTo>
                  <a:cubicBezTo>
                    <a:pt x="483" y="368"/>
                    <a:pt x="483" y="368"/>
                    <a:pt x="483" y="368"/>
                  </a:cubicBezTo>
                  <a:cubicBezTo>
                    <a:pt x="414" y="345"/>
                    <a:pt x="299" y="286"/>
                    <a:pt x="232" y="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18"/>
            <p:cNvSpPr>
              <a:spLocks noEditPoints="1"/>
            </p:cNvSpPr>
            <p:nvPr/>
          </p:nvSpPr>
          <p:spPr bwMode="auto">
            <a:xfrm flipH="1">
              <a:off x="2075785" y="-1135227"/>
              <a:ext cx="314046" cy="290554"/>
            </a:xfrm>
            <a:custGeom>
              <a:gdLst>
                <a:gd name="T0" fmla="*/ 147 w 215"/>
                <a:gd name="T1" fmla="*/ 44 h 199"/>
                <a:gd name="T2" fmla="*/ 46 w 215"/>
                <a:gd name="T3" fmla="*/ 156 h 199"/>
                <a:gd name="T4" fmla="*/ 147 w 215"/>
                <a:gd name="T5" fmla="*/ 44 h 199"/>
                <a:gd name="T6" fmla="*/ 18 w 215"/>
                <a:gd name="T7" fmla="*/ 123 h 199"/>
                <a:gd name="T8" fmla="*/ 93 w 215"/>
                <a:gd name="T9" fmla="*/ 14 h 199"/>
                <a:gd name="T10" fmla="*/ 49 w 215"/>
                <a:gd name="T11" fmla="*/ 121 h 199"/>
                <a:gd name="T12" fmla="*/ 18 w 215"/>
                <a:gd name="T13" fmla="*/ 123 h 1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99">
                  <a:moveTo>
                    <a:pt x="147" y="44"/>
                  </a:moveTo>
                  <a:cubicBezTo>
                    <a:pt x="215" y="94"/>
                    <a:pt x="118" y="199"/>
                    <a:pt x="46" y="156"/>
                  </a:cubicBezTo>
                  <a:cubicBezTo>
                    <a:pt x="90" y="116"/>
                    <a:pt x="73" y="59"/>
                    <a:pt x="147" y="44"/>
                  </a:cubicBezTo>
                  <a:close/>
                  <a:moveTo>
                    <a:pt x="18" y="123"/>
                  </a:moveTo>
                  <a:cubicBezTo>
                    <a:pt x="0" y="77"/>
                    <a:pt x="28" y="0"/>
                    <a:pt x="93" y="14"/>
                  </a:cubicBezTo>
                  <a:cubicBezTo>
                    <a:pt x="117" y="45"/>
                    <a:pt x="57" y="75"/>
                    <a:pt x="49" y="121"/>
                  </a:cubicBezTo>
                  <a:cubicBezTo>
                    <a:pt x="40" y="139"/>
                    <a:pt x="34" y="142"/>
                    <a:pt x="18" y="12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9"/>
            <p:cNvSpPr>
              <a:spLocks noEditPoints="1"/>
            </p:cNvSpPr>
            <p:nvPr/>
          </p:nvSpPr>
          <p:spPr bwMode="auto">
            <a:xfrm flipH="1">
              <a:off x="-328400" y="223579"/>
              <a:ext cx="460561" cy="414813"/>
            </a:xfrm>
            <a:custGeom>
              <a:gdLst>
                <a:gd name="T0" fmla="*/ 96 w 315"/>
                <a:gd name="T1" fmla="*/ 252 h 284"/>
                <a:gd name="T2" fmla="*/ 247 w 315"/>
                <a:gd name="T3" fmla="*/ 112 h 284"/>
                <a:gd name="T4" fmla="*/ 96 w 315"/>
                <a:gd name="T5" fmla="*/ 252 h 284"/>
                <a:gd name="T6" fmla="*/ 37 w 315"/>
                <a:gd name="T7" fmla="*/ 153 h 284"/>
                <a:gd name="T8" fmla="*/ 204 w 315"/>
                <a:gd name="T9" fmla="*/ 63 h 284"/>
                <a:gd name="T10" fmla="*/ 37 w 315"/>
                <a:gd name="T11" fmla="*/ 153 h 284"/>
                <a:gd name="T12" fmla="*/ 113 w 315"/>
                <a:gd name="T13" fmla="*/ 180 h 284"/>
                <a:gd name="T14" fmla="*/ 32 w 315"/>
                <a:gd name="T15" fmla="*/ 215 h 284"/>
                <a:gd name="T16" fmla="*/ 113 w 315"/>
                <a:gd name="T17" fmla="*/ 180 h 2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84">
                  <a:moveTo>
                    <a:pt x="96" y="252"/>
                  </a:moveTo>
                  <a:cubicBezTo>
                    <a:pt x="147" y="215"/>
                    <a:pt x="153" y="105"/>
                    <a:pt x="247" y="112"/>
                  </a:cubicBezTo>
                  <a:cubicBezTo>
                    <a:pt x="315" y="180"/>
                    <a:pt x="194" y="284"/>
                    <a:pt x="96" y="252"/>
                  </a:cubicBezTo>
                  <a:close/>
                  <a:moveTo>
                    <a:pt x="37" y="153"/>
                  </a:moveTo>
                  <a:cubicBezTo>
                    <a:pt x="0" y="28"/>
                    <a:pt x="201" y="0"/>
                    <a:pt x="204" y="63"/>
                  </a:cubicBezTo>
                  <a:cubicBezTo>
                    <a:pt x="139" y="92"/>
                    <a:pt x="130" y="182"/>
                    <a:pt x="37" y="153"/>
                  </a:cubicBezTo>
                  <a:close/>
                  <a:moveTo>
                    <a:pt x="113" y="180"/>
                  </a:moveTo>
                  <a:cubicBezTo>
                    <a:pt x="102" y="228"/>
                    <a:pt x="52" y="241"/>
                    <a:pt x="32" y="215"/>
                  </a:cubicBezTo>
                  <a:cubicBezTo>
                    <a:pt x="28" y="196"/>
                    <a:pt x="75" y="183"/>
                    <a:pt x="113" y="18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20"/>
            <p:cNvSpPr/>
            <p:nvPr/>
          </p:nvSpPr>
          <p:spPr bwMode="auto">
            <a:xfrm flipH="1">
              <a:off x="1228230" y="-2073038"/>
              <a:ext cx="337538" cy="895774"/>
            </a:xfrm>
            <a:custGeom>
              <a:gdLst>
                <a:gd name="T0" fmla="*/ 149 w 231"/>
                <a:gd name="T1" fmla="*/ 613 h 613"/>
                <a:gd name="T2" fmla="*/ 102 w 231"/>
                <a:gd name="T3" fmla="*/ 457 h 613"/>
                <a:gd name="T4" fmla="*/ 59 w 231"/>
                <a:gd name="T5" fmla="*/ 413 h 613"/>
                <a:gd name="T6" fmla="*/ 111 w 231"/>
                <a:gd name="T7" fmla="*/ 384 h 613"/>
                <a:gd name="T8" fmla="*/ 29 w 231"/>
                <a:gd name="T9" fmla="*/ 61 h 613"/>
                <a:gd name="T10" fmla="*/ 58 w 231"/>
                <a:gd name="T11" fmla="*/ 41 h 613"/>
                <a:gd name="T12" fmla="*/ 175 w 231"/>
                <a:gd name="T13" fmla="*/ 233 h 613"/>
                <a:gd name="T14" fmla="*/ 231 w 231"/>
                <a:gd name="T15" fmla="*/ 225 h 613"/>
                <a:gd name="T16" fmla="*/ 151 w 231"/>
                <a:gd name="T17" fmla="*/ 422 h 613"/>
                <a:gd name="T18" fmla="*/ 187 w 231"/>
                <a:gd name="T19" fmla="*/ 596 h 613"/>
                <a:gd name="T20" fmla="*/ 149 w 231"/>
                <a:gd name="T21" fmla="*/ 613 h 6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613">
                  <a:moveTo>
                    <a:pt x="149" y="613"/>
                  </a:moveTo>
                  <a:cubicBezTo>
                    <a:pt x="124" y="531"/>
                    <a:pt x="128" y="495"/>
                    <a:pt x="102" y="457"/>
                  </a:cubicBezTo>
                  <a:cubicBezTo>
                    <a:pt x="94" y="446"/>
                    <a:pt x="51" y="429"/>
                    <a:pt x="59" y="413"/>
                  </a:cubicBezTo>
                  <a:cubicBezTo>
                    <a:pt x="83" y="408"/>
                    <a:pt x="104" y="423"/>
                    <a:pt x="111" y="384"/>
                  </a:cubicBezTo>
                  <a:cubicBezTo>
                    <a:pt x="140" y="302"/>
                    <a:pt x="149" y="198"/>
                    <a:pt x="29" y="61"/>
                  </a:cubicBezTo>
                  <a:cubicBezTo>
                    <a:pt x="0" y="26"/>
                    <a:pt x="10" y="0"/>
                    <a:pt x="58" y="41"/>
                  </a:cubicBezTo>
                  <a:cubicBezTo>
                    <a:pt x="146" y="128"/>
                    <a:pt x="163" y="195"/>
                    <a:pt x="175" y="233"/>
                  </a:cubicBezTo>
                  <a:cubicBezTo>
                    <a:pt x="206" y="203"/>
                    <a:pt x="231" y="212"/>
                    <a:pt x="231" y="225"/>
                  </a:cubicBezTo>
                  <a:cubicBezTo>
                    <a:pt x="184" y="243"/>
                    <a:pt x="175" y="351"/>
                    <a:pt x="151" y="422"/>
                  </a:cubicBezTo>
                  <a:cubicBezTo>
                    <a:pt x="175" y="494"/>
                    <a:pt x="191" y="593"/>
                    <a:pt x="187" y="596"/>
                  </a:cubicBezTo>
                  <a:cubicBezTo>
                    <a:pt x="149" y="613"/>
                    <a:pt x="149" y="613"/>
                    <a:pt x="149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21"/>
            <p:cNvSpPr/>
            <p:nvPr/>
          </p:nvSpPr>
          <p:spPr bwMode="auto">
            <a:xfrm flipH="1">
              <a:off x="73431" y="-794598"/>
              <a:ext cx="236771" cy="226261"/>
            </a:xfrm>
            <a:custGeom>
              <a:gdLst>
                <a:gd name="T0" fmla="*/ 32 w 162"/>
                <a:gd name="T1" fmla="*/ 113 h 155"/>
                <a:gd name="T2" fmla="*/ 140 w 162"/>
                <a:gd name="T3" fmla="*/ 27 h 155"/>
                <a:gd name="T4" fmla="*/ 134 w 162"/>
                <a:gd name="T5" fmla="*/ 99 h 155"/>
                <a:gd name="T6" fmla="*/ 68 w 162"/>
                <a:gd name="T7" fmla="*/ 112 h 155"/>
                <a:gd name="T8" fmla="*/ 32 w 162"/>
                <a:gd name="T9" fmla="*/ 113 h 15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5">
                  <a:moveTo>
                    <a:pt x="32" y="113"/>
                  </a:moveTo>
                  <a:cubicBezTo>
                    <a:pt x="0" y="56"/>
                    <a:pt x="91" y="0"/>
                    <a:pt x="140" y="27"/>
                  </a:cubicBezTo>
                  <a:cubicBezTo>
                    <a:pt x="162" y="40"/>
                    <a:pt x="134" y="81"/>
                    <a:pt x="134" y="99"/>
                  </a:cubicBezTo>
                  <a:cubicBezTo>
                    <a:pt x="126" y="140"/>
                    <a:pt x="80" y="155"/>
                    <a:pt x="68" y="112"/>
                  </a:cubicBezTo>
                  <a:cubicBezTo>
                    <a:pt x="63" y="89"/>
                    <a:pt x="43" y="108"/>
                    <a:pt x="32" y="11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 flipH="1">
              <a:off x="932731" y="-2026673"/>
              <a:ext cx="364121" cy="467978"/>
            </a:xfrm>
            <a:custGeom>
              <a:gdLst>
                <a:gd name="T0" fmla="*/ 23 w 249"/>
                <a:gd name="T1" fmla="*/ 165 h 320"/>
                <a:gd name="T2" fmla="*/ 193 w 249"/>
                <a:gd name="T3" fmla="*/ 48 h 320"/>
                <a:gd name="T4" fmla="*/ 23 w 249"/>
                <a:gd name="T5" fmla="*/ 165 h 320"/>
                <a:gd name="T6" fmla="*/ 220 w 249"/>
                <a:gd name="T7" fmla="*/ 132 h 320"/>
                <a:gd name="T8" fmla="*/ 68 w 249"/>
                <a:gd name="T9" fmla="*/ 199 h 320"/>
                <a:gd name="T10" fmla="*/ 191 w 249"/>
                <a:gd name="T11" fmla="*/ 251 h 320"/>
                <a:gd name="T12" fmla="*/ 220 w 249"/>
                <a:gd name="T13" fmla="*/ 132 h 320"/>
                <a:gd name="T14" fmla="*/ 152 w 249"/>
                <a:gd name="T15" fmla="*/ 130 h 320"/>
                <a:gd name="T16" fmla="*/ 209 w 249"/>
                <a:gd name="T17" fmla="*/ 69 h 320"/>
                <a:gd name="T18" fmla="*/ 152 w 249"/>
                <a:gd name="T19" fmla="*/ 130 h 3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" h="320">
                  <a:moveTo>
                    <a:pt x="23" y="165"/>
                  </a:moveTo>
                  <a:cubicBezTo>
                    <a:pt x="0" y="45"/>
                    <a:pt x="167" y="0"/>
                    <a:pt x="193" y="48"/>
                  </a:cubicBezTo>
                  <a:cubicBezTo>
                    <a:pt x="127" y="96"/>
                    <a:pt x="142" y="176"/>
                    <a:pt x="23" y="165"/>
                  </a:cubicBezTo>
                  <a:close/>
                  <a:moveTo>
                    <a:pt x="220" y="132"/>
                  </a:moveTo>
                  <a:cubicBezTo>
                    <a:pt x="169" y="137"/>
                    <a:pt x="162" y="206"/>
                    <a:pt x="68" y="199"/>
                  </a:cubicBezTo>
                  <a:cubicBezTo>
                    <a:pt x="46" y="232"/>
                    <a:pt x="114" y="320"/>
                    <a:pt x="191" y="251"/>
                  </a:cubicBezTo>
                  <a:cubicBezTo>
                    <a:pt x="246" y="194"/>
                    <a:pt x="238" y="138"/>
                    <a:pt x="220" y="132"/>
                  </a:cubicBezTo>
                  <a:close/>
                  <a:moveTo>
                    <a:pt x="152" y="130"/>
                  </a:moveTo>
                  <a:cubicBezTo>
                    <a:pt x="170" y="93"/>
                    <a:pt x="192" y="87"/>
                    <a:pt x="209" y="69"/>
                  </a:cubicBezTo>
                  <a:cubicBezTo>
                    <a:pt x="232" y="92"/>
                    <a:pt x="249" y="118"/>
                    <a:pt x="152" y="13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23"/>
            <p:cNvSpPr>
              <a:spLocks noEditPoints="1"/>
            </p:cNvSpPr>
            <p:nvPr/>
          </p:nvSpPr>
          <p:spPr bwMode="auto">
            <a:xfrm flipH="1">
              <a:off x="1970691" y="-1517894"/>
              <a:ext cx="340011" cy="296737"/>
            </a:xfrm>
            <a:custGeom>
              <a:gdLst>
                <a:gd name="T0" fmla="*/ 78 w 233"/>
                <a:gd name="T1" fmla="*/ 148 h 203"/>
                <a:gd name="T2" fmla="*/ 127 w 233"/>
                <a:gd name="T3" fmla="*/ 0 h 203"/>
                <a:gd name="T4" fmla="*/ 78 w 233"/>
                <a:gd name="T5" fmla="*/ 148 h 203"/>
                <a:gd name="T6" fmla="*/ 111 w 233"/>
                <a:gd name="T7" fmla="*/ 108 h 203"/>
                <a:gd name="T8" fmla="*/ 177 w 233"/>
                <a:gd name="T9" fmla="*/ 30 h 203"/>
                <a:gd name="T10" fmla="*/ 94 w 233"/>
                <a:gd name="T11" fmla="*/ 152 h 203"/>
                <a:gd name="T12" fmla="*/ 111 w 233"/>
                <a:gd name="T13" fmla="*/ 108 h 2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03">
                  <a:moveTo>
                    <a:pt x="78" y="148"/>
                  </a:moveTo>
                  <a:cubicBezTo>
                    <a:pt x="0" y="102"/>
                    <a:pt x="44" y="18"/>
                    <a:pt x="127" y="0"/>
                  </a:cubicBezTo>
                  <a:cubicBezTo>
                    <a:pt x="175" y="9"/>
                    <a:pt x="79" y="60"/>
                    <a:pt x="78" y="148"/>
                  </a:cubicBezTo>
                  <a:close/>
                  <a:moveTo>
                    <a:pt x="111" y="108"/>
                  </a:moveTo>
                  <a:cubicBezTo>
                    <a:pt x="136" y="71"/>
                    <a:pt x="161" y="8"/>
                    <a:pt x="177" y="30"/>
                  </a:cubicBezTo>
                  <a:cubicBezTo>
                    <a:pt x="233" y="113"/>
                    <a:pt x="147" y="203"/>
                    <a:pt x="94" y="152"/>
                  </a:cubicBezTo>
                  <a:cubicBezTo>
                    <a:pt x="87" y="136"/>
                    <a:pt x="104" y="128"/>
                    <a:pt x="111" y="10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24"/>
            <p:cNvSpPr>
              <a:spLocks noEditPoints="1"/>
            </p:cNvSpPr>
            <p:nvPr/>
          </p:nvSpPr>
          <p:spPr bwMode="auto">
            <a:xfrm flipH="1">
              <a:off x="855456" y="-1276795"/>
              <a:ext cx="1073816" cy="1002104"/>
            </a:xfrm>
            <a:custGeom>
              <a:gdLst>
                <a:gd name="T0" fmla="*/ 411 w 735"/>
                <a:gd name="T1" fmla="*/ 248 h 686"/>
                <a:gd name="T2" fmla="*/ 272 w 735"/>
                <a:gd name="T3" fmla="*/ 367 h 686"/>
                <a:gd name="T4" fmla="*/ 256 w 735"/>
                <a:gd name="T5" fmla="*/ 355 h 686"/>
                <a:gd name="T6" fmla="*/ 296 w 735"/>
                <a:gd name="T7" fmla="*/ 384 h 686"/>
                <a:gd name="T8" fmla="*/ 291 w 735"/>
                <a:gd name="T9" fmla="*/ 403 h 686"/>
                <a:gd name="T10" fmla="*/ 300 w 735"/>
                <a:gd name="T11" fmla="*/ 413 h 686"/>
                <a:gd name="T12" fmla="*/ 364 w 735"/>
                <a:gd name="T13" fmla="*/ 439 h 686"/>
                <a:gd name="T14" fmla="*/ 347 w 735"/>
                <a:gd name="T15" fmla="*/ 451 h 686"/>
                <a:gd name="T16" fmla="*/ 386 w 735"/>
                <a:gd name="T17" fmla="*/ 420 h 686"/>
                <a:gd name="T18" fmla="*/ 404 w 735"/>
                <a:gd name="T19" fmla="*/ 430 h 686"/>
                <a:gd name="T20" fmla="*/ 415 w 735"/>
                <a:gd name="T21" fmla="*/ 423 h 686"/>
                <a:gd name="T22" fmla="*/ 455 w 735"/>
                <a:gd name="T23" fmla="*/ 368 h 686"/>
                <a:gd name="T24" fmla="*/ 463 w 735"/>
                <a:gd name="T25" fmla="*/ 387 h 686"/>
                <a:gd name="T26" fmla="*/ 445 w 735"/>
                <a:gd name="T27" fmla="*/ 341 h 686"/>
                <a:gd name="T28" fmla="*/ 459 w 735"/>
                <a:gd name="T29" fmla="*/ 327 h 686"/>
                <a:gd name="T30" fmla="*/ 372 w 735"/>
                <a:gd name="T31" fmla="*/ 235 h 686"/>
                <a:gd name="T32" fmla="*/ 306 w 735"/>
                <a:gd name="T33" fmla="*/ 255 h 686"/>
                <a:gd name="T34" fmla="*/ 311 w 735"/>
                <a:gd name="T35" fmla="*/ 235 h 686"/>
                <a:gd name="T36" fmla="*/ 300 w 735"/>
                <a:gd name="T37" fmla="*/ 283 h 686"/>
                <a:gd name="T38" fmla="*/ 280 w 735"/>
                <a:gd name="T39" fmla="*/ 287 h 686"/>
                <a:gd name="T40" fmla="*/ 274 w 735"/>
                <a:gd name="T41" fmla="*/ 298 h 686"/>
                <a:gd name="T42" fmla="*/ 447 w 735"/>
                <a:gd name="T43" fmla="*/ 287 h 686"/>
                <a:gd name="T44" fmla="*/ 466 w 735"/>
                <a:gd name="T45" fmla="*/ 296 h 686"/>
                <a:gd name="T46" fmla="*/ 421 w 735"/>
                <a:gd name="T47" fmla="*/ 276 h 686"/>
                <a:gd name="T48" fmla="*/ 421 w 735"/>
                <a:gd name="T49" fmla="*/ 256 h 686"/>
                <a:gd name="T50" fmla="*/ 368 w 735"/>
                <a:gd name="T51" fmla="*/ 407 h 686"/>
                <a:gd name="T52" fmla="*/ 361 w 735"/>
                <a:gd name="T53" fmla="*/ 297 h 686"/>
                <a:gd name="T54" fmla="*/ 400 w 735"/>
                <a:gd name="T55" fmla="*/ 333 h 686"/>
                <a:gd name="T56" fmla="*/ 702 w 735"/>
                <a:gd name="T57" fmla="*/ 492 h 686"/>
                <a:gd name="T58" fmla="*/ 729 w 735"/>
                <a:gd name="T59" fmla="*/ 391 h 686"/>
                <a:gd name="T60" fmla="*/ 469 w 735"/>
                <a:gd name="T61" fmla="*/ 452 h 686"/>
                <a:gd name="T62" fmla="*/ 223 w 735"/>
                <a:gd name="T63" fmla="*/ 627 h 686"/>
                <a:gd name="T64" fmla="*/ 139 w 735"/>
                <a:gd name="T65" fmla="*/ 490 h 686"/>
                <a:gd name="T66" fmla="*/ 200 w 735"/>
                <a:gd name="T67" fmla="*/ 256 h 686"/>
                <a:gd name="T68" fmla="*/ 314 w 735"/>
                <a:gd name="T69" fmla="*/ 10 h 686"/>
                <a:gd name="T70" fmla="*/ 614 w 735"/>
                <a:gd name="T71" fmla="*/ 156 h 686"/>
                <a:gd name="T72" fmla="*/ 549 w 735"/>
                <a:gd name="T73" fmla="*/ 284 h 686"/>
                <a:gd name="T74" fmla="*/ 611 w 735"/>
                <a:gd name="T75" fmla="*/ 558 h 686"/>
                <a:gd name="T76" fmla="*/ 244 w 735"/>
                <a:gd name="T77" fmla="*/ 649 h 686"/>
                <a:gd name="T78" fmla="*/ 112 w 735"/>
                <a:gd name="T79" fmla="*/ 489 h 686"/>
                <a:gd name="T80" fmla="*/ 112 w 735"/>
                <a:gd name="T81" fmla="*/ 460 h 686"/>
                <a:gd name="T82" fmla="*/ 217 w 735"/>
                <a:gd name="T83" fmla="*/ 14 h 686"/>
                <a:gd name="T84" fmla="*/ 153 w 735"/>
                <a:gd name="T85" fmla="*/ 100 h 686"/>
                <a:gd name="T86" fmla="*/ 671 w 735"/>
                <a:gd name="T87" fmla="*/ 164 h 6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5" h="686">
                  <a:moveTo>
                    <a:pt x="384" y="237"/>
                  </a:moveTo>
                  <a:cubicBezTo>
                    <a:pt x="381" y="245"/>
                    <a:pt x="385" y="253"/>
                    <a:pt x="392" y="256"/>
                  </a:cubicBezTo>
                  <a:cubicBezTo>
                    <a:pt x="399" y="259"/>
                    <a:pt x="408" y="255"/>
                    <a:pt x="411" y="248"/>
                  </a:cubicBezTo>
                  <a:cubicBezTo>
                    <a:pt x="414" y="241"/>
                    <a:pt x="410" y="233"/>
                    <a:pt x="403" y="230"/>
                  </a:cubicBezTo>
                  <a:cubicBezTo>
                    <a:pt x="396" y="227"/>
                    <a:pt x="387" y="230"/>
                    <a:pt x="384" y="237"/>
                  </a:cubicBezTo>
                  <a:close/>
                  <a:moveTo>
                    <a:pt x="272" y="367"/>
                  </a:moveTo>
                  <a:cubicBezTo>
                    <a:pt x="280" y="366"/>
                    <a:pt x="285" y="359"/>
                    <a:pt x="284" y="351"/>
                  </a:cubicBezTo>
                  <a:cubicBezTo>
                    <a:pt x="283" y="343"/>
                    <a:pt x="276" y="338"/>
                    <a:pt x="268" y="339"/>
                  </a:cubicBezTo>
                  <a:cubicBezTo>
                    <a:pt x="260" y="340"/>
                    <a:pt x="255" y="348"/>
                    <a:pt x="256" y="355"/>
                  </a:cubicBezTo>
                  <a:cubicBezTo>
                    <a:pt x="257" y="363"/>
                    <a:pt x="264" y="368"/>
                    <a:pt x="272" y="367"/>
                  </a:cubicBezTo>
                  <a:close/>
                  <a:moveTo>
                    <a:pt x="291" y="403"/>
                  </a:moveTo>
                  <a:cubicBezTo>
                    <a:pt x="298" y="399"/>
                    <a:pt x="300" y="391"/>
                    <a:pt x="296" y="384"/>
                  </a:cubicBezTo>
                  <a:cubicBezTo>
                    <a:pt x="292" y="377"/>
                    <a:pt x="283" y="375"/>
                    <a:pt x="277" y="379"/>
                  </a:cubicBezTo>
                  <a:cubicBezTo>
                    <a:pt x="270" y="383"/>
                    <a:pt x="268" y="392"/>
                    <a:pt x="272" y="399"/>
                  </a:cubicBezTo>
                  <a:cubicBezTo>
                    <a:pt x="276" y="405"/>
                    <a:pt x="285" y="408"/>
                    <a:pt x="291" y="403"/>
                  </a:cubicBezTo>
                  <a:close/>
                  <a:moveTo>
                    <a:pt x="324" y="429"/>
                  </a:moveTo>
                  <a:cubicBezTo>
                    <a:pt x="328" y="423"/>
                    <a:pt x="327" y="414"/>
                    <a:pt x="320" y="409"/>
                  </a:cubicBezTo>
                  <a:cubicBezTo>
                    <a:pt x="314" y="405"/>
                    <a:pt x="305" y="407"/>
                    <a:pt x="300" y="413"/>
                  </a:cubicBezTo>
                  <a:cubicBezTo>
                    <a:pt x="296" y="419"/>
                    <a:pt x="297" y="428"/>
                    <a:pt x="304" y="433"/>
                  </a:cubicBezTo>
                  <a:cubicBezTo>
                    <a:pt x="310" y="437"/>
                    <a:pt x="319" y="436"/>
                    <a:pt x="324" y="429"/>
                  </a:cubicBezTo>
                  <a:close/>
                  <a:moveTo>
                    <a:pt x="364" y="439"/>
                  </a:moveTo>
                  <a:cubicBezTo>
                    <a:pt x="365" y="431"/>
                    <a:pt x="360" y="424"/>
                    <a:pt x="352" y="423"/>
                  </a:cubicBezTo>
                  <a:cubicBezTo>
                    <a:pt x="344" y="421"/>
                    <a:pt x="337" y="426"/>
                    <a:pt x="336" y="434"/>
                  </a:cubicBezTo>
                  <a:cubicBezTo>
                    <a:pt x="334" y="442"/>
                    <a:pt x="340" y="449"/>
                    <a:pt x="347" y="451"/>
                  </a:cubicBezTo>
                  <a:cubicBezTo>
                    <a:pt x="355" y="452"/>
                    <a:pt x="362" y="447"/>
                    <a:pt x="364" y="439"/>
                  </a:cubicBezTo>
                  <a:close/>
                  <a:moveTo>
                    <a:pt x="404" y="430"/>
                  </a:moveTo>
                  <a:cubicBezTo>
                    <a:pt x="402" y="422"/>
                    <a:pt x="394" y="418"/>
                    <a:pt x="386" y="420"/>
                  </a:cubicBezTo>
                  <a:cubicBezTo>
                    <a:pt x="379" y="423"/>
                    <a:pt x="374" y="431"/>
                    <a:pt x="377" y="438"/>
                  </a:cubicBezTo>
                  <a:cubicBezTo>
                    <a:pt x="379" y="446"/>
                    <a:pt x="387" y="450"/>
                    <a:pt x="394" y="448"/>
                  </a:cubicBezTo>
                  <a:cubicBezTo>
                    <a:pt x="402" y="445"/>
                    <a:pt x="406" y="437"/>
                    <a:pt x="404" y="430"/>
                  </a:cubicBezTo>
                  <a:close/>
                  <a:moveTo>
                    <a:pt x="436" y="404"/>
                  </a:moveTo>
                  <a:cubicBezTo>
                    <a:pt x="431" y="399"/>
                    <a:pt x="422" y="398"/>
                    <a:pt x="416" y="403"/>
                  </a:cubicBezTo>
                  <a:cubicBezTo>
                    <a:pt x="410" y="409"/>
                    <a:pt x="410" y="418"/>
                    <a:pt x="415" y="423"/>
                  </a:cubicBezTo>
                  <a:cubicBezTo>
                    <a:pt x="420" y="429"/>
                    <a:pt x="429" y="430"/>
                    <a:pt x="435" y="424"/>
                  </a:cubicBezTo>
                  <a:cubicBezTo>
                    <a:pt x="441" y="419"/>
                    <a:pt x="442" y="410"/>
                    <a:pt x="436" y="404"/>
                  </a:cubicBezTo>
                  <a:close/>
                  <a:moveTo>
                    <a:pt x="455" y="368"/>
                  </a:moveTo>
                  <a:cubicBezTo>
                    <a:pt x="448" y="365"/>
                    <a:pt x="440" y="368"/>
                    <a:pt x="437" y="375"/>
                  </a:cubicBezTo>
                  <a:cubicBezTo>
                    <a:pt x="433" y="382"/>
                    <a:pt x="437" y="391"/>
                    <a:pt x="444" y="394"/>
                  </a:cubicBezTo>
                  <a:cubicBezTo>
                    <a:pt x="451" y="397"/>
                    <a:pt x="459" y="394"/>
                    <a:pt x="463" y="387"/>
                  </a:cubicBezTo>
                  <a:cubicBezTo>
                    <a:pt x="466" y="380"/>
                    <a:pt x="463" y="371"/>
                    <a:pt x="455" y="368"/>
                  </a:cubicBezTo>
                  <a:close/>
                  <a:moveTo>
                    <a:pt x="459" y="327"/>
                  </a:moveTo>
                  <a:cubicBezTo>
                    <a:pt x="451" y="327"/>
                    <a:pt x="445" y="333"/>
                    <a:pt x="445" y="341"/>
                  </a:cubicBezTo>
                  <a:cubicBezTo>
                    <a:pt x="444" y="349"/>
                    <a:pt x="450" y="355"/>
                    <a:pt x="458" y="355"/>
                  </a:cubicBezTo>
                  <a:cubicBezTo>
                    <a:pt x="466" y="356"/>
                    <a:pt x="473" y="349"/>
                    <a:pt x="473" y="342"/>
                  </a:cubicBezTo>
                  <a:cubicBezTo>
                    <a:pt x="473" y="334"/>
                    <a:pt x="467" y="327"/>
                    <a:pt x="459" y="327"/>
                  </a:cubicBezTo>
                  <a:close/>
                  <a:moveTo>
                    <a:pt x="343" y="237"/>
                  </a:moveTo>
                  <a:cubicBezTo>
                    <a:pt x="344" y="245"/>
                    <a:pt x="350" y="251"/>
                    <a:pt x="358" y="250"/>
                  </a:cubicBezTo>
                  <a:cubicBezTo>
                    <a:pt x="366" y="250"/>
                    <a:pt x="372" y="243"/>
                    <a:pt x="372" y="235"/>
                  </a:cubicBezTo>
                  <a:cubicBezTo>
                    <a:pt x="371" y="227"/>
                    <a:pt x="364" y="221"/>
                    <a:pt x="356" y="222"/>
                  </a:cubicBezTo>
                  <a:cubicBezTo>
                    <a:pt x="349" y="222"/>
                    <a:pt x="343" y="229"/>
                    <a:pt x="343" y="237"/>
                  </a:cubicBezTo>
                  <a:close/>
                  <a:moveTo>
                    <a:pt x="306" y="255"/>
                  </a:moveTo>
                  <a:cubicBezTo>
                    <a:pt x="310" y="262"/>
                    <a:pt x="319" y="264"/>
                    <a:pt x="325" y="260"/>
                  </a:cubicBezTo>
                  <a:cubicBezTo>
                    <a:pt x="332" y="256"/>
                    <a:pt x="335" y="248"/>
                    <a:pt x="331" y="241"/>
                  </a:cubicBezTo>
                  <a:cubicBezTo>
                    <a:pt x="327" y="234"/>
                    <a:pt x="318" y="232"/>
                    <a:pt x="311" y="235"/>
                  </a:cubicBezTo>
                  <a:cubicBezTo>
                    <a:pt x="304" y="239"/>
                    <a:pt x="302" y="248"/>
                    <a:pt x="306" y="255"/>
                  </a:cubicBezTo>
                  <a:close/>
                  <a:moveTo>
                    <a:pt x="280" y="287"/>
                  </a:moveTo>
                  <a:cubicBezTo>
                    <a:pt x="286" y="291"/>
                    <a:pt x="295" y="290"/>
                    <a:pt x="300" y="283"/>
                  </a:cubicBezTo>
                  <a:cubicBezTo>
                    <a:pt x="304" y="277"/>
                    <a:pt x="303" y="268"/>
                    <a:pt x="296" y="264"/>
                  </a:cubicBezTo>
                  <a:cubicBezTo>
                    <a:pt x="290" y="259"/>
                    <a:pt x="281" y="260"/>
                    <a:pt x="277" y="267"/>
                  </a:cubicBezTo>
                  <a:cubicBezTo>
                    <a:pt x="272" y="273"/>
                    <a:pt x="273" y="282"/>
                    <a:pt x="280" y="287"/>
                  </a:cubicBezTo>
                  <a:close/>
                  <a:moveTo>
                    <a:pt x="268" y="326"/>
                  </a:moveTo>
                  <a:cubicBezTo>
                    <a:pt x="276" y="328"/>
                    <a:pt x="283" y="323"/>
                    <a:pt x="285" y="315"/>
                  </a:cubicBezTo>
                  <a:cubicBezTo>
                    <a:pt x="287" y="308"/>
                    <a:pt x="282" y="300"/>
                    <a:pt x="274" y="298"/>
                  </a:cubicBezTo>
                  <a:cubicBezTo>
                    <a:pt x="267" y="297"/>
                    <a:pt x="259" y="301"/>
                    <a:pt x="257" y="309"/>
                  </a:cubicBezTo>
                  <a:cubicBezTo>
                    <a:pt x="256" y="317"/>
                    <a:pt x="260" y="324"/>
                    <a:pt x="268" y="326"/>
                  </a:cubicBezTo>
                  <a:close/>
                  <a:moveTo>
                    <a:pt x="447" y="287"/>
                  </a:moveTo>
                  <a:cubicBezTo>
                    <a:pt x="440" y="290"/>
                    <a:pt x="436" y="298"/>
                    <a:pt x="439" y="306"/>
                  </a:cubicBezTo>
                  <a:cubicBezTo>
                    <a:pt x="442" y="313"/>
                    <a:pt x="450" y="317"/>
                    <a:pt x="457" y="314"/>
                  </a:cubicBezTo>
                  <a:cubicBezTo>
                    <a:pt x="465" y="311"/>
                    <a:pt x="468" y="303"/>
                    <a:pt x="466" y="296"/>
                  </a:cubicBezTo>
                  <a:cubicBezTo>
                    <a:pt x="463" y="289"/>
                    <a:pt x="455" y="285"/>
                    <a:pt x="447" y="287"/>
                  </a:cubicBezTo>
                  <a:close/>
                  <a:moveTo>
                    <a:pt x="421" y="256"/>
                  </a:moveTo>
                  <a:cubicBezTo>
                    <a:pt x="416" y="261"/>
                    <a:pt x="415" y="270"/>
                    <a:pt x="421" y="276"/>
                  </a:cubicBezTo>
                  <a:cubicBezTo>
                    <a:pt x="426" y="281"/>
                    <a:pt x="435" y="282"/>
                    <a:pt x="441" y="276"/>
                  </a:cubicBezTo>
                  <a:cubicBezTo>
                    <a:pt x="446" y="271"/>
                    <a:pt x="447" y="262"/>
                    <a:pt x="441" y="256"/>
                  </a:cubicBezTo>
                  <a:cubicBezTo>
                    <a:pt x="436" y="251"/>
                    <a:pt x="427" y="250"/>
                    <a:pt x="421" y="256"/>
                  </a:cubicBezTo>
                  <a:close/>
                  <a:moveTo>
                    <a:pt x="359" y="265"/>
                  </a:moveTo>
                  <a:cubicBezTo>
                    <a:pt x="322" y="267"/>
                    <a:pt x="294" y="301"/>
                    <a:pt x="297" y="340"/>
                  </a:cubicBezTo>
                  <a:cubicBezTo>
                    <a:pt x="299" y="379"/>
                    <a:pt x="331" y="409"/>
                    <a:pt x="368" y="407"/>
                  </a:cubicBezTo>
                  <a:cubicBezTo>
                    <a:pt x="405" y="404"/>
                    <a:pt x="433" y="371"/>
                    <a:pt x="430" y="331"/>
                  </a:cubicBezTo>
                  <a:cubicBezTo>
                    <a:pt x="428" y="292"/>
                    <a:pt x="396" y="262"/>
                    <a:pt x="359" y="265"/>
                  </a:cubicBezTo>
                  <a:close/>
                  <a:moveTo>
                    <a:pt x="361" y="297"/>
                  </a:moveTo>
                  <a:cubicBezTo>
                    <a:pt x="341" y="299"/>
                    <a:pt x="326" y="317"/>
                    <a:pt x="327" y="338"/>
                  </a:cubicBezTo>
                  <a:cubicBezTo>
                    <a:pt x="329" y="359"/>
                    <a:pt x="346" y="375"/>
                    <a:pt x="366" y="374"/>
                  </a:cubicBezTo>
                  <a:cubicBezTo>
                    <a:pt x="386" y="373"/>
                    <a:pt x="401" y="355"/>
                    <a:pt x="400" y="333"/>
                  </a:cubicBezTo>
                  <a:cubicBezTo>
                    <a:pt x="399" y="312"/>
                    <a:pt x="381" y="296"/>
                    <a:pt x="361" y="297"/>
                  </a:cubicBezTo>
                  <a:close/>
                  <a:moveTo>
                    <a:pt x="729" y="391"/>
                  </a:moveTo>
                  <a:cubicBezTo>
                    <a:pt x="735" y="420"/>
                    <a:pt x="726" y="455"/>
                    <a:pt x="702" y="492"/>
                  </a:cubicBezTo>
                  <a:cubicBezTo>
                    <a:pt x="683" y="517"/>
                    <a:pt x="661" y="536"/>
                    <a:pt x="640" y="547"/>
                  </a:cubicBezTo>
                  <a:cubicBezTo>
                    <a:pt x="649" y="499"/>
                    <a:pt x="671" y="453"/>
                    <a:pt x="705" y="415"/>
                  </a:cubicBezTo>
                  <a:cubicBezTo>
                    <a:pt x="712" y="407"/>
                    <a:pt x="720" y="398"/>
                    <a:pt x="729" y="391"/>
                  </a:cubicBezTo>
                  <a:close/>
                  <a:moveTo>
                    <a:pt x="611" y="558"/>
                  </a:moveTo>
                  <a:cubicBezTo>
                    <a:pt x="579" y="564"/>
                    <a:pt x="551" y="549"/>
                    <a:pt x="538" y="512"/>
                  </a:cubicBezTo>
                  <a:cubicBezTo>
                    <a:pt x="508" y="443"/>
                    <a:pt x="481" y="455"/>
                    <a:pt x="469" y="452"/>
                  </a:cubicBezTo>
                  <a:cubicBezTo>
                    <a:pt x="508" y="522"/>
                    <a:pt x="494" y="585"/>
                    <a:pt x="449" y="628"/>
                  </a:cubicBezTo>
                  <a:cubicBezTo>
                    <a:pt x="407" y="611"/>
                    <a:pt x="361" y="603"/>
                    <a:pt x="316" y="606"/>
                  </a:cubicBezTo>
                  <a:cubicBezTo>
                    <a:pt x="283" y="608"/>
                    <a:pt x="252" y="615"/>
                    <a:pt x="223" y="627"/>
                  </a:cubicBezTo>
                  <a:cubicBezTo>
                    <a:pt x="194" y="592"/>
                    <a:pt x="186" y="544"/>
                    <a:pt x="219" y="503"/>
                  </a:cubicBezTo>
                  <a:cubicBezTo>
                    <a:pt x="254" y="469"/>
                    <a:pt x="293" y="451"/>
                    <a:pt x="279" y="434"/>
                  </a:cubicBezTo>
                  <a:cubicBezTo>
                    <a:pt x="225" y="468"/>
                    <a:pt x="179" y="487"/>
                    <a:pt x="139" y="490"/>
                  </a:cubicBezTo>
                  <a:cubicBezTo>
                    <a:pt x="140" y="480"/>
                    <a:pt x="140" y="469"/>
                    <a:pt x="139" y="458"/>
                  </a:cubicBezTo>
                  <a:cubicBezTo>
                    <a:pt x="134" y="383"/>
                    <a:pt x="101" y="312"/>
                    <a:pt x="47" y="259"/>
                  </a:cubicBezTo>
                  <a:cubicBezTo>
                    <a:pt x="80" y="236"/>
                    <a:pt x="132" y="232"/>
                    <a:pt x="200" y="256"/>
                  </a:cubicBezTo>
                  <a:cubicBezTo>
                    <a:pt x="167" y="207"/>
                    <a:pt x="153" y="165"/>
                    <a:pt x="151" y="130"/>
                  </a:cubicBezTo>
                  <a:cubicBezTo>
                    <a:pt x="204" y="114"/>
                    <a:pt x="253" y="83"/>
                    <a:pt x="291" y="40"/>
                  </a:cubicBezTo>
                  <a:cubicBezTo>
                    <a:pt x="299" y="31"/>
                    <a:pt x="307" y="21"/>
                    <a:pt x="314" y="10"/>
                  </a:cubicBezTo>
                  <a:cubicBezTo>
                    <a:pt x="358" y="29"/>
                    <a:pt x="386" y="77"/>
                    <a:pt x="366" y="146"/>
                  </a:cubicBezTo>
                  <a:cubicBezTo>
                    <a:pt x="395" y="169"/>
                    <a:pt x="431" y="36"/>
                    <a:pt x="529" y="29"/>
                  </a:cubicBezTo>
                  <a:cubicBezTo>
                    <a:pt x="546" y="77"/>
                    <a:pt x="575" y="121"/>
                    <a:pt x="614" y="156"/>
                  </a:cubicBezTo>
                  <a:cubicBezTo>
                    <a:pt x="629" y="169"/>
                    <a:pt x="646" y="181"/>
                    <a:pt x="663" y="191"/>
                  </a:cubicBezTo>
                  <a:cubicBezTo>
                    <a:pt x="645" y="229"/>
                    <a:pt x="602" y="259"/>
                    <a:pt x="539" y="266"/>
                  </a:cubicBezTo>
                  <a:cubicBezTo>
                    <a:pt x="521" y="266"/>
                    <a:pt x="522" y="284"/>
                    <a:pt x="549" y="284"/>
                  </a:cubicBezTo>
                  <a:cubicBezTo>
                    <a:pt x="636" y="294"/>
                    <a:pt x="694" y="323"/>
                    <a:pt x="718" y="364"/>
                  </a:cubicBezTo>
                  <a:cubicBezTo>
                    <a:pt x="706" y="374"/>
                    <a:pt x="695" y="385"/>
                    <a:pt x="684" y="397"/>
                  </a:cubicBezTo>
                  <a:cubicBezTo>
                    <a:pt x="644" y="442"/>
                    <a:pt x="619" y="498"/>
                    <a:pt x="611" y="558"/>
                  </a:cubicBezTo>
                  <a:close/>
                  <a:moveTo>
                    <a:pt x="423" y="648"/>
                  </a:moveTo>
                  <a:cubicBezTo>
                    <a:pt x="406" y="659"/>
                    <a:pt x="385" y="669"/>
                    <a:pt x="362" y="676"/>
                  </a:cubicBezTo>
                  <a:cubicBezTo>
                    <a:pt x="319" y="686"/>
                    <a:pt x="275" y="673"/>
                    <a:pt x="244" y="649"/>
                  </a:cubicBezTo>
                  <a:cubicBezTo>
                    <a:pt x="268" y="640"/>
                    <a:pt x="292" y="635"/>
                    <a:pt x="317" y="634"/>
                  </a:cubicBezTo>
                  <a:cubicBezTo>
                    <a:pt x="354" y="631"/>
                    <a:pt x="390" y="636"/>
                    <a:pt x="423" y="648"/>
                  </a:cubicBezTo>
                  <a:close/>
                  <a:moveTo>
                    <a:pt x="112" y="489"/>
                  </a:moveTo>
                  <a:cubicBezTo>
                    <a:pt x="74" y="484"/>
                    <a:pt x="44" y="460"/>
                    <a:pt x="22" y="417"/>
                  </a:cubicBezTo>
                  <a:cubicBezTo>
                    <a:pt x="0" y="360"/>
                    <a:pt x="3" y="310"/>
                    <a:pt x="27" y="278"/>
                  </a:cubicBezTo>
                  <a:cubicBezTo>
                    <a:pt x="77" y="326"/>
                    <a:pt x="107" y="391"/>
                    <a:pt x="112" y="460"/>
                  </a:cubicBezTo>
                  <a:cubicBezTo>
                    <a:pt x="112" y="470"/>
                    <a:pt x="112" y="480"/>
                    <a:pt x="112" y="489"/>
                  </a:cubicBezTo>
                  <a:close/>
                  <a:moveTo>
                    <a:pt x="153" y="100"/>
                  </a:moveTo>
                  <a:cubicBezTo>
                    <a:pt x="160" y="59"/>
                    <a:pt x="186" y="30"/>
                    <a:pt x="217" y="14"/>
                  </a:cubicBezTo>
                  <a:cubicBezTo>
                    <a:pt x="240" y="4"/>
                    <a:pt x="263" y="0"/>
                    <a:pt x="285" y="3"/>
                  </a:cubicBezTo>
                  <a:cubicBezTo>
                    <a:pt x="280" y="9"/>
                    <a:pt x="275" y="16"/>
                    <a:pt x="270" y="22"/>
                  </a:cubicBezTo>
                  <a:cubicBezTo>
                    <a:pt x="238" y="58"/>
                    <a:pt x="197" y="85"/>
                    <a:pt x="153" y="100"/>
                  </a:cubicBezTo>
                  <a:close/>
                  <a:moveTo>
                    <a:pt x="559" y="30"/>
                  </a:moveTo>
                  <a:cubicBezTo>
                    <a:pt x="576" y="33"/>
                    <a:pt x="595" y="41"/>
                    <a:pt x="616" y="53"/>
                  </a:cubicBezTo>
                  <a:cubicBezTo>
                    <a:pt x="660" y="84"/>
                    <a:pt x="677" y="126"/>
                    <a:pt x="671" y="164"/>
                  </a:cubicBezTo>
                  <a:cubicBezTo>
                    <a:pt x="657" y="155"/>
                    <a:pt x="645" y="146"/>
                    <a:pt x="632" y="135"/>
                  </a:cubicBezTo>
                  <a:cubicBezTo>
                    <a:pt x="600" y="106"/>
                    <a:pt x="574" y="70"/>
                    <a:pt x="559" y="3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25"/>
            <p:cNvSpPr>
              <a:spLocks noEditPoints="1"/>
            </p:cNvSpPr>
            <p:nvPr/>
          </p:nvSpPr>
          <p:spPr bwMode="auto">
            <a:xfrm flipH="1">
              <a:off x="-1681024" y="-1663789"/>
              <a:ext cx="718968" cy="1048470"/>
            </a:xfrm>
            <a:custGeom>
              <a:gdLst>
                <a:gd name="T0" fmla="*/ 263 w 492"/>
                <a:gd name="T1" fmla="*/ 475 h 718"/>
                <a:gd name="T2" fmla="*/ 261 w 492"/>
                <a:gd name="T3" fmla="*/ 452 h 718"/>
                <a:gd name="T4" fmla="*/ 238 w 492"/>
                <a:gd name="T5" fmla="*/ 454 h 718"/>
                <a:gd name="T6" fmla="*/ 240 w 492"/>
                <a:gd name="T7" fmla="*/ 477 h 718"/>
                <a:gd name="T8" fmla="*/ 262 w 492"/>
                <a:gd name="T9" fmla="*/ 475 h 718"/>
                <a:gd name="T10" fmla="*/ 319 w 492"/>
                <a:gd name="T11" fmla="*/ 662 h 718"/>
                <a:gd name="T12" fmla="*/ 472 w 492"/>
                <a:gd name="T13" fmla="*/ 480 h 718"/>
                <a:gd name="T14" fmla="*/ 161 w 492"/>
                <a:gd name="T15" fmla="*/ 383 h 718"/>
                <a:gd name="T16" fmla="*/ 158 w 492"/>
                <a:gd name="T17" fmla="*/ 355 h 718"/>
                <a:gd name="T18" fmla="*/ 158 w 492"/>
                <a:gd name="T19" fmla="*/ 355 h 718"/>
                <a:gd name="T20" fmla="*/ 487 w 492"/>
                <a:gd name="T21" fmla="*/ 252 h 718"/>
                <a:gd name="T22" fmla="*/ 469 w 492"/>
                <a:gd name="T23" fmla="*/ 431 h 718"/>
                <a:gd name="T24" fmla="*/ 483 w 492"/>
                <a:gd name="T25" fmla="*/ 320 h 718"/>
                <a:gd name="T26" fmla="*/ 309 w 492"/>
                <a:gd name="T27" fmla="*/ 499 h 718"/>
                <a:gd name="T28" fmla="*/ 302 w 492"/>
                <a:gd name="T29" fmla="*/ 478 h 718"/>
                <a:gd name="T30" fmla="*/ 281 w 492"/>
                <a:gd name="T31" fmla="*/ 482 h 718"/>
                <a:gd name="T32" fmla="*/ 279 w 492"/>
                <a:gd name="T33" fmla="*/ 486 h 718"/>
                <a:gd name="T34" fmla="*/ 286 w 492"/>
                <a:gd name="T35" fmla="*/ 506 h 718"/>
                <a:gd name="T36" fmla="*/ 307 w 492"/>
                <a:gd name="T37" fmla="*/ 503 h 718"/>
                <a:gd name="T38" fmla="*/ 309 w 492"/>
                <a:gd name="T39" fmla="*/ 499 h 718"/>
                <a:gd name="T40" fmla="*/ 239 w 492"/>
                <a:gd name="T41" fmla="*/ 246 h 718"/>
                <a:gd name="T42" fmla="*/ 262 w 492"/>
                <a:gd name="T43" fmla="*/ 244 h 718"/>
                <a:gd name="T44" fmla="*/ 260 w 492"/>
                <a:gd name="T45" fmla="*/ 221 h 718"/>
                <a:gd name="T46" fmla="*/ 237 w 492"/>
                <a:gd name="T47" fmla="*/ 223 h 718"/>
                <a:gd name="T48" fmla="*/ 210 w 492"/>
                <a:gd name="T49" fmla="*/ 289 h 718"/>
                <a:gd name="T50" fmla="*/ 232 w 492"/>
                <a:gd name="T51" fmla="*/ 282 h 718"/>
                <a:gd name="T52" fmla="*/ 225 w 492"/>
                <a:gd name="T53" fmla="*/ 260 h 718"/>
                <a:gd name="T54" fmla="*/ 203 w 492"/>
                <a:gd name="T55" fmla="*/ 267 h 718"/>
                <a:gd name="T56" fmla="*/ 210 w 492"/>
                <a:gd name="T57" fmla="*/ 289 h 718"/>
                <a:gd name="T58" fmla="*/ 214 w 492"/>
                <a:gd name="T59" fmla="*/ 334 h 718"/>
                <a:gd name="T60" fmla="*/ 217 w 492"/>
                <a:gd name="T61" fmla="*/ 326 h 718"/>
                <a:gd name="T62" fmla="*/ 210 w 492"/>
                <a:gd name="T63" fmla="*/ 310 h 718"/>
                <a:gd name="T64" fmla="*/ 188 w 492"/>
                <a:gd name="T65" fmla="*/ 313 h 718"/>
                <a:gd name="T66" fmla="*/ 185 w 492"/>
                <a:gd name="T67" fmla="*/ 321 h 718"/>
                <a:gd name="T68" fmla="*/ 192 w 492"/>
                <a:gd name="T69" fmla="*/ 337 h 718"/>
                <a:gd name="T70" fmla="*/ 204 w 492"/>
                <a:gd name="T71" fmla="*/ 391 h 718"/>
                <a:gd name="T72" fmla="*/ 214 w 492"/>
                <a:gd name="T73" fmla="*/ 385 h 718"/>
                <a:gd name="T74" fmla="*/ 212 w 492"/>
                <a:gd name="T75" fmla="*/ 363 h 718"/>
                <a:gd name="T76" fmla="*/ 198 w 492"/>
                <a:gd name="T77" fmla="*/ 359 h 718"/>
                <a:gd name="T78" fmla="*/ 188 w 492"/>
                <a:gd name="T79" fmla="*/ 365 h 718"/>
                <a:gd name="T80" fmla="*/ 190 w 492"/>
                <a:gd name="T81" fmla="*/ 388 h 718"/>
                <a:gd name="T82" fmla="*/ 204 w 492"/>
                <a:gd name="T83" fmla="*/ 391 h 718"/>
                <a:gd name="T84" fmla="*/ 229 w 492"/>
                <a:gd name="T85" fmla="*/ 436 h 718"/>
                <a:gd name="T86" fmla="*/ 231 w 492"/>
                <a:gd name="T87" fmla="*/ 434 h 718"/>
                <a:gd name="T88" fmla="*/ 230 w 492"/>
                <a:gd name="T89" fmla="*/ 413 h 718"/>
                <a:gd name="T90" fmla="*/ 228 w 492"/>
                <a:gd name="T91" fmla="*/ 411 h 718"/>
                <a:gd name="T92" fmla="*/ 207 w 492"/>
                <a:gd name="T93" fmla="*/ 412 h 718"/>
                <a:gd name="T94" fmla="*/ 205 w 492"/>
                <a:gd name="T95" fmla="*/ 414 h 718"/>
                <a:gd name="T96" fmla="*/ 206 w 492"/>
                <a:gd name="T97" fmla="*/ 435 h 718"/>
                <a:gd name="T98" fmla="*/ 208 w 492"/>
                <a:gd name="T99" fmla="*/ 437 h 7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2" h="718">
                  <a:moveTo>
                    <a:pt x="262" y="475"/>
                  </a:moveTo>
                  <a:cubicBezTo>
                    <a:pt x="263" y="475"/>
                    <a:pt x="263" y="475"/>
                    <a:pt x="263" y="475"/>
                  </a:cubicBezTo>
                  <a:cubicBezTo>
                    <a:pt x="268" y="468"/>
                    <a:pt x="268" y="458"/>
                    <a:pt x="261" y="452"/>
                  </a:cubicBezTo>
                  <a:cubicBezTo>
                    <a:pt x="261" y="452"/>
                    <a:pt x="261" y="452"/>
                    <a:pt x="261" y="452"/>
                  </a:cubicBezTo>
                  <a:cubicBezTo>
                    <a:pt x="254" y="446"/>
                    <a:pt x="244" y="447"/>
                    <a:pt x="238" y="454"/>
                  </a:cubicBezTo>
                  <a:cubicBezTo>
                    <a:pt x="238" y="454"/>
                    <a:pt x="238" y="454"/>
                    <a:pt x="238" y="454"/>
                  </a:cubicBezTo>
                  <a:cubicBezTo>
                    <a:pt x="232" y="461"/>
                    <a:pt x="233" y="471"/>
                    <a:pt x="239" y="477"/>
                  </a:cubicBezTo>
                  <a:cubicBezTo>
                    <a:pt x="240" y="477"/>
                    <a:pt x="240" y="477"/>
                    <a:pt x="240" y="477"/>
                  </a:cubicBezTo>
                  <a:cubicBezTo>
                    <a:pt x="247" y="483"/>
                    <a:pt x="257" y="482"/>
                    <a:pt x="262" y="475"/>
                  </a:cubicBezTo>
                  <a:cubicBezTo>
                    <a:pt x="262" y="475"/>
                    <a:pt x="262" y="475"/>
                    <a:pt x="262" y="475"/>
                  </a:cubicBezTo>
                  <a:close/>
                  <a:moveTo>
                    <a:pt x="472" y="480"/>
                  </a:moveTo>
                  <a:cubicBezTo>
                    <a:pt x="492" y="639"/>
                    <a:pt x="385" y="718"/>
                    <a:pt x="319" y="662"/>
                  </a:cubicBezTo>
                  <a:cubicBezTo>
                    <a:pt x="275" y="621"/>
                    <a:pt x="284" y="571"/>
                    <a:pt x="323" y="523"/>
                  </a:cubicBezTo>
                  <a:cubicBezTo>
                    <a:pt x="399" y="542"/>
                    <a:pt x="451" y="480"/>
                    <a:pt x="472" y="480"/>
                  </a:cubicBezTo>
                  <a:close/>
                  <a:moveTo>
                    <a:pt x="277" y="535"/>
                  </a:moveTo>
                  <a:cubicBezTo>
                    <a:pt x="200" y="628"/>
                    <a:pt x="12" y="537"/>
                    <a:pt x="161" y="383"/>
                  </a:cubicBezTo>
                  <a:cubicBezTo>
                    <a:pt x="178" y="456"/>
                    <a:pt x="246" y="527"/>
                    <a:pt x="277" y="535"/>
                  </a:cubicBezTo>
                  <a:close/>
                  <a:moveTo>
                    <a:pt x="158" y="355"/>
                  </a:moveTo>
                  <a:cubicBezTo>
                    <a:pt x="0" y="308"/>
                    <a:pt x="92" y="81"/>
                    <a:pt x="240" y="181"/>
                  </a:cubicBezTo>
                  <a:cubicBezTo>
                    <a:pt x="163" y="210"/>
                    <a:pt x="156" y="324"/>
                    <a:pt x="158" y="355"/>
                  </a:cubicBezTo>
                  <a:close/>
                  <a:moveTo>
                    <a:pt x="294" y="204"/>
                  </a:moveTo>
                  <a:cubicBezTo>
                    <a:pt x="393" y="200"/>
                    <a:pt x="475" y="242"/>
                    <a:pt x="487" y="252"/>
                  </a:cubicBezTo>
                  <a:cubicBezTo>
                    <a:pt x="463" y="36"/>
                    <a:pt x="219" y="0"/>
                    <a:pt x="294" y="204"/>
                  </a:cubicBezTo>
                  <a:close/>
                  <a:moveTo>
                    <a:pt x="469" y="431"/>
                  </a:moveTo>
                  <a:cubicBezTo>
                    <a:pt x="345" y="509"/>
                    <a:pt x="246" y="418"/>
                    <a:pt x="246" y="362"/>
                  </a:cubicBezTo>
                  <a:cubicBezTo>
                    <a:pt x="246" y="231"/>
                    <a:pt x="363" y="179"/>
                    <a:pt x="483" y="320"/>
                  </a:cubicBezTo>
                  <a:cubicBezTo>
                    <a:pt x="376" y="336"/>
                    <a:pt x="397" y="379"/>
                    <a:pt x="469" y="431"/>
                  </a:cubicBezTo>
                  <a:close/>
                  <a:moveTo>
                    <a:pt x="309" y="499"/>
                  </a:moveTo>
                  <a:cubicBezTo>
                    <a:pt x="312" y="492"/>
                    <a:pt x="310" y="484"/>
                    <a:pt x="304" y="480"/>
                  </a:cubicBezTo>
                  <a:cubicBezTo>
                    <a:pt x="304" y="479"/>
                    <a:pt x="303" y="479"/>
                    <a:pt x="302" y="478"/>
                  </a:cubicBezTo>
                  <a:cubicBezTo>
                    <a:pt x="300" y="477"/>
                    <a:pt x="300" y="477"/>
                    <a:pt x="300" y="477"/>
                  </a:cubicBezTo>
                  <a:cubicBezTo>
                    <a:pt x="293" y="474"/>
                    <a:pt x="286" y="476"/>
                    <a:pt x="281" y="482"/>
                  </a:cubicBezTo>
                  <a:cubicBezTo>
                    <a:pt x="281" y="483"/>
                    <a:pt x="280" y="483"/>
                    <a:pt x="280" y="484"/>
                  </a:cubicBezTo>
                  <a:cubicBezTo>
                    <a:pt x="279" y="486"/>
                    <a:pt x="279" y="486"/>
                    <a:pt x="279" y="486"/>
                  </a:cubicBezTo>
                  <a:cubicBezTo>
                    <a:pt x="276" y="493"/>
                    <a:pt x="278" y="501"/>
                    <a:pt x="284" y="505"/>
                  </a:cubicBezTo>
                  <a:cubicBezTo>
                    <a:pt x="284" y="506"/>
                    <a:pt x="285" y="506"/>
                    <a:pt x="286" y="506"/>
                  </a:cubicBezTo>
                  <a:cubicBezTo>
                    <a:pt x="288" y="507"/>
                    <a:pt x="288" y="507"/>
                    <a:pt x="288" y="507"/>
                  </a:cubicBezTo>
                  <a:cubicBezTo>
                    <a:pt x="294" y="510"/>
                    <a:pt x="302" y="508"/>
                    <a:pt x="307" y="503"/>
                  </a:cubicBezTo>
                  <a:cubicBezTo>
                    <a:pt x="307" y="502"/>
                    <a:pt x="308" y="501"/>
                    <a:pt x="308" y="500"/>
                  </a:cubicBezTo>
                  <a:cubicBezTo>
                    <a:pt x="309" y="499"/>
                    <a:pt x="309" y="499"/>
                    <a:pt x="309" y="499"/>
                  </a:cubicBezTo>
                  <a:close/>
                  <a:moveTo>
                    <a:pt x="237" y="245"/>
                  </a:moveTo>
                  <a:cubicBezTo>
                    <a:pt x="238" y="245"/>
                    <a:pt x="239" y="246"/>
                    <a:pt x="239" y="246"/>
                  </a:cubicBezTo>
                  <a:cubicBezTo>
                    <a:pt x="245" y="252"/>
                    <a:pt x="254" y="251"/>
                    <a:pt x="261" y="246"/>
                  </a:cubicBezTo>
                  <a:cubicBezTo>
                    <a:pt x="261" y="245"/>
                    <a:pt x="262" y="245"/>
                    <a:pt x="262" y="244"/>
                  </a:cubicBezTo>
                  <a:cubicBezTo>
                    <a:pt x="267" y="238"/>
                    <a:pt x="267" y="229"/>
                    <a:pt x="262" y="223"/>
                  </a:cubicBezTo>
                  <a:cubicBezTo>
                    <a:pt x="261" y="222"/>
                    <a:pt x="260" y="222"/>
                    <a:pt x="260" y="221"/>
                  </a:cubicBezTo>
                  <a:cubicBezTo>
                    <a:pt x="254" y="216"/>
                    <a:pt x="244" y="216"/>
                    <a:pt x="238" y="222"/>
                  </a:cubicBezTo>
                  <a:cubicBezTo>
                    <a:pt x="238" y="222"/>
                    <a:pt x="237" y="223"/>
                    <a:pt x="237" y="223"/>
                  </a:cubicBezTo>
                  <a:cubicBezTo>
                    <a:pt x="232" y="230"/>
                    <a:pt x="232" y="239"/>
                    <a:pt x="237" y="245"/>
                  </a:cubicBezTo>
                  <a:close/>
                  <a:moveTo>
                    <a:pt x="210" y="289"/>
                  </a:moveTo>
                  <a:cubicBezTo>
                    <a:pt x="217" y="293"/>
                    <a:pt x="225" y="291"/>
                    <a:pt x="230" y="285"/>
                  </a:cubicBezTo>
                  <a:cubicBezTo>
                    <a:pt x="231" y="284"/>
                    <a:pt x="232" y="283"/>
                    <a:pt x="232" y="282"/>
                  </a:cubicBezTo>
                  <a:cubicBezTo>
                    <a:pt x="236" y="275"/>
                    <a:pt x="234" y="267"/>
                    <a:pt x="228" y="262"/>
                  </a:cubicBezTo>
                  <a:cubicBezTo>
                    <a:pt x="227" y="261"/>
                    <a:pt x="226" y="261"/>
                    <a:pt x="225" y="260"/>
                  </a:cubicBezTo>
                  <a:cubicBezTo>
                    <a:pt x="218" y="256"/>
                    <a:pt x="210" y="258"/>
                    <a:pt x="205" y="264"/>
                  </a:cubicBezTo>
                  <a:cubicBezTo>
                    <a:pt x="204" y="265"/>
                    <a:pt x="204" y="266"/>
                    <a:pt x="203" y="267"/>
                  </a:cubicBezTo>
                  <a:cubicBezTo>
                    <a:pt x="199" y="274"/>
                    <a:pt x="201" y="282"/>
                    <a:pt x="207" y="287"/>
                  </a:cubicBezTo>
                  <a:cubicBezTo>
                    <a:pt x="208" y="288"/>
                    <a:pt x="209" y="288"/>
                    <a:pt x="210" y="289"/>
                  </a:cubicBezTo>
                  <a:close/>
                  <a:moveTo>
                    <a:pt x="198" y="340"/>
                  </a:moveTo>
                  <a:cubicBezTo>
                    <a:pt x="204" y="341"/>
                    <a:pt x="210" y="338"/>
                    <a:pt x="214" y="334"/>
                  </a:cubicBezTo>
                  <a:cubicBezTo>
                    <a:pt x="214" y="333"/>
                    <a:pt x="214" y="333"/>
                    <a:pt x="214" y="333"/>
                  </a:cubicBezTo>
                  <a:cubicBezTo>
                    <a:pt x="216" y="331"/>
                    <a:pt x="217" y="329"/>
                    <a:pt x="217" y="326"/>
                  </a:cubicBezTo>
                  <a:cubicBezTo>
                    <a:pt x="218" y="320"/>
                    <a:pt x="216" y="314"/>
                    <a:pt x="211" y="311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8" y="309"/>
                    <a:pt x="206" y="308"/>
                    <a:pt x="204" y="307"/>
                  </a:cubicBezTo>
                  <a:cubicBezTo>
                    <a:pt x="198" y="306"/>
                    <a:pt x="192" y="309"/>
                    <a:pt x="188" y="313"/>
                  </a:cubicBezTo>
                  <a:cubicBezTo>
                    <a:pt x="187" y="314"/>
                    <a:pt x="187" y="314"/>
                    <a:pt x="187" y="314"/>
                  </a:cubicBezTo>
                  <a:cubicBezTo>
                    <a:pt x="186" y="316"/>
                    <a:pt x="185" y="318"/>
                    <a:pt x="185" y="321"/>
                  </a:cubicBezTo>
                  <a:cubicBezTo>
                    <a:pt x="184" y="327"/>
                    <a:pt x="186" y="333"/>
                    <a:pt x="191" y="336"/>
                  </a:cubicBezTo>
                  <a:cubicBezTo>
                    <a:pt x="192" y="337"/>
                    <a:pt x="192" y="337"/>
                    <a:pt x="192" y="337"/>
                  </a:cubicBezTo>
                  <a:cubicBezTo>
                    <a:pt x="194" y="338"/>
                    <a:pt x="196" y="339"/>
                    <a:pt x="198" y="340"/>
                  </a:cubicBezTo>
                  <a:close/>
                  <a:moveTo>
                    <a:pt x="204" y="391"/>
                  </a:moveTo>
                  <a:cubicBezTo>
                    <a:pt x="208" y="391"/>
                    <a:pt x="211" y="389"/>
                    <a:pt x="213" y="386"/>
                  </a:cubicBezTo>
                  <a:cubicBezTo>
                    <a:pt x="214" y="385"/>
                    <a:pt x="214" y="385"/>
                    <a:pt x="214" y="385"/>
                  </a:cubicBezTo>
                  <a:cubicBezTo>
                    <a:pt x="217" y="382"/>
                    <a:pt x="218" y="377"/>
                    <a:pt x="217" y="372"/>
                  </a:cubicBezTo>
                  <a:cubicBezTo>
                    <a:pt x="217" y="369"/>
                    <a:pt x="215" y="365"/>
                    <a:pt x="212" y="363"/>
                  </a:cubicBezTo>
                  <a:cubicBezTo>
                    <a:pt x="211" y="362"/>
                    <a:pt x="211" y="362"/>
                    <a:pt x="211" y="362"/>
                  </a:cubicBezTo>
                  <a:cubicBezTo>
                    <a:pt x="208" y="360"/>
                    <a:pt x="203" y="358"/>
                    <a:pt x="198" y="359"/>
                  </a:cubicBezTo>
                  <a:cubicBezTo>
                    <a:pt x="194" y="360"/>
                    <a:pt x="191" y="362"/>
                    <a:pt x="189" y="364"/>
                  </a:cubicBezTo>
                  <a:cubicBezTo>
                    <a:pt x="188" y="365"/>
                    <a:pt x="188" y="365"/>
                    <a:pt x="188" y="365"/>
                  </a:cubicBezTo>
                  <a:cubicBezTo>
                    <a:pt x="185" y="368"/>
                    <a:pt x="184" y="373"/>
                    <a:pt x="185" y="378"/>
                  </a:cubicBezTo>
                  <a:cubicBezTo>
                    <a:pt x="186" y="382"/>
                    <a:pt x="188" y="385"/>
                    <a:pt x="190" y="388"/>
                  </a:cubicBezTo>
                  <a:cubicBezTo>
                    <a:pt x="191" y="388"/>
                    <a:pt x="191" y="388"/>
                    <a:pt x="191" y="388"/>
                  </a:cubicBezTo>
                  <a:cubicBezTo>
                    <a:pt x="194" y="391"/>
                    <a:pt x="199" y="392"/>
                    <a:pt x="204" y="391"/>
                  </a:cubicBezTo>
                  <a:close/>
                  <a:moveTo>
                    <a:pt x="226" y="438"/>
                  </a:moveTo>
                  <a:cubicBezTo>
                    <a:pt x="227" y="438"/>
                    <a:pt x="228" y="437"/>
                    <a:pt x="229" y="436"/>
                  </a:cubicBezTo>
                  <a:cubicBezTo>
                    <a:pt x="229" y="436"/>
                    <a:pt x="229" y="436"/>
                    <a:pt x="229" y="436"/>
                  </a:cubicBezTo>
                  <a:cubicBezTo>
                    <a:pt x="230" y="435"/>
                    <a:pt x="230" y="435"/>
                    <a:pt x="231" y="434"/>
                  </a:cubicBezTo>
                  <a:cubicBezTo>
                    <a:pt x="235" y="429"/>
                    <a:pt x="236" y="422"/>
                    <a:pt x="232" y="416"/>
                  </a:cubicBezTo>
                  <a:cubicBezTo>
                    <a:pt x="232" y="415"/>
                    <a:pt x="231" y="414"/>
                    <a:pt x="230" y="413"/>
                  </a:cubicBezTo>
                  <a:cubicBezTo>
                    <a:pt x="230" y="413"/>
                    <a:pt x="230" y="413"/>
                    <a:pt x="230" y="413"/>
                  </a:cubicBezTo>
                  <a:cubicBezTo>
                    <a:pt x="229" y="412"/>
                    <a:pt x="229" y="412"/>
                    <a:pt x="228" y="411"/>
                  </a:cubicBezTo>
                  <a:cubicBezTo>
                    <a:pt x="223" y="407"/>
                    <a:pt x="216" y="406"/>
                    <a:pt x="210" y="410"/>
                  </a:cubicBezTo>
                  <a:cubicBezTo>
                    <a:pt x="209" y="410"/>
                    <a:pt x="208" y="411"/>
                    <a:pt x="207" y="412"/>
                  </a:cubicBezTo>
                  <a:cubicBezTo>
                    <a:pt x="207" y="412"/>
                    <a:pt x="207" y="412"/>
                    <a:pt x="207" y="412"/>
                  </a:cubicBezTo>
                  <a:cubicBezTo>
                    <a:pt x="206" y="413"/>
                    <a:pt x="206" y="413"/>
                    <a:pt x="205" y="414"/>
                  </a:cubicBezTo>
                  <a:cubicBezTo>
                    <a:pt x="201" y="419"/>
                    <a:pt x="200" y="426"/>
                    <a:pt x="204" y="432"/>
                  </a:cubicBezTo>
                  <a:cubicBezTo>
                    <a:pt x="204" y="433"/>
                    <a:pt x="205" y="434"/>
                    <a:pt x="206" y="435"/>
                  </a:cubicBezTo>
                  <a:cubicBezTo>
                    <a:pt x="206" y="435"/>
                    <a:pt x="206" y="435"/>
                    <a:pt x="206" y="435"/>
                  </a:cubicBezTo>
                  <a:cubicBezTo>
                    <a:pt x="207" y="436"/>
                    <a:pt x="207" y="436"/>
                    <a:pt x="208" y="437"/>
                  </a:cubicBezTo>
                  <a:cubicBezTo>
                    <a:pt x="213" y="441"/>
                    <a:pt x="220" y="442"/>
                    <a:pt x="226" y="43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26"/>
            <p:cNvSpPr>
              <a:spLocks noEditPoints="1"/>
            </p:cNvSpPr>
            <p:nvPr/>
          </p:nvSpPr>
          <p:spPr bwMode="auto">
            <a:xfrm flipH="1">
              <a:off x="-2575561" y="3448116"/>
              <a:ext cx="1062688" cy="1135017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7"/>
            <p:cNvSpPr>
              <a:spLocks noEditPoints="1"/>
            </p:cNvSpPr>
            <p:nvPr/>
          </p:nvSpPr>
          <p:spPr bwMode="auto">
            <a:xfrm flipH="1">
              <a:off x="-2202787" y="64083"/>
              <a:ext cx="1049088" cy="1003958"/>
            </a:xfrm>
            <a:custGeom>
              <a:gdLst>
                <a:gd name="T0" fmla="*/ 295 w 718"/>
                <a:gd name="T1" fmla="*/ 267 h 687"/>
                <a:gd name="T2" fmla="*/ 450 w 718"/>
                <a:gd name="T3" fmla="*/ 364 h 687"/>
                <a:gd name="T4" fmla="*/ 464 w 718"/>
                <a:gd name="T5" fmla="*/ 350 h 687"/>
                <a:gd name="T6" fmla="*/ 429 w 718"/>
                <a:gd name="T7" fmla="*/ 384 h 687"/>
                <a:gd name="T8" fmla="*/ 436 w 718"/>
                <a:gd name="T9" fmla="*/ 403 h 687"/>
                <a:gd name="T10" fmla="*/ 429 w 718"/>
                <a:gd name="T11" fmla="*/ 414 h 687"/>
                <a:gd name="T12" fmla="*/ 370 w 718"/>
                <a:gd name="T13" fmla="*/ 449 h 687"/>
                <a:gd name="T14" fmla="*/ 388 w 718"/>
                <a:gd name="T15" fmla="*/ 458 h 687"/>
                <a:gd name="T16" fmla="*/ 345 w 718"/>
                <a:gd name="T17" fmla="*/ 434 h 687"/>
                <a:gd name="T18" fmla="*/ 329 w 718"/>
                <a:gd name="T19" fmla="*/ 446 h 687"/>
                <a:gd name="T20" fmla="*/ 317 w 718"/>
                <a:gd name="T21" fmla="*/ 441 h 687"/>
                <a:gd name="T22" fmla="*/ 269 w 718"/>
                <a:gd name="T23" fmla="*/ 392 h 687"/>
                <a:gd name="T24" fmla="*/ 264 w 718"/>
                <a:gd name="T25" fmla="*/ 412 h 687"/>
                <a:gd name="T26" fmla="*/ 275 w 718"/>
                <a:gd name="T27" fmla="*/ 363 h 687"/>
                <a:gd name="T28" fmla="*/ 259 w 718"/>
                <a:gd name="T29" fmla="*/ 352 h 687"/>
                <a:gd name="T30" fmla="*/ 332 w 718"/>
                <a:gd name="T31" fmla="*/ 248 h 687"/>
                <a:gd name="T32" fmla="*/ 400 w 718"/>
                <a:gd name="T33" fmla="*/ 258 h 687"/>
                <a:gd name="T34" fmla="*/ 392 w 718"/>
                <a:gd name="T35" fmla="*/ 240 h 687"/>
                <a:gd name="T36" fmla="*/ 410 w 718"/>
                <a:gd name="T37" fmla="*/ 285 h 687"/>
                <a:gd name="T38" fmla="*/ 430 w 718"/>
                <a:gd name="T39" fmla="*/ 286 h 687"/>
                <a:gd name="T40" fmla="*/ 437 w 718"/>
                <a:gd name="T41" fmla="*/ 297 h 687"/>
                <a:gd name="T42" fmla="*/ 265 w 718"/>
                <a:gd name="T43" fmla="*/ 311 h 687"/>
                <a:gd name="T44" fmla="*/ 248 w 718"/>
                <a:gd name="T45" fmla="*/ 322 h 687"/>
                <a:gd name="T46" fmla="*/ 290 w 718"/>
                <a:gd name="T47" fmla="*/ 296 h 687"/>
                <a:gd name="T48" fmla="*/ 286 w 718"/>
                <a:gd name="T49" fmla="*/ 276 h 687"/>
                <a:gd name="T50" fmla="*/ 361 w 718"/>
                <a:gd name="T51" fmla="*/ 417 h 687"/>
                <a:gd name="T52" fmla="*/ 351 w 718"/>
                <a:gd name="T53" fmla="*/ 308 h 687"/>
                <a:gd name="T54" fmla="*/ 319 w 718"/>
                <a:gd name="T55" fmla="*/ 350 h 687"/>
                <a:gd name="T56" fmla="*/ 43 w 718"/>
                <a:gd name="T57" fmla="*/ 551 h 687"/>
                <a:gd name="T58" fmla="*/ 2 w 718"/>
                <a:gd name="T59" fmla="*/ 455 h 687"/>
                <a:gd name="T60" fmla="*/ 267 w 718"/>
                <a:gd name="T61" fmla="*/ 477 h 687"/>
                <a:gd name="T62" fmla="*/ 537 w 718"/>
                <a:gd name="T63" fmla="*/ 614 h 687"/>
                <a:gd name="T64" fmla="*/ 599 w 718"/>
                <a:gd name="T65" fmla="*/ 466 h 687"/>
                <a:gd name="T66" fmla="*/ 504 w 718"/>
                <a:gd name="T67" fmla="*/ 244 h 687"/>
                <a:gd name="T68" fmla="*/ 356 w 718"/>
                <a:gd name="T69" fmla="*/ 17 h 687"/>
                <a:gd name="T70" fmla="*/ 80 w 718"/>
                <a:gd name="T71" fmla="*/ 206 h 687"/>
                <a:gd name="T72" fmla="*/ 163 w 718"/>
                <a:gd name="T73" fmla="*/ 323 h 687"/>
                <a:gd name="T74" fmla="*/ 143 w 718"/>
                <a:gd name="T75" fmla="*/ 603 h 687"/>
                <a:gd name="T76" fmla="*/ 519 w 718"/>
                <a:gd name="T77" fmla="*/ 638 h 687"/>
                <a:gd name="T78" fmla="*/ 626 w 718"/>
                <a:gd name="T79" fmla="*/ 462 h 687"/>
                <a:gd name="T80" fmla="*/ 622 w 718"/>
                <a:gd name="T81" fmla="*/ 433 h 687"/>
                <a:gd name="T82" fmla="*/ 452 w 718"/>
                <a:gd name="T83" fmla="*/ 7 h 687"/>
                <a:gd name="T84" fmla="*/ 529 w 718"/>
                <a:gd name="T85" fmla="*/ 83 h 687"/>
                <a:gd name="T86" fmla="*/ 25 w 718"/>
                <a:gd name="T87" fmla="*/ 222 h 68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8" h="687">
                  <a:moveTo>
                    <a:pt x="320" y="252"/>
                  </a:moveTo>
                  <a:cubicBezTo>
                    <a:pt x="324" y="259"/>
                    <a:pt x="321" y="268"/>
                    <a:pt x="315" y="272"/>
                  </a:cubicBezTo>
                  <a:cubicBezTo>
                    <a:pt x="308" y="276"/>
                    <a:pt x="299" y="274"/>
                    <a:pt x="295" y="267"/>
                  </a:cubicBezTo>
                  <a:cubicBezTo>
                    <a:pt x="291" y="260"/>
                    <a:pt x="293" y="251"/>
                    <a:pt x="300" y="247"/>
                  </a:cubicBezTo>
                  <a:cubicBezTo>
                    <a:pt x="307" y="243"/>
                    <a:pt x="316" y="246"/>
                    <a:pt x="320" y="252"/>
                  </a:cubicBezTo>
                  <a:close/>
                  <a:moveTo>
                    <a:pt x="450" y="364"/>
                  </a:moveTo>
                  <a:cubicBezTo>
                    <a:pt x="442" y="364"/>
                    <a:pt x="436" y="358"/>
                    <a:pt x="436" y="350"/>
                  </a:cubicBezTo>
                  <a:cubicBezTo>
                    <a:pt x="436" y="342"/>
                    <a:pt x="442" y="336"/>
                    <a:pt x="450" y="336"/>
                  </a:cubicBezTo>
                  <a:cubicBezTo>
                    <a:pt x="458" y="336"/>
                    <a:pt x="464" y="342"/>
                    <a:pt x="464" y="350"/>
                  </a:cubicBezTo>
                  <a:cubicBezTo>
                    <a:pt x="464" y="358"/>
                    <a:pt x="458" y="364"/>
                    <a:pt x="450" y="364"/>
                  </a:cubicBezTo>
                  <a:close/>
                  <a:moveTo>
                    <a:pt x="436" y="403"/>
                  </a:moveTo>
                  <a:cubicBezTo>
                    <a:pt x="429" y="400"/>
                    <a:pt x="425" y="392"/>
                    <a:pt x="429" y="384"/>
                  </a:cubicBezTo>
                  <a:cubicBezTo>
                    <a:pt x="432" y="377"/>
                    <a:pt x="440" y="374"/>
                    <a:pt x="447" y="377"/>
                  </a:cubicBezTo>
                  <a:cubicBezTo>
                    <a:pt x="454" y="380"/>
                    <a:pt x="458" y="388"/>
                    <a:pt x="455" y="395"/>
                  </a:cubicBezTo>
                  <a:cubicBezTo>
                    <a:pt x="452" y="403"/>
                    <a:pt x="443" y="406"/>
                    <a:pt x="436" y="403"/>
                  </a:cubicBezTo>
                  <a:close/>
                  <a:moveTo>
                    <a:pt x="408" y="433"/>
                  </a:moveTo>
                  <a:cubicBezTo>
                    <a:pt x="403" y="428"/>
                    <a:pt x="403" y="419"/>
                    <a:pt x="409" y="413"/>
                  </a:cubicBezTo>
                  <a:cubicBezTo>
                    <a:pt x="414" y="408"/>
                    <a:pt x="423" y="408"/>
                    <a:pt x="429" y="414"/>
                  </a:cubicBezTo>
                  <a:cubicBezTo>
                    <a:pt x="434" y="419"/>
                    <a:pt x="434" y="428"/>
                    <a:pt x="428" y="434"/>
                  </a:cubicBezTo>
                  <a:cubicBezTo>
                    <a:pt x="422" y="439"/>
                    <a:pt x="413" y="439"/>
                    <a:pt x="408" y="433"/>
                  </a:cubicBezTo>
                  <a:close/>
                  <a:moveTo>
                    <a:pt x="370" y="449"/>
                  </a:moveTo>
                  <a:cubicBezTo>
                    <a:pt x="367" y="441"/>
                    <a:pt x="372" y="433"/>
                    <a:pt x="379" y="431"/>
                  </a:cubicBezTo>
                  <a:cubicBezTo>
                    <a:pt x="387" y="428"/>
                    <a:pt x="395" y="432"/>
                    <a:pt x="397" y="440"/>
                  </a:cubicBezTo>
                  <a:cubicBezTo>
                    <a:pt x="399" y="447"/>
                    <a:pt x="395" y="455"/>
                    <a:pt x="388" y="458"/>
                  </a:cubicBezTo>
                  <a:cubicBezTo>
                    <a:pt x="380" y="460"/>
                    <a:pt x="372" y="456"/>
                    <a:pt x="370" y="449"/>
                  </a:cubicBezTo>
                  <a:close/>
                  <a:moveTo>
                    <a:pt x="329" y="446"/>
                  </a:moveTo>
                  <a:cubicBezTo>
                    <a:pt x="330" y="438"/>
                    <a:pt x="337" y="433"/>
                    <a:pt x="345" y="434"/>
                  </a:cubicBezTo>
                  <a:cubicBezTo>
                    <a:pt x="353" y="435"/>
                    <a:pt x="358" y="442"/>
                    <a:pt x="357" y="450"/>
                  </a:cubicBezTo>
                  <a:cubicBezTo>
                    <a:pt x="356" y="458"/>
                    <a:pt x="349" y="463"/>
                    <a:pt x="341" y="462"/>
                  </a:cubicBezTo>
                  <a:cubicBezTo>
                    <a:pt x="333" y="461"/>
                    <a:pt x="328" y="454"/>
                    <a:pt x="329" y="446"/>
                  </a:cubicBezTo>
                  <a:close/>
                  <a:moveTo>
                    <a:pt x="293" y="425"/>
                  </a:moveTo>
                  <a:cubicBezTo>
                    <a:pt x="297" y="419"/>
                    <a:pt x="306" y="417"/>
                    <a:pt x="313" y="421"/>
                  </a:cubicBezTo>
                  <a:cubicBezTo>
                    <a:pt x="319" y="426"/>
                    <a:pt x="321" y="434"/>
                    <a:pt x="317" y="441"/>
                  </a:cubicBezTo>
                  <a:cubicBezTo>
                    <a:pt x="312" y="448"/>
                    <a:pt x="303" y="449"/>
                    <a:pt x="297" y="445"/>
                  </a:cubicBezTo>
                  <a:cubicBezTo>
                    <a:pt x="290" y="441"/>
                    <a:pt x="289" y="432"/>
                    <a:pt x="293" y="425"/>
                  </a:cubicBezTo>
                  <a:close/>
                  <a:moveTo>
                    <a:pt x="269" y="392"/>
                  </a:moveTo>
                  <a:cubicBezTo>
                    <a:pt x="275" y="388"/>
                    <a:pt x="284" y="390"/>
                    <a:pt x="288" y="396"/>
                  </a:cubicBezTo>
                  <a:cubicBezTo>
                    <a:pt x="293" y="403"/>
                    <a:pt x="291" y="412"/>
                    <a:pt x="284" y="416"/>
                  </a:cubicBezTo>
                  <a:cubicBezTo>
                    <a:pt x="277" y="420"/>
                    <a:pt x="269" y="418"/>
                    <a:pt x="264" y="412"/>
                  </a:cubicBezTo>
                  <a:cubicBezTo>
                    <a:pt x="260" y="405"/>
                    <a:pt x="262" y="396"/>
                    <a:pt x="269" y="392"/>
                  </a:cubicBezTo>
                  <a:close/>
                  <a:moveTo>
                    <a:pt x="259" y="352"/>
                  </a:moveTo>
                  <a:cubicBezTo>
                    <a:pt x="267" y="351"/>
                    <a:pt x="274" y="356"/>
                    <a:pt x="275" y="363"/>
                  </a:cubicBezTo>
                  <a:cubicBezTo>
                    <a:pt x="277" y="371"/>
                    <a:pt x="272" y="379"/>
                    <a:pt x="264" y="380"/>
                  </a:cubicBezTo>
                  <a:cubicBezTo>
                    <a:pt x="256" y="381"/>
                    <a:pt x="249" y="376"/>
                    <a:pt x="247" y="369"/>
                  </a:cubicBezTo>
                  <a:cubicBezTo>
                    <a:pt x="246" y="361"/>
                    <a:pt x="251" y="353"/>
                    <a:pt x="259" y="352"/>
                  </a:cubicBezTo>
                  <a:close/>
                  <a:moveTo>
                    <a:pt x="360" y="246"/>
                  </a:moveTo>
                  <a:cubicBezTo>
                    <a:pt x="361" y="254"/>
                    <a:pt x="355" y="261"/>
                    <a:pt x="347" y="261"/>
                  </a:cubicBezTo>
                  <a:cubicBezTo>
                    <a:pt x="340" y="262"/>
                    <a:pt x="333" y="256"/>
                    <a:pt x="332" y="248"/>
                  </a:cubicBezTo>
                  <a:cubicBezTo>
                    <a:pt x="331" y="241"/>
                    <a:pt x="337" y="234"/>
                    <a:pt x="345" y="233"/>
                  </a:cubicBezTo>
                  <a:cubicBezTo>
                    <a:pt x="353" y="232"/>
                    <a:pt x="360" y="238"/>
                    <a:pt x="360" y="246"/>
                  </a:cubicBezTo>
                  <a:close/>
                  <a:moveTo>
                    <a:pt x="400" y="258"/>
                  </a:moveTo>
                  <a:cubicBezTo>
                    <a:pt x="397" y="265"/>
                    <a:pt x="389" y="269"/>
                    <a:pt x="381" y="266"/>
                  </a:cubicBezTo>
                  <a:cubicBezTo>
                    <a:pt x="374" y="263"/>
                    <a:pt x="370" y="255"/>
                    <a:pt x="373" y="248"/>
                  </a:cubicBezTo>
                  <a:cubicBezTo>
                    <a:pt x="376" y="240"/>
                    <a:pt x="384" y="237"/>
                    <a:pt x="392" y="240"/>
                  </a:cubicBezTo>
                  <a:cubicBezTo>
                    <a:pt x="399" y="242"/>
                    <a:pt x="403" y="251"/>
                    <a:pt x="400" y="258"/>
                  </a:cubicBezTo>
                  <a:close/>
                  <a:moveTo>
                    <a:pt x="430" y="286"/>
                  </a:moveTo>
                  <a:cubicBezTo>
                    <a:pt x="425" y="291"/>
                    <a:pt x="416" y="291"/>
                    <a:pt x="410" y="285"/>
                  </a:cubicBezTo>
                  <a:cubicBezTo>
                    <a:pt x="405" y="280"/>
                    <a:pt x="405" y="271"/>
                    <a:pt x="411" y="265"/>
                  </a:cubicBezTo>
                  <a:cubicBezTo>
                    <a:pt x="416" y="260"/>
                    <a:pt x="425" y="260"/>
                    <a:pt x="431" y="266"/>
                  </a:cubicBezTo>
                  <a:cubicBezTo>
                    <a:pt x="436" y="271"/>
                    <a:pt x="436" y="280"/>
                    <a:pt x="430" y="286"/>
                  </a:cubicBezTo>
                  <a:close/>
                  <a:moveTo>
                    <a:pt x="448" y="323"/>
                  </a:moveTo>
                  <a:cubicBezTo>
                    <a:pt x="440" y="326"/>
                    <a:pt x="432" y="322"/>
                    <a:pt x="429" y="315"/>
                  </a:cubicBezTo>
                  <a:cubicBezTo>
                    <a:pt x="426" y="308"/>
                    <a:pt x="430" y="299"/>
                    <a:pt x="437" y="297"/>
                  </a:cubicBezTo>
                  <a:cubicBezTo>
                    <a:pt x="445" y="294"/>
                    <a:pt x="453" y="297"/>
                    <a:pt x="456" y="305"/>
                  </a:cubicBezTo>
                  <a:cubicBezTo>
                    <a:pt x="459" y="312"/>
                    <a:pt x="455" y="320"/>
                    <a:pt x="448" y="323"/>
                  </a:cubicBezTo>
                  <a:close/>
                  <a:moveTo>
                    <a:pt x="265" y="311"/>
                  </a:moveTo>
                  <a:cubicBezTo>
                    <a:pt x="272" y="313"/>
                    <a:pt x="277" y="320"/>
                    <a:pt x="276" y="328"/>
                  </a:cubicBezTo>
                  <a:cubicBezTo>
                    <a:pt x="274" y="336"/>
                    <a:pt x="267" y="341"/>
                    <a:pt x="259" y="339"/>
                  </a:cubicBezTo>
                  <a:cubicBezTo>
                    <a:pt x="251" y="338"/>
                    <a:pt x="246" y="330"/>
                    <a:pt x="248" y="322"/>
                  </a:cubicBezTo>
                  <a:cubicBezTo>
                    <a:pt x="249" y="315"/>
                    <a:pt x="257" y="310"/>
                    <a:pt x="265" y="311"/>
                  </a:cubicBezTo>
                  <a:close/>
                  <a:moveTo>
                    <a:pt x="286" y="276"/>
                  </a:moveTo>
                  <a:cubicBezTo>
                    <a:pt x="292" y="280"/>
                    <a:pt x="294" y="289"/>
                    <a:pt x="290" y="296"/>
                  </a:cubicBezTo>
                  <a:cubicBezTo>
                    <a:pt x="285" y="302"/>
                    <a:pt x="276" y="304"/>
                    <a:pt x="270" y="299"/>
                  </a:cubicBezTo>
                  <a:cubicBezTo>
                    <a:pt x="263" y="295"/>
                    <a:pt x="262" y="286"/>
                    <a:pt x="266" y="280"/>
                  </a:cubicBezTo>
                  <a:cubicBezTo>
                    <a:pt x="271" y="273"/>
                    <a:pt x="279" y="271"/>
                    <a:pt x="286" y="276"/>
                  </a:cubicBezTo>
                  <a:close/>
                  <a:moveTo>
                    <a:pt x="349" y="276"/>
                  </a:moveTo>
                  <a:cubicBezTo>
                    <a:pt x="386" y="273"/>
                    <a:pt x="418" y="302"/>
                    <a:pt x="421" y="341"/>
                  </a:cubicBezTo>
                  <a:cubicBezTo>
                    <a:pt x="425" y="380"/>
                    <a:pt x="398" y="414"/>
                    <a:pt x="361" y="417"/>
                  </a:cubicBezTo>
                  <a:cubicBezTo>
                    <a:pt x="324" y="421"/>
                    <a:pt x="291" y="391"/>
                    <a:pt x="288" y="352"/>
                  </a:cubicBezTo>
                  <a:cubicBezTo>
                    <a:pt x="285" y="313"/>
                    <a:pt x="312" y="279"/>
                    <a:pt x="349" y="276"/>
                  </a:cubicBezTo>
                  <a:close/>
                  <a:moveTo>
                    <a:pt x="351" y="308"/>
                  </a:moveTo>
                  <a:cubicBezTo>
                    <a:pt x="371" y="307"/>
                    <a:pt x="389" y="322"/>
                    <a:pt x="391" y="344"/>
                  </a:cubicBezTo>
                  <a:cubicBezTo>
                    <a:pt x="393" y="365"/>
                    <a:pt x="378" y="383"/>
                    <a:pt x="358" y="385"/>
                  </a:cubicBezTo>
                  <a:cubicBezTo>
                    <a:pt x="338" y="387"/>
                    <a:pt x="320" y="371"/>
                    <a:pt x="319" y="350"/>
                  </a:cubicBezTo>
                  <a:cubicBezTo>
                    <a:pt x="317" y="328"/>
                    <a:pt x="331" y="310"/>
                    <a:pt x="351" y="308"/>
                  </a:cubicBezTo>
                  <a:close/>
                  <a:moveTo>
                    <a:pt x="2" y="455"/>
                  </a:moveTo>
                  <a:cubicBezTo>
                    <a:pt x="0" y="485"/>
                    <a:pt x="13" y="518"/>
                    <a:pt x="43" y="551"/>
                  </a:cubicBezTo>
                  <a:cubicBezTo>
                    <a:pt x="66" y="573"/>
                    <a:pt x="90" y="589"/>
                    <a:pt x="112" y="597"/>
                  </a:cubicBezTo>
                  <a:cubicBezTo>
                    <a:pt x="96" y="550"/>
                    <a:pt x="68" y="508"/>
                    <a:pt x="29" y="475"/>
                  </a:cubicBezTo>
                  <a:cubicBezTo>
                    <a:pt x="20" y="468"/>
                    <a:pt x="11" y="461"/>
                    <a:pt x="2" y="455"/>
                  </a:cubicBezTo>
                  <a:close/>
                  <a:moveTo>
                    <a:pt x="143" y="603"/>
                  </a:moveTo>
                  <a:cubicBezTo>
                    <a:pt x="176" y="604"/>
                    <a:pt x="201" y="585"/>
                    <a:pt x="209" y="547"/>
                  </a:cubicBezTo>
                  <a:cubicBezTo>
                    <a:pt x="227" y="475"/>
                    <a:pt x="257" y="482"/>
                    <a:pt x="267" y="477"/>
                  </a:cubicBezTo>
                  <a:cubicBezTo>
                    <a:pt x="239" y="552"/>
                    <a:pt x="262" y="612"/>
                    <a:pt x="314" y="648"/>
                  </a:cubicBezTo>
                  <a:cubicBezTo>
                    <a:pt x="352" y="625"/>
                    <a:pt x="396" y="611"/>
                    <a:pt x="442" y="607"/>
                  </a:cubicBezTo>
                  <a:cubicBezTo>
                    <a:pt x="474" y="604"/>
                    <a:pt x="506" y="607"/>
                    <a:pt x="537" y="614"/>
                  </a:cubicBezTo>
                  <a:cubicBezTo>
                    <a:pt x="560" y="575"/>
                    <a:pt x="561" y="527"/>
                    <a:pt x="522" y="491"/>
                  </a:cubicBezTo>
                  <a:cubicBezTo>
                    <a:pt x="483" y="462"/>
                    <a:pt x="441" y="450"/>
                    <a:pt x="453" y="431"/>
                  </a:cubicBezTo>
                  <a:cubicBezTo>
                    <a:pt x="511" y="457"/>
                    <a:pt x="560" y="469"/>
                    <a:pt x="599" y="466"/>
                  </a:cubicBezTo>
                  <a:cubicBezTo>
                    <a:pt x="597" y="456"/>
                    <a:pt x="596" y="445"/>
                    <a:pt x="595" y="435"/>
                  </a:cubicBezTo>
                  <a:cubicBezTo>
                    <a:pt x="589" y="359"/>
                    <a:pt x="611" y="284"/>
                    <a:pt x="657" y="224"/>
                  </a:cubicBezTo>
                  <a:cubicBezTo>
                    <a:pt x="621" y="206"/>
                    <a:pt x="568" y="210"/>
                    <a:pt x="504" y="244"/>
                  </a:cubicBezTo>
                  <a:cubicBezTo>
                    <a:pt x="530" y="190"/>
                    <a:pt x="538" y="146"/>
                    <a:pt x="535" y="112"/>
                  </a:cubicBezTo>
                  <a:cubicBezTo>
                    <a:pt x="479" y="103"/>
                    <a:pt x="427" y="80"/>
                    <a:pt x="383" y="43"/>
                  </a:cubicBezTo>
                  <a:cubicBezTo>
                    <a:pt x="374" y="35"/>
                    <a:pt x="365" y="27"/>
                    <a:pt x="356" y="17"/>
                  </a:cubicBezTo>
                  <a:cubicBezTo>
                    <a:pt x="315" y="42"/>
                    <a:pt x="294" y="94"/>
                    <a:pt x="324" y="159"/>
                  </a:cubicBezTo>
                  <a:cubicBezTo>
                    <a:pt x="299" y="186"/>
                    <a:pt x="244" y="60"/>
                    <a:pt x="146" y="67"/>
                  </a:cubicBezTo>
                  <a:cubicBezTo>
                    <a:pt x="137" y="118"/>
                    <a:pt x="114" y="166"/>
                    <a:pt x="80" y="206"/>
                  </a:cubicBezTo>
                  <a:cubicBezTo>
                    <a:pt x="67" y="221"/>
                    <a:pt x="53" y="235"/>
                    <a:pt x="37" y="247"/>
                  </a:cubicBezTo>
                  <a:cubicBezTo>
                    <a:pt x="61" y="282"/>
                    <a:pt x="107" y="306"/>
                    <a:pt x="171" y="304"/>
                  </a:cubicBezTo>
                  <a:cubicBezTo>
                    <a:pt x="189" y="301"/>
                    <a:pt x="190" y="319"/>
                    <a:pt x="163" y="323"/>
                  </a:cubicBezTo>
                  <a:cubicBezTo>
                    <a:pt x="79" y="346"/>
                    <a:pt x="26" y="383"/>
                    <a:pt x="8" y="427"/>
                  </a:cubicBezTo>
                  <a:cubicBezTo>
                    <a:pt x="22" y="435"/>
                    <a:pt x="35" y="444"/>
                    <a:pt x="47" y="454"/>
                  </a:cubicBezTo>
                  <a:cubicBezTo>
                    <a:pt x="93" y="493"/>
                    <a:pt x="126" y="545"/>
                    <a:pt x="143" y="603"/>
                  </a:cubicBezTo>
                  <a:close/>
                  <a:moveTo>
                    <a:pt x="342" y="664"/>
                  </a:moveTo>
                  <a:cubicBezTo>
                    <a:pt x="361" y="673"/>
                    <a:pt x="383" y="679"/>
                    <a:pt x="407" y="683"/>
                  </a:cubicBezTo>
                  <a:cubicBezTo>
                    <a:pt x="451" y="687"/>
                    <a:pt x="492" y="668"/>
                    <a:pt x="519" y="638"/>
                  </a:cubicBezTo>
                  <a:cubicBezTo>
                    <a:pt x="495" y="634"/>
                    <a:pt x="470" y="632"/>
                    <a:pt x="444" y="635"/>
                  </a:cubicBezTo>
                  <a:cubicBezTo>
                    <a:pt x="408" y="638"/>
                    <a:pt x="373" y="648"/>
                    <a:pt x="342" y="664"/>
                  </a:cubicBezTo>
                  <a:close/>
                  <a:moveTo>
                    <a:pt x="626" y="462"/>
                  </a:moveTo>
                  <a:cubicBezTo>
                    <a:pt x="663" y="451"/>
                    <a:pt x="689" y="423"/>
                    <a:pt x="704" y="376"/>
                  </a:cubicBezTo>
                  <a:cubicBezTo>
                    <a:pt x="718" y="317"/>
                    <a:pt x="708" y="268"/>
                    <a:pt x="679" y="240"/>
                  </a:cubicBezTo>
                  <a:cubicBezTo>
                    <a:pt x="637" y="295"/>
                    <a:pt x="616" y="363"/>
                    <a:pt x="622" y="433"/>
                  </a:cubicBezTo>
                  <a:cubicBezTo>
                    <a:pt x="623" y="442"/>
                    <a:pt x="625" y="452"/>
                    <a:pt x="626" y="462"/>
                  </a:cubicBezTo>
                  <a:close/>
                  <a:moveTo>
                    <a:pt x="529" y="83"/>
                  </a:moveTo>
                  <a:cubicBezTo>
                    <a:pt x="516" y="43"/>
                    <a:pt x="485" y="18"/>
                    <a:pt x="452" y="7"/>
                  </a:cubicBezTo>
                  <a:cubicBezTo>
                    <a:pt x="428" y="0"/>
                    <a:pt x="404" y="0"/>
                    <a:pt x="383" y="6"/>
                  </a:cubicBezTo>
                  <a:cubicBezTo>
                    <a:pt x="389" y="12"/>
                    <a:pt x="395" y="17"/>
                    <a:pt x="401" y="22"/>
                  </a:cubicBezTo>
                  <a:cubicBezTo>
                    <a:pt x="438" y="53"/>
                    <a:pt x="482" y="74"/>
                    <a:pt x="529" y="83"/>
                  </a:cubicBezTo>
                  <a:close/>
                  <a:moveTo>
                    <a:pt x="117" y="73"/>
                  </a:moveTo>
                  <a:cubicBezTo>
                    <a:pt x="100" y="79"/>
                    <a:pt x="82" y="89"/>
                    <a:pt x="63" y="104"/>
                  </a:cubicBezTo>
                  <a:cubicBezTo>
                    <a:pt x="25" y="141"/>
                    <a:pt x="14" y="185"/>
                    <a:pt x="25" y="222"/>
                  </a:cubicBezTo>
                  <a:cubicBezTo>
                    <a:pt x="38" y="211"/>
                    <a:pt x="49" y="200"/>
                    <a:pt x="59" y="188"/>
                  </a:cubicBezTo>
                  <a:cubicBezTo>
                    <a:pt x="87" y="154"/>
                    <a:pt x="107" y="115"/>
                    <a:pt x="117" y="7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8"/>
            <p:cNvSpPr>
              <a:spLocks noEditPoints="1"/>
            </p:cNvSpPr>
            <p:nvPr/>
          </p:nvSpPr>
          <p:spPr bwMode="auto">
            <a:xfrm flipH="1">
              <a:off x="-1519055" y="2820024"/>
              <a:ext cx="681257" cy="840136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9"/>
            <p:cNvSpPr/>
            <p:nvPr/>
          </p:nvSpPr>
          <p:spPr bwMode="auto">
            <a:xfrm flipH="1">
              <a:off x="-1391706" y="-3864585"/>
              <a:ext cx="264590" cy="863628"/>
            </a:xfrm>
            <a:custGeom>
              <a:gdLst>
                <a:gd name="T0" fmla="*/ 91 w 181"/>
                <a:gd name="T1" fmla="*/ 322 h 591"/>
                <a:gd name="T2" fmla="*/ 63 w 181"/>
                <a:gd name="T3" fmla="*/ 261 h 591"/>
                <a:gd name="T4" fmla="*/ 99 w 181"/>
                <a:gd name="T5" fmla="*/ 262 h 591"/>
                <a:gd name="T6" fmla="*/ 92 w 181"/>
                <a:gd name="T7" fmla="*/ 0 h 591"/>
                <a:gd name="T8" fmla="*/ 134 w 181"/>
                <a:gd name="T9" fmla="*/ 59 h 591"/>
                <a:gd name="T10" fmla="*/ 133 w 181"/>
                <a:gd name="T11" fmla="*/ 323 h 591"/>
                <a:gd name="T12" fmla="*/ 161 w 181"/>
                <a:gd name="T13" fmla="*/ 321 h 591"/>
                <a:gd name="T14" fmla="*/ 129 w 181"/>
                <a:gd name="T15" fmla="*/ 353 h 591"/>
                <a:gd name="T16" fmla="*/ 50 w 181"/>
                <a:gd name="T17" fmla="*/ 587 h 591"/>
                <a:gd name="T18" fmla="*/ 0 w 181"/>
                <a:gd name="T19" fmla="*/ 591 h 591"/>
                <a:gd name="T20" fmla="*/ 91 w 181"/>
                <a:gd name="T21" fmla="*/ 322 h 5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91">
                  <a:moveTo>
                    <a:pt x="91" y="322"/>
                  </a:moveTo>
                  <a:cubicBezTo>
                    <a:pt x="85" y="294"/>
                    <a:pt x="76" y="273"/>
                    <a:pt x="63" y="261"/>
                  </a:cubicBezTo>
                  <a:cubicBezTo>
                    <a:pt x="69" y="258"/>
                    <a:pt x="87" y="255"/>
                    <a:pt x="99" y="262"/>
                  </a:cubicBezTo>
                  <a:cubicBezTo>
                    <a:pt x="111" y="147"/>
                    <a:pt x="106" y="42"/>
                    <a:pt x="92" y="0"/>
                  </a:cubicBezTo>
                  <a:cubicBezTo>
                    <a:pt x="107" y="8"/>
                    <a:pt x="129" y="23"/>
                    <a:pt x="134" y="59"/>
                  </a:cubicBezTo>
                  <a:cubicBezTo>
                    <a:pt x="145" y="145"/>
                    <a:pt x="144" y="237"/>
                    <a:pt x="133" y="323"/>
                  </a:cubicBezTo>
                  <a:cubicBezTo>
                    <a:pt x="140" y="324"/>
                    <a:pt x="149" y="322"/>
                    <a:pt x="161" y="321"/>
                  </a:cubicBezTo>
                  <a:cubicBezTo>
                    <a:pt x="181" y="332"/>
                    <a:pt x="155" y="344"/>
                    <a:pt x="129" y="353"/>
                  </a:cubicBezTo>
                  <a:cubicBezTo>
                    <a:pt x="117" y="427"/>
                    <a:pt x="76" y="533"/>
                    <a:pt x="50" y="587"/>
                  </a:cubicBezTo>
                  <a:cubicBezTo>
                    <a:pt x="0" y="591"/>
                    <a:pt x="0" y="591"/>
                    <a:pt x="0" y="591"/>
                  </a:cubicBezTo>
                  <a:cubicBezTo>
                    <a:pt x="35" y="528"/>
                    <a:pt x="78" y="406"/>
                    <a:pt x="91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0"/>
            <p:cNvSpPr>
              <a:spLocks noEditPoints="1"/>
            </p:cNvSpPr>
            <p:nvPr/>
          </p:nvSpPr>
          <p:spPr bwMode="auto">
            <a:xfrm flipH="1">
              <a:off x="-1568512" y="-3507882"/>
              <a:ext cx="241099" cy="302300"/>
            </a:xfrm>
            <a:custGeom>
              <a:gdLst>
                <a:gd name="T0" fmla="*/ 16 w 165"/>
                <a:gd name="T1" fmla="*/ 114 h 207"/>
                <a:gd name="T2" fmla="*/ 165 w 165"/>
                <a:gd name="T3" fmla="*/ 126 h 207"/>
                <a:gd name="T4" fmla="*/ 16 w 165"/>
                <a:gd name="T5" fmla="*/ 114 h 207"/>
                <a:gd name="T6" fmla="*/ 164 w 165"/>
                <a:gd name="T7" fmla="*/ 83 h 207"/>
                <a:gd name="T8" fmla="*/ 34 w 165"/>
                <a:gd name="T9" fmla="*/ 55 h 207"/>
                <a:gd name="T10" fmla="*/ 139 w 165"/>
                <a:gd name="T11" fmla="*/ 103 h 207"/>
                <a:gd name="T12" fmla="*/ 164 w 165"/>
                <a:gd name="T13" fmla="*/ 83 h 2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06">
                  <a:moveTo>
                    <a:pt x="16" y="114"/>
                  </a:moveTo>
                  <a:cubicBezTo>
                    <a:pt x="0" y="197"/>
                    <a:pt x="143" y="207"/>
                    <a:pt x="165" y="126"/>
                  </a:cubicBezTo>
                  <a:cubicBezTo>
                    <a:pt x="106" y="127"/>
                    <a:pt x="80" y="74"/>
                    <a:pt x="16" y="114"/>
                  </a:cubicBezTo>
                  <a:close/>
                  <a:moveTo>
                    <a:pt x="164" y="83"/>
                  </a:moveTo>
                  <a:cubicBezTo>
                    <a:pt x="145" y="38"/>
                    <a:pt x="72" y="0"/>
                    <a:pt x="34" y="55"/>
                  </a:cubicBezTo>
                  <a:cubicBezTo>
                    <a:pt x="38" y="94"/>
                    <a:pt x="102" y="75"/>
                    <a:pt x="139" y="103"/>
                  </a:cubicBezTo>
                  <a:cubicBezTo>
                    <a:pt x="159" y="110"/>
                    <a:pt x="165" y="108"/>
                    <a:pt x="164" y="8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1"/>
            <p:cNvSpPr>
              <a:spLocks noEditPoints="1"/>
            </p:cNvSpPr>
            <p:nvPr/>
          </p:nvSpPr>
          <p:spPr bwMode="auto">
            <a:xfrm flipH="1">
              <a:off x="-933001" y="-970168"/>
              <a:ext cx="401831" cy="476634"/>
            </a:xfrm>
            <a:custGeom>
              <a:gdLst>
                <a:gd name="T0" fmla="*/ 249 w 275"/>
                <a:gd name="T1" fmla="*/ 229 h 326"/>
                <a:gd name="T2" fmla="*/ 44 w 275"/>
                <a:gd name="T3" fmla="*/ 230 h 326"/>
                <a:gd name="T4" fmla="*/ 249 w 275"/>
                <a:gd name="T5" fmla="*/ 229 h 326"/>
                <a:gd name="T6" fmla="*/ 225 w 275"/>
                <a:gd name="T7" fmla="*/ 116 h 326"/>
                <a:gd name="T8" fmla="*/ 41 w 275"/>
                <a:gd name="T9" fmla="*/ 165 h 326"/>
                <a:gd name="T10" fmla="*/ 225 w 275"/>
                <a:gd name="T11" fmla="*/ 116 h 326"/>
                <a:gd name="T12" fmla="*/ 188 w 275"/>
                <a:gd name="T13" fmla="*/ 188 h 326"/>
                <a:gd name="T14" fmla="*/ 271 w 275"/>
                <a:gd name="T15" fmla="*/ 158 h 326"/>
                <a:gd name="T16" fmla="*/ 188 w 275"/>
                <a:gd name="T17" fmla="*/ 188 h 32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326">
                  <a:moveTo>
                    <a:pt x="249" y="229"/>
                  </a:moveTo>
                  <a:cubicBezTo>
                    <a:pt x="187" y="237"/>
                    <a:pt x="107" y="161"/>
                    <a:pt x="44" y="230"/>
                  </a:cubicBezTo>
                  <a:cubicBezTo>
                    <a:pt x="41" y="326"/>
                    <a:pt x="200" y="319"/>
                    <a:pt x="249" y="229"/>
                  </a:cubicBezTo>
                  <a:close/>
                  <a:moveTo>
                    <a:pt x="225" y="116"/>
                  </a:moveTo>
                  <a:cubicBezTo>
                    <a:pt x="166" y="0"/>
                    <a:pt x="0" y="117"/>
                    <a:pt x="41" y="165"/>
                  </a:cubicBezTo>
                  <a:cubicBezTo>
                    <a:pt x="109" y="141"/>
                    <a:pt x="177" y="201"/>
                    <a:pt x="225" y="116"/>
                  </a:cubicBezTo>
                  <a:close/>
                  <a:moveTo>
                    <a:pt x="188" y="188"/>
                  </a:moveTo>
                  <a:cubicBezTo>
                    <a:pt x="229" y="215"/>
                    <a:pt x="275" y="191"/>
                    <a:pt x="271" y="158"/>
                  </a:cubicBezTo>
                  <a:cubicBezTo>
                    <a:pt x="261" y="141"/>
                    <a:pt x="218" y="164"/>
                    <a:pt x="188" y="18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 flipH="1">
              <a:off x="-1646405" y="2353900"/>
              <a:ext cx="362884" cy="351757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3"/>
            <p:cNvSpPr/>
            <p:nvPr/>
          </p:nvSpPr>
          <p:spPr bwMode="auto">
            <a:xfrm flipH="1">
              <a:off x="-2000016" y="2634564"/>
              <a:ext cx="530417" cy="906901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4"/>
            <p:cNvSpPr/>
            <p:nvPr/>
          </p:nvSpPr>
          <p:spPr bwMode="auto">
            <a:xfrm flipH="1">
              <a:off x="-2134165" y="821379"/>
              <a:ext cx="632420" cy="2150103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5"/>
            <p:cNvSpPr/>
            <p:nvPr/>
          </p:nvSpPr>
          <p:spPr bwMode="auto">
            <a:xfrm flipH="1">
              <a:off x="-1942523" y="-2189878"/>
              <a:ext cx="490852" cy="2330000"/>
            </a:xfrm>
            <a:custGeom>
              <a:gdLst>
                <a:gd name="T0" fmla="*/ 0 w 336"/>
                <a:gd name="T1" fmla="*/ 1595 h 1595"/>
                <a:gd name="T2" fmla="*/ 67 w 336"/>
                <a:gd name="T3" fmla="*/ 1591 h 1595"/>
                <a:gd name="T4" fmla="*/ 202 w 336"/>
                <a:gd name="T5" fmla="*/ 1377 h 1595"/>
                <a:gd name="T6" fmla="*/ 312 w 336"/>
                <a:gd name="T7" fmla="*/ 1230 h 1595"/>
                <a:gd name="T8" fmla="*/ 211 w 336"/>
                <a:gd name="T9" fmla="*/ 1317 h 1595"/>
                <a:gd name="T10" fmla="*/ 236 w 336"/>
                <a:gd name="T11" fmla="*/ 826 h 1595"/>
                <a:gd name="T12" fmla="*/ 272 w 336"/>
                <a:gd name="T13" fmla="*/ 738 h 1595"/>
                <a:gd name="T14" fmla="*/ 231 w 336"/>
                <a:gd name="T15" fmla="*/ 755 h 1595"/>
                <a:gd name="T16" fmla="*/ 165 w 336"/>
                <a:gd name="T17" fmla="*/ 202 h 1595"/>
                <a:gd name="T18" fmla="*/ 37 w 336"/>
                <a:gd name="T19" fmla="*/ 19 h 1595"/>
                <a:gd name="T20" fmla="*/ 156 w 336"/>
                <a:gd name="T21" fmla="*/ 291 h 1595"/>
                <a:gd name="T22" fmla="*/ 81 w 336"/>
                <a:gd name="T23" fmla="*/ 286 h 1595"/>
                <a:gd name="T24" fmla="*/ 172 w 336"/>
                <a:gd name="T25" fmla="*/ 368 h 1595"/>
                <a:gd name="T26" fmla="*/ 193 w 336"/>
                <a:gd name="T27" fmla="*/ 742 h 1595"/>
                <a:gd name="T28" fmla="*/ 136 w 336"/>
                <a:gd name="T29" fmla="*/ 751 h 1595"/>
                <a:gd name="T30" fmla="*/ 196 w 336"/>
                <a:gd name="T31" fmla="*/ 820 h 1595"/>
                <a:gd name="T32" fmla="*/ 172 w 336"/>
                <a:gd name="T33" fmla="*/ 1318 h 1595"/>
                <a:gd name="T34" fmla="*/ 0 w 336"/>
                <a:gd name="T35" fmla="*/ 1595 h 15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6" h="1594">
                  <a:moveTo>
                    <a:pt x="0" y="1595"/>
                  </a:moveTo>
                  <a:cubicBezTo>
                    <a:pt x="67" y="1591"/>
                    <a:pt x="67" y="1591"/>
                    <a:pt x="67" y="1591"/>
                  </a:cubicBezTo>
                  <a:cubicBezTo>
                    <a:pt x="185" y="1443"/>
                    <a:pt x="194" y="1402"/>
                    <a:pt x="202" y="1377"/>
                  </a:cubicBezTo>
                  <a:cubicBezTo>
                    <a:pt x="304" y="1282"/>
                    <a:pt x="336" y="1252"/>
                    <a:pt x="312" y="1230"/>
                  </a:cubicBezTo>
                  <a:cubicBezTo>
                    <a:pt x="294" y="1235"/>
                    <a:pt x="240" y="1313"/>
                    <a:pt x="211" y="1317"/>
                  </a:cubicBezTo>
                  <a:cubicBezTo>
                    <a:pt x="243" y="1138"/>
                    <a:pt x="240" y="942"/>
                    <a:pt x="236" y="826"/>
                  </a:cubicBezTo>
                  <a:cubicBezTo>
                    <a:pt x="233" y="791"/>
                    <a:pt x="275" y="760"/>
                    <a:pt x="272" y="738"/>
                  </a:cubicBezTo>
                  <a:cubicBezTo>
                    <a:pt x="241" y="750"/>
                    <a:pt x="234" y="755"/>
                    <a:pt x="231" y="755"/>
                  </a:cubicBezTo>
                  <a:cubicBezTo>
                    <a:pt x="226" y="731"/>
                    <a:pt x="251" y="469"/>
                    <a:pt x="165" y="202"/>
                  </a:cubicBezTo>
                  <a:cubicBezTo>
                    <a:pt x="115" y="62"/>
                    <a:pt x="70" y="0"/>
                    <a:pt x="37" y="19"/>
                  </a:cubicBezTo>
                  <a:cubicBezTo>
                    <a:pt x="110" y="92"/>
                    <a:pt x="147" y="260"/>
                    <a:pt x="156" y="291"/>
                  </a:cubicBezTo>
                  <a:cubicBezTo>
                    <a:pt x="134" y="290"/>
                    <a:pt x="107" y="268"/>
                    <a:pt x="81" y="286"/>
                  </a:cubicBezTo>
                  <a:cubicBezTo>
                    <a:pt x="83" y="293"/>
                    <a:pt x="146" y="303"/>
                    <a:pt x="172" y="368"/>
                  </a:cubicBezTo>
                  <a:cubicBezTo>
                    <a:pt x="211" y="630"/>
                    <a:pt x="195" y="722"/>
                    <a:pt x="193" y="742"/>
                  </a:cubicBezTo>
                  <a:cubicBezTo>
                    <a:pt x="181" y="742"/>
                    <a:pt x="169" y="724"/>
                    <a:pt x="136" y="751"/>
                  </a:cubicBezTo>
                  <a:cubicBezTo>
                    <a:pt x="137" y="757"/>
                    <a:pt x="182" y="761"/>
                    <a:pt x="196" y="820"/>
                  </a:cubicBezTo>
                  <a:cubicBezTo>
                    <a:pt x="217" y="873"/>
                    <a:pt x="201" y="1250"/>
                    <a:pt x="172" y="1318"/>
                  </a:cubicBezTo>
                  <a:cubicBezTo>
                    <a:pt x="154" y="1397"/>
                    <a:pt x="77" y="1520"/>
                    <a:pt x="0" y="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6"/>
            <p:cNvSpPr/>
            <p:nvPr/>
          </p:nvSpPr>
          <p:spPr bwMode="auto">
            <a:xfrm flipH="1">
              <a:off x="-672738" y="-3645123"/>
              <a:ext cx="487760" cy="812317"/>
            </a:xfrm>
            <a:custGeom>
              <a:gdLst>
                <a:gd name="T0" fmla="*/ 334 w 334"/>
                <a:gd name="T1" fmla="*/ 542 h 556"/>
                <a:gd name="T2" fmla="*/ 262 w 334"/>
                <a:gd name="T3" fmla="*/ 396 h 556"/>
                <a:gd name="T4" fmla="*/ 263 w 334"/>
                <a:gd name="T5" fmla="*/ 334 h 556"/>
                <a:gd name="T6" fmla="*/ 206 w 334"/>
                <a:gd name="T7" fmla="*/ 349 h 556"/>
                <a:gd name="T8" fmla="*/ 44 w 334"/>
                <a:gd name="T9" fmla="*/ 57 h 556"/>
                <a:gd name="T10" fmla="*/ 10 w 334"/>
                <a:gd name="T11" fmla="*/ 62 h 556"/>
                <a:gd name="T12" fmla="*/ 56 w 334"/>
                <a:gd name="T13" fmla="*/ 282 h 556"/>
                <a:gd name="T14" fmla="*/ 10 w 334"/>
                <a:gd name="T15" fmla="*/ 315 h 556"/>
                <a:gd name="T16" fmla="*/ 202 w 334"/>
                <a:gd name="T17" fmla="*/ 404 h 556"/>
                <a:gd name="T18" fmla="*/ 296 w 334"/>
                <a:gd name="T19" fmla="*/ 555 h 556"/>
                <a:gd name="T20" fmla="*/ 334 w 334"/>
                <a:gd name="T21" fmla="*/ 542 h 5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4" h="556">
                  <a:moveTo>
                    <a:pt x="334" y="542"/>
                  </a:moveTo>
                  <a:cubicBezTo>
                    <a:pt x="296" y="465"/>
                    <a:pt x="270" y="441"/>
                    <a:pt x="262" y="396"/>
                  </a:cubicBezTo>
                  <a:cubicBezTo>
                    <a:pt x="260" y="383"/>
                    <a:pt x="280" y="341"/>
                    <a:pt x="263" y="334"/>
                  </a:cubicBezTo>
                  <a:cubicBezTo>
                    <a:pt x="243" y="347"/>
                    <a:pt x="238" y="372"/>
                    <a:pt x="206" y="349"/>
                  </a:cubicBezTo>
                  <a:cubicBezTo>
                    <a:pt x="129" y="309"/>
                    <a:pt x="51" y="239"/>
                    <a:pt x="44" y="57"/>
                  </a:cubicBezTo>
                  <a:cubicBezTo>
                    <a:pt x="42" y="12"/>
                    <a:pt x="17" y="0"/>
                    <a:pt x="10" y="62"/>
                  </a:cubicBezTo>
                  <a:cubicBezTo>
                    <a:pt x="5" y="187"/>
                    <a:pt x="38" y="246"/>
                    <a:pt x="56" y="282"/>
                  </a:cubicBezTo>
                  <a:cubicBezTo>
                    <a:pt x="13" y="281"/>
                    <a:pt x="0" y="305"/>
                    <a:pt x="10" y="315"/>
                  </a:cubicBezTo>
                  <a:cubicBezTo>
                    <a:pt x="56" y="297"/>
                    <a:pt x="137" y="368"/>
                    <a:pt x="202" y="404"/>
                  </a:cubicBezTo>
                  <a:cubicBezTo>
                    <a:pt x="234" y="473"/>
                    <a:pt x="290" y="556"/>
                    <a:pt x="296" y="555"/>
                  </a:cubicBezTo>
                  <a:cubicBezTo>
                    <a:pt x="334" y="542"/>
                    <a:pt x="334" y="542"/>
                    <a:pt x="334" y="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7"/>
            <p:cNvSpPr/>
            <p:nvPr/>
          </p:nvSpPr>
          <p:spPr bwMode="auto">
            <a:xfrm flipH="1">
              <a:off x="-627609" y="2707511"/>
              <a:ext cx="236771" cy="309719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8"/>
            <p:cNvSpPr>
              <a:spLocks noEditPoints="1"/>
            </p:cNvSpPr>
            <p:nvPr/>
          </p:nvSpPr>
          <p:spPr bwMode="auto">
            <a:xfrm flipH="1">
              <a:off x="-1935723" y="1506347"/>
              <a:ext cx="395030" cy="417904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9"/>
            <p:cNvSpPr>
              <a:spLocks noEditPoints="1"/>
            </p:cNvSpPr>
            <p:nvPr/>
          </p:nvSpPr>
          <p:spPr bwMode="auto">
            <a:xfrm flipH="1">
              <a:off x="-2315298" y="2178332"/>
              <a:ext cx="631184" cy="712786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0"/>
            <p:cNvSpPr/>
            <p:nvPr/>
          </p:nvSpPr>
          <p:spPr bwMode="auto">
            <a:xfrm flipH="1">
              <a:off x="-2081618" y="-1275559"/>
              <a:ext cx="239863" cy="337538"/>
            </a:xfrm>
            <a:custGeom>
              <a:gdLst>
                <a:gd name="T0" fmla="*/ 24 w 164"/>
                <a:gd name="T1" fmla="*/ 147 h 231"/>
                <a:gd name="T2" fmla="*/ 0 w 164"/>
                <a:gd name="T3" fmla="*/ 77 h 231"/>
                <a:gd name="T4" fmla="*/ 156 w 164"/>
                <a:gd name="T5" fmla="*/ 85 h 231"/>
                <a:gd name="T6" fmla="*/ 24 w 164"/>
                <a:gd name="T7" fmla="*/ 147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231">
                  <a:moveTo>
                    <a:pt x="24" y="147"/>
                  </a:moveTo>
                  <a:cubicBezTo>
                    <a:pt x="80" y="95"/>
                    <a:pt x="80" y="65"/>
                    <a:pt x="0" y="77"/>
                  </a:cubicBezTo>
                  <a:cubicBezTo>
                    <a:pt x="20" y="3"/>
                    <a:pt x="150" y="0"/>
                    <a:pt x="156" y="85"/>
                  </a:cubicBezTo>
                  <a:cubicBezTo>
                    <a:pt x="164" y="189"/>
                    <a:pt x="66" y="231"/>
                    <a:pt x="24" y="14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1"/>
            <p:cNvSpPr/>
            <p:nvPr/>
          </p:nvSpPr>
          <p:spPr bwMode="auto">
            <a:xfrm flipH="1">
              <a:off x="-257925" y="-1804121"/>
              <a:ext cx="210188" cy="215753"/>
            </a:xfrm>
            <a:custGeom>
              <a:gdLst>
                <a:gd name="T0" fmla="*/ 144 w 144"/>
                <a:gd name="T1" fmla="*/ 63 h 148"/>
                <a:gd name="T2" fmla="*/ 7 w 144"/>
                <a:gd name="T3" fmla="*/ 74 h 148"/>
                <a:gd name="T4" fmla="*/ 61 w 144"/>
                <a:gd name="T5" fmla="*/ 123 h 148"/>
                <a:gd name="T6" fmla="*/ 117 w 144"/>
                <a:gd name="T7" fmla="*/ 87 h 148"/>
                <a:gd name="T8" fmla="*/ 144 w 144"/>
                <a:gd name="T9" fmla="*/ 63 h 1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8">
                  <a:moveTo>
                    <a:pt x="144" y="63"/>
                  </a:moveTo>
                  <a:cubicBezTo>
                    <a:pt x="129" y="0"/>
                    <a:pt x="24" y="21"/>
                    <a:pt x="7" y="74"/>
                  </a:cubicBezTo>
                  <a:cubicBezTo>
                    <a:pt x="0" y="99"/>
                    <a:pt x="48" y="110"/>
                    <a:pt x="61" y="123"/>
                  </a:cubicBezTo>
                  <a:cubicBezTo>
                    <a:pt x="94" y="148"/>
                    <a:pt x="138" y="127"/>
                    <a:pt x="117" y="87"/>
                  </a:cubicBezTo>
                  <a:cubicBezTo>
                    <a:pt x="106" y="67"/>
                    <a:pt x="132" y="67"/>
                    <a:pt x="144" y="6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2"/>
            <p:cNvSpPr/>
            <p:nvPr/>
          </p:nvSpPr>
          <p:spPr bwMode="auto">
            <a:xfrm flipH="1">
              <a:off x="-1599422" y="-1911070"/>
              <a:ext cx="220698" cy="197206"/>
            </a:xfrm>
            <a:custGeom>
              <a:gdLst>
                <a:gd name="T0" fmla="*/ 115 w 151"/>
                <a:gd name="T1" fmla="*/ 86 h 135"/>
                <a:gd name="T2" fmla="*/ 112 w 151"/>
                <a:gd name="T3" fmla="*/ 20 h 135"/>
                <a:gd name="T4" fmla="*/ 47 w 151"/>
                <a:gd name="T5" fmla="*/ 57 h 135"/>
                <a:gd name="T6" fmla="*/ 62 w 151"/>
                <a:gd name="T7" fmla="*/ 129 h 135"/>
                <a:gd name="T8" fmla="*/ 115 w 151"/>
                <a:gd name="T9" fmla="*/ 86 h 1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35">
                  <a:moveTo>
                    <a:pt x="115" y="86"/>
                  </a:moveTo>
                  <a:cubicBezTo>
                    <a:pt x="127" y="69"/>
                    <a:pt x="151" y="45"/>
                    <a:pt x="112" y="20"/>
                  </a:cubicBezTo>
                  <a:cubicBezTo>
                    <a:pt x="49" y="0"/>
                    <a:pt x="0" y="16"/>
                    <a:pt x="47" y="57"/>
                  </a:cubicBezTo>
                  <a:cubicBezTo>
                    <a:pt x="76" y="79"/>
                    <a:pt x="15" y="122"/>
                    <a:pt x="62" y="129"/>
                  </a:cubicBezTo>
                  <a:cubicBezTo>
                    <a:pt x="96" y="135"/>
                    <a:pt x="125" y="113"/>
                    <a:pt x="115" y="8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43"/>
            <p:cNvSpPr>
              <a:spLocks noEditPoints="1"/>
            </p:cNvSpPr>
            <p:nvPr/>
          </p:nvSpPr>
          <p:spPr bwMode="auto">
            <a:xfrm flipH="1">
              <a:off x="-254835" y="-3389806"/>
              <a:ext cx="376485" cy="411104"/>
            </a:xfrm>
            <a:custGeom>
              <a:gdLst>
                <a:gd name="T0" fmla="*/ 218 w 258"/>
                <a:gd name="T1" fmla="*/ 103 h 281"/>
                <a:gd name="T2" fmla="*/ 14 w 258"/>
                <a:gd name="T3" fmla="*/ 134 h 281"/>
                <a:gd name="T4" fmla="*/ 218 w 258"/>
                <a:gd name="T5" fmla="*/ 103 h 281"/>
                <a:gd name="T6" fmla="*/ 52 w 258"/>
                <a:gd name="T7" fmla="*/ 214 h 281"/>
                <a:gd name="T8" fmla="*/ 208 w 258"/>
                <a:gd name="T9" fmla="*/ 159 h 281"/>
                <a:gd name="T10" fmla="*/ 154 w 258"/>
                <a:gd name="T11" fmla="*/ 281 h 281"/>
                <a:gd name="T12" fmla="*/ 52 w 258"/>
                <a:gd name="T13" fmla="*/ 214 h 281"/>
                <a:gd name="T14" fmla="*/ 99 w 258"/>
                <a:gd name="T15" fmla="*/ 166 h 281"/>
                <a:gd name="T16" fmla="*/ 17 w 258"/>
                <a:gd name="T17" fmla="*/ 161 h 281"/>
                <a:gd name="T18" fmla="*/ 99 w 258"/>
                <a:gd name="T19" fmla="*/ 166 h 28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281">
                  <a:moveTo>
                    <a:pt x="218" y="103"/>
                  </a:moveTo>
                  <a:cubicBezTo>
                    <a:pt x="152" y="0"/>
                    <a:pt x="0" y="82"/>
                    <a:pt x="14" y="134"/>
                  </a:cubicBezTo>
                  <a:cubicBezTo>
                    <a:pt x="95" y="124"/>
                    <a:pt x="138" y="193"/>
                    <a:pt x="218" y="103"/>
                  </a:cubicBezTo>
                  <a:close/>
                  <a:moveTo>
                    <a:pt x="52" y="214"/>
                  </a:moveTo>
                  <a:cubicBezTo>
                    <a:pt x="93" y="182"/>
                    <a:pt x="145" y="228"/>
                    <a:pt x="208" y="159"/>
                  </a:cubicBezTo>
                  <a:cubicBezTo>
                    <a:pt x="247" y="168"/>
                    <a:pt x="258" y="279"/>
                    <a:pt x="154" y="281"/>
                  </a:cubicBezTo>
                  <a:cubicBezTo>
                    <a:pt x="75" y="277"/>
                    <a:pt x="42" y="231"/>
                    <a:pt x="52" y="214"/>
                  </a:cubicBezTo>
                  <a:close/>
                  <a:moveTo>
                    <a:pt x="99" y="166"/>
                  </a:moveTo>
                  <a:cubicBezTo>
                    <a:pt x="62" y="152"/>
                    <a:pt x="41" y="162"/>
                    <a:pt x="17" y="161"/>
                  </a:cubicBezTo>
                  <a:cubicBezTo>
                    <a:pt x="15" y="193"/>
                    <a:pt x="21" y="223"/>
                    <a:pt x="99" y="16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4"/>
            <p:cNvSpPr>
              <a:spLocks noEditPoints="1"/>
            </p:cNvSpPr>
            <p:nvPr/>
          </p:nvSpPr>
          <p:spPr bwMode="auto">
            <a:xfrm flipH="1">
              <a:off x="-1244574" y="-3696434"/>
              <a:ext cx="279426" cy="297973"/>
            </a:xfrm>
            <a:custGeom>
              <a:gdLst>
                <a:gd name="T0" fmla="*/ 166 w 191"/>
                <a:gd name="T1" fmla="*/ 118 h 204"/>
                <a:gd name="T2" fmla="*/ 29 w 191"/>
                <a:gd name="T3" fmla="*/ 43 h 204"/>
                <a:gd name="T4" fmla="*/ 166 w 191"/>
                <a:gd name="T5" fmla="*/ 118 h 204"/>
                <a:gd name="T6" fmla="*/ 115 w 191"/>
                <a:gd name="T7" fmla="*/ 111 h 204"/>
                <a:gd name="T8" fmla="*/ 13 w 191"/>
                <a:gd name="T9" fmla="*/ 99 h 204"/>
                <a:gd name="T10" fmla="*/ 157 w 191"/>
                <a:gd name="T11" fmla="*/ 131 h 204"/>
                <a:gd name="T12" fmla="*/ 115 w 191"/>
                <a:gd name="T13" fmla="*/ 111 h 2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04">
                  <a:moveTo>
                    <a:pt x="166" y="118"/>
                  </a:moveTo>
                  <a:cubicBezTo>
                    <a:pt x="191" y="30"/>
                    <a:pt x="102" y="0"/>
                    <a:pt x="29" y="43"/>
                  </a:cubicBezTo>
                  <a:cubicBezTo>
                    <a:pt x="0" y="82"/>
                    <a:pt x="105" y="54"/>
                    <a:pt x="166" y="118"/>
                  </a:cubicBezTo>
                  <a:close/>
                  <a:moveTo>
                    <a:pt x="115" y="111"/>
                  </a:moveTo>
                  <a:cubicBezTo>
                    <a:pt x="71" y="101"/>
                    <a:pt x="9" y="72"/>
                    <a:pt x="13" y="99"/>
                  </a:cubicBezTo>
                  <a:cubicBezTo>
                    <a:pt x="29" y="198"/>
                    <a:pt x="153" y="204"/>
                    <a:pt x="157" y="131"/>
                  </a:cubicBezTo>
                  <a:cubicBezTo>
                    <a:pt x="151" y="115"/>
                    <a:pt x="133" y="121"/>
                    <a:pt x="115" y="11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5"/>
            <p:cNvSpPr>
              <a:spLocks noEditPoints="1"/>
            </p:cNvSpPr>
            <p:nvPr/>
          </p:nvSpPr>
          <p:spPr bwMode="auto">
            <a:xfrm flipH="1">
              <a:off x="-1868340" y="2225314"/>
              <a:ext cx="1442264" cy="4065910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6"/>
            <p:cNvSpPr>
              <a:spLocks noEditPoints="1"/>
            </p:cNvSpPr>
            <p:nvPr/>
          </p:nvSpPr>
          <p:spPr bwMode="auto">
            <a:xfrm flipH="1">
              <a:off x="-1444253" y="-3106051"/>
              <a:ext cx="1033015" cy="1016941"/>
            </a:xfrm>
            <a:custGeom>
              <a:gdLst>
                <a:gd name="T0" fmla="*/ 294 w 707"/>
                <a:gd name="T1" fmla="*/ 313 h 696"/>
                <a:gd name="T2" fmla="*/ 476 w 707"/>
                <a:gd name="T3" fmla="*/ 305 h 696"/>
                <a:gd name="T4" fmla="*/ 480 w 707"/>
                <a:gd name="T5" fmla="*/ 285 h 696"/>
                <a:gd name="T6" fmla="*/ 470 w 707"/>
                <a:gd name="T7" fmla="*/ 334 h 696"/>
                <a:gd name="T8" fmla="*/ 487 w 707"/>
                <a:gd name="T9" fmla="*/ 345 h 696"/>
                <a:gd name="T10" fmla="*/ 487 w 707"/>
                <a:gd name="T11" fmla="*/ 357 h 696"/>
                <a:gd name="T12" fmla="*/ 459 w 707"/>
                <a:gd name="T13" fmla="*/ 420 h 696"/>
                <a:gd name="T14" fmla="*/ 478 w 707"/>
                <a:gd name="T15" fmla="*/ 417 h 696"/>
                <a:gd name="T16" fmla="*/ 429 w 707"/>
                <a:gd name="T17" fmla="*/ 422 h 696"/>
                <a:gd name="T18" fmla="*/ 423 w 707"/>
                <a:gd name="T19" fmla="*/ 441 h 696"/>
                <a:gd name="T20" fmla="*/ 410 w 707"/>
                <a:gd name="T21" fmla="*/ 444 h 696"/>
                <a:gd name="T22" fmla="*/ 343 w 707"/>
                <a:gd name="T23" fmla="*/ 431 h 696"/>
                <a:gd name="T24" fmla="*/ 351 w 707"/>
                <a:gd name="T25" fmla="*/ 449 h 696"/>
                <a:gd name="T26" fmla="*/ 332 w 707"/>
                <a:gd name="T27" fmla="*/ 403 h 696"/>
                <a:gd name="T28" fmla="*/ 312 w 707"/>
                <a:gd name="T29" fmla="*/ 403 h 696"/>
                <a:gd name="T30" fmla="*/ 313 w 707"/>
                <a:gd name="T31" fmla="*/ 277 h 696"/>
                <a:gd name="T32" fmla="*/ 375 w 707"/>
                <a:gd name="T33" fmla="*/ 246 h 696"/>
                <a:gd name="T34" fmla="*/ 357 w 707"/>
                <a:gd name="T35" fmla="*/ 236 h 696"/>
                <a:gd name="T36" fmla="*/ 399 w 707"/>
                <a:gd name="T37" fmla="*/ 263 h 696"/>
                <a:gd name="T38" fmla="*/ 416 w 707"/>
                <a:gd name="T39" fmla="*/ 251 h 696"/>
                <a:gd name="T40" fmla="*/ 427 w 707"/>
                <a:gd name="T41" fmla="*/ 256 h 696"/>
                <a:gd name="T42" fmla="*/ 294 w 707"/>
                <a:gd name="T43" fmla="*/ 367 h 696"/>
                <a:gd name="T44" fmla="*/ 286 w 707"/>
                <a:gd name="T45" fmla="*/ 385 h 696"/>
                <a:gd name="T46" fmla="*/ 305 w 707"/>
                <a:gd name="T47" fmla="*/ 340 h 696"/>
                <a:gd name="T48" fmla="*/ 291 w 707"/>
                <a:gd name="T49" fmla="*/ 326 h 696"/>
                <a:gd name="T50" fmla="*/ 433 w 707"/>
                <a:gd name="T51" fmla="*/ 399 h 696"/>
                <a:gd name="T52" fmla="*/ 363 w 707"/>
                <a:gd name="T53" fmla="*/ 315 h 696"/>
                <a:gd name="T54" fmla="*/ 360 w 707"/>
                <a:gd name="T55" fmla="*/ 368 h 696"/>
                <a:gd name="T56" fmla="*/ 248 w 707"/>
                <a:gd name="T57" fmla="*/ 690 h 696"/>
                <a:gd name="T58" fmla="*/ 160 w 707"/>
                <a:gd name="T59" fmla="*/ 635 h 696"/>
                <a:gd name="T60" fmla="*/ 391 w 707"/>
                <a:gd name="T61" fmla="*/ 502 h 696"/>
                <a:gd name="T62" fmla="*/ 690 w 707"/>
                <a:gd name="T63" fmla="*/ 460 h 696"/>
                <a:gd name="T64" fmla="*/ 657 w 707"/>
                <a:gd name="T65" fmla="*/ 304 h 696"/>
                <a:gd name="T66" fmla="*/ 452 w 707"/>
                <a:gd name="T67" fmla="*/ 175 h 696"/>
                <a:gd name="T68" fmla="*/ 202 w 707"/>
                <a:gd name="T69" fmla="*/ 73 h 696"/>
                <a:gd name="T70" fmla="*/ 82 w 707"/>
                <a:gd name="T71" fmla="*/ 385 h 696"/>
                <a:gd name="T72" fmla="*/ 217 w 707"/>
                <a:gd name="T73" fmla="*/ 434 h 696"/>
                <a:gd name="T74" fmla="*/ 360 w 707"/>
                <a:gd name="T75" fmla="*/ 675 h 696"/>
                <a:gd name="T76" fmla="*/ 689 w 707"/>
                <a:gd name="T77" fmla="*/ 491 h 696"/>
                <a:gd name="T78" fmla="*/ 677 w 707"/>
                <a:gd name="T79" fmla="*/ 284 h 696"/>
                <a:gd name="T80" fmla="*/ 657 w 707"/>
                <a:gd name="T81" fmla="*/ 263 h 696"/>
                <a:gd name="T82" fmla="*/ 275 w 707"/>
                <a:gd name="T83" fmla="*/ 10 h 696"/>
                <a:gd name="T84" fmla="*/ 381 w 707"/>
                <a:gd name="T85" fmla="*/ 28 h 696"/>
                <a:gd name="T86" fmla="*/ 46 w 707"/>
                <a:gd name="T87" fmla="*/ 429 h 6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7" h="696">
                  <a:moveTo>
                    <a:pt x="306" y="287"/>
                  </a:moveTo>
                  <a:cubicBezTo>
                    <a:pt x="313" y="290"/>
                    <a:pt x="316" y="299"/>
                    <a:pt x="313" y="306"/>
                  </a:cubicBezTo>
                  <a:cubicBezTo>
                    <a:pt x="309" y="313"/>
                    <a:pt x="301" y="316"/>
                    <a:pt x="294" y="313"/>
                  </a:cubicBezTo>
                  <a:cubicBezTo>
                    <a:pt x="287" y="310"/>
                    <a:pt x="283" y="301"/>
                    <a:pt x="287" y="294"/>
                  </a:cubicBezTo>
                  <a:cubicBezTo>
                    <a:pt x="290" y="287"/>
                    <a:pt x="298" y="284"/>
                    <a:pt x="306" y="287"/>
                  </a:cubicBezTo>
                  <a:close/>
                  <a:moveTo>
                    <a:pt x="476" y="305"/>
                  </a:moveTo>
                  <a:cubicBezTo>
                    <a:pt x="470" y="309"/>
                    <a:pt x="461" y="308"/>
                    <a:pt x="456" y="301"/>
                  </a:cubicBezTo>
                  <a:cubicBezTo>
                    <a:pt x="452" y="295"/>
                    <a:pt x="454" y="286"/>
                    <a:pt x="460" y="281"/>
                  </a:cubicBezTo>
                  <a:cubicBezTo>
                    <a:pt x="467" y="277"/>
                    <a:pt x="475" y="279"/>
                    <a:pt x="480" y="285"/>
                  </a:cubicBezTo>
                  <a:cubicBezTo>
                    <a:pt x="484" y="292"/>
                    <a:pt x="483" y="300"/>
                    <a:pt x="476" y="305"/>
                  </a:cubicBezTo>
                  <a:close/>
                  <a:moveTo>
                    <a:pt x="487" y="345"/>
                  </a:moveTo>
                  <a:cubicBezTo>
                    <a:pt x="479" y="346"/>
                    <a:pt x="472" y="341"/>
                    <a:pt x="470" y="334"/>
                  </a:cubicBezTo>
                  <a:cubicBezTo>
                    <a:pt x="469" y="326"/>
                    <a:pt x="473" y="318"/>
                    <a:pt x="481" y="317"/>
                  </a:cubicBezTo>
                  <a:cubicBezTo>
                    <a:pt x="489" y="315"/>
                    <a:pt x="496" y="320"/>
                    <a:pt x="498" y="328"/>
                  </a:cubicBezTo>
                  <a:cubicBezTo>
                    <a:pt x="500" y="335"/>
                    <a:pt x="495" y="343"/>
                    <a:pt x="487" y="345"/>
                  </a:cubicBezTo>
                  <a:close/>
                  <a:moveTo>
                    <a:pt x="481" y="385"/>
                  </a:moveTo>
                  <a:cubicBezTo>
                    <a:pt x="473" y="384"/>
                    <a:pt x="469" y="376"/>
                    <a:pt x="470" y="368"/>
                  </a:cubicBezTo>
                  <a:cubicBezTo>
                    <a:pt x="472" y="361"/>
                    <a:pt x="479" y="356"/>
                    <a:pt x="487" y="357"/>
                  </a:cubicBezTo>
                  <a:cubicBezTo>
                    <a:pt x="495" y="359"/>
                    <a:pt x="500" y="367"/>
                    <a:pt x="498" y="374"/>
                  </a:cubicBezTo>
                  <a:cubicBezTo>
                    <a:pt x="496" y="382"/>
                    <a:pt x="489" y="387"/>
                    <a:pt x="481" y="385"/>
                  </a:cubicBezTo>
                  <a:close/>
                  <a:moveTo>
                    <a:pt x="459" y="420"/>
                  </a:moveTo>
                  <a:cubicBezTo>
                    <a:pt x="452" y="415"/>
                    <a:pt x="451" y="406"/>
                    <a:pt x="456" y="400"/>
                  </a:cubicBezTo>
                  <a:cubicBezTo>
                    <a:pt x="461" y="394"/>
                    <a:pt x="470" y="392"/>
                    <a:pt x="476" y="397"/>
                  </a:cubicBezTo>
                  <a:cubicBezTo>
                    <a:pt x="482" y="402"/>
                    <a:pt x="483" y="411"/>
                    <a:pt x="478" y="417"/>
                  </a:cubicBezTo>
                  <a:cubicBezTo>
                    <a:pt x="474" y="423"/>
                    <a:pt x="465" y="425"/>
                    <a:pt x="459" y="420"/>
                  </a:cubicBezTo>
                  <a:close/>
                  <a:moveTo>
                    <a:pt x="423" y="441"/>
                  </a:moveTo>
                  <a:cubicBezTo>
                    <a:pt x="420" y="434"/>
                    <a:pt x="422" y="425"/>
                    <a:pt x="429" y="422"/>
                  </a:cubicBezTo>
                  <a:cubicBezTo>
                    <a:pt x="436" y="418"/>
                    <a:pt x="445" y="421"/>
                    <a:pt x="449" y="428"/>
                  </a:cubicBezTo>
                  <a:cubicBezTo>
                    <a:pt x="452" y="435"/>
                    <a:pt x="449" y="444"/>
                    <a:pt x="442" y="447"/>
                  </a:cubicBezTo>
                  <a:cubicBezTo>
                    <a:pt x="435" y="451"/>
                    <a:pt x="427" y="448"/>
                    <a:pt x="423" y="441"/>
                  </a:cubicBezTo>
                  <a:close/>
                  <a:moveTo>
                    <a:pt x="382" y="444"/>
                  </a:moveTo>
                  <a:cubicBezTo>
                    <a:pt x="382" y="436"/>
                    <a:pt x="388" y="430"/>
                    <a:pt x="396" y="430"/>
                  </a:cubicBezTo>
                  <a:cubicBezTo>
                    <a:pt x="404" y="430"/>
                    <a:pt x="410" y="436"/>
                    <a:pt x="410" y="444"/>
                  </a:cubicBezTo>
                  <a:cubicBezTo>
                    <a:pt x="411" y="452"/>
                    <a:pt x="404" y="458"/>
                    <a:pt x="396" y="458"/>
                  </a:cubicBezTo>
                  <a:cubicBezTo>
                    <a:pt x="389" y="458"/>
                    <a:pt x="382" y="452"/>
                    <a:pt x="382" y="444"/>
                  </a:cubicBezTo>
                  <a:close/>
                  <a:moveTo>
                    <a:pt x="343" y="431"/>
                  </a:moveTo>
                  <a:cubicBezTo>
                    <a:pt x="346" y="424"/>
                    <a:pt x="354" y="420"/>
                    <a:pt x="362" y="423"/>
                  </a:cubicBezTo>
                  <a:cubicBezTo>
                    <a:pt x="369" y="426"/>
                    <a:pt x="372" y="435"/>
                    <a:pt x="369" y="442"/>
                  </a:cubicBezTo>
                  <a:cubicBezTo>
                    <a:pt x="366" y="449"/>
                    <a:pt x="358" y="452"/>
                    <a:pt x="351" y="449"/>
                  </a:cubicBezTo>
                  <a:cubicBezTo>
                    <a:pt x="343" y="446"/>
                    <a:pt x="340" y="438"/>
                    <a:pt x="343" y="431"/>
                  </a:cubicBezTo>
                  <a:close/>
                  <a:moveTo>
                    <a:pt x="312" y="403"/>
                  </a:moveTo>
                  <a:cubicBezTo>
                    <a:pt x="318" y="398"/>
                    <a:pt x="327" y="398"/>
                    <a:pt x="332" y="403"/>
                  </a:cubicBezTo>
                  <a:cubicBezTo>
                    <a:pt x="338" y="409"/>
                    <a:pt x="338" y="418"/>
                    <a:pt x="332" y="424"/>
                  </a:cubicBezTo>
                  <a:cubicBezTo>
                    <a:pt x="327" y="429"/>
                    <a:pt x="318" y="429"/>
                    <a:pt x="312" y="424"/>
                  </a:cubicBezTo>
                  <a:cubicBezTo>
                    <a:pt x="307" y="418"/>
                    <a:pt x="307" y="409"/>
                    <a:pt x="312" y="403"/>
                  </a:cubicBezTo>
                  <a:close/>
                  <a:moveTo>
                    <a:pt x="335" y="259"/>
                  </a:moveTo>
                  <a:cubicBezTo>
                    <a:pt x="340" y="265"/>
                    <a:pt x="340" y="274"/>
                    <a:pt x="333" y="279"/>
                  </a:cubicBezTo>
                  <a:cubicBezTo>
                    <a:pt x="327" y="284"/>
                    <a:pt x="318" y="283"/>
                    <a:pt x="313" y="277"/>
                  </a:cubicBezTo>
                  <a:cubicBezTo>
                    <a:pt x="308" y="271"/>
                    <a:pt x="309" y="262"/>
                    <a:pt x="315" y="257"/>
                  </a:cubicBezTo>
                  <a:cubicBezTo>
                    <a:pt x="321" y="252"/>
                    <a:pt x="330" y="252"/>
                    <a:pt x="335" y="259"/>
                  </a:cubicBezTo>
                  <a:close/>
                  <a:moveTo>
                    <a:pt x="375" y="246"/>
                  </a:moveTo>
                  <a:cubicBezTo>
                    <a:pt x="376" y="254"/>
                    <a:pt x="372" y="261"/>
                    <a:pt x="364" y="263"/>
                  </a:cubicBezTo>
                  <a:cubicBezTo>
                    <a:pt x="357" y="265"/>
                    <a:pt x="349" y="260"/>
                    <a:pt x="347" y="253"/>
                  </a:cubicBezTo>
                  <a:cubicBezTo>
                    <a:pt x="345" y="245"/>
                    <a:pt x="350" y="237"/>
                    <a:pt x="357" y="236"/>
                  </a:cubicBezTo>
                  <a:cubicBezTo>
                    <a:pt x="365" y="234"/>
                    <a:pt x="373" y="238"/>
                    <a:pt x="375" y="246"/>
                  </a:cubicBezTo>
                  <a:close/>
                  <a:moveTo>
                    <a:pt x="416" y="251"/>
                  </a:moveTo>
                  <a:cubicBezTo>
                    <a:pt x="414" y="259"/>
                    <a:pt x="407" y="264"/>
                    <a:pt x="399" y="263"/>
                  </a:cubicBezTo>
                  <a:cubicBezTo>
                    <a:pt x="391" y="261"/>
                    <a:pt x="386" y="254"/>
                    <a:pt x="388" y="246"/>
                  </a:cubicBezTo>
                  <a:cubicBezTo>
                    <a:pt x="389" y="238"/>
                    <a:pt x="397" y="233"/>
                    <a:pt x="404" y="235"/>
                  </a:cubicBezTo>
                  <a:cubicBezTo>
                    <a:pt x="412" y="236"/>
                    <a:pt x="417" y="244"/>
                    <a:pt x="416" y="251"/>
                  </a:cubicBezTo>
                  <a:close/>
                  <a:moveTo>
                    <a:pt x="451" y="272"/>
                  </a:moveTo>
                  <a:cubicBezTo>
                    <a:pt x="447" y="279"/>
                    <a:pt x="438" y="280"/>
                    <a:pt x="431" y="276"/>
                  </a:cubicBezTo>
                  <a:cubicBezTo>
                    <a:pt x="425" y="272"/>
                    <a:pt x="423" y="263"/>
                    <a:pt x="427" y="256"/>
                  </a:cubicBezTo>
                  <a:cubicBezTo>
                    <a:pt x="432" y="250"/>
                    <a:pt x="441" y="248"/>
                    <a:pt x="447" y="252"/>
                  </a:cubicBezTo>
                  <a:cubicBezTo>
                    <a:pt x="454" y="257"/>
                    <a:pt x="455" y="266"/>
                    <a:pt x="451" y="272"/>
                  </a:cubicBezTo>
                  <a:close/>
                  <a:moveTo>
                    <a:pt x="294" y="367"/>
                  </a:moveTo>
                  <a:cubicBezTo>
                    <a:pt x="301" y="364"/>
                    <a:pt x="309" y="367"/>
                    <a:pt x="313" y="374"/>
                  </a:cubicBezTo>
                  <a:cubicBezTo>
                    <a:pt x="316" y="381"/>
                    <a:pt x="312" y="390"/>
                    <a:pt x="305" y="393"/>
                  </a:cubicBezTo>
                  <a:cubicBezTo>
                    <a:pt x="298" y="396"/>
                    <a:pt x="289" y="393"/>
                    <a:pt x="286" y="385"/>
                  </a:cubicBezTo>
                  <a:cubicBezTo>
                    <a:pt x="283" y="378"/>
                    <a:pt x="287" y="370"/>
                    <a:pt x="294" y="367"/>
                  </a:cubicBezTo>
                  <a:close/>
                  <a:moveTo>
                    <a:pt x="291" y="326"/>
                  </a:moveTo>
                  <a:cubicBezTo>
                    <a:pt x="299" y="326"/>
                    <a:pt x="305" y="332"/>
                    <a:pt x="305" y="340"/>
                  </a:cubicBezTo>
                  <a:cubicBezTo>
                    <a:pt x="305" y="348"/>
                    <a:pt x="299" y="354"/>
                    <a:pt x="291" y="354"/>
                  </a:cubicBezTo>
                  <a:cubicBezTo>
                    <a:pt x="283" y="354"/>
                    <a:pt x="277" y="348"/>
                    <a:pt x="277" y="340"/>
                  </a:cubicBezTo>
                  <a:cubicBezTo>
                    <a:pt x="277" y="332"/>
                    <a:pt x="283" y="326"/>
                    <a:pt x="291" y="326"/>
                  </a:cubicBezTo>
                  <a:close/>
                  <a:moveTo>
                    <a:pt x="343" y="290"/>
                  </a:moveTo>
                  <a:cubicBezTo>
                    <a:pt x="371" y="266"/>
                    <a:pt x="414" y="272"/>
                    <a:pt x="440" y="302"/>
                  </a:cubicBezTo>
                  <a:cubicBezTo>
                    <a:pt x="465" y="332"/>
                    <a:pt x="462" y="376"/>
                    <a:pt x="433" y="399"/>
                  </a:cubicBezTo>
                  <a:cubicBezTo>
                    <a:pt x="405" y="423"/>
                    <a:pt x="361" y="417"/>
                    <a:pt x="336" y="387"/>
                  </a:cubicBezTo>
                  <a:cubicBezTo>
                    <a:pt x="311" y="357"/>
                    <a:pt x="314" y="313"/>
                    <a:pt x="343" y="290"/>
                  </a:cubicBezTo>
                  <a:close/>
                  <a:moveTo>
                    <a:pt x="363" y="315"/>
                  </a:moveTo>
                  <a:cubicBezTo>
                    <a:pt x="379" y="302"/>
                    <a:pt x="402" y="305"/>
                    <a:pt x="416" y="321"/>
                  </a:cubicBezTo>
                  <a:cubicBezTo>
                    <a:pt x="429" y="338"/>
                    <a:pt x="428" y="361"/>
                    <a:pt x="412" y="374"/>
                  </a:cubicBezTo>
                  <a:cubicBezTo>
                    <a:pt x="397" y="387"/>
                    <a:pt x="374" y="384"/>
                    <a:pt x="360" y="368"/>
                  </a:cubicBezTo>
                  <a:cubicBezTo>
                    <a:pt x="346" y="351"/>
                    <a:pt x="348" y="328"/>
                    <a:pt x="363" y="315"/>
                  </a:cubicBezTo>
                  <a:close/>
                  <a:moveTo>
                    <a:pt x="160" y="635"/>
                  </a:moveTo>
                  <a:cubicBezTo>
                    <a:pt x="175" y="660"/>
                    <a:pt x="205" y="679"/>
                    <a:pt x="248" y="690"/>
                  </a:cubicBezTo>
                  <a:cubicBezTo>
                    <a:pt x="280" y="696"/>
                    <a:pt x="308" y="694"/>
                    <a:pt x="331" y="688"/>
                  </a:cubicBezTo>
                  <a:cubicBezTo>
                    <a:pt x="291" y="659"/>
                    <a:pt x="244" y="640"/>
                    <a:pt x="194" y="636"/>
                  </a:cubicBezTo>
                  <a:cubicBezTo>
                    <a:pt x="182" y="635"/>
                    <a:pt x="171" y="634"/>
                    <a:pt x="160" y="635"/>
                  </a:cubicBezTo>
                  <a:close/>
                  <a:moveTo>
                    <a:pt x="360" y="675"/>
                  </a:moveTo>
                  <a:cubicBezTo>
                    <a:pt x="387" y="658"/>
                    <a:pt x="398" y="628"/>
                    <a:pt x="382" y="592"/>
                  </a:cubicBezTo>
                  <a:cubicBezTo>
                    <a:pt x="356" y="522"/>
                    <a:pt x="385" y="512"/>
                    <a:pt x="391" y="502"/>
                  </a:cubicBezTo>
                  <a:cubicBezTo>
                    <a:pt x="410" y="579"/>
                    <a:pt x="463" y="616"/>
                    <a:pt x="526" y="616"/>
                  </a:cubicBezTo>
                  <a:cubicBezTo>
                    <a:pt x="545" y="575"/>
                    <a:pt x="573" y="538"/>
                    <a:pt x="608" y="509"/>
                  </a:cubicBezTo>
                  <a:cubicBezTo>
                    <a:pt x="633" y="488"/>
                    <a:pt x="661" y="472"/>
                    <a:pt x="690" y="460"/>
                  </a:cubicBezTo>
                  <a:cubicBezTo>
                    <a:pt x="687" y="415"/>
                    <a:pt x="660" y="375"/>
                    <a:pt x="608" y="368"/>
                  </a:cubicBezTo>
                  <a:cubicBezTo>
                    <a:pt x="560" y="366"/>
                    <a:pt x="518" y="380"/>
                    <a:pt x="517" y="358"/>
                  </a:cubicBezTo>
                  <a:cubicBezTo>
                    <a:pt x="579" y="346"/>
                    <a:pt x="626" y="328"/>
                    <a:pt x="657" y="304"/>
                  </a:cubicBezTo>
                  <a:cubicBezTo>
                    <a:pt x="650" y="296"/>
                    <a:pt x="642" y="288"/>
                    <a:pt x="636" y="280"/>
                  </a:cubicBezTo>
                  <a:cubicBezTo>
                    <a:pt x="587" y="222"/>
                    <a:pt x="563" y="147"/>
                    <a:pt x="567" y="72"/>
                  </a:cubicBezTo>
                  <a:cubicBezTo>
                    <a:pt x="527" y="78"/>
                    <a:pt x="486" y="111"/>
                    <a:pt x="452" y="175"/>
                  </a:cubicBezTo>
                  <a:cubicBezTo>
                    <a:pt x="443" y="116"/>
                    <a:pt x="425" y="75"/>
                    <a:pt x="402" y="49"/>
                  </a:cubicBezTo>
                  <a:cubicBezTo>
                    <a:pt x="352" y="74"/>
                    <a:pt x="296" y="84"/>
                    <a:pt x="239" y="79"/>
                  </a:cubicBezTo>
                  <a:cubicBezTo>
                    <a:pt x="226" y="78"/>
                    <a:pt x="214" y="76"/>
                    <a:pt x="202" y="73"/>
                  </a:cubicBezTo>
                  <a:cubicBezTo>
                    <a:pt x="182" y="117"/>
                    <a:pt x="195" y="172"/>
                    <a:pt x="256" y="207"/>
                  </a:cubicBezTo>
                  <a:cubicBezTo>
                    <a:pt x="251" y="244"/>
                    <a:pt x="134" y="172"/>
                    <a:pt x="58" y="233"/>
                  </a:cubicBezTo>
                  <a:cubicBezTo>
                    <a:pt x="78" y="281"/>
                    <a:pt x="87" y="333"/>
                    <a:pt x="82" y="385"/>
                  </a:cubicBezTo>
                  <a:cubicBezTo>
                    <a:pt x="80" y="405"/>
                    <a:pt x="76" y="424"/>
                    <a:pt x="71" y="443"/>
                  </a:cubicBezTo>
                  <a:cubicBezTo>
                    <a:pt x="109" y="459"/>
                    <a:pt x="161" y="452"/>
                    <a:pt x="212" y="414"/>
                  </a:cubicBezTo>
                  <a:cubicBezTo>
                    <a:pt x="226" y="402"/>
                    <a:pt x="237" y="416"/>
                    <a:pt x="217" y="434"/>
                  </a:cubicBezTo>
                  <a:cubicBezTo>
                    <a:pt x="161" y="501"/>
                    <a:pt x="138" y="561"/>
                    <a:pt x="149" y="608"/>
                  </a:cubicBezTo>
                  <a:cubicBezTo>
                    <a:pt x="164" y="607"/>
                    <a:pt x="180" y="607"/>
                    <a:pt x="196" y="608"/>
                  </a:cubicBezTo>
                  <a:cubicBezTo>
                    <a:pt x="257" y="614"/>
                    <a:pt x="313" y="638"/>
                    <a:pt x="360" y="675"/>
                  </a:cubicBezTo>
                  <a:close/>
                  <a:moveTo>
                    <a:pt x="558" y="613"/>
                  </a:moveTo>
                  <a:cubicBezTo>
                    <a:pt x="579" y="609"/>
                    <a:pt x="600" y="602"/>
                    <a:pt x="622" y="591"/>
                  </a:cubicBezTo>
                  <a:cubicBezTo>
                    <a:pt x="661" y="569"/>
                    <a:pt x="683" y="530"/>
                    <a:pt x="689" y="491"/>
                  </a:cubicBezTo>
                  <a:cubicBezTo>
                    <a:pt x="667" y="501"/>
                    <a:pt x="645" y="514"/>
                    <a:pt x="626" y="530"/>
                  </a:cubicBezTo>
                  <a:cubicBezTo>
                    <a:pt x="598" y="553"/>
                    <a:pt x="575" y="581"/>
                    <a:pt x="558" y="613"/>
                  </a:cubicBezTo>
                  <a:close/>
                  <a:moveTo>
                    <a:pt x="677" y="284"/>
                  </a:moveTo>
                  <a:cubicBezTo>
                    <a:pt x="701" y="254"/>
                    <a:pt x="707" y="217"/>
                    <a:pt x="692" y="170"/>
                  </a:cubicBezTo>
                  <a:cubicBezTo>
                    <a:pt x="669" y="113"/>
                    <a:pt x="634" y="79"/>
                    <a:pt x="594" y="72"/>
                  </a:cubicBezTo>
                  <a:cubicBezTo>
                    <a:pt x="590" y="141"/>
                    <a:pt x="613" y="209"/>
                    <a:pt x="657" y="263"/>
                  </a:cubicBezTo>
                  <a:cubicBezTo>
                    <a:pt x="663" y="270"/>
                    <a:pt x="670" y="278"/>
                    <a:pt x="677" y="284"/>
                  </a:cubicBezTo>
                  <a:close/>
                  <a:moveTo>
                    <a:pt x="381" y="28"/>
                  </a:moveTo>
                  <a:cubicBezTo>
                    <a:pt x="347" y="3"/>
                    <a:pt x="308" y="0"/>
                    <a:pt x="275" y="10"/>
                  </a:cubicBezTo>
                  <a:cubicBezTo>
                    <a:pt x="251" y="18"/>
                    <a:pt x="232" y="31"/>
                    <a:pt x="217" y="48"/>
                  </a:cubicBezTo>
                  <a:cubicBezTo>
                    <a:pt x="225" y="50"/>
                    <a:pt x="233" y="51"/>
                    <a:pt x="242" y="51"/>
                  </a:cubicBezTo>
                  <a:cubicBezTo>
                    <a:pt x="290" y="56"/>
                    <a:pt x="338" y="48"/>
                    <a:pt x="381" y="28"/>
                  </a:cubicBezTo>
                  <a:close/>
                  <a:moveTo>
                    <a:pt x="37" y="255"/>
                  </a:moveTo>
                  <a:cubicBezTo>
                    <a:pt x="26" y="269"/>
                    <a:pt x="17" y="288"/>
                    <a:pt x="10" y="311"/>
                  </a:cubicBezTo>
                  <a:cubicBezTo>
                    <a:pt x="0" y="364"/>
                    <a:pt x="16" y="405"/>
                    <a:pt x="46" y="429"/>
                  </a:cubicBezTo>
                  <a:cubicBezTo>
                    <a:pt x="50" y="414"/>
                    <a:pt x="53" y="398"/>
                    <a:pt x="55" y="382"/>
                  </a:cubicBezTo>
                  <a:cubicBezTo>
                    <a:pt x="59" y="339"/>
                    <a:pt x="53" y="295"/>
                    <a:pt x="37" y="255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7"/>
            <p:cNvSpPr>
              <a:spLocks noEditPoints="1"/>
            </p:cNvSpPr>
            <p:nvPr/>
          </p:nvSpPr>
          <p:spPr bwMode="auto">
            <a:xfrm flipH="1">
              <a:off x="23975" y="1889013"/>
              <a:ext cx="308483" cy="305392"/>
            </a:xfrm>
            <a:custGeom>
              <a:gdLst>
                <a:gd name="T0" fmla="*/ 119 w 211"/>
                <a:gd name="T1" fmla="*/ 199 h 209"/>
                <a:gd name="T2" fmla="*/ 24 w 211"/>
                <a:gd name="T3" fmla="*/ 107 h 209"/>
                <a:gd name="T4" fmla="*/ 122 w 211"/>
                <a:gd name="T5" fmla="*/ 168 h 209"/>
                <a:gd name="T6" fmla="*/ 119 w 211"/>
                <a:gd name="T7" fmla="*/ 199 h 209"/>
                <a:gd name="T8" fmla="*/ 63 w 211"/>
                <a:gd name="T9" fmla="*/ 59 h 209"/>
                <a:gd name="T10" fmla="*/ 156 w 211"/>
                <a:gd name="T11" fmla="*/ 176 h 209"/>
                <a:gd name="T12" fmla="*/ 63 w 211"/>
                <a:gd name="T13" fmla="*/ 59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9">
                  <a:moveTo>
                    <a:pt x="119" y="199"/>
                  </a:moveTo>
                  <a:cubicBezTo>
                    <a:pt x="72" y="209"/>
                    <a:pt x="0" y="170"/>
                    <a:pt x="24" y="107"/>
                  </a:cubicBezTo>
                  <a:cubicBezTo>
                    <a:pt x="59" y="89"/>
                    <a:pt x="78" y="153"/>
                    <a:pt x="122" y="168"/>
                  </a:cubicBezTo>
                  <a:cubicBezTo>
                    <a:pt x="139" y="180"/>
                    <a:pt x="141" y="186"/>
                    <a:pt x="119" y="199"/>
                  </a:cubicBezTo>
                  <a:close/>
                  <a:moveTo>
                    <a:pt x="63" y="59"/>
                  </a:moveTo>
                  <a:cubicBezTo>
                    <a:pt x="123" y="0"/>
                    <a:pt x="211" y="113"/>
                    <a:pt x="156" y="176"/>
                  </a:cubicBezTo>
                  <a:cubicBezTo>
                    <a:pt x="124" y="127"/>
                    <a:pt x="65" y="135"/>
                    <a:pt x="63" y="5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8"/>
            <p:cNvSpPr>
              <a:spLocks noEditPoints="1"/>
            </p:cNvSpPr>
            <p:nvPr/>
          </p:nvSpPr>
          <p:spPr bwMode="auto">
            <a:xfrm flipH="1">
              <a:off x="-173231" y="1534166"/>
              <a:ext cx="499506" cy="413577"/>
            </a:xfrm>
            <a:custGeom>
              <a:gdLst>
                <a:gd name="T0" fmla="*/ 183 w 342"/>
                <a:gd name="T1" fmla="*/ 197 h 283"/>
                <a:gd name="T2" fmla="*/ 139 w 342"/>
                <a:gd name="T3" fmla="*/ 274 h 283"/>
                <a:gd name="T4" fmla="*/ 183 w 342"/>
                <a:gd name="T5" fmla="*/ 197 h 283"/>
                <a:gd name="T6" fmla="*/ 212 w 342"/>
                <a:gd name="T7" fmla="*/ 264 h 283"/>
                <a:gd name="T8" fmla="*/ 247 w 342"/>
                <a:gd name="T9" fmla="*/ 61 h 283"/>
                <a:gd name="T10" fmla="*/ 212 w 342"/>
                <a:gd name="T11" fmla="*/ 264 h 283"/>
                <a:gd name="T12" fmla="*/ 105 w 342"/>
                <a:gd name="T13" fmla="*/ 222 h 283"/>
                <a:gd name="T14" fmla="*/ 184 w 342"/>
                <a:gd name="T15" fmla="*/ 48 h 283"/>
                <a:gd name="T16" fmla="*/ 105 w 342"/>
                <a:gd name="T17" fmla="*/ 222 h 2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283">
                  <a:moveTo>
                    <a:pt x="183" y="197"/>
                  </a:moveTo>
                  <a:cubicBezTo>
                    <a:pt x="202" y="242"/>
                    <a:pt x="171" y="283"/>
                    <a:pt x="139" y="274"/>
                  </a:cubicBezTo>
                  <a:cubicBezTo>
                    <a:pt x="124" y="261"/>
                    <a:pt x="153" y="222"/>
                    <a:pt x="183" y="197"/>
                  </a:cubicBezTo>
                  <a:close/>
                  <a:moveTo>
                    <a:pt x="212" y="264"/>
                  </a:moveTo>
                  <a:cubicBezTo>
                    <a:pt x="231" y="204"/>
                    <a:pt x="169" y="113"/>
                    <a:pt x="247" y="61"/>
                  </a:cubicBezTo>
                  <a:cubicBezTo>
                    <a:pt x="342" y="74"/>
                    <a:pt x="309" y="230"/>
                    <a:pt x="212" y="264"/>
                  </a:cubicBezTo>
                  <a:close/>
                  <a:moveTo>
                    <a:pt x="105" y="222"/>
                  </a:moveTo>
                  <a:cubicBezTo>
                    <a:pt x="0" y="144"/>
                    <a:pt x="143" y="0"/>
                    <a:pt x="184" y="48"/>
                  </a:cubicBezTo>
                  <a:cubicBezTo>
                    <a:pt x="149" y="111"/>
                    <a:pt x="197" y="188"/>
                    <a:pt x="105" y="22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9"/>
            <p:cNvSpPr>
              <a:spLocks noEditPoints="1"/>
            </p:cNvSpPr>
            <p:nvPr/>
          </p:nvSpPr>
          <p:spPr bwMode="auto">
            <a:xfrm flipH="1">
              <a:off x="-1466509" y="-326002"/>
              <a:ext cx="505689" cy="444487"/>
            </a:xfrm>
            <a:custGeom>
              <a:gdLst>
                <a:gd name="T0" fmla="*/ 171 w 346"/>
                <a:gd name="T1" fmla="*/ 114 h 304"/>
                <a:gd name="T2" fmla="*/ 126 w 346"/>
                <a:gd name="T3" fmla="*/ 6 h 304"/>
                <a:gd name="T4" fmla="*/ 171 w 346"/>
                <a:gd name="T5" fmla="*/ 114 h 304"/>
                <a:gd name="T6" fmla="*/ 107 w 346"/>
                <a:gd name="T7" fmla="*/ 51 h 304"/>
                <a:gd name="T8" fmla="*/ 183 w 346"/>
                <a:gd name="T9" fmla="*/ 272 h 304"/>
                <a:gd name="T10" fmla="*/ 134 w 346"/>
                <a:gd name="T11" fmla="*/ 124 h 304"/>
                <a:gd name="T12" fmla="*/ 107 w 346"/>
                <a:gd name="T13" fmla="*/ 51 h 304"/>
                <a:gd name="T14" fmla="*/ 184 w 346"/>
                <a:gd name="T15" fmla="*/ 28 h 304"/>
                <a:gd name="T16" fmla="*/ 250 w 346"/>
                <a:gd name="T17" fmla="*/ 263 h 304"/>
                <a:gd name="T18" fmla="*/ 200 w 346"/>
                <a:gd name="T19" fmla="*/ 184 h 304"/>
                <a:gd name="T20" fmla="*/ 184 w 346"/>
                <a:gd name="T21" fmla="*/ 28 h 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304">
                  <a:moveTo>
                    <a:pt x="171" y="114"/>
                  </a:moveTo>
                  <a:cubicBezTo>
                    <a:pt x="204" y="55"/>
                    <a:pt x="150" y="0"/>
                    <a:pt x="126" y="6"/>
                  </a:cubicBezTo>
                  <a:cubicBezTo>
                    <a:pt x="129" y="34"/>
                    <a:pt x="145" y="126"/>
                    <a:pt x="171" y="114"/>
                  </a:cubicBezTo>
                  <a:close/>
                  <a:moveTo>
                    <a:pt x="107" y="51"/>
                  </a:moveTo>
                  <a:cubicBezTo>
                    <a:pt x="0" y="154"/>
                    <a:pt x="64" y="304"/>
                    <a:pt x="183" y="272"/>
                  </a:cubicBezTo>
                  <a:cubicBezTo>
                    <a:pt x="176" y="236"/>
                    <a:pt x="141" y="210"/>
                    <a:pt x="134" y="124"/>
                  </a:cubicBezTo>
                  <a:cubicBezTo>
                    <a:pt x="129" y="88"/>
                    <a:pt x="121" y="62"/>
                    <a:pt x="107" y="51"/>
                  </a:cubicBezTo>
                  <a:close/>
                  <a:moveTo>
                    <a:pt x="184" y="28"/>
                  </a:moveTo>
                  <a:cubicBezTo>
                    <a:pt x="340" y="63"/>
                    <a:pt x="346" y="217"/>
                    <a:pt x="250" y="263"/>
                  </a:cubicBezTo>
                  <a:cubicBezTo>
                    <a:pt x="196" y="281"/>
                    <a:pt x="183" y="237"/>
                    <a:pt x="200" y="184"/>
                  </a:cubicBezTo>
                  <a:cubicBezTo>
                    <a:pt x="230" y="90"/>
                    <a:pt x="209" y="67"/>
                    <a:pt x="184" y="2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0"/>
            <p:cNvSpPr>
              <a:spLocks noEditPoints="1"/>
            </p:cNvSpPr>
            <p:nvPr/>
          </p:nvSpPr>
          <p:spPr bwMode="auto">
            <a:xfrm flipH="1">
              <a:off x="2636493" y="1918069"/>
              <a:ext cx="301064" cy="220698"/>
            </a:xfrm>
            <a:custGeom>
              <a:gdLst>
                <a:gd name="T0" fmla="*/ 121 w 206"/>
                <a:gd name="T1" fmla="*/ 2 h 151"/>
                <a:gd name="T2" fmla="*/ 109 w 206"/>
                <a:gd name="T3" fmla="*/ 151 h 151"/>
                <a:gd name="T4" fmla="*/ 121 w 206"/>
                <a:gd name="T5" fmla="*/ 2 h 151"/>
                <a:gd name="T6" fmla="*/ 66 w 206"/>
                <a:gd name="T7" fmla="*/ 142 h 151"/>
                <a:gd name="T8" fmla="*/ 61 w 206"/>
                <a:gd name="T9" fmla="*/ 10 h 151"/>
                <a:gd name="T10" fmla="*/ 90 w 206"/>
                <a:gd name="T11" fmla="*/ 121 h 151"/>
                <a:gd name="T12" fmla="*/ 66 w 206"/>
                <a:gd name="T13" fmla="*/ 142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51">
                  <a:moveTo>
                    <a:pt x="121" y="2"/>
                  </a:moveTo>
                  <a:cubicBezTo>
                    <a:pt x="206" y="0"/>
                    <a:pt x="192" y="142"/>
                    <a:pt x="109" y="151"/>
                  </a:cubicBezTo>
                  <a:cubicBezTo>
                    <a:pt x="120" y="93"/>
                    <a:pt x="71" y="58"/>
                    <a:pt x="121" y="2"/>
                  </a:cubicBezTo>
                  <a:close/>
                  <a:moveTo>
                    <a:pt x="66" y="142"/>
                  </a:moveTo>
                  <a:cubicBezTo>
                    <a:pt x="25" y="117"/>
                    <a:pt x="0" y="39"/>
                    <a:pt x="61" y="10"/>
                  </a:cubicBezTo>
                  <a:cubicBezTo>
                    <a:pt x="98" y="21"/>
                    <a:pt x="68" y="80"/>
                    <a:pt x="90" y="121"/>
                  </a:cubicBezTo>
                  <a:cubicBezTo>
                    <a:pt x="94" y="142"/>
                    <a:pt x="91" y="148"/>
                    <a:pt x="66" y="14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1"/>
            <p:cNvSpPr/>
            <p:nvPr/>
          </p:nvSpPr>
          <p:spPr bwMode="auto">
            <a:xfrm flipH="1">
              <a:off x="2135750" y="745342"/>
              <a:ext cx="735042" cy="588527"/>
            </a:xfrm>
            <a:custGeom>
              <a:gdLst>
                <a:gd name="T0" fmla="*/ 481 w 503"/>
                <a:gd name="T1" fmla="*/ 403 h 403"/>
                <a:gd name="T2" fmla="*/ 350 w 503"/>
                <a:gd name="T3" fmla="*/ 307 h 403"/>
                <a:gd name="T4" fmla="*/ 289 w 503"/>
                <a:gd name="T5" fmla="*/ 298 h 403"/>
                <a:gd name="T6" fmla="*/ 312 w 503"/>
                <a:gd name="T7" fmla="*/ 244 h 403"/>
                <a:gd name="T8" fmla="*/ 52 w 503"/>
                <a:gd name="T9" fmla="*/ 37 h 403"/>
                <a:gd name="T10" fmla="*/ 62 w 503"/>
                <a:gd name="T11" fmla="*/ 4 h 403"/>
                <a:gd name="T12" fmla="*/ 271 w 503"/>
                <a:gd name="T13" fmla="*/ 85 h 403"/>
                <a:gd name="T14" fmla="*/ 312 w 503"/>
                <a:gd name="T15" fmla="*/ 45 h 403"/>
                <a:gd name="T16" fmla="*/ 368 w 503"/>
                <a:gd name="T17" fmla="*/ 250 h 403"/>
                <a:gd name="T18" fmla="*/ 501 w 503"/>
                <a:gd name="T19" fmla="*/ 367 h 403"/>
                <a:gd name="T20" fmla="*/ 481 w 503"/>
                <a:gd name="T21" fmla="*/ 403 h 4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402">
                  <a:moveTo>
                    <a:pt x="481" y="403"/>
                  </a:moveTo>
                  <a:cubicBezTo>
                    <a:pt x="412" y="353"/>
                    <a:pt x="393" y="322"/>
                    <a:pt x="350" y="307"/>
                  </a:cubicBezTo>
                  <a:cubicBezTo>
                    <a:pt x="337" y="304"/>
                    <a:pt x="292" y="316"/>
                    <a:pt x="289" y="298"/>
                  </a:cubicBezTo>
                  <a:cubicBezTo>
                    <a:pt x="305" y="281"/>
                    <a:pt x="330" y="279"/>
                    <a:pt x="312" y="244"/>
                  </a:cubicBezTo>
                  <a:cubicBezTo>
                    <a:pt x="286" y="161"/>
                    <a:pt x="230" y="73"/>
                    <a:pt x="52" y="37"/>
                  </a:cubicBezTo>
                  <a:cubicBezTo>
                    <a:pt x="7" y="27"/>
                    <a:pt x="0" y="0"/>
                    <a:pt x="62" y="4"/>
                  </a:cubicBezTo>
                  <a:cubicBezTo>
                    <a:pt x="186" y="19"/>
                    <a:pt x="239" y="62"/>
                    <a:pt x="271" y="85"/>
                  </a:cubicBezTo>
                  <a:cubicBezTo>
                    <a:pt x="278" y="42"/>
                    <a:pt x="304" y="34"/>
                    <a:pt x="312" y="45"/>
                  </a:cubicBezTo>
                  <a:cubicBezTo>
                    <a:pt x="286" y="88"/>
                    <a:pt x="343" y="179"/>
                    <a:pt x="368" y="250"/>
                  </a:cubicBezTo>
                  <a:cubicBezTo>
                    <a:pt x="430" y="293"/>
                    <a:pt x="503" y="362"/>
                    <a:pt x="501" y="367"/>
                  </a:cubicBezTo>
                  <a:cubicBezTo>
                    <a:pt x="481" y="403"/>
                    <a:pt x="481" y="403"/>
                    <a:pt x="481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52"/>
            <p:cNvSpPr/>
            <p:nvPr/>
          </p:nvSpPr>
          <p:spPr bwMode="auto">
            <a:xfrm flipH="1">
              <a:off x="839383" y="914729"/>
              <a:ext cx="220698" cy="204625"/>
            </a:xfrm>
            <a:custGeom>
              <a:gdLst>
                <a:gd name="T0" fmla="*/ 60 w 151"/>
                <a:gd name="T1" fmla="*/ 136 h 140"/>
                <a:gd name="T2" fmla="*/ 93 w 151"/>
                <a:gd name="T3" fmla="*/ 2 h 140"/>
                <a:gd name="T4" fmla="*/ 133 w 151"/>
                <a:gd name="T5" fmla="*/ 63 h 140"/>
                <a:gd name="T6" fmla="*/ 88 w 151"/>
                <a:gd name="T7" fmla="*/ 113 h 140"/>
                <a:gd name="T8" fmla="*/ 60 w 151"/>
                <a:gd name="T9" fmla="*/ 136 h 1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0">
                  <a:moveTo>
                    <a:pt x="60" y="136"/>
                  </a:moveTo>
                  <a:cubicBezTo>
                    <a:pt x="0" y="111"/>
                    <a:pt x="38" y="10"/>
                    <a:pt x="93" y="2"/>
                  </a:cubicBezTo>
                  <a:cubicBezTo>
                    <a:pt x="119" y="0"/>
                    <a:pt x="122" y="49"/>
                    <a:pt x="133" y="63"/>
                  </a:cubicBezTo>
                  <a:cubicBezTo>
                    <a:pt x="151" y="101"/>
                    <a:pt x="124" y="140"/>
                    <a:pt x="88" y="113"/>
                  </a:cubicBezTo>
                  <a:cubicBezTo>
                    <a:pt x="70" y="98"/>
                    <a:pt x="65" y="125"/>
                    <a:pt x="60" y="13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53"/>
            <p:cNvSpPr>
              <a:spLocks noEditPoints="1"/>
            </p:cNvSpPr>
            <p:nvPr/>
          </p:nvSpPr>
          <p:spPr bwMode="auto">
            <a:xfrm flipH="1">
              <a:off x="2182116" y="480751"/>
              <a:ext cx="417904" cy="419140"/>
            </a:xfrm>
            <a:custGeom>
              <a:gdLst>
                <a:gd name="T0" fmla="*/ 91 w 286"/>
                <a:gd name="T1" fmla="*/ 218 h 287"/>
                <a:gd name="T2" fmla="*/ 155 w 286"/>
                <a:gd name="T3" fmla="*/ 22 h 287"/>
                <a:gd name="T4" fmla="*/ 91 w 286"/>
                <a:gd name="T5" fmla="*/ 218 h 287"/>
                <a:gd name="T6" fmla="*/ 227 w 286"/>
                <a:gd name="T7" fmla="*/ 73 h 287"/>
                <a:gd name="T8" fmla="*/ 147 w 286"/>
                <a:gd name="T9" fmla="*/ 218 h 287"/>
                <a:gd name="T10" fmla="*/ 276 w 286"/>
                <a:gd name="T11" fmla="*/ 185 h 287"/>
                <a:gd name="T12" fmla="*/ 227 w 286"/>
                <a:gd name="T13" fmla="*/ 73 h 287"/>
                <a:gd name="T14" fmla="*/ 172 w 286"/>
                <a:gd name="T15" fmla="*/ 112 h 287"/>
                <a:gd name="T16" fmla="*/ 180 w 286"/>
                <a:gd name="T17" fmla="*/ 29 h 287"/>
                <a:gd name="T18" fmla="*/ 172 w 286"/>
                <a:gd name="T19" fmla="*/ 112 h 28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" h="287">
                  <a:moveTo>
                    <a:pt x="91" y="218"/>
                  </a:moveTo>
                  <a:cubicBezTo>
                    <a:pt x="0" y="137"/>
                    <a:pt x="105" y="0"/>
                    <a:pt x="155" y="22"/>
                  </a:cubicBezTo>
                  <a:cubicBezTo>
                    <a:pt x="132" y="100"/>
                    <a:pt x="192" y="154"/>
                    <a:pt x="91" y="218"/>
                  </a:cubicBezTo>
                  <a:close/>
                  <a:moveTo>
                    <a:pt x="227" y="73"/>
                  </a:moveTo>
                  <a:cubicBezTo>
                    <a:pt x="189" y="108"/>
                    <a:pt x="226" y="167"/>
                    <a:pt x="147" y="218"/>
                  </a:cubicBezTo>
                  <a:cubicBezTo>
                    <a:pt x="150" y="258"/>
                    <a:pt x="257" y="287"/>
                    <a:pt x="276" y="185"/>
                  </a:cubicBezTo>
                  <a:cubicBezTo>
                    <a:pt x="286" y="106"/>
                    <a:pt x="246" y="66"/>
                    <a:pt x="227" y="73"/>
                  </a:cubicBezTo>
                  <a:close/>
                  <a:moveTo>
                    <a:pt x="172" y="112"/>
                  </a:moveTo>
                  <a:cubicBezTo>
                    <a:pt x="164" y="72"/>
                    <a:pt x="178" y="54"/>
                    <a:pt x="180" y="29"/>
                  </a:cubicBezTo>
                  <a:cubicBezTo>
                    <a:pt x="213" y="33"/>
                    <a:pt x="241" y="44"/>
                    <a:pt x="172" y="11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54"/>
            <p:cNvSpPr>
              <a:spLocks noEditPoints="1"/>
            </p:cNvSpPr>
            <p:nvPr/>
          </p:nvSpPr>
          <p:spPr bwMode="auto">
            <a:xfrm flipH="1">
              <a:off x="2768170" y="1502020"/>
              <a:ext cx="304156" cy="26273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55"/>
            <p:cNvSpPr>
              <a:spLocks noEditPoints="1"/>
            </p:cNvSpPr>
            <p:nvPr/>
          </p:nvSpPr>
          <p:spPr bwMode="auto">
            <a:xfrm flipH="1">
              <a:off x="1438420" y="1121825"/>
              <a:ext cx="1014468" cy="1024360"/>
            </a:xfrm>
            <a:custGeom>
              <a:gdLst>
                <a:gd name="T0" fmla="*/ 315 w 694"/>
                <a:gd name="T1" fmla="*/ 281 h 701"/>
                <a:gd name="T2" fmla="*/ 277 w 694"/>
                <a:gd name="T3" fmla="*/ 459 h 701"/>
                <a:gd name="T4" fmla="*/ 256 w 694"/>
                <a:gd name="T5" fmla="*/ 460 h 701"/>
                <a:gd name="T6" fmla="*/ 306 w 694"/>
                <a:gd name="T7" fmla="*/ 458 h 701"/>
                <a:gd name="T8" fmla="*/ 314 w 694"/>
                <a:gd name="T9" fmla="*/ 477 h 701"/>
                <a:gd name="T10" fmla="*/ 327 w 694"/>
                <a:gd name="T11" fmla="*/ 479 h 701"/>
                <a:gd name="T12" fmla="*/ 393 w 694"/>
                <a:gd name="T13" fmla="*/ 461 h 701"/>
                <a:gd name="T14" fmla="*/ 387 w 694"/>
                <a:gd name="T15" fmla="*/ 480 h 701"/>
                <a:gd name="T16" fmla="*/ 399 w 694"/>
                <a:gd name="T17" fmla="*/ 433 h 701"/>
                <a:gd name="T18" fmla="*/ 419 w 694"/>
                <a:gd name="T19" fmla="*/ 430 h 701"/>
                <a:gd name="T20" fmla="*/ 424 w 694"/>
                <a:gd name="T21" fmla="*/ 418 h 701"/>
                <a:gd name="T22" fmla="*/ 423 w 694"/>
                <a:gd name="T23" fmla="*/ 349 h 701"/>
                <a:gd name="T24" fmla="*/ 440 w 694"/>
                <a:gd name="T25" fmla="*/ 360 h 701"/>
                <a:gd name="T26" fmla="*/ 398 w 694"/>
                <a:gd name="T27" fmla="*/ 334 h 701"/>
                <a:gd name="T28" fmla="*/ 401 w 694"/>
                <a:gd name="T29" fmla="*/ 314 h 701"/>
                <a:gd name="T30" fmla="*/ 276 w 694"/>
                <a:gd name="T31" fmla="*/ 294 h 701"/>
                <a:gd name="T32" fmla="*/ 235 w 694"/>
                <a:gd name="T33" fmla="*/ 350 h 701"/>
                <a:gd name="T34" fmla="*/ 228 w 694"/>
                <a:gd name="T35" fmla="*/ 331 h 701"/>
                <a:gd name="T36" fmla="*/ 248 w 694"/>
                <a:gd name="T37" fmla="*/ 376 h 701"/>
                <a:gd name="T38" fmla="*/ 234 w 694"/>
                <a:gd name="T39" fmla="*/ 391 h 701"/>
                <a:gd name="T40" fmla="*/ 237 w 694"/>
                <a:gd name="T41" fmla="*/ 403 h 701"/>
                <a:gd name="T42" fmla="*/ 368 w 694"/>
                <a:gd name="T43" fmla="*/ 290 h 701"/>
                <a:gd name="T44" fmla="*/ 387 w 694"/>
                <a:gd name="T45" fmla="*/ 286 h 701"/>
                <a:gd name="T46" fmla="*/ 339 w 694"/>
                <a:gd name="T47" fmla="*/ 297 h 701"/>
                <a:gd name="T48" fmla="*/ 328 w 694"/>
                <a:gd name="T49" fmla="*/ 280 h 701"/>
                <a:gd name="T50" fmla="*/ 377 w 694"/>
                <a:gd name="T51" fmla="*/ 433 h 701"/>
                <a:gd name="T52" fmla="*/ 305 w 694"/>
                <a:gd name="T53" fmla="*/ 350 h 701"/>
                <a:gd name="T54" fmla="*/ 358 w 694"/>
                <a:gd name="T55" fmla="*/ 355 h 701"/>
                <a:gd name="T56" fmla="*/ 694 w 694"/>
                <a:gd name="T57" fmla="*/ 298 h 701"/>
                <a:gd name="T58" fmla="*/ 654 w 694"/>
                <a:gd name="T59" fmla="*/ 202 h 701"/>
                <a:gd name="T60" fmla="*/ 485 w 694"/>
                <a:gd name="T61" fmla="*/ 408 h 701"/>
                <a:gd name="T62" fmla="*/ 395 w 694"/>
                <a:gd name="T63" fmla="*/ 696 h 701"/>
                <a:gd name="T64" fmla="*/ 245 w 694"/>
                <a:gd name="T65" fmla="*/ 638 h 701"/>
                <a:gd name="T66" fmla="*/ 152 w 694"/>
                <a:gd name="T67" fmla="*/ 414 h 701"/>
                <a:gd name="T68" fmla="*/ 93 w 694"/>
                <a:gd name="T69" fmla="*/ 150 h 701"/>
                <a:gd name="T70" fmla="*/ 421 w 694"/>
                <a:gd name="T71" fmla="*/ 84 h 701"/>
                <a:gd name="T72" fmla="*/ 446 w 694"/>
                <a:gd name="T73" fmla="*/ 225 h 701"/>
                <a:gd name="T74" fmla="*/ 661 w 694"/>
                <a:gd name="T75" fmla="*/ 406 h 701"/>
                <a:gd name="T76" fmla="*/ 425 w 694"/>
                <a:gd name="T77" fmla="*/ 700 h 701"/>
                <a:gd name="T78" fmla="*/ 223 w 694"/>
                <a:gd name="T79" fmla="*/ 654 h 701"/>
                <a:gd name="T80" fmla="*/ 205 w 694"/>
                <a:gd name="T81" fmla="*/ 631 h 701"/>
                <a:gd name="T82" fmla="*/ 19 w 694"/>
                <a:gd name="T83" fmla="*/ 212 h 701"/>
                <a:gd name="T84" fmla="*/ 20 w 694"/>
                <a:gd name="T85" fmla="*/ 320 h 701"/>
                <a:gd name="T86" fmla="*/ 470 w 694"/>
                <a:gd name="T87" fmla="*/ 56 h 7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4" h="701">
                  <a:moveTo>
                    <a:pt x="287" y="288"/>
                  </a:moveTo>
                  <a:cubicBezTo>
                    <a:pt x="289" y="296"/>
                    <a:pt x="297" y="300"/>
                    <a:pt x="305" y="298"/>
                  </a:cubicBezTo>
                  <a:cubicBezTo>
                    <a:pt x="312" y="296"/>
                    <a:pt x="317" y="288"/>
                    <a:pt x="315" y="281"/>
                  </a:cubicBezTo>
                  <a:cubicBezTo>
                    <a:pt x="313" y="273"/>
                    <a:pt x="305" y="269"/>
                    <a:pt x="297" y="271"/>
                  </a:cubicBezTo>
                  <a:cubicBezTo>
                    <a:pt x="290" y="273"/>
                    <a:pt x="285" y="281"/>
                    <a:pt x="287" y="288"/>
                  </a:cubicBezTo>
                  <a:close/>
                  <a:moveTo>
                    <a:pt x="277" y="459"/>
                  </a:moveTo>
                  <a:cubicBezTo>
                    <a:pt x="282" y="454"/>
                    <a:pt x="282" y="445"/>
                    <a:pt x="276" y="439"/>
                  </a:cubicBezTo>
                  <a:cubicBezTo>
                    <a:pt x="270" y="434"/>
                    <a:pt x="261" y="434"/>
                    <a:pt x="256" y="440"/>
                  </a:cubicBezTo>
                  <a:cubicBezTo>
                    <a:pt x="251" y="445"/>
                    <a:pt x="251" y="454"/>
                    <a:pt x="256" y="460"/>
                  </a:cubicBezTo>
                  <a:cubicBezTo>
                    <a:pt x="262" y="465"/>
                    <a:pt x="271" y="465"/>
                    <a:pt x="277" y="459"/>
                  </a:cubicBezTo>
                  <a:close/>
                  <a:moveTo>
                    <a:pt x="314" y="477"/>
                  </a:moveTo>
                  <a:cubicBezTo>
                    <a:pt x="317" y="469"/>
                    <a:pt x="313" y="461"/>
                    <a:pt x="306" y="458"/>
                  </a:cubicBezTo>
                  <a:cubicBezTo>
                    <a:pt x="298" y="455"/>
                    <a:pt x="290" y="459"/>
                    <a:pt x="287" y="466"/>
                  </a:cubicBezTo>
                  <a:cubicBezTo>
                    <a:pt x="285" y="474"/>
                    <a:pt x="288" y="482"/>
                    <a:pt x="295" y="485"/>
                  </a:cubicBezTo>
                  <a:cubicBezTo>
                    <a:pt x="303" y="488"/>
                    <a:pt x="311" y="484"/>
                    <a:pt x="314" y="477"/>
                  </a:cubicBezTo>
                  <a:close/>
                  <a:moveTo>
                    <a:pt x="355" y="478"/>
                  </a:moveTo>
                  <a:cubicBezTo>
                    <a:pt x="355" y="470"/>
                    <a:pt x="348" y="464"/>
                    <a:pt x="340" y="464"/>
                  </a:cubicBezTo>
                  <a:cubicBezTo>
                    <a:pt x="332" y="464"/>
                    <a:pt x="326" y="471"/>
                    <a:pt x="327" y="479"/>
                  </a:cubicBezTo>
                  <a:cubicBezTo>
                    <a:pt x="327" y="487"/>
                    <a:pt x="334" y="493"/>
                    <a:pt x="341" y="492"/>
                  </a:cubicBezTo>
                  <a:cubicBezTo>
                    <a:pt x="349" y="492"/>
                    <a:pt x="355" y="485"/>
                    <a:pt x="355" y="478"/>
                  </a:cubicBezTo>
                  <a:close/>
                  <a:moveTo>
                    <a:pt x="393" y="461"/>
                  </a:moveTo>
                  <a:cubicBezTo>
                    <a:pt x="389" y="454"/>
                    <a:pt x="380" y="451"/>
                    <a:pt x="374" y="455"/>
                  </a:cubicBezTo>
                  <a:cubicBezTo>
                    <a:pt x="367" y="459"/>
                    <a:pt x="364" y="467"/>
                    <a:pt x="368" y="474"/>
                  </a:cubicBezTo>
                  <a:cubicBezTo>
                    <a:pt x="371" y="481"/>
                    <a:pt x="380" y="484"/>
                    <a:pt x="387" y="480"/>
                  </a:cubicBezTo>
                  <a:cubicBezTo>
                    <a:pt x="394" y="477"/>
                    <a:pt x="396" y="468"/>
                    <a:pt x="393" y="461"/>
                  </a:cubicBezTo>
                  <a:close/>
                  <a:moveTo>
                    <a:pt x="419" y="430"/>
                  </a:moveTo>
                  <a:cubicBezTo>
                    <a:pt x="413" y="425"/>
                    <a:pt x="404" y="426"/>
                    <a:pt x="399" y="433"/>
                  </a:cubicBezTo>
                  <a:cubicBezTo>
                    <a:pt x="395" y="439"/>
                    <a:pt x="396" y="448"/>
                    <a:pt x="403" y="453"/>
                  </a:cubicBezTo>
                  <a:cubicBezTo>
                    <a:pt x="409" y="457"/>
                    <a:pt x="418" y="456"/>
                    <a:pt x="422" y="449"/>
                  </a:cubicBezTo>
                  <a:cubicBezTo>
                    <a:pt x="427" y="443"/>
                    <a:pt x="426" y="434"/>
                    <a:pt x="419" y="430"/>
                  </a:cubicBezTo>
                  <a:close/>
                  <a:moveTo>
                    <a:pt x="430" y="390"/>
                  </a:moveTo>
                  <a:cubicBezTo>
                    <a:pt x="422" y="388"/>
                    <a:pt x="414" y="393"/>
                    <a:pt x="413" y="401"/>
                  </a:cubicBezTo>
                  <a:cubicBezTo>
                    <a:pt x="412" y="409"/>
                    <a:pt x="417" y="416"/>
                    <a:pt x="424" y="418"/>
                  </a:cubicBezTo>
                  <a:cubicBezTo>
                    <a:pt x="432" y="419"/>
                    <a:pt x="440" y="414"/>
                    <a:pt x="441" y="406"/>
                  </a:cubicBezTo>
                  <a:cubicBezTo>
                    <a:pt x="442" y="398"/>
                    <a:pt x="437" y="391"/>
                    <a:pt x="430" y="390"/>
                  </a:cubicBezTo>
                  <a:close/>
                  <a:moveTo>
                    <a:pt x="423" y="349"/>
                  </a:moveTo>
                  <a:cubicBezTo>
                    <a:pt x="415" y="351"/>
                    <a:pt x="410" y="358"/>
                    <a:pt x="412" y="366"/>
                  </a:cubicBezTo>
                  <a:cubicBezTo>
                    <a:pt x="414" y="374"/>
                    <a:pt x="422" y="378"/>
                    <a:pt x="429" y="377"/>
                  </a:cubicBezTo>
                  <a:cubicBezTo>
                    <a:pt x="437" y="375"/>
                    <a:pt x="442" y="367"/>
                    <a:pt x="440" y="360"/>
                  </a:cubicBezTo>
                  <a:cubicBezTo>
                    <a:pt x="438" y="352"/>
                    <a:pt x="430" y="347"/>
                    <a:pt x="423" y="349"/>
                  </a:cubicBezTo>
                  <a:close/>
                  <a:moveTo>
                    <a:pt x="401" y="314"/>
                  </a:moveTo>
                  <a:cubicBezTo>
                    <a:pt x="395" y="319"/>
                    <a:pt x="393" y="328"/>
                    <a:pt x="398" y="334"/>
                  </a:cubicBezTo>
                  <a:cubicBezTo>
                    <a:pt x="402" y="340"/>
                    <a:pt x="411" y="342"/>
                    <a:pt x="417" y="337"/>
                  </a:cubicBezTo>
                  <a:cubicBezTo>
                    <a:pt x="424" y="333"/>
                    <a:pt x="425" y="324"/>
                    <a:pt x="421" y="317"/>
                  </a:cubicBezTo>
                  <a:cubicBezTo>
                    <a:pt x="416" y="311"/>
                    <a:pt x="407" y="310"/>
                    <a:pt x="401" y="314"/>
                  </a:cubicBezTo>
                  <a:close/>
                  <a:moveTo>
                    <a:pt x="254" y="313"/>
                  </a:moveTo>
                  <a:cubicBezTo>
                    <a:pt x="259" y="319"/>
                    <a:pt x="268" y="319"/>
                    <a:pt x="274" y="314"/>
                  </a:cubicBezTo>
                  <a:cubicBezTo>
                    <a:pt x="280" y="309"/>
                    <a:pt x="281" y="300"/>
                    <a:pt x="276" y="294"/>
                  </a:cubicBezTo>
                  <a:cubicBezTo>
                    <a:pt x="271" y="288"/>
                    <a:pt x="262" y="288"/>
                    <a:pt x="256" y="293"/>
                  </a:cubicBezTo>
                  <a:cubicBezTo>
                    <a:pt x="250" y="298"/>
                    <a:pt x="249" y="307"/>
                    <a:pt x="254" y="313"/>
                  </a:cubicBezTo>
                  <a:close/>
                  <a:moveTo>
                    <a:pt x="235" y="350"/>
                  </a:moveTo>
                  <a:cubicBezTo>
                    <a:pt x="243" y="353"/>
                    <a:pt x="251" y="349"/>
                    <a:pt x="254" y="342"/>
                  </a:cubicBezTo>
                  <a:cubicBezTo>
                    <a:pt x="257" y="335"/>
                    <a:pt x="254" y="326"/>
                    <a:pt x="246" y="323"/>
                  </a:cubicBezTo>
                  <a:cubicBezTo>
                    <a:pt x="239" y="320"/>
                    <a:pt x="231" y="324"/>
                    <a:pt x="228" y="331"/>
                  </a:cubicBezTo>
                  <a:cubicBezTo>
                    <a:pt x="225" y="338"/>
                    <a:pt x="228" y="346"/>
                    <a:pt x="235" y="350"/>
                  </a:cubicBezTo>
                  <a:close/>
                  <a:moveTo>
                    <a:pt x="234" y="391"/>
                  </a:moveTo>
                  <a:cubicBezTo>
                    <a:pt x="242" y="391"/>
                    <a:pt x="248" y="384"/>
                    <a:pt x="248" y="376"/>
                  </a:cubicBezTo>
                  <a:cubicBezTo>
                    <a:pt x="247" y="368"/>
                    <a:pt x="241" y="362"/>
                    <a:pt x="233" y="362"/>
                  </a:cubicBezTo>
                  <a:cubicBezTo>
                    <a:pt x="225" y="362"/>
                    <a:pt x="219" y="369"/>
                    <a:pt x="219" y="377"/>
                  </a:cubicBezTo>
                  <a:cubicBezTo>
                    <a:pt x="219" y="385"/>
                    <a:pt x="226" y="391"/>
                    <a:pt x="234" y="391"/>
                  </a:cubicBezTo>
                  <a:close/>
                  <a:moveTo>
                    <a:pt x="248" y="429"/>
                  </a:moveTo>
                  <a:cubicBezTo>
                    <a:pt x="256" y="426"/>
                    <a:pt x="259" y="418"/>
                    <a:pt x="256" y="410"/>
                  </a:cubicBezTo>
                  <a:cubicBezTo>
                    <a:pt x="252" y="403"/>
                    <a:pt x="244" y="400"/>
                    <a:pt x="237" y="403"/>
                  </a:cubicBezTo>
                  <a:cubicBezTo>
                    <a:pt x="230" y="407"/>
                    <a:pt x="226" y="415"/>
                    <a:pt x="230" y="422"/>
                  </a:cubicBezTo>
                  <a:cubicBezTo>
                    <a:pt x="233" y="429"/>
                    <a:pt x="241" y="432"/>
                    <a:pt x="248" y="429"/>
                  </a:cubicBezTo>
                  <a:close/>
                  <a:moveTo>
                    <a:pt x="368" y="290"/>
                  </a:moveTo>
                  <a:cubicBezTo>
                    <a:pt x="363" y="296"/>
                    <a:pt x="365" y="305"/>
                    <a:pt x="372" y="309"/>
                  </a:cubicBezTo>
                  <a:cubicBezTo>
                    <a:pt x="379" y="314"/>
                    <a:pt x="387" y="312"/>
                    <a:pt x="392" y="305"/>
                  </a:cubicBezTo>
                  <a:cubicBezTo>
                    <a:pt x="396" y="299"/>
                    <a:pt x="394" y="290"/>
                    <a:pt x="387" y="286"/>
                  </a:cubicBezTo>
                  <a:cubicBezTo>
                    <a:pt x="381" y="281"/>
                    <a:pt x="372" y="283"/>
                    <a:pt x="368" y="290"/>
                  </a:cubicBezTo>
                  <a:close/>
                  <a:moveTo>
                    <a:pt x="328" y="280"/>
                  </a:moveTo>
                  <a:cubicBezTo>
                    <a:pt x="326" y="288"/>
                    <a:pt x="331" y="295"/>
                    <a:pt x="339" y="297"/>
                  </a:cubicBezTo>
                  <a:cubicBezTo>
                    <a:pt x="347" y="298"/>
                    <a:pt x="354" y="293"/>
                    <a:pt x="356" y="285"/>
                  </a:cubicBezTo>
                  <a:cubicBezTo>
                    <a:pt x="357" y="277"/>
                    <a:pt x="352" y="270"/>
                    <a:pt x="344" y="269"/>
                  </a:cubicBezTo>
                  <a:cubicBezTo>
                    <a:pt x="336" y="267"/>
                    <a:pt x="329" y="273"/>
                    <a:pt x="328" y="280"/>
                  </a:cubicBezTo>
                  <a:close/>
                  <a:moveTo>
                    <a:pt x="284" y="325"/>
                  </a:moveTo>
                  <a:cubicBezTo>
                    <a:pt x="256" y="349"/>
                    <a:pt x="254" y="393"/>
                    <a:pt x="280" y="423"/>
                  </a:cubicBezTo>
                  <a:cubicBezTo>
                    <a:pt x="305" y="452"/>
                    <a:pt x="349" y="457"/>
                    <a:pt x="377" y="433"/>
                  </a:cubicBezTo>
                  <a:cubicBezTo>
                    <a:pt x="405" y="408"/>
                    <a:pt x="407" y="365"/>
                    <a:pt x="381" y="335"/>
                  </a:cubicBezTo>
                  <a:cubicBezTo>
                    <a:pt x="355" y="305"/>
                    <a:pt x="312" y="301"/>
                    <a:pt x="284" y="325"/>
                  </a:cubicBezTo>
                  <a:close/>
                  <a:moveTo>
                    <a:pt x="305" y="350"/>
                  </a:moveTo>
                  <a:cubicBezTo>
                    <a:pt x="290" y="363"/>
                    <a:pt x="289" y="387"/>
                    <a:pt x="303" y="403"/>
                  </a:cubicBezTo>
                  <a:cubicBezTo>
                    <a:pt x="317" y="419"/>
                    <a:pt x="340" y="421"/>
                    <a:pt x="355" y="408"/>
                  </a:cubicBezTo>
                  <a:cubicBezTo>
                    <a:pt x="371" y="395"/>
                    <a:pt x="372" y="371"/>
                    <a:pt x="358" y="355"/>
                  </a:cubicBezTo>
                  <a:cubicBezTo>
                    <a:pt x="344" y="339"/>
                    <a:pt x="320" y="337"/>
                    <a:pt x="305" y="350"/>
                  </a:cubicBezTo>
                  <a:close/>
                  <a:moveTo>
                    <a:pt x="654" y="202"/>
                  </a:moveTo>
                  <a:cubicBezTo>
                    <a:pt x="677" y="222"/>
                    <a:pt x="691" y="254"/>
                    <a:pt x="694" y="298"/>
                  </a:cubicBezTo>
                  <a:cubicBezTo>
                    <a:pt x="694" y="330"/>
                    <a:pt x="689" y="358"/>
                    <a:pt x="678" y="380"/>
                  </a:cubicBezTo>
                  <a:cubicBezTo>
                    <a:pt x="656" y="335"/>
                    <a:pt x="646" y="286"/>
                    <a:pt x="650" y="236"/>
                  </a:cubicBezTo>
                  <a:cubicBezTo>
                    <a:pt x="650" y="224"/>
                    <a:pt x="652" y="213"/>
                    <a:pt x="654" y="202"/>
                  </a:cubicBezTo>
                  <a:close/>
                  <a:moveTo>
                    <a:pt x="661" y="406"/>
                  </a:moveTo>
                  <a:cubicBezTo>
                    <a:pt x="639" y="430"/>
                    <a:pt x="608" y="436"/>
                    <a:pt x="576" y="414"/>
                  </a:cubicBezTo>
                  <a:cubicBezTo>
                    <a:pt x="511" y="377"/>
                    <a:pt x="496" y="403"/>
                    <a:pt x="485" y="408"/>
                  </a:cubicBezTo>
                  <a:cubicBezTo>
                    <a:pt x="558" y="440"/>
                    <a:pt x="585" y="498"/>
                    <a:pt x="575" y="560"/>
                  </a:cubicBezTo>
                  <a:cubicBezTo>
                    <a:pt x="531" y="572"/>
                    <a:pt x="491" y="593"/>
                    <a:pt x="456" y="623"/>
                  </a:cubicBezTo>
                  <a:cubicBezTo>
                    <a:pt x="432" y="644"/>
                    <a:pt x="411" y="669"/>
                    <a:pt x="395" y="696"/>
                  </a:cubicBezTo>
                  <a:cubicBezTo>
                    <a:pt x="350" y="685"/>
                    <a:pt x="315" y="652"/>
                    <a:pt x="317" y="600"/>
                  </a:cubicBezTo>
                  <a:cubicBezTo>
                    <a:pt x="323" y="552"/>
                    <a:pt x="344" y="513"/>
                    <a:pt x="322" y="508"/>
                  </a:cubicBezTo>
                  <a:cubicBezTo>
                    <a:pt x="300" y="568"/>
                    <a:pt x="275" y="611"/>
                    <a:pt x="245" y="638"/>
                  </a:cubicBezTo>
                  <a:cubicBezTo>
                    <a:pt x="239" y="629"/>
                    <a:pt x="233" y="621"/>
                    <a:pt x="226" y="613"/>
                  </a:cubicBezTo>
                  <a:cubicBezTo>
                    <a:pt x="176" y="555"/>
                    <a:pt x="107" y="519"/>
                    <a:pt x="32" y="510"/>
                  </a:cubicBezTo>
                  <a:cubicBezTo>
                    <a:pt x="44" y="472"/>
                    <a:pt x="83" y="437"/>
                    <a:pt x="152" y="414"/>
                  </a:cubicBezTo>
                  <a:cubicBezTo>
                    <a:pt x="96" y="395"/>
                    <a:pt x="59" y="371"/>
                    <a:pt x="36" y="344"/>
                  </a:cubicBezTo>
                  <a:cubicBezTo>
                    <a:pt x="69" y="299"/>
                    <a:pt x="89" y="245"/>
                    <a:pt x="93" y="188"/>
                  </a:cubicBezTo>
                  <a:cubicBezTo>
                    <a:pt x="94" y="175"/>
                    <a:pt x="94" y="163"/>
                    <a:pt x="93" y="150"/>
                  </a:cubicBezTo>
                  <a:cubicBezTo>
                    <a:pt x="140" y="138"/>
                    <a:pt x="192" y="160"/>
                    <a:pt x="217" y="226"/>
                  </a:cubicBezTo>
                  <a:cubicBezTo>
                    <a:pt x="254" y="227"/>
                    <a:pt x="202" y="100"/>
                    <a:pt x="275" y="35"/>
                  </a:cubicBezTo>
                  <a:cubicBezTo>
                    <a:pt x="318" y="63"/>
                    <a:pt x="368" y="80"/>
                    <a:pt x="421" y="84"/>
                  </a:cubicBezTo>
                  <a:cubicBezTo>
                    <a:pt x="441" y="85"/>
                    <a:pt x="461" y="85"/>
                    <a:pt x="480" y="82"/>
                  </a:cubicBezTo>
                  <a:cubicBezTo>
                    <a:pt x="489" y="123"/>
                    <a:pt x="474" y="173"/>
                    <a:pt x="428" y="217"/>
                  </a:cubicBezTo>
                  <a:cubicBezTo>
                    <a:pt x="414" y="228"/>
                    <a:pt x="425" y="242"/>
                    <a:pt x="446" y="225"/>
                  </a:cubicBezTo>
                  <a:cubicBezTo>
                    <a:pt x="522" y="181"/>
                    <a:pt x="586" y="168"/>
                    <a:pt x="629" y="186"/>
                  </a:cubicBezTo>
                  <a:cubicBezTo>
                    <a:pt x="626" y="202"/>
                    <a:pt x="623" y="218"/>
                    <a:pt x="622" y="234"/>
                  </a:cubicBezTo>
                  <a:cubicBezTo>
                    <a:pt x="618" y="294"/>
                    <a:pt x="632" y="354"/>
                    <a:pt x="661" y="406"/>
                  </a:cubicBezTo>
                  <a:close/>
                  <a:moveTo>
                    <a:pt x="567" y="591"/>
                  </a:moveTo>
                  <a:cubicBezTo>
                    <a:pt x="560" y="611"/>
                    <a:pt x="549" y="631"/>
                    <a:pt x="535" y="650"/>
                  </a:cubicBezTo>
                  <a:cubicBezTo>
                    <a:pt x="507" y="685"/>
                    <a:pt x="465" y="701"/>
                    <a:pt x="425" y="700"/>
                  </a:cubicBezTo>
                  <a:cubicBezTo>
                    <a:pt x="438" y="680"/>
                    <a:pt x="455" y="661"/>
                    <a:pt x="474" y="644"/>
                  </a:cubicBezTo>
                  <a:cubicBezTo>
                    <a:pt x="501" y="620"/>
                    <a:pt x="533" y="602"/>
                    <a:pt x="567" y="591"/>
                  </a:cubicBezTo>
                  <a:close/>
                  <a:moveTo>
                    <a:pt x="223" y="654"/>
                  </a:moveTo>
                  <a:cubicBezTo>
                    <a:pt x="190" y="673"/>
                    <a:pt x="151" y="672"/>
                    <a:pt x="108" y="650"/>
                  </a:cubicBezTo>
                  <a:cubicBezTo>
                    <a:pt x="56" y="618"/>
                    <a:pt x="28" y="577"/>
                    <a:pt x="28" y="537"/>
                  </a:cubicBezTo>
                  <a:cubicBezTo>
                    <a:pt x="96" y="545"/>
                    <a:pt x="160" y="578"/>
                    <a:pt x="205" y="631"/>
                  </a:cubicBezTo>
                  <a:cubicBezTo>
                    <a:pt x="211" y="638"/>
                    <a:pt x="217" y="646"/>
                    <a:pt x="223" y="654"/>
                  </a:cubicBezTo>
                  <a:close/>
                  <a:moveTo>
                    <a:pt x="20" y="320"/>
                  </a:moveTo>
                  <a:cubicBezTo>
                    <a:pt x="0" y="282"/>
                    <a:pt x="4" y="243"/>
                    <a:pt x="19" y="212"/>
                  </a:cubicBezTo>
                  <a:cubicBezTo>
                    <a:pt x="31" y="190"/>
                    <a:pt x="47" y="173"/>
                    <a:pt x="66" y="162"/>
                  </a:cubicBezTo>
                  <a:cubicBezTo>
                    <a:pt x="66" y="170"/>
                    <a:pt x="66" y="178"/>
                    <a:pt x="65" y="186"/>
                  </a:cubicBezTo>
                  <a:cubicBezTo>
                    <a:pt x="62" y="234"/>
                    <a:pt x="46" y="280"/>
                    <a:pt x="20" y="320"/>
                  </a:cubicBezTo>
                  <a:close/>
                  <a:moveTo>
                    <a:pt x="300" y="18"/>
                  </a:moveTo>
                  <a:cubicBezTo>
                    <a:pt x="316" y="10"/>
                    <a:pt x="336" y="4"/>
                    <a:pt x="360" y="1"/>
                  </a:cubicBezTo>
                  <a:cubicBezTo>
                    <a:pt x="413" y="0"/>
                    <a:pt x="452" y="22"/>
                    <a:pt x="470" y="56"/>
                  </a:cubicBezTo>
                  <a:cubicBezTo>
                    <a:pt x="455" y="57"/>
                    <a:pt x="439" y="58"/>
                    <a:pt x="423" y="57"/>
                  </a:cubicBezTo>
                  <a:cubicBezTo>
                    <a:pt x="379" y="53"/>
                    <a:pt x="337" y="40"/>
                    <a:pt x="300" y="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6"/>
            <p:cNvSpPr/>
            <p:nvPr/>
          </p:nvSpPr>
          <p:spPr bwMode="auto">
            <a:xfrm flipH="1">
              <a:off x="2386741" y="369474"/>
              <a:ext cx="2064792" cy="1585686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7"/>
            <p:cNvSpPr>
              <a:spLocks noEditPoints="1"/>
            </p:cNvSpPr>
            <p:nvPr/>
          </p:nvSpPr>
          <p:spPr bwMode="auto">
            <a:xfrm flipH="1">
              <a:off x="3092724" y="474569"/>
              <a:ext cx="983559" cy="980468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8"/>
            <p:cNvSpPr/>
            <p:nvPr/>
          </p:nvSpPr>
          <p:spPr bwMode="auto">
            <a:xfrm flipH="1">
              <a:off x="3775221" y="1236193"/>
              <a:ext cx="331355" cy="337538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9"/>
            <p:cNvSpPr/>
            <p:nvPr/>
          </p:nvSpPr>
          <p:spPr bwMode="auto">
            <a:xfrm flipH="1">
              <a:off x="4008899" y="457259"/>
              <a:ext cx="216371" cy="231207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0"/>
            <p:cNvSpPr/>
            <p:nvPr/>
          </p:nvSpPr>
          <p:spPr bwMode="auto">
            <a:xfrm flipH="1">
              <a:off x="-1786118" y="-2111366"/>
              <a:ext cx="3201046" cy="4566034"/>
            </a:xfrm>
            <a:custGeom>
              <a:gdLst>
                <a:gd name="T0" fmla="*/ 1155 w 2191"/>
                <a:gd name="T1" fmla="*/ 2391 h 3125"/>
                <a:gd name="T2" fmla="*/ 598 w 2191"/>
                <a:gd name="T3" fmla="*/ 2310 h 3125"/>
                <a:gd name="T4" fmla="*/ 331 w 2191"/>
                <a:gd name="T5" fmla="*/ 2202 h 3125"/>
                <a:gd name="T6" fmla="*/ 78 w 2191"/>
                <a:gd name="T7" fmla="*/ 2085 h 3125"/>
                <a:gd name="T8" fmla="*/ 122 w 2191"/>
                <a:gd name="T9" fmla="*/ 2351 h 3125"/>
                <a:gd name="T10" fmla="*/ 569 w 2191"/>
                <a:gd name="T11" fmla="*/ 2361 h 3125"/>
                <a:gd name="T12" fmla="*/ 486 w 2191"/>
                <a:gd name="T13" fmla="*/ 2438 h 3125"/>
                <a:gd name="T14" fmla="*/ 517 w 2191"/>
                <a:gd name="T15" fmla="*/ 2488 h 3125"/>
                <a:gd name="T16" fmla="*/ 36 w 2191"/>
                <a:gd name="T17" fmla="*/ 2510 h 3125"/>
                <a:gd name="T18" fmla="*/ 193 w 2191"/>
                <a:gd name="T19" fmla="*/ 2601 h 3125"/>
                <a:gd name="T20" fmla="*/ 250 w 2191"/>
                <a:gd name="T21" fmla="*/ 2615 h 3125"/>
                <a:gd name="T22" fmla="*/ 776 w 2191"/>
                <a:gd name="T23" fmla="*/ 2812 h 3125"/>
                <a:gd name="T24" fmla="*/ 686 w 2191"/>
                <a:gd name="T25" fmla="*/ 2411 h 3125"/>
                <a:gd name="T26" fmla="*/ 948 w 2191"/>
                <a:gd name="T27" fmla="*/ 2548 h 3125"/>
                <a:gd name="T28" fmla="*/ 1470 w 2191"/>
                <a:gd name="T29" fmla="*/ 2562 h 3125"/>
                <a:gd name="T30" fmla="*/ 1769 w 2191"/>
                <a:gd name="T31" fmla="*/ 2743 h 3125"/>
                <a:gd name="T32" fmla="*/ 2143 w 2191"/>
                <a:gd name="T33" fmla="*/ 3125 h 3125"/>
                <a:gd name="T34" fmla="*/ 2042 w 2191"/>
                <a:gd name="T35" fmla="*/ 2882 h 3125"/>
                <a:gd name="T36" fmla="*/ 1955 w 2191"/>
                <a:gd name="T37" fmla="*/ 2628 h 3125"/>
                <a:gd name="T38" fmla="*/ 1842 w 2191"/>
                <a:gd name="T39" fmla="*/ 2578 h 3125"/>
                <a:gd name="T40" fmla="*/ 1577 w 2191"/>
                <a:gd name="T41" fmla="*/ 1914 h 3125"/>
                <a:gd name="T42" fmla="*/ 1727 w 2191"/>
                <a:gd name="T43" fmla="*/ 1718 h 3125"/>
                <a:gd name="T44" fmla="*/ 1688 w 2191"/>
                <a:gd name="T45" fmla="*/ 1685 h 3125"/>
                <a:gd name="T46" fmla="*/ 1507 w 2191"/>
                <a:gd name="T47" fmla="*/ 1848 h 3125"/>
                <a:gd name="T48" fmla="*/ 1273 w 2191"/>
                <a:gd name="T49" fmla="*/ 1076 h 3125"/>
                <a:gd name="T50" fmla="*/ 1271 w 2191"/>
                <a:gd name="T51" fmla="*/ 1001 h 3125"/>
                <a:gd name="T52" fmla="*/ 1438 w 2191"/>
                <a:gd name="T53" fmla="*/ 601 h 3125"/>
                <a:gd name="T54" fmla="*/ 1455 w 2191"/>
                <a:gd name="T55" fmla="*/ 556 h 3125"/>
                <a:gd name="T56" fmla="*/ 1598 w 2191"/>
                <a:gd name="T57" fmla="*/ 244 h 3125"/>
                <a:gd name="T58" fmla="*/ 1592 w 2191"/>
                <a:gd name="T59" fmla="*/ 41 h 3125"/>
                <a:gd name="T60" fmla="*/ 1508 w 2191"/>
                <a:gd name="T61" fmla="*/ 266 h 3125"/>
                <a:gd name="T62" fmla="*/ 1363 w 2191"/>
                <a:gd name="T63" fmla="*/ 535 h 3125"/>
                <a:gd name="T64" fmla="*/ 1331 w 2191"/>
                <a:gd name="T65" fmla="*/ 544 h 3125"/>
                <a:gd name="T66" fmla="*/ 1228 w 2191"/>
                <a:gd name="T67" fmla="*/ 266 h 3125"/>
                <a:gd name="T68" fmla="*/ 1212 w 2191"/>
                <a:gd name="T69" fmla="*/ 165 h 3125"/>
                <a:gd name="T70" fmla="*/ 1186 w 2191"/>
                <a:gd name="T71" fmla="*/ 268 h 3125"/>
                <a:gd name="T72" fmla="*/ 1178 w 2191"/>
                <a:gd name="T73" fmla="*/ 322 h 3125"/>
                <a:gd name="T74" fmla="*/ 1214 w 2191"/>
                <a:gd name="T75" fmla="*/ 907 h 3125"/>
                <a:gd name="T76" fmla="*/ 1243 w 2191"/>
                <a:gd name="T77" fmla="*/ 1604 h 3125"/>
                <a:gd name="T78" fmla="*/ 960 w 2191"/>
                <a:gd name="T79" fmla="*/ 1275 h 3125"/>
                <a:gd name="T80" fmla="*/ 814 w 2191"/>
                <a:gd name="T81" fmla="*/ 1027 h 3125"/>
                <a:gd name="T82" fmla="*/ 683 w 2191"/>
                <a:gd name="T83" fmla="*/ 781 h 3125"/>
                <a:gd name="T84" fmla="*/ 557 w 2191"/>
                <a:gd name="T85" fmla="*/ 1019 h 3125"/>
                <a:gd name="T86" fmla="*/ 907 w 2191"/>
                <a:gd name="T87" fmla="*/ 1298 h 3125"/>
                <a:gd name="T88" fmla="*/ 794 w 2191"/>
                <a:gd name="T89" fmla="*/ 1308 h 3125"/>
                <a:gd name="T90" fmla="*/ 788 w 2191"/>
                <a:gd name="T91" fmla="*/ 1367 h 3125"/>
                <a:gd name="T92" fmla="*/ 392 w 2191"/>
                <a:gd name="T93" fmla="*/ 1094 h 3125"/>
                <a:gd name="T94" fmla="*/ 462 w 2191"/>
                <a:gd name="T95" fmla="*/ 1261 h 3125"/>
                <a:gd name="T96" fmla="*/ 499 w 2191"/>
                <a:gd name="T97" fmla="*/ 1307 h 3125"/>
                <a:gd name="T98" fmla="*/ 798 w 2191"/>
                <a:gd name="T99" fmla="*/ 1781 h 3125"/>
                <a:gd name="T100" fmla="*/ 969 w 2191"/>
                <a:gd name="T101" fmla="*/ 1409 h 3125"/>
                <a:gd name="T102" fmla="*/ 1095 w 2191"/>
                <a:gd name="T103" fmla="*/ 1676 h 3125"/>
                <a:gd name="T104" fmla="*/ 1257 w 2191"/>
                <a:gd name="T105" fmla="*/ 1693 h 3125"/>
                <a:gd name="T106" fmla="*/ 1445 w 2191"/>
                <a:gd name="T107" fmla="*/ 2270 h 3125"/>
                <a:gd name="T108" fmla="*/ 1392 w 2191"/>
                <a:gd name="T109" fmla="*/ 2327 h 31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91" h="3125">
                  <a:moveTo>
                    <a:pt x="1537" y="2509"/>
                  </a:moveTo>
                  <a:cubicBezTo>
                    <a:pt x="1429" y="2489"/>
                    <a:pt x="1208" y="2399"/>
                    <a:pt x="1155" y="2391"/>
                  </a:cubicBezTo>
                  <a:cubicBezTo>
                    <a:pt x="1085" y="2372"/>
                    <a:pt x="1070" y="2429"/>
                    <a:pt x="917" y="2380"/>
                  </a:cubicBezTo>
                  <a:cubicBezTo>
                    <a:pt x="675" y="2315"/>
                    <a:pt x="722" y="2362"/>
                    <a:pt x="598" y="2310"/>
                  </a:cubicBezTo>
                  <a:cubicBezTo>
                    <a:pt x="442" y="2261"/>
                    <a:pt x="358" y="2262"/>
                    <a:pt x="346" y="2247"/>
                  </a:cubicBezTo>
                  <a:cubicBezTo>
                    <a:pt x="333" y="2233"/>
                    <a:pt x="336" y="2203"/>
                    <a:pt x="331" y="2202"/>
                  </a:cubicBezTo>
                  <a:cubicBezTo>
                    <a:pt x="302" y="2205"/>
                    <a:pt x="312" y="2238"/>
                    <a:pt x="291" y="2246"/>
                  </a:cubicBezTo>
                  <a:cubicBezTo>
                    <a:pt x="185" y="2225"/>
                    <a:pt x="105" y="2156"/>
                    <a:pt x="78" y="2085"/>
                  </a:cubicBezTo>
                  <a:cubicBezTo>
                    <a:pt x="45" y="2096"/>
                    <a:pt x="101" y="2206"/>
                    <a:pt x="185" y="2255"/>
                  </a:cubicBezTo>
                  <a:cubicBezTo>
                    <a:pt x="200" y="2273"/>
                    <a:pt x="102" y="2303"/>
                    <a:pt x="122" y="2351"/>
                  </a:cubicBezTo>
                  <a:cubicBezTo>
                    <a:pt x="182" y="2287"/>
                    <a:pt x="273" y="2291"/>
                    <a:pt x="282" y="2288"/>
                  </a:cubicBezTo>
                  <a:cubicBezTo>
                    <a:pt x="355" y="2294"/>
                    <a:pt x="490" y="2338"/>
                    <a:pt x="569" y="2361"/>
                  </a:cubicBezTo>
                  <a:cubicBezTo>
                    <a:pt x="583" y="2376"/>
                    <a:pt x="561" y="2399"/>
                    <a:pt x="540" y="2435"/>
                  </a:cubicBezTo>
                  <a:cubicBezTo>
                    <a:pt x="507" y="2437"/>
                    <a:pt x="491" y="2428"/>
                    <a:pt x="486" y="2438"/>
                  </a:cubicBezTo>
                  <a:cubicBezTo>
                    <a:pt x="485" y="2447"/>
                    <a:pt x="498" y="2461"/>
                    <a:pt x="525" y="2464"/>
                  </a:cubicBezTo>
                  <a:cubicBezTo>
                    <a:pt x="522" y="2472"/>
                    <a:pt x="519" y="2479"/>
                    <a:pt x="517" y="2488"/>
                  </a:cubicBezTo>
                  <a:cubicBezTo>
                    <a:pt x="480" y="2560"/>
                    <a:pt x="287" y="2586"/>
                    <a:pt x="236" y="2563"/>
                  </a:cubicBezTo>
                  <a:cubicBezTo>
                    <a:pt x="176" y="2550"/>
                    <a:pt x="53" y="2544"/>
                    <a:pt x="36" y="2510"/>
                  </a:cubicBezTo>
                  <a:cubicBezTo>
                    <a:pt x="18" y="2521"/>
                    <a:pt x="43" y="2553"/>
                    <a:pt x="0" y="2609"/>
                  </a:cubicBezTo>
                  <a:cubicBezTo>
                    <a:pt x="17" y="2638"/>
                    <a:pt x="105" y="2564"/>
                    <a:pt x="193" y="2601"/>
                  </a:cubicBezTo>
                  <a:cubicBezTo>
                    <a:pt x="211" y="2606"/>
                    <a:pt x="205" y="2626"/>
                    <a:pt x="199" y="2649"/>
                  </a:cubicBezTo>
                  <a:cubicBezTo>
                    <a:pt x="198" y="2664"/>
                    <a:pt x="239" y="2655"/>
                    <a:pt x="250" y="2615"/>
                  </a:cubicBezTo>
                  <a:cubicBezTo>
                    <a:pt x="286" y="2608"/>
                    <a:pt x="396" y="2631"/>
                    <a:pt x="531" y="2559"/>
                  </a:cubicBezTo>
                  <a:cubicBezTo>
                    <a:pt x="553" y="2668"/>
                    <a:pt x="702" y="2818"/>
                    <a:pt x="776" y="2812"/>
                  </a:cubicBezTo>
                  <a:cubicBezTo>
                    <a:pt x="669" y="2737"/>
                    <a:pt x="610" y="2660"/>
                    <a:pt x="578" y="2550"/>
                  </a:cubicBezTo>
                  <a:cubicBezTo>
                    <a:pt x="584" y="2518"/>
                    <a:pt x="566" y="2455"/>
                    <a:pt x="686" y="2411"/>
                  </a:cubicBezTo>
                  <a:cubicBezTo>
                    <a:pt x="781" y="2391"/>
                    <a:pt x="906" y="2419"/>
                    <a:pt x="1000" y="2452"/>
                  </a:cubicBezTo>
                  <a:cubicBezTo>
                    <a:pt x="948" y="2487"/>
                    <a:pt x="937" y="2525"/>
                    <a:pt x="948" y="2548"/>
                  </a:cubicBezTo>
                  <a:cubicBezTo>
                    <a:pt x="964" y="2530"/>
                    <a:pt x="1013" y="2493"/>
                    <a:pt x="1074" y="2465"/>
                  </a:cubicBezTo>
                  <a:cubicBezTo>
                    <a:pt x="1104" y="2466"/>
                    <a:pt x="1170" y="2468"/>
                    <a:pt x="1470" y="2562"/>
                  </a:cubicBezTo>
                  <a:cubicBezTo>
                    <a:pt x="1518" y="2580"/>
                    <a:pt x="1554" y="2589"/>
                    <a:pt x="1581" y="2593"/>
                  </a:cubicBezTo>
                  <a:cubicBezTo>
                    <a:pt x="1637" y="2632"/>
                    <a:pt x="1712" y="2684"/>
                    <a:pt x="1769" y="2743"/>
                  </a:cubicBezTo>
                  <a:cubicBezTo>
                    <a:pt x="1912" y="2878"/>
                    <a:pt x="1937" y="2961"/>
                    <a:pt x="1987" y="3012"/>
                  </a:cubicBezTo>
                  <a:cubicBezTo>
                    <a:pt x="2048" y="3043"/>
                    <a:pt x="2115" y="3112"/>
                    <a:pt x="2143" y="3125"/>
                  </a:cubicBezTo>
                  <a:cubicBezTo>
                    <a:pt x="2170" y="3102"/>
                    <a:pt x="2175" y="3069"/>
                    <a:pt x="2191" y="3040"/>
                  </a:cubicBezTo>
                  <a:cubicBezTo>
                    <a:pt x="2142" y="2965"/>
                    <a:pt x="2046" y="2895"/>
                    <a:pt x="2042" y="2882"/>
                  </a:cubicBezTo>
                  <a:cubicBezTo>
                    <a:pt x="2026" y="2787"/>
                    <a:pt x="1986" y="2745"/>
                    <a:pt x="1935" y="2721"/>
                  </a:cubicBezTo>
                  <a:cubicBezTo>
                    <a:pt x="1924" y="2663"/>
                    <a:pt x="1928" y="2633"/>
                    <a:pt x="1955" y="2628"/>
                  </a:cubicBezTo>
                  <a:cubicBezTo>
                    <a:pt x="1974" y="2583"/>
                    <a:pt x="1857" y="2472"/>
                    <a:pt x="1812" y="2436"/>
                  </a:cubicBezTo>
                  <a:cubicBezTo>
                    <a:pt x="1778" y="2440"/>
                    <a:pt x="1864" y="2562"/>
                    <a:pt x="1842" y="2578"/>
                  </a:cubicBezTo>
                  <a:cubicBezTo>
                    <a:pt x="1788" y="2584"/>
                    <a:pt x="1639" y="2472"/>
                    <a:pt x="1567" y="2385"/>
                  </a:cubicBezTo>
                  <a:cubicBezTo>
                    <a:pt x="1498" y="2216"/>
                    <a:pt x="1501" y="2022"/>
                    <a:pt x="1577" y="1914"/>
                  </a:cubicBezTo>
                  <a:cubicBezTo>
                    <a:pt x="1640" y="1802"/>
                    <a:pt x="1679" y="1814"/>
                    <a:pt x="1751" y="1809"/>
                  </a:cubicBezTo>
                  <a:cubicBezTo>
                    <a:pt x="1805" y="1808"/>
                    <a:pt x="1792" y="1766"/>
                    <a:pt x="1727" y="1718"/>
                  </a:cubicBezTo>
                  <a:cubicBezTo>
                    <a:pt x="1719" y="1700"/>
                    <a:pt x="1841" y="1561"/>
                    <a:pt x="1836" y="1491"/>
                  </a:cubicBezTo>
                  <a:cubicBezTo>
                    <a:pt x="1802" y="1500"/>
                    <a:pt x="1748" y="1641"/>
                    <a:pt x="1688" y="1685"/>
                  </a:cubicBezTo>
                  <a:cubicBezTo>
                    <a:pt x="1667" y="1687"/>
                    <a:pt x="1659" y="1643"/>
                    <a:pt x="1629" y="1665"/>
                  </a:cubicBezTo>
                  <a:cubicBezTo>
                    <a:pt x="1612" y="1680"/>
                    <a:pt x="1621" y="1762"/>
                    <a:pt x="1507" y="1848"/>
                  </a:cubicBezTo>
                  <a:cubicBezTo>
                    <a:pt x="1451" y="1878"/>
                    <a:pt x="1360" y="1810"/>
                    <a:pt x="1303" y="1483"/>
                  </a:cubicBezTo>
                  <a:cubicBezTo>
                    <a:pt x="1259" y="1172"/>
                    <a:pt x="1268" y="1106"/>
                    <a:pt x="1273" y="1076"/>
                  </a:cubicBezTo>
                  <a:cubicBezTo>
                    <a:pt x="1310" y="1021"/>
                    <a:pt x="1355" y="978"/>
                    <a:pt x="1375" y="965"/>
                  </a:cubicBezTo>
                  <a:cubicBezTo>
                    <a:pt x="1354" y="951"/>
                    <a:pt x="1314" y="956"/>
                    <a:pt x="1271" y="1001"/>
                  </a:cubicBezTo>
                  <a:cubicBezTo>
                    <a:pt x="1255" y="903"/>
                    <a:pt x="1247" y="775"/>
                    <a:pt x="1283" y="685"/>
                  </a:cubicBezTo>
                  <a:cubicBezTo>
                    <a:pt x="1346" y="573"/>
                    <a:pt x="1406" y="602"/>
                    <a:pt x="1438" y="601"/>
                  </a:cubicBezTo>
                  <a:cubicBezTo>
                    <a:pt x="1541" y="651"/>
                    <a:pt x="1607" y="722"/>
                    <a:pt x="1663" y="839"/>
                  </a:cubicBezTo>
                  <a:cubicBezTo>
                    <a:pt x="1682" y="767"/>
                    <a:pt x="1558" y="596"/>
                    <a:pt x="1455" y="556"/>
                  </a:cubicBezTo>
                  <a:cubicBezTo>
                    <a:pt x="1548" y="435"/>
                    <a:pt x="1544" y="322"/>
                    <a:pt x="1556" y="289"/>
                  </a:cubicBezTo>
                  <a:cubicBezTo>
                    <a:pt x="1597" y="284"/>
                    <a:pt x="1613" y="245"/>
                    <a:pt x="1598" y="244"/>
                  </a:cubicBezTo>
                  <a:cubicBezTo>
                    <a:pt x="1574" y="246"/>
                    <a:pt x="1554" y="248"/>
                    <a:pt x="1552" y="230"/>
                  </a:cubicBezTo>
                  <a:cubicBezTo>
                    <a:pt x="1530" y="137"/>
                    <a:pt x="1617" y="63"/>
                    <a:pt x="1592" y="41"/>
                  </a:cubicBezTo>
                  <a:cubicBezTo>
                    <a:pt x="1530" y="74"/>
                    <a:pt x="1502" y="44"/>
                    <a:pt x="1489" y="60"/>
                  </a:cubicBezTo>
                  <a:cubicBezTo>
                    <a:pt x="1519" y="82"/>
                    <a:pt x="1505" y="204"/>
                    <a:pt x="1508" y="266"/>
                  </a:cubicBezTo>
                  <a:cubicBezTo>
                    <a:pt x="1522" y="321"/>
                    <a:pt x="1465" y="506"/>
                    <a:pt x="1387" y="530"/>
                  </a:cubicBezTo>
                  <a:cubicBezTo>
                    <a:pt x="1378" y="531"/>
                    <a:pt x="1370" y="533"/>
                    <a:pt x="1363" y="535"/>
                  </a:cubicBezTo>
                  <a:cubicBezTo>
                    <a:pt x="1363" y="508"/>
                    <a:pt x="1352" y="493"/>
                    <a:pt x="1343" y="492"/>
                  </a:cubicBezTo>
                  <a:cubicBezTo>
                    <a:pt x="1332" y="495"/>
                    <a:pt x="1338" y="513"/>
                    <a:pt x="1331" y="544"/>
                  </a:cubicBezTo>
                  <a:cubicBezTo>
                    <a:pt x="1292" y="559"/>
                    <a:pt x="1266" y="577"/>
                    <a:pt x="1253" y="561"/>
                  </a:cubicBezTo>
                  <a:cubicBezTo>
                    <a:pt x="1244" y="479"/>
                    <a:pt x="1223" y="339"/>
                    <a:pt x="1228" y="266"/>
                  </a:cubicBezTo>
                  <a:cubicBezTo>
                    <a:pt x="1233" y="257"/>
                    <a:pt x="1244" y="167"/>
                    <a:pt x="1317" y="119"/>
                  </a:cubicBezTo>
                  <a:cubicBezTo>
                    <a:pt x="1274" y="91"/>
                    <a:pt x="1227" y="182"/>
                    <a:pt x="1212" y="165"/>
                  </a:cubicBezTo>
                  <a:cubicBezTo>
                    <a:pt x="1178" y="73"/>
                    <a:pt x="1078" y="0"/>
                    <a:pt x="1063" y="31"/>
                  </a:cubicBezTo>
                  <a:cubicBezTo>
                    <a:pt x="1128" y="69"/>
                    <a:pt x="1182" y="160"/>
                    <a:pt x="1186" y="268"/>
                  </a:cubicBezTo>
                  <a:cubicBezTo>
                    <a:pt x="1174" y="288"/>
                    <a:pt x="1143" y="272"/>
                    <a:pt x="1135" y="300"/>
                  </a:cubicBezTo>
                  <a:cubicBezTo>
                    <a:pt x="1136" y="305"/>
                    <a:pt x="1166" y="307"/>
                    <a:pt x="1178" y="322"/>
                  </a:cubicBezTo>
                  <a:cubicBezTo>
                    <a:pt x="1190" y="337"/>
                    <a:pt x="1175" y="419"/>
                    <a:pt x="1199" y="581"/>
                  </a:cubicBezTo>
                  <a:cubicBezTo>
                    <a:pt x="1228" y="712"/>
                    <a:pt x="1191" y="658"/>
                    <a:pt x="1214" y="907"/>
                  </a:cubicBezTo>
                  <a:cubicBezTo>
                    <a:pt x="1237" y="1067"/>
                    <a:pt x="1178" y="1072"/>
                    <a:pt x="1185" y="1144"/>
                  </a:cubicBezTo>
                  <a:cubicBezTo>
                    <a:pt x="1184" y="1206"/>
                    <a:pt x="1255" y="1508"/>
                    <a:pt x="1243" y="1604"/>
                  </a:cubicBezTo>
                  <a:cubicBezTo>
                    <a:pt x="1223" y="1587"/>
                    <a:pt x="1199" y="1563"/>
                    <a:pt x="1172" y="1524"/>
                  </a:cubicBezTo>
                  <a:cubicBezTo>
                    <a:pt x="1018" y="1326"/>
                    <a:pt x="1028" y="1391"/>
                    <a:pt x="960" y="1275"/>
                  </a:cubicBezTo>
                  <a:cubicBezTo>
                    <a:pt x="866" y="1141"/>
                    <a:pt x="799" y="1091"/>
                    <a:pt x="798" y="1072"/>
                  </a:cubicBezTo>
                  <a:cubicBezTo>
                    <a:pt x="797" y="1053"/>
                    <a:pt x="817" y="1031"/>
                    <a:pt x="814" y="1027"/>
                  </a:cubicBezTo>
                  <a:cubicBezTo>
                    <a:pt x="789" y="1012"/>
                    <a:pt x="777" y="1044"/>
                    <a:pt x="755" y="1038"/>
                  </a:cubicBezTo>
                  <a:cubicBezTo>
                    <a:pt x="684" y="957"/>
                    <a:pt x="661" y="853"/>
                    <a:pt x="683" y="781"/>
                  </a:cubicBezTo>
                  <a:cubicBezTo>
                    <a:pt x="650" y="769"/>
                    <a:pt x="628" y="891"/>
                    <a:pt x="666" y="981"/>
                  </a:cubicBezTo>
                  <a:cubicBezTo>
                    <a:pt x="666" y="1004"/>
                    <a:pt x="570" y="969"/>
                    <a:pt x="557" y="1019"/>
                  </a:cubicBezTo>
                  <a:cubicBezTo>
                    <a:pt x="643" y="1004"/>
                    <a:pt x="713" y="1062"/>
                    <a:pt x="722" y="1065"/>
                  </a:cubicBezTo>
                  <a:cubicBezTo>
                    <a:pt x="776" y="1115"/>
                    <a:pt x="857" y="1232"/>
                    <a:pt x="907" y="1298"/>
                  </a:cubicBezTo>
                  <a:cubicBezTo>
                    <a:pt x="908" y="1318"/>
                    <a:pt x="877" y="1323"/>
                    <a:pt x="838" y="1339"/>
                  </a:cubicBezTo>
                  <a:cubicBezTo>
                    <a:pt x="812" y="1321"/>
                    <a:pt x="803" y="1304"/>
                    <a:pt x="794" y="1308"/>
                  </a:cubicBezTo>
                  <a:cubicBezTo>
                    <a:pt x="787" y="1316"/>
                    <a:pt x="790" y="1334"/>
                    <a:pt x="809" y="1353"/>
                  </a:cubicBezTo>
                  <a:cubicBezTo>
                    <a:pt x="802" y="1357"/>
                    <a:pt x="795" y="1362"/>
                    <a:pt x="788" y="1367"/>
                  </a:cubicBezTo>
                  <a:cubicBezTo>
                    <a:pt x="714" y="1402"/>
                    <a:pt x="546" y="1307"/>
                    <a:pt x="518" y="1257"/>
                  </a:cubicBezTo>
                  <a:cubicBezTo>
                    <a:pt x="479" y="1210"/>
                    <a:pt x="385" y="1130"/>
                    <a:pt x="392" y="1094"/>
                  </a:cubicBezTo>
                  <a:cubicBezTo>
                    <a:pt x="372" y="1091"/>
                    <a:pt x="371" y="1132"/>
                    <a:pt x="304" y="1151"/>
                  </a:cubicBezTo>
                  <a:cubicBezTo>
                    <a:pt x="300" y="1184"/>
                    <a:pt x="414" y="1179"/>
                    <a:pt x="462" y="1261"/>
                  </a:cubicBezTo>
                  <a:cubicBezTo>
                    <a:pt x="473" y="1276"/>
                    <a:pt x="457" y="1288"/>
                    <a:pt x="438" y="1303"/>
                  </a:cubicBezTo>
                  <a:cubicBezTo>
                    <a:pt x="428" y="1314"/>
                    <a:pt x="466" y="1331"/>
                    <a:pt x="499" y="1307"/>
                  </a:cubicBezTo>
                  <a:cubicBezTo>
                    <a:pt x="531" y="1323"/>
                    <a:pt x="605" y="1408"/>
                    <a:pt x="756" y="1432"/>
                  </a:cubicBezTo>
                  <a:cubicBezTo>
                    <a:pt x="707" y="1532"/>
                    <a:pt x="735" y="1742"/>
                    <a:pt x="798" y="1781"/>
                  </a:cubicBezTo>
                  <a:cubicBezTo>
                    <a:pt x="759" y="1657"/>
                    <a:pt x="758" y="1560"/>
                    <a:pt x="799" y="1453"/>
                  </a:cubicBezTo>
                  <a:cubicBezTo>
                    <a:pt x="823" y="1432"/>
                    <a:pt x="847" y="1370"/>
                    <a:pt x="969" y="1409"/>
                  </a:cubicBezTo>
                  <a:cubicBezTo>
                    <a:pt x="1057" y="1450"/>
                    <a:pt x="1139" y="1549"/>
                    <a:pt x="1194" y="1631"/>
                  </a:cubicBezTo>
                  <a:cubicBezTo>
                    <a:pt x="1132" y="1628"/>
                    <a:pt x="1100" y="1652"/>
                    <a:pt x="1095" y="1676"/>
                  </a:cubicBezTo>
                  <a:cubicBezTo>
                    <a:pt x="1118" y="1671"/>
                    <a:pt x="1180" y="1672"/>
                    <a:pt x="1245" y="1687"/>
                  </a:cubicBezTo>
                  <a:cubicBezTo>
                    <a:pt x="1248" y="1689"/>
                    <a:pt x="1252" y="1691"/>
                    <a:pt x="1257" y="1693"/>
                  </a:cubicBezTo>
                  <a:cubicBezTo>
                    <a:pt x="1293" y="1787"/>
                    <a:pt x="1381" y="1913"/>
                    <a:pt x="1386" y="2030"/>
                  </a:cubicBezTo>
                  <a:cubicBezTo>
                    <a:pt x="1384" y="2102"/>
                    <a:pt x="1466" y="2214"/>
                    <a:pt x="1445" y="2270"/>
                  </a:cubicBezTo>
                  <a:cubicBezTo>
                    <a:pt x="1381" y="2245"/>
                    <a:pt x="1368" y="2153"/>
                    <a:pt x="1342" y="2161"/>
                  </a:cubicBezTo>
                  <a:cubicBezTo>
                    <a:pt x="1287" y="2226"/>
                    <a:pt x="1300" y="2249"/>
                    <a:pt x="1392" y="2327"/>
                  </a:cubicBezTo>
                  <a:cubicBezTo>
                    <a:pt x="1451" y="2374"/>
                    <a:pt x="1526" y="2463"/>
                    <a:pt x="1537" y="25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1"/>
            <p:cNvSpPr>
              <a:spLocks noEditPoints="1"/>
            </p:cNvSpPr>
            <p:nvPr/>
          </p:nvSpPr>
          <p:spPr bwMode="auto">
            <a:xfrm flipH="1">
              <a:off x="4138722" y="-2109512"/>
              <a:ext cx="736278" cy="587291"/>
            </a:xfrm>
            <a:custGeom>
              <a:gdLst>
                <a:gd name="T0" fmla="*/ 308 w 504"/>
                <a:gd name="T1" fmla="*/ 283 h 402"/>
                <a:gd name="T2" fmla="*/ 195 w 504"/>
                <a:gd name="T3" fmla="*/ 106 h 402"/>
                <a:gd name="T4" fmla="*/ 267 w 504"/>
                <a:gd name="T5" fmla="*/ 240 h 402"/>
                <a:gd name="T6" fmla="*/ 468 w 504"/>
                <a:gd name="T7" fmla="*/ 23 h 402"/>
                <a:gd name="T8" fmla="*/ 490 w 504"/>
                <a:gd name="T9" fmla="*/ 176 h 402"/>
                <a:gd name="T10" fmla="*/ 427 w 504"/>
                <a:gd name="T11" fmla="*/ 268 h 402"/>
                <a:gd name="T12" fmla="*/ 246 w 504"/>
                <a:gd name="T13" fmla="*/ 402 h 402"/>
                <a:gd name="T14" fmla="*/ 0 w 504"/>
                <a:gd name="T15" fmla="*/ 372 h 402"/>
                <a:gd name="T16" fmla="*/ 118 w 504"/>
                <a:gd name="T17" fmla="*/ 71 h 402"/>
                <a:gd name="T18" fmla="*/ 363 w 504"/>
                <a:gd name="T19" fmla="*/ 258 h 402"/>
                <a:gd name="T20" fmla="*/ 386 w 504"/>
                <a:gd name="T21" fmla="*/ 249 h 402"/>
                <a:gd name="T22" fmla="*/ 354 w 504"/>
                <a:gd name="T23" fmla="*/ 212 h 402"/>
                <a:gd name="T24" fmla="*/ 315 w 504"/>
                <a:gd name="T25" fmla="*/ 123 h 402"/>
                <a:gd name="T26" fmla="*/ 359 w 504"/>
                <a:gd name="T27" fmla="*/ 59 h 402"/>
                <a:gd name="T28" fmla="*/ 383 w 504"/>
                <a:gd name="T29" fmla="*/ 48 h 402"/>
                <a:gd name="T30" fmla="*/ 418 w 504"/>
                <a:gd name="T31" fmla="*/ 48 h 402"/>
                <a:gd name="T32" fmla="*/ 388 w 504"/>
                <a:gd name="T33" fmla="*/ 60 h 402"/>
                <a:gd name="T34" fmla="*/ 365 w 504"/>
                <a:gd name="T35" fmla="*/ 70 h 402"/>
                <a:gd name="T36" fmla="*/ 327 w 504"/>
                <a:gd name="T37" fmla="*/ 124 h 402"/>
                <a:gd name="T38" fmla="*/ 367 w 504"/>
                <a:gd name="T39" fmla="*/ 208 h 402"/>
                <a:gd name="T40" fmla="*/ 383 w 504"/>
                <a:gd name="T41" fmla="*/ 226 h 402"/>
                <a:gd name="T42" fmla="*/ 403 w 504"/>
                <a:gd name="T43" fmla="*/ 252 h 402"/>
                <a:gd name="T44" fmla="*/ 478 w 504"/>
                <a:gd name="T45" fmla="*/ 173 h 402"/>
                <a:gd name="T46" fmla="*/ 491 w 504"/>
                <a:gd name="T47" fmla="*/ 105 h 402"/>
                <a:gd name="T48" fmla="*/ 452 w 504"/>
                <a:gd name="T49" fmla="*/ 43 h 402"/>
                <a:gd name="T50" fmla="*/ 452 w 504"/>
                <a:gd name="T51" fmla="*/ 8 h 402"/>
                <a:gd name="T52" fmla="*/ 148 w 504"/>
                <a:gd name="T53" fmla="*/ 82 h 402"/>
                <a:gd name="T54" fmla="*/ 186 w 504"/>
                <a:gd name="T55" fmla="*/ 218 h 402"/>
                <a:gd name="T56" fmla="*/ 110 w 504"/>
                <a:gd name="T57" fmla="*/ 229 h 402"/>
                <a:gd name="T58" fmla="*/ 166 w 504"/>
                <a:gd name="T59" fmla="*/ 279 h 402"/>
                <a:gd name="T60" fmla="*/ 117 w 504"/>
                <a:gd name="T61" fmla="*/ 257 h 402"/>
                <a:gd name="T62" fmla="*/ 230 w 504"/>
                <a:gd name="T63" fmla="*/ 282 h 402"/>
                <a:gd name="T64" fmla="*/ 155 w 504"/>
                <a:gd name="T65" fmla="*/ 356 h 402"/>
                <a:gd name="T66" fmla="*/ 230 w 504"/>
                <a:gd name="T67" fmla="*/ 282 h 4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2" h="402">
                  <a:moveTo>
                    <a:pt x="263" y="319"/>
                  </a:moveTo>
                  <a:cubicBezTo>
                    <a:pt x="275" y="306"/>
                    <a:pt x="290" y="293"/>
                    <a:pt x="308" y="283"/>
                  </a:cubicBezTo>
                  <a:cubicBezTo>
                    <a:pt x="318" y="276"/>
                    <a:pt x="328" y="271"/>
                    <a:pt x="338" y="267"/>
                  </a:cubicBezTo>
                  <a:cubicBezTo>
                    <a:pt x="315" y="220"/>
                    <a:pt x="227" y="120"/>
                    <a:pt x="195" y="106"/>
                  </a:cubicBezTo>
                  <a:cubicBezTo>
                    <a:pt x="177" y="111"/>
                    <a:pt x="149" y="137"/>
                    <a:pt x="162" y="153"/>
                  </a:cubicBezTo>
                  <a:cubicBezTo>
                    <a:pt x="216" y="160"/>
                    <a:pt x="274" y="186"/>
                    <a:pt x="267" y="240"/>
                  </a:cubicBezTo>
                  <a:cubicBezTo>
                    <a:pt x="261" y="264"/>
                    <a:pt x="265" y="283"/>
                    <a:pt x="263" y="319"/>
                  </a:cubicBezTo>
                  <a:close/>
                  <a:moveTo>
                    <a:pt x="468" y="23"/>
                  </a:moveTo>
                  <a:cubicBezTo>
                    <a:pt x="492" y="36"/>
                    <a:pt x="504" y="69"/>
                    <a:pt x="504" y="105"/>
                  </a:cubicBezTo>
                  <a:cubicBezTo>
                    <a:pt x="504" y="127"/>
                    <a:pt x="499" y="152"/>
                    <a:pt x="490" y="176"/>
                  </a:cubicBezTo>
                  <a:cubicBezTo>
                    <a:pt x="489" y="178"/>
                    <a:pt x="489" y="178"/>
                    <a:pt x="489" y="178"/>
                  </a:cubicBezTo>
                  <a:cubicBezTo>
                    <a:pt x="477" y="209"/>
                    <a:pt x="457" y="241"/>
                    <a:pt x="427" y="268"/>
                  </a:cubicBezTo>
                  <a:cubicBezTo>
                    <a:pt x="431" y="275"/>
                    <a:pt x="431" y="283"/>
                    <a:pt x="430" y="294"/>
                  </a:cubicBezTo>
                  <a:cubicBezTo>
                    <a:pt x="422" y="323"/>
                    <a:pt x="323" y="295"/>
                    <a:pt x="246" y="402"/>
                  </a:cubicBezTo>
                  <a:cubicBezTo>
                    <a:pt x="233" y="393"/>
                    <a:pt x="232" y="373"/>
                    <a:pt x="242" y="351"/>
                  </a:cubicBezTo>
                  <a:cubicBezTo>
                    <a:pt x="153" y="389"/>
                    <a:pt x="57" y="394"/>
                    <a:pt x="0" y="372"/>
                  </a:cubicBezTo>
                  <a:cubicBezTo>
                    <a:pt x="54" y="326"/>
                    <a:pt x="34" y="279"/>
                    <a:pt x="63" y="236"/>
                  </a:cubicBezTo>
                  <a:cubicBezTo>
                    <a:pt x="58" y="205"/>
                    <a:pt x="41" y="134"/>
                    <a:pt x="118" y="71"/>
                  </a:cubicBezTo>
                  <a:cubicBezTo>
                    <a:pt x="118" y="60"/>
                    <a:pt x="105" y="12"/>
                    <a:pt x="119" y="0"/>
                  </a:cubicBezTo>
                  <a:cubicBezTo>
                    <a:pt x="208" y="69"/>
                    <a:pt x="316" y="183"/>
                    <a:pt x="363" y="258"/>
                  </a:cubicBezTo>
                  <a:cubicBezTo>
                    <a:pt x="371" y="255"/>
                    <a:pt x="380" y="254"/>
                    <a:pt x="389" y="253"/>
                  </a:cubicBezTo>
                  <a:cubicBezTo>
                    <a:pt x="388" y="251"/>
                    <a:pt x="387" y="250"/>
                    <a:pt x="386" y="249"/>
                  </a:cubicBezTo>
                  <a:cubicBezTo>
                    <a:pt x="379" y="239"/>
                    <a:pt x="369" y="228"/>
                    <a:pt x="358" y="217"/>
                  </a:cubicBezTo>
                  <a:cubicBezTo>
                    <a:pt x="354" y="212"/>
                    <a:pt x="354" y="212"/>
                    <a:pt x="354" y="212"/>
                  </a:cubicBezTo>
                  <a:cubicBezTo>
                    <a:pt x="334" y="190"/>
                    <a:pt x="315" y="165"/>
                    <a:pt x="315" y="132"/>
                  </a:cubicBezTo>
                  <a:cubicBezTo>
                    <a:pt x="315" y="129"/>
                    <a:pt x="315" y="126"/>
                    <a:pt x="315" y="123"/>
                  </a:cubicBezTo>
                  <a:cubicBezTo>
                    <a:pt x="318" y="90"/>
                    <a:pt x="337" y="71"/>
                    <a:pt x="356" y="60"/>
                  </a:cubicBezTo>
                  <a:cubicBezTo>
                    <a:pt x="359" y="59"/>
                    <a:pt x="359" y="59"/>
                    <a:pt x="359" y="59"/>
                  </a:cubicBezTo>
                  <a:cubicBezTo>
                    <a:pt x="368" y="54"/>
                    <a:pt x="376" y="51"/>
                    <a:pt x="383" y="49"/>
                  </a:cubicBezTo>
                  <a:cubicBezTo>
                    <a:pt x="383" y="49"/>
                    <a:pt x="383" y="49"/>
                    <a:pt x="383" y="48"/>
                  </a:cubicBezTo>
                  <a:cubicBezTo>
                    <a:pt x="383" y="39"/>
                    <a:pt x="391" y="31"/>
                    <a:pt x="400" y="31"/>
                  </a:cubicBezTo>
                  <a:cubicBezTo>
                    <a:pt x="410" y="31"/>
                    <a:pt x="418" y="39"/>
                    <a:pt x="418" y="48"/>
                  </a:cubicBezTo>
                  <a:cubicBezTo>
                    <a:pt x="418" y="58"/>
                    <a:pt x="410" y="66"/>
                    <a:pt x="400" y="66"/>
                  </a:cubicBezTo>
                  <a:cubicBezTo>
                    <a:pt x="395" y="66"/>
                    <a:pt x="391" y="64"/>
                    <a:pt x="388" y="60"/>
                  </a:cubicBezTo>
                  <a:cubicBezTo>
                    <a:pt x="381" y="62"/>
                    <a:pt x="373" y="65"/>
                    <a:pt x="366" y="69"/>
                  </a:cubicBezTo>
                  <a:cubicBezTo>
                    <a:pt x="365" y="70"/>
                    <a:pt x="365" y="70"/>
                    <a:pt x="365" y="70"/>
                  </a:cubicBezTo>
                  <a:cubicBezTo>
                    <a:pt x="347" y="79"/>
                    <a:pt x="330" y="94"/>
                    <a:pt x="327" y="124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27" y="127"/>
                    <a:pt x="327" y="129"/>
                    <a:pt x="327" y="132"/>
                  </a:cubicBezTo>
                  <a:cubicBezTo>
                    <a:pt x="327" y="162"/>
                    <a:pt x="346" y="186"/>
                    <a:pt x="367" y="208"/>
                  </a:cubicBezTo>
                  <a:cubicBezTo>
                    <a:pt x="370" y="211"/>
                    <a:pt x="370" y="211"/>
                    <a:pt x="370" y="211"/>
                  </a:cubicBezTo>
                  <a:cubicBezTo>
                    <a:pt x="374" y="216"/>
                    <a:pt x="379" y="221"/>
                    <a:pt x="383" y="226"/>
                  </a:cubicBezTo>
                  <a:cubicBezTo>
                    <a:pt x="388" y="231"/>
                    <a:pt x="392" y="236"/>
                    <a:pt x="396" y="241"/>
                  </a:cubicBezTo>
                  <a:cubicBezTo>
                    <a:pt x="399" y="245"/>
                    <a:pt x="401" y="248"/>
                    <a:pt x="403" y="252"/>
                  </a:cubicBezTo>
                  <a:cubicBezTo>
                    <a:pt x="409" y="254"/>
                    <a:pt x="414" y="257"/>
                    <a:pt x="418" y="259"/>
                  </a:cubicBezTo>
                  <a:cubicBezTo>
                    <a:pt x="447" y="234"/>
                    <a:pt x="466" y="204"/>
                    <a:pt x="478" y="173"/>
                  </a:cubicBezTo>
                  <a:cubicBezTo>
                    <a:pt x="478" y="173"/>
                    <a:pt x="478" y="173"/>
                    <a:pt x="478" y="173"/>
                  </a:cubicBezTo>
                  <a:cubicBezTo>
                    <a:pt x="487" y="150"/>
                    <a:pt x="491" y="126"/>
                    <a:pt x="491" y="105"/>
                  </a:cubicBezTo>
                  <a:cubicBezTo>
                    <a:pt x="491" y="73"/>
                    <a:pt x="481" y="48"/>
                    <a:pt x="465" y="36"/>
                  </a:cubicBezTo>
                  <a:cubicBezTo>
                    <a:pt x="462" y="40"/>
                    <a:pt x="457" y="43"/>
                    <a:pt x="452" y="43"/>
                  </a:cubicBezTo>
                  <a:cubicBezTo>
                    <a:pt x="443" y="43"/>
                    <a:pt x="436" y="35"/>
                    <a:pt x="436" y="26"/>
                  </a:cubicBezTo>
                  <a:cubicBezTo>
                    <a:pt x="436" y="16"/>
                    <a:pt x="443" y="8"/>
                    <a:pt x="452" y="8"/>
                  </a:cubicBezTo>
                  <a:cubicBezTo>
                    <a:pt x="460" y="8"/>
                    <a:pt x="467" y="14"/>
                    <a:pt x="468" y="23"/>
                  </a:cubicBezTo>
                  <a:close/>
                  <a:moveTo>
                    <a:pt x="148" y="82"/>
                  </a:moveTo>
                  <a:cubicBezTo>
                    <a:pt x="157" y="116"/>
                    <a:pt x="99" y="145"/>
                    <a:pt x="113" y="192"/>
                  </a:cubicBezTo>
                  <a:cubicBezTo>
                    <a:pt x="124" y="202"/>
                    <a:pt x="175" y="178"/>
                    <a:pt x="186" y="218"/>
                  </a:cubicBezTo>
                  <a:cubicBezTo>
                    <a:pt x="190" y="238"/>
                    <a:pt x="248" y="209"/>
                    <a:pt x="226" y="258"/>
                  </a:cubicBezTo>
                  <a:cubicBezTo>
                    <a:pt x="193" y="270"/>
                    <a:pt x="172" y="222"/>
                    <a:pt x="110" y="229"/>
                  </a:cubicBezTo>
                  <a:cubicBezTo>
                    <a:pt x="55" y="227"/>
                    <a:pt x="103" y="98"/>
                    <a:pt x="148" y="82"/>
                  </a:cubicBezTo>
                  <a:close/>
                  <a:moveTo>
                    <a:pt x="166" y="279"/>
                  </a:moveTo>
                  <a:cubicBezTo>
                    <a:pt x="146" y="312"/>
                    <a:pt x="77" y="297"/>
                    <a:pt x="70" y="297"/>
                  </a:cubicBezTo>
                  <a:cubicBezTo>
                    <a:pt x="75" y="263"/>
                    <a:pt x="80" y="257"/>
                    <a:pt x="117" y="257"/>
                  </a:cubicBezTo>
                  <a:cubicBezTo>
                    <a:pt x="138" y="257"/>
                    <a:pt x="153" y="263"/>
                    <a:pt x="166" y="279"/>
                  </a:cubicBezTo>
                  <a:close/>
                  <a:moveTo>
                    <a:pt x="230" y="282"/>
                  </a:moveTo>
                  <a:cubicBezTo>
                    <a:pt x="231" y="319"/>
                    <a:pt x="233" y="326"/>
                    <a:pt x="224" y="338"/>
                  </a:cubicBezTo>
                  <a:cubicBezTo>
                    <a:pt x="200" y="356"/>
                    <a:pt x="172" y="356"/>
                    <a:pt x="155" y="356"/>
                  </a:cubicBezTo>
                  <a:cubicBezTo>
                    <a:pt x="155" y="322"/>
                    <a:pt x="191" y="321"/>
                    <a:pt x="197" y="289"/>
                  </a:cubicBezTo>
                  <a:cubicBezTo>
                    <a:pt x="200" y="275"/>
                    <a:pt x="223" y="273"/>
                    <a:pt x="230" y="28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62"/>
            <p:cNvSpPr>
              <a:spLocks noEditPoints="1"/>
            </p:cNvSpPr>
            <p:nvPr/>
          </p:nvSpPr>
          <p:spPr bwMode="auto">
            <a:xfrm flipH="1">
              <a:off x="1136120" y="-3341587"/>
              <a:ext cx="748024" cy="566891"/>
            </a:xfrm>
            <a:custGeom>
              <a:gdLst>
                <a:gd name="T0" fmla="*/ 184 w 512"/>
                <a:gd name="T1" fmla="*/ 180 h 388"/>
                <a:gd name="T2" fmla="*/ 200 w 512"/>
                <a:gd name="T3" fmla="*/ 182 h 388"/>
                <a:gd name="T4" fmla="*/ 203 w 512"/>
                <a:gd name="T5" fmla="*/ 166 h 388"/>
                <a:gd name="T6" fmla="*/ 187 w 512"/>
                <a:gd name="T7" fmla="*/ 164 h 388"/>
                <a:gd name="T8" fmla="*/ 184 w 512"/>
                <a:gd name="T9" fmla="*/ 179 h 388"/>
                <a:gd name="T10" fmla="*/ 49 w 512"/>
                <a:gd name="T11" fmla="*/ 186 h 388"/>
                <a:gd name="T12" fmla="*/ 146 w 512"/>
                <a:gd name="T13" fmla="*/ 320 h 388"/>
                <a:gd name="T14" fmla="*/ 263 w 512"/>
                <a:gd name="T15" fmla="*/ 126 h 388"/>
                <a:gd name="T16" fmla="*/ 283 w 512"/>
                <a:gd name="T17" fmla="*/ 129 h 388"/>
                <a:gd name="T18" fmla="*/ 283 w 512"/>
                <a:gd name="T19" fmla="*/ 129 h 388"/>
                <a:gd name="T20" fmla="*/ 297 w 512"/>
                <a:gd name="T21" fmla="*/ 368 h 388"/>
                <a:gd name="T22" fmla="*/ 180 w 512"/>
                <a:gd name="T23" fmla="*/ 326 h 388"/>
                <a:gd name="T24" fmla="*/ 252 w 512"/>
                <a:gd name="T25" fmla="*/ 354 h 388"/>
                <a:gd name="T26" fmla="*/ 161 w 512"/>
                <a:gd name="T27" fmla="*/ 207 h 388"/>
                <a:gd name="T28" fmla="*/ 176 w 512"/>
                <a:gd name="T29" fmla="*/ 206 h 388"/>
                <a:gd name="T30" fmla="*/ 177 w 512"/>
                <a:gd name="T31" fmla="*/ 191 h 388"/>
                <a:gd name="T32" fmla="*/ 174 w 512"/>
                <a:gd name="T33" fmla="*/ 189 h 388"/>
                <a:gd name="T34" fmla="*/ 159 w 512"/>
                <a:gd name="T35" fmla="*/ 190 h 388"/>
                <a:gd name="T36" fmla="*/ 158 w 512"/>
                <a:gd name="T37" fmla="*/ 205 h 388"/>
                <a:gd name="T38" fmla="*/ 161 w 512"/>
                <a:gd name="T39" fmla="*/ 207 h 388"/>
                <a:gd name="T40" fmla="*/ 343 w 512"/>
                <a:gd name="T41" fmla="*/ 202 h 388"/>
                <a:gd name="T42" fmla="*/ 340 w 512"/>
                <a:gd name="T43" fmla="*/ 218 h 388"/>
                <a:gd name="T44" fmla="*/ 356 w 512"/>
                <a:gd name="T45" fmla="*/ 220 h 388"/>
                <a:gd name="T46" fmla="*/ 359 w 512"/>
                <a:gd name="T47" fmla="*/ 204 h 388"/>
                <a:gd name="T48" fmla="*/ 319 w 512"/>
                <a:gd name="T49" fmla="*/ 175 h 388"/>
                <a:gd name="T50" fmla="*/ 320 w 512"/>
                <a:gd name="T51" fmla="*/ 191 h 388"/>
                <a:gd name="T52" fmla="*/ 336 w 512"/>
                <a:gd name="T53" fmla="*/ 191 h 388"/>
                <a:gd name="T54" fmla="*/ 335 w 512"/>
                <a:gd name="T55" fmla="*/ 174 h 388"/>
                <a:gd name="T56" fmla="*/ 319 w 512"/>
                <a:gd name="T57" fmla="*/ 175 h 388"/>
                <a:gd name="T58" fmla="*/ 288 w 512"/>
                <a:gd name="T59" fmla="*/ 170 h 388"/>
                <a:gd name="T60" fmla="*/ 293 w 512"/>
                <a:gd name="T61" fmla="*/ 174 h 388"/>
                <a:gd name="T62" fmla="*/ 305 w 512"/>
                <a:gd name="T63" fmla="*/ 172 h 388"/>
                <a:gd name="T64" fmla="*/ 306 w 512"/>
                <a:gd name="T65" fmla="*/ 156 h 388"/>
                <a:gd name="T66" fmla="*/ 302 w 512"/>
                <a:gd name="T67" fmla="*/ 153 h 388"/>
                <a:gd name="T68" fmla="*/ 289 w 512"/>
                <a:gd name="T69" fmla="*/ 155 h 388"/>
                <a:gd name="T70" fmla="*/ 251 w 512"/>
                <a:gd name="T71" fmla="*/ 154 h 388"/>
                <a:gd name="T72" fmla="*/ 253 w 512"/>
                <a:gd name="T73" fmla="*/ 162 h 388"/>
                <a:gd name="T74" fmla="*/ 269 w 512"/>
                <a:gd name="T75" fmla="*/ 164 h 388"/>
                <a:gd name="T76" fmla="*/ 273 w 512"/>
                <a:gd name="T77" fmla="*/ 156 h 388"/>
                <a:gd name="T78" fmla="*/ 271 w 512"/>
                <a:gd name="T79" fmla="*/ 148 h 388"/>
                <a:gd name="T80" fmla="*/ 256 w 512"/>
                <a:gd name="T81" fmla="*/ 145 h 388"/>
                <a:gd name="T82" fmla="*/ 251 w 512"/>
                <a:gd name="T83" fmla="*/ 154 h 388"/>
                <a:gd name="T84" fmla="*/ 216 w 512"/>
                <a:gd name="T85" fmla="*/ 164 h 388"/>
                <a:gd name="T86" fmla="*/ 217 w 512"/>
                <a:gd name="T87" fmla="*/ 165 h 388"/>
                <a:gd name="T88" fmla="*/ 232 w 512"/>
                <a:gd name="T89" fmla="*/ 168 h 388"/>
                <a:gd name="T90" fmla="*/ 233 w 512"/>
                <a:gd name="T91" fmla="*/ 167 h 388"/>
                <a:gd name="T92" fmla="*/ 236 w 512"/>
                <a:gd name="T93" fmla="*/ 153 h 388"/>
                <a:gd name="T94" fmla="*/ 235 w 512"/>
                <a:gd name="T95" fmla="*/ 151 h 388"/>
                <a:gd name="T96" fmla="*/ 221 w 512"/>
                <a:gd name="T97" fmla="*/ 148 h 388"/>
                <a:gd name="T98" fmla="*/ 219 w 512"/>
                <a:gd name="T99" fmla="*/ 149 h 3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2" h="388">
                  <a:moveTo>
                    <a:pt x="184" y="179"/>
                  </a:moveTo>
                  <a:cubicBezTo>
                    <a:pt x="184" y="180"/>
                    <a:pt x="184" y="180"/>
                    <a:pt x="184" y="180"/>
                  </a:cubicBezTo>
                  <a:cubicBezTo>
                    <a:pt x="188" y="185"/>
                    <a:pt x="195" y="186"/>
                    <a:pt x="200" y="183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205" y="179"/>
                    <a:pt x="206" y="172"/>
                    <a:pt x="203" y="167"/>
                  </a:cubicBezTo>
                  <a:cubicBezTo>
                    <a:pt x="203" y="166"/>
                    <a:pt x="203" y="166"/>
                    <a:pt x="203" y="166"/>
                  </a:cubicBezTo>
                  <a:cubicBezTo>
                    <a:pt x="199" y="161"/>
                    <a:pt x="192" y="160"/>
                    <a:pt x="187" y="164"/>
                  </a:cubicBezTo>
                  <a:cubicBezTo>
                    <a:pt x="187" y="164"/>
                    <a:pt x="187" y="164"/>
                    <a:pt x="187" y="164"/>
                  </a:cubicBezTo>
                  <a:cubicBezTo>
                    <a:pt x="182" y="168"/>
                    <a:pt x="181" y="174"/>
                    <a:pt x="184" y="179"/>
                  </a:cubicBezTo>
                  <a:cubicBezTo>
                    <a:pt x="184" y="179"/>
                    <a:pt x="184" y="179"/>
                    <a:pt x="184" y="179"/>
                  </a:cubicBezTo>
                  <a:close/>
                  <a:moveTo>
                    <a:pt x="146" y="320"/>
                  </a:moveTo>
                  <a:cubicBezTo>
                    <a:pt x="35" y="307"/>
                    <a:pt x="0" y="222"/>
                    <a:pt x="49" y="186"/>
                  </a:cubicBezTo>
                  <a:cubicBezTo>
                    <a:pt x="83" y="163"/>
                    <a:pt x="116" y="178"/>
                    <a:pt x="142" y="212"/>
                  </a:cubicBezTo>
                  <a:cubicBezTo>
                    <a:pt x="116" y="261"/>
                    <a:pt x="150" y="306"/>
                    <a:pt x="146" y="320"/>
                  </a:cubicBezTo>
                  <a:close/>
                  <a:moveTo>
                    <a:pt x="141" y="180"/>
                  </a:moveTo>
                  <a:cubicBezTo>
                    <a:pt x="91" y="112"/>
                    <a:pt x="184" y="0"/>
                    <a:pt x="263" y="126"/>
                  </a:cubicBezTo>
                  <a:cubicBezTo>
                    <a:pt x="212" y="126"/>
                    <a:pt x="152" y="160"/>
                    <a:pt x="141" y="180"/>
                  </a:cubicBezTo>
                  <a:close/>
                  <a:moveTo>
                    <a:pt x="283" y="129"/>
                  </a:moveTo>
                  <a:cubicBezTo>
                    <a:pt x="341" y="30"/>
                    <a:pt x="479" y="130"/>
                    <a:pt x="387" y="213"/>
                  </a:cubicBezTo>
                  <a:cubicBezTo>
                    <a:pt x="380" y="157"/>
                    <a:pt x="304" y="133"/>
                    <a:pt x="283" y="129"/>
                  </a:cubicBezTo>
                  <a:close/>
                  <a:moveTo>
                    <a:pt x="362" y="246"/>
                  </a:moveTo>
                  <a:cubicBezTo>
                    <a:pt x="348" y="314"/>
                    <a:pt x="306" y="362"/>
                    <a:pt x="297" y="368"/>
                  </a:cubicBezTo>
                  <a:cubicBezTo>
                    <a:pt x="447" y="388"/>
                    <a:pt x="512" y="230"/>
                    <a:pt x="362" y="246"/>
                  </a:cubicBezTo>
                  <a:close/>
                  <a:moveTo>
                    <a:pt x="180" y="326"/>
                  </a:moveTo>
                  <a:cubicBezTo>
                    <a:pt x="147" y="230"/>
                    <a:pt x="226" y="178"/>
                    <a:pt x="263" y="188"/>
                  </a:cubicBezTo>
                  <a:cubicBezTo>
                    <a:pt x="352" y="209"/>
                    <a:pt x="367" y="297"/>
                    <a:pt x="252" y="354"/>
                  </a:cubicBezTo>
                  <a:cubicBezTo>
                    <a:pt x="259" y="280"/>
                    <a:pt x="227" y="286"/>
                    <a:pt x="180" y="326"/>
                  </a:cubicBezTo>
                  <a:close/>
                  <a:moveTo>
                    <a:pt x="161" y="207"/>
                  </a:moveTo>
                  <a:cubicBezTo>
                    <a:pt x="165" y="210"/>
                    <a:pt x="170" y="210"/>
                    <a:pt x="174" y="207"/>
                  </a:cubicBezTo>
                  <a:cubicBezTo>
                    <a:pt x="175" y="207"/>
                    <a:pt x="175" y="206"/>
                    <a:pt x="176" y="20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1"/>
                    <a:pt x="180" y="195"/>
                    <a:pt x="177" y="191"/>
                  </a:cubicBezTo>
                  <a:cubicBezTo>
                    <a:pt x="176" y="191"/>
                    <a:pt x="176" y="190"/>
                    <a:pt x="175" y="190"/>
                  </a:cubicBezTo>
                  <a:cubicBezTo>
                    <a:pt x="174" y="189"/>
                    <a:pt x="174" y="189"/>
                    <a:pt x="174" y="189"/>
                  </a:cubicBezTo>
                  <a:cubicBezTo>
                    <a:pt x="170" y="186"/>
                    <a:pt x="165" y="186"/>
                    <a:pt x="161" y="189"/>
                  </a:cubicBezTo>
                  <a:cubicBezTo>
                    <a:pt x="160" y="189"/>
                    <a:pt x="160" y="190"/>
                    <a:pt x="159" y="190"/>
                  </a:cubicBezTo>
                  <a:cubicBezTo>
                    <a:pt x="158" y="191"/>
                    <a:pt x="158" y="191"/>
                    <a:pt x="158" y="191"/>
                  </a:cubicBezTo>
                  <a:cubicBezTo>
                    <a:pt x="155" y="195"/>
                    <a:pt x="155" y="201"/>
                    <a:pt x="158" y="205"/>
                  </a:cubicBezTo>
                  <a:cubicBezTo>
                    <a:pt x="159" y="205"/>
                    <a:pt x="159" y="206"/>
                    <a:pt x="160" y="206"/>
                  </a:cubicBezTo>
                  <a:cubicBezTo>
                    <a:pt x="161" y="207"/>
                    <a:pt x="161" y="207"/>
                    <a:pt x="161" y="207"/>
                  </a:cubicBezTo>
                  <a:close/>
                  <a:moveTo>
                    <a:pt x="344" y="201"/>
                  </a:moveTo>
                  <a:cubicBezTo>
                    <a:pt x="344" y="201"/>
                    <a:pt x="343" y="202"/>
                    <a:pt x="343" y="202"/>
                  </a:cubicBezTo>
                  <a:cubicBezTo>
                    <a:pt x="338" y="205"/>
                    <a:pt x="337" y="212"/>
                    <a:pt x="339" y="217"/>
                  </a:cubicBezTo>
                  <a:cubicBezTo>
                    <a:pt x="340" y="217"/>
                    <a:pt x="340" y="218"/>
                    <a:pt x="340" y="218"/>
                  </a:cubicBezTo>
                  <a:cubicBezTo>
                    <a:pt x="344" y="222"/>
                    <a:pt x="350" y="224"/>
                    <a:pt x="355" y="221"/>
                  </a:cubicBezTo>
                  <a:cubicBezTo>
                    <a:pt x="355" y="221"/>
                    <a:pt x="356" y="221"/>
                    <a:pt x="356" y="220"/>
                  </a:cubicBezTo>
                  <a:cubicBezTo>
                    <a:pt x="361" y="217"/>
                    <a:pt x="362" y="211"/>
                    <a:pt x="359" y="206"/>
                  </a:cubicBezTo>
                  <a:cubicBezTo>
                    <a:pt x="359" y="205"/>
                    <a:pt x="359" y="205"/>
                    <a:pt x="359" y="204"/>
                  </a:cubicBezTo>
                  <a:cubicBezTo>
                    <a:pt x="355" y="200"/>
                    <a:pt x="349" y="198"/>
                    <a:pt x="344" y="201"/>
                  </a:cubicBezTo>
                  <a:close/>
                  <a:moveTo>
                    <a:pt x="319" y="175"/>
                  </a:moveTo>
                  <a:cubicBezTo>
                    <a:pt x="315" y="179"/>
                    <a:pt x="315" y="185"/>
                    <a:pt x="318" y="190"/>
                  </a:cubicBezTo>
                  <a:cubicBezTo>
                    <a:pt x="319" y="190"/>
                    <a:pt x="319" y="191"/>
                    <a:pt x="320" y="191"/>
                  </a:cubicBezTo>
                  <a:cubicBezTo>
                    <a:pt x="324" y="195"/>
                    <a:pt x="330" y="195"/>
                    <a:pt x="334" y="192"/>
                  </a:cubicBezTo>
                  <a:cubicBezTo>
                    <a:pt x="335" y="192"/>
                    <a:pt x="335" y="191"/>
                    <a:pt x="336" y="191"/>
                  </a:cubicBezTo>
                  <a:cubicBezTo>
                    <a:pt x="339" y="186"/>
                    <a:pt x="340" y="180"/>
                    <a:pt x="336" y="176"/>
                  </a:cubicBezTo>
                  <a:cubicBezTo>
                    <a:pt x="336" y="175"/>
                    <a:pt x="335" y="175"/>
                    <a:pt x="335" y="174"/>
                  </a:cubicBezTo>
                  <a:cubicBezTo>
                    <a:pt x="331" y="171"/>
                    <a:pt x="325" y="171"/>
                    <a:pt x="320" y="174"/>
                  </a:cubicBezTo>
                  <a:cubicBezTo>
                    <a:pt x="320" y="174"/>
                    <a:pt x="319" y="175"/>
                    <a:pt x="319" y="175"/>
                  </a:cubicBezTo>
                  <a:close/>
                  <a:moveTo>
                    <a:pt x="287" y="159"/>
                  </a:moveTo>
                  <a:cubicBezTo>
                    <a:pt x="285" y="163"/>
                    <a:pt x="286" y="167"/>
                    <a:pt x="288" y="170"/>
                  </a:cubicBezTo>
                  <a:cubicBezTo>
                    <a:pt x="289" y="171"/>
                    <a:pt x="289" y="171"/>
                    <a:pt x="289" y="171"/>
                  </a:cubicBezTo>
                  <a:cubicBezTo>
                    <a:pt x="290" y="172"/>
                    <a:pt x="291" y="173"/>
                    <a:pt x="293" y="174"/>
                  </a:cubicBezTo>
                  <a:cubicBezTo>
                    <a:pt x="296" y="175"/>
                    <a:pt x="301" y="175"/>
                    <a:pt x="304" y="172"/>
                  </a:cubicBezTo>
                  <a:cubicBezTo>
                    <a:pt x="305" y="172"/>
                    <a:pt x="305" y="172"/>
                    <a:pt x="305" y="172"/>
                  </a:cubicBezTo>
                  <a:cubicBezTo>
                    <a:pt x="306" y="171"/>
                    <a:pt x="307" y="169"/>
                    <a:pt x="308" y="168"/>
                  </a:cubicBezTo>
                  <a:cubicBezTo>
                    <a:pt x="309" y="164"/>
                    <a:pt x="309" y="160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4" y="155"/>
                    <a:pt x="303" y="154"/>
                    <a:pt x="302" y="153"/>
                  </a:cubicBezTo>
                  <a:cubicBezTo>
                    <a:pt x="298" y="151"/>
                    <a:pt x="293" y="152"/>
                    <a:pt x="290" y="154"/>
                  </a:cubicBezTo>
                  <a:cubicBezTo>
                    <a:pt x="289" y="155"/>
                    <a:pt x="289" y="155"/>
                    <a:pt x="289" y="155"/>
                  </a:cubicBezTo>
                  <a:cubicBezTo>
                    <a:pt x="288" y="156"/>
                    <a:pt x="287" y="157"/>
                    <a:pt x="287" y="159"/>
                  </a:cubicBezTo>
                  <a:close/>
                  <a:moveTo>
                    <a:pt x="251" y="154"/>
                  </a:moveTo>
                  <a:cubicBezTo>
                    <a:pt x="251" y="157"/>
                    <a:pt x="251" y="159"/>
                    <a:pt x="253" y="161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5" y="164"/>
                    <a:pt x="258" y="166"/>
                    <a:pt x="261" y="166"/>
                  </a:cubicBezTo>
                  <a:cubicBezTo>
                    <a:pt x="264" y="166"/>
                    <a:pt x="267" y="166"/>
                    <a:pt x="269" y="164"/>
                  </a:cubicBezTo>
                  <a:cubicBezTo>
                    <a:pt x="269" y="164"/>
                    <a:pt x="269" y="164"/>
                    <a:pt x="269" y="164"/>
                  </a:cubicBezTo>
                  <a:cubicBezTo>
                    <a:pt x="271" y="162"/>
                    <a:pt x="273" y="159"/>
                    <a:pt x="273" y="156"/>
                  </a:cubicBezTo>
                  <a:cubicBezTo>
                    <a:pt x="274" y="153"/>
                    <a:pt x="273" y="150"/>
                    <a:pt x="271" y="148"/>
                  </a:cubicBezTo>
                  <a:cubicBezTo>
                    <a:pt x="271" y="148"/>
                    <a:pt x="271" y="148"/>
                    <a:pt x="271" y="148"/>
                  </a:cubicBezTo>
                  <a:cubicBezTo>
                    <a:pt x="269" y="145"/>
                    <a:pt x="266" y="144"/>
                    <a:pt x="263" y="143"/>
                  </a:cubicBezTo>
                  <a:cubicBezTo>
                    <a:pt x="260" y="143"/>
                    <a:pt x="258" y="144"/>
                    <a:pt x="256" y="145"/>
                  </a:cubicBezTo>
                  <a:cubicBezTo>
                    <a:pt x="255" y="146"/>
                    <a:pt x="255" y="146"/>
                    <a:pt x="255" y="146"/>
                  </a:cubicBezTo>
                  <a:cubicBezTo>
                    <a:pt x="253" y="148"/>
                    <a:pt x="251" y="151"/>
                    <a:pt x="251" y="154"/>
                  </a:cubicBezTo>
                  <a:close/>
                  <a:moveTo>
                    <a:pt x="215" y="161"/>
                  </a:moveTo>
                  <a:cubicBezTo>
                    <a:pt x="216" y="162"/>
                    <a:pt x="216" y="163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7" y="164"/>
                    <a:pt x="217" y="165"/>
                    <a:pt x="217" y="165"/>
                  </a:cubicBezTo>
                  <a:cubicBezTo>
                    <a:pt x="220" y="169"/>
                    <a:pt x="225" y="170"/>
                    <a:pt x="229" y="169"/>
                  </a:cubicBezTo>
                  <a:cubicBezTo>
                    <a:pt x="230" y="169"/>
                    <a:pt x="231" y="169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2" y="168"/>
                    <a:pt x="233" y="168"/>
                    <a:pt x="233" y="167"/>
                  </a:cubicBezTo>
                  <a:cubicBezTo>
                    <a:pt x="237" y="165"/>
                    <a:pt x="239" y="160"/>
                    <a:pt x="237" y="155"/>
                  </a:cubicBezTo>
                  <a:cubicBezTo>
                    <a:pt x="237" y="154"/>
                    <a:pt x="237" y="153"/>
                    <a:pt x="236" y="153"/>
                  </a:cubicBezTo>
                  <a:cubicBezTo>
                    <a:pt x="236" y="152"/>
                    <a:pt x="236" y="152"/>
                    <a:pt x="236" y="152"/>
                  </a:cubicBezTo>
                  <a:cubicBezTo>
                    <a:pt x="236" y="152"/>
                    <a:pt x="236" y="152"/>
                    <a:pt x="235" y="151"/>
                  </a:cubicBezTo>
                  <a:cubicBezTo>
                    <a:pt x="233" y="148"/>
                    <a:pt x="228" y="146"/>
                    <a:pt x="223" y="147"/>
                  </a:cubicBezTo>
                  <a:cubicBezTo>
                    <a:pt x="222" y="147"/>
                    <a:pt x="221" y="148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0" y="149"/>
                    <a:pt x="220" y="149"/>
                    <a:pt x="219" y="149"/>
                  </a:cubicBezTo>
                  <a:cubicBezTo>
                    <a:pt x="216" y="152"/>
                    <a:pt x="214" y="156"/>
                    <a:pt x="215" y="16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64"/>
            <p:cNvSpPr>
              <a:spLocks noEditPoints="1"/>
            </p:cNvSpPr>
            <p:nvPr/>
          </p:nvSpPr>
          <p:spPr bwMode="auto">
            <a:xfrm flipH="1">
              <a:off x="2975886" y="-2312900"/>
              <a:ext cx="318373" cy="257172"/>
            </a:xfrm>
            <a:custGeom>
              <a:gdLst>
                <a:gd name="T0" fmla="*/ 109 w 218"/>
                <a:gd name="T1" fmla="*/ 72 h 176"/>
                <a:gd name="T2" fmla="*/ 102 w 218"/>
                <a:gd name="T3" fmla="*/ 0 h 176"/>
                <a:gd name="T4" fmla="*/ 109 w 218"/>
                <a:gd name="T5" fmla="*/ 72 h 176"/>
                <a:gd name="T6" fmla="*/ 82 w 218"/>
                <a:gd name="T7" fmla="*/ 23 h 176"/>
                <a:gd name="T8" fmla="*/ 87 w 218"/>
                <a:gd name="T9" fmla="*/ 168 h 176"/>
                <a:gd name="T10" fmla="*/ 85 w 218"/>
                <a:gd name="T11" fmla="*/ 71 h 176"/>
                <a:gd name="T12" fmla="*/ 82 w 218"/>
                <a:gd name="T13" fmla="*/ 23 h 176"/>
                <a:gd name="T14" fmla="*/ 133 w 218"/>
                <a:gd name="T15" fmla="*/ 24 h 176"/>
                <a:gd name="T16" fmla="*/ 129 w 218"/>
                <a:gd name="T17" fmla="*/ 175 h 176"/>
                <a:gd name="T18" fmla="*/ 113 w 218"/>
                <a:gd name="T19" fmla="*/ 119 h 176"/>
                <a:gd name="T20" fmla="*/ 133 w 218"/>
                <a:gd name="T21" fmla="*/ 24 h 1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76">
                  <a:moveTo>
                    <a:pt x="109" y="72"/>
                  </a:moveTo>
                  <a:cubicBezTo>
                    <a:pt x="140" y="43"/>
                    <a:pt x="117" y="1"/>
                    <a:pt x="102" y="0"/>
                  </a:cubicBezTo>
                  <a:cubicBezTo>
                    <a:pt x="99" y="17"/>
                    <a:pt x="91" y="74"/>
                    <a:pt x="109" y="72"/>
                  </a:cubicBezTo>
                  <a:close/>
                  <a:moveTo>
                    <a:pt x="82" y="23"/>
                  </a:moveTo>
                  <a:cubicBezTo>
                    <a:pt x="0" y="64"/>
                    <a:pt x="10" y="165"/>
                    <a:pt x="87" y="168"/>
                  </a:cubicBezTo>
                  <a:cubicBezTo>
                    <a:pt x="89" y="145"/>
                    <a:pt x="73" y="124"/>
                    <a:pt x="85" y="71"/>
                  </a:cubicBezTo>
                  <a:cubicBezTo>
                    <a:pt x="89" y="49"/>
                    <a:pt x="89" y="32"/>
                    <a:pt x="82" y="23"/>
                  </a:cubicBezTo>
                  <a:close/>
                  <a:moveTo>
                    <a:pt x="133" y="24"/>
                  </a:moveTo>
                  <a:cubicBezTo>
                    <a:pt x="218" y="73"/>
                    <a:pt x="194" y="166"/>
                    <a:pt x="129" y="175"/>
                  </a:cubicBezTo>
                  <a:cubicBezTo>
                    <a:pt x="93" y="176"/>
                    <a:pt x="93" y="147"/>
                    <a:pt x="113" y="119"/>
                  </a:cubicBezTo>
                  <a:cubicBezTo>
                    <a:pt x="148" y="69"/>
                    <a:pt x="140" y="51"/>
                    <a:pt x="133" y="2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55" name="图表 54"/>
          <p:cNvGraphicFramePr/>
          <p:nvPr/>
        </p:nvGraphicFramePr>
        <p:xfrm>
          <a:off x="555932" y="1309821"/>
          <a:ext cx="6357536" cy="4238357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grpSp>
        <p:nvGrpSpPr>
          <p:cNvPr id="60" name="组合 59"/>
          <p:cNvGrpSpPr/>
          <p:nvPr/>
        </p:nvGrpSpPr>
        <p:grpSpPr>
          <a:xfrm>
            <a:off x="6907083" y="1290188"/>
            <a:ext cx="4362541" cy="2064280"/>
            <a:chOff x="6907083" y="1412108"/>
            <a:chExt cx="4362541" cy="2064280"/>
          </a:xfrm>
        </p:grpSpPr>
        <p:sp>
          <p:nvSpPr>
            <p:cNvPr id="58" name="文本框 57"/>
            <p:cNvSpPr txBox="1"/>
            <p:nvPr/>
          </p:nvSpPr>
          <p:spPr>
            <a:xfrm>
              <a:off x="6907083" y="1412108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907084" y="1783617"/>
              <a:ext cx="436254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沉淀后，我愿意做一个温暖的人，有自己的喜好有自己的原则，有自己的信，我愿意做一个温暖的人，有自己的喜好有自己的原则有自己的信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07083" y="3499988"/>
            <a:ext cx="4362541" cy="2064280"/>
            <a:chOff x="6907083" y="1412108"/>
            <a:chExt cx="4362541" cy="2064280"/>
          </a:xfrm>
        </p:grpSpPr>
        <p:sp>
          <p:nvSpPr>
            <p:cNvPr id="62" name="文本框 61"/>
            <p:cNvSpPr txBox="1"/>
            <p:nvPr/>
          </p:nvSpPr>
          <p:spPr>
            <a:xfrm>
              <a:off x="6907083" y="1412108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6907084" y="1783617"/>
              <a:ext cx="436254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沉淀后，我愿意做一个温暖的人，有自己的喜好有自己的原则，有自己的信，我愿意做一个温暖的人，有自己的喜好有自己的原则有自己的信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落实工作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38233" y="2009045"/>
            <a:ext cx="2745912" cy="3206774"/>
            <a:chOff x="1138233" y="2009045"/>
            <a:chExt cx="2745912" cy="320677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rcRect l="-1" r="19348"/>
            <a:stretch>
              <a:fillRect/>
            </a:stretch>
          </p:blipFill>
          <p:spPr>
            <a:xfrm>
              <a:off x="1138233" y="2009045"/>
              <a:ext cx="2586367" cy="3206774"/>
            </a:xfrm>
            <a:prstGeom prst="rect">
              <a:avLst/>
            </a:prstGeom>
          </p:spPr>
        </p:pic>
        <p:sp>
          <p:nvSpPr>
            <p:cNvPr id="19" name="Freeform 58"/>
            <p:cNvSpPr/>
            <p:nvPr/>
          </p:nvSpPr>
          <p:spPr bwMode="auto">
            <a:xfrm flipH="1">
              <a:off x="3657871" y="2275432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8"/>
            <p:cNvSpPr/>
            <p:nvPr/>
          </p:nvSpPr>
          <p:spPr bwMode="auto">
            <a:xfrm flipH="1" flipV="1">
              <a:off x="3657871" y="4713832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 flipH="1">
            <a:off x="1037280" y="2217317"/>
            <a:ext cx="1238852" cy="2662563"/>
            <a:chOff x="3251272" y="4774096"/>
            <a:chExt cx="1081178" cy="2323688"/>
          </a:xfrm>
        </p:grpSpPr>
        <p:sp>
          <p:nvSpPr>
            <p:cNvPr id="23" name="Freeform 26"/>
            <p:cNvSpPr>
              <a:spLocks noEditPoints="1"/>
            </p:cNvSpPr>
            <p:nvPr/>
          </p:nvSpPr>
          <p:spPr bwMode="auto">
            <a:xfrm>
              <a:off x="3881002" y="5889981"/>
              <a:ext cx="451448" cy="482176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8"/>
            <p:cNvSpPr>
              <a:spLocks noEditPoints="1"/>
            </p:cNvSpPr>
            <p:nvPr/>
          </p:nvSpPr>
          <p:spPr bwMode="auto">
            <a:xfrm>
              <a:off x="3594218" y="5623155"/>
              <a:ext cx="289409" cy="356905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2"/>
            <p:cNvSpPr>
              <a:spLocks noEditPoints="1"/>
            </p:cNvSpPr>
            <p:nvPr/>
          </p:nvSpPr>
          <p:spPr bwMode="auto">
            <a:xfrm>
              <a:off x="3783568" y="5425138"/>
              <a:ext cx="154159" cy="149433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3862618" y="5544369"/>
              <a:ext cx="225331" cy="385267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3876274" y="4774096"/>
              <a:ext cx="268663" cy="913403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3404341" y="5575359"/>
              <a:ext cx="100584" cy="131574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8"/>
            <p:cNvSpPr>
              <a:spLocks noEditPoints="1"/>
            </p:cNvSpPr>
            <p:nvPr/>
          </p:nvSpPr>
          <p:spPr bwMode="auto">
            <a:xfrm>
              <a:off x="3892820" y="5065083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9"/>
            <p:cNvSpPr>
              <a:spLocks noEditPoints="1"/>
            </p:cNvSpPr>
            <p:nvPr/>
          </p:nvSpPr>
          <p:spPr bwMode="auto">
            <a:xfrm>
              <a:off x="3953748" y="5350555"/>
              <a:ext cx="268138" cy="302805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3419311" y="5370513"/>
              <a:ext cx="612699" cy="1727271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4"/>
            <p:cNvSpPr>
              <a:spLocks noEditPoints="1"/>
            </p:cNvSpPr>
            <p:nvPr/>
          </p:nvSpPr>
          <p:spPr bwMode="auto">
            <a:xfrm>
              <a:off x="3442315" y="6330028"/>
              <a:ext cx="207700" cy="17941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7"/>
            <p:cNvSpPr>
              <a:spLocks noEditPoints="1"/>
            </p:cNvSpPr>
            <p:nvPr/>
          </p:nvSpPr>
          <p:spPr bwMode="auto">
            <a:xfrm>
              <a:off x="3251272" y="5065083"/>
              <a:ext cx="474388" cy="47289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8"/>
            <p:cNvSpPr/>
            <p:nvPr/>
          </p:nvSpPr>
          <p:spPr bwMode="auto">
            <a:xfrm>
              <a:off x="3345817" y="5863610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8"/>
            <p:cNvSpPr>
              <a:spLocks noEditPoints="1"/>
            </p:cNvSpPr>
            <p:nvPr/>
          </p:nvSpPr>
          <p:spPr bwMode="auto">
            <a:xfrm>
              <a:off x="4117658" y="4839036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268752" y="2900712"/>
            <a:ext cx="1301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落实工作</a:t>
            </a:r>
            <a:endParaRPr lang="zh-CN" altLang="en-US" sz="44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981060" y="2128004"/>
            <a:ext cx="7173661" cy="1196952"/>
            <a:chOff x="4599860" y="1944572"/>
            <a:chExt cx="7173661" cy="1196952"/>
          </a:xfrm>
        </p:grpSpPr>
        <p:sp>
          <p:nvSpPr>
            <p:cNvPr id="38" name="文本框 37"/>
            <p:cNvSpPr txBox="1"/>
            <p:nvPr/>
          </p:nvSpPr>
          <p:spPr>
            <a:xfrm>
              <a:off x="4965620" y="1944572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599860" y="2248972"/>
              <a:ext cx="717366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沉淀后，我愿意做一个温暖的人，有自己的喜好有自己的原则有自己的信，我愿意做一个温暖的人，有自己的喜好有自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99860" y="1944572"/>
              <a:ext cx="4831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981060" y="3306564"/>
            <a:ext cx="7173661" cy="1196952"/>
            <a:chOff x="4599860" y="1944572"/>
            <a:chExt cx="7173661" cy="1196952"/>
          </a:xfrm>
        </p:grpSpPr>
        <p:sp>
          <p:nvSpPr>
            <p:cNvPr id="43" name="文本框 42"/>
            <p:cNvSpPr txBox="1"/>
            <p:nvPr/>
          </p:nvSpPr>
          <p:spPr>
            <a:xfrm>
              <a:off x="4965620" y="1944572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599860" y="2248972"/>
              <a:ext cx="717366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沉淀后，我愿意做一个温暖的人，有自己的喜好有自己的原则有自己的信，我愿意做一个温暖的人，有自己的喜好有自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599860" y="1944572"/>
              <a:ext cx="4831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81060" y="4485124"/>
            <a:ext cx="7173661" cy="1196952"/>
            <a:chOff x="4599860" y="1944572"/>
            <a:chExt cx="7173661" cy="1196952"/>
          </a:xfrm>
        </p:grpSpPr>
        <p:sp>
          <p:nvSpPr>
            <p:cNvPr id="47" name="文本框 46"/>
            <p:cNvSpPr txBox="1"/>
            <p:nvPr/>
          </p:nvSpPr>
          <p:spPr>
            <a:xfrm>
              <a:off x="4965620" y="1944572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599860" y="2248972"/>
              <a:ext cx="717366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沉淀后，我愿意做一个温暖的人，有自己的喜好有自己的原则有自己的信，我愿意做一个温暖的人，有自己的喜好有自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599860" y="1944572"/>
              <a:ext cx="4831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023" y="1118884"/>
            <a:ext cx="4732737" cy="39792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63679" y="1968853"/>
            <a:ext cx="35306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9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叁</a:t>
            </a:r>
            <a:endParaRPr lang="zh-CN" altLang="en-US" sz="239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11694" y="3070147"/>
            <a:ext cx="6019703" cy="2055049"/>
            <a:chOff x="4087773" y="2983335"/>
            <a:chExt cx="6019703" cy="2055049"/>
          </a:xfrm>
        </p:grpSpPr>
        <p:sp>
          <p:nvSpPr>
            <p:cNvPr id="4" name="文本框 3"/>
            <p:cNvSpPr txBox="1"/>
            <p:nvPr/>
          </p:nvSpPr>
          <p:spPr>
            <a:xfrm>
              <a:off x="4087773" y="2983335"/>
              <a:ext cx="60197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>
                  <a:latin typeface="华文新魏" panose="02010800040101010101" pitchFamily="2" charset="-122"/>
                  <a:ea typeface="华文新魏" panose="02010800040101010101" pitchFamily="2" charset="-122"/>
                </a:rPr>
                <a:t>20XX</a:t>
              </a:r>
              <a:r>
                <a:rPr lang="zh-CN" altLang="en-US" sz="6000">
                  <a:latin typeface="华文新魏" panose="02010800040101010101" pitchFamily="2" charset="-122"/>
                  <a:ea typeface="华文新魏" panose="02010800040101010101" pitchFamily="2" charset="-122"/>
                </a:rPr>
                <a:t>年工作计划</a:t>
              </a:r>
              <a:endParaRPr lang="zh-CN" altLang="en-US" sz="6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87774" y="3745722"/>
              <a:ext cx="545167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沉淀后，我愿意做一个温暖的人，有自己的喜好有自己的原则，有自己的信仰，不急功近利不浮夸轻薄，宠辱不惊</a:t>
              </a:r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工作计划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4" name="PA_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3" b="6610"/>
          <a:stretch>
            <a:fillRect/>
          </a:stretch>
        </p:blipFill>
        <p:spPr>
          <a:xfrm flipH="1">
            <a:off x="8337630" y="-18288"/>
            <a:ext cx="3854370" cy="278014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25483" y="981093"/>
            <a:ext cx="7173661" cy="1203101"/>
            <a:chOff x="1725483" y="981093"/>
            <a:chExt cx="7173661" cy="1203101"/>
          </a:xfrm>
        </p:grpSpPr>
        <p:sp>
          <p:nvSpPr>
            <p:cNvPr id="6" name="文本框 5"/>
            <p:cNvSpPr txBox="1"/>
            <p:nvPr/>
          </p:nvSpPr>
          <p:spPr>
            <a:xfrm>
              <a:off x="1740723" y="981093"/>
              <a:ext cx="203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725483" y="1291642"/>
              <a:ext cx="717366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沉淀后，我愿意做一个温暖的人，有自己的喜好有自己的原则，有自己的信，我愿意做一个温暖的人，有自己的喜好有自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0" y="281348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725111" y="2761853"/>
            <a:ext cx="1369179" cy="3852307"/>
            <a:chOff x="652561" y="2761853"/>
            <a:chExt cx="1369179" cy="3852307"/>
          </a:xfrm>
        </p:grpSpPr>
        <p:sp>
          <p:nvSpPr>
            <p:cNvPr id="10" name="椭圆 9"/>
            <p:cNvSpPr/>
            <p:nvPr/>
          </p:nvSpPr>
          <p:spPr>
            <a:xfrm>
              <a:off x="128551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52561" y="3015519"/>
              <a:ext cx="1369179" cy="3598641"/>
              <a:chOff x="652561" y="3015519"/>
              <a:chExt cx="1369179" cy="359864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壹月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2599631" y="2761853"/>
            <a:ext cx="1369179" cy="3852307"/>
            <a:chOff x="2222281" y="2761853"/>
            <a:chExt cx="1369179" cy="3852307"/>
          </a:xfrm>
        </p:grpSpPr>
        <p:sp>
          <p:nvSpPr>
            <p:cNvPr id="11" name="椭圆 10"/>
            <p:cNvSpPr/>
            <p:nvPr/>
          </p:nvSpPr>
          <p:spPr>
            <a:xfrm>
              <a:off x="285523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222281" y="3015519"/>
              <a:ext cx="1369179" cy="3598641"/>
              <a:chOff x="652561" y="3015519"/>
              <a:chExt cx="1369179" cy="3598641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贰月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4474151" y="2761853"/>
            <a:ext cx="1369179" cy="3852307"/>
            <a:chOff x="3792001" y="2761853"/>
            <a:chExt cx="1369179" cy="3852307"/>
          </a:xfrm>
        </p:grpSpPr>
        <p:sp>
          <p:nvSpPr>
            <p:cNvPr id="12" name="椭圆 11"/>
            <p:cNvSpPr/>
            <p:nvPr/>
          </p:nvSpPr>
          <p:spPr>
            <a:xfrm>
              <a:off x="442495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792001" y="3015519"/>
              <a:ext cx="1369179" cy="3598641"/>
              <a:chOff x="652561" y="3015519"/>
              <a:chExt cx="1369179" cy="359864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叁月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348671" y="2761853"/>
            <a:ext cx="1369179" cy="3852307"/>
            <a:chOff x="5361721" y="2761853"/>
            <a:chExt cx="1369179" cy="3852307"/>
          </a:xfrm>
        </p:grpSpPr>
        <p:sp>
          <p:nvSpPr>
            <p:cNvPr id="13" name="椭圆 12"/>
            <p:cNvSpPr/>
            <p:nvPr/>
          </p:nvSpPr>
          <p:spPr>
            <a:xfrm>
              <a:off x="599467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361721" y="3015519"/>
              <a:ext cx="1369179" cy="3598641"/>
              <a:chOff x="652561" y="3015519"/>
              <a:chExt cx="1369179" cy="3598641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肆月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223191" y="2761853"/>
            <a:ext cx="1369179" cy="3852307"/>
            <a:chOff x="6931441" y="2761853"/>
            <a:chExt cx="1369179" cy="3852307"/>
          </a:xfrm>
        </p:grpSpPr>
        <p:sp>
          <p:nvSpPr>
            <p:cNvPr id="14" name="椭圆 13"/>
            <p:cNvSpPr/>
            <p:nvPr/>
          </p:nvSpPr>
          <p:spPr>
            <a:xfrm>
              <a:off x="756439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931441" y="3015519"/>
              <a:ext cx="1369179" cy="3598641"/>
              <a:chOff x="652561" y="3015519"/>
              <a:chExt cx="1369179" cy="3598641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伍月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0097711" y="2761853"/>
            <a:ext cx="1369179" cy="3852307"/>
            <a:chOff x="8501161" y="2761853"/>
            <a:chExt cx="1369179" cy="3852307"/>
          </a:xfrm>
        </p:grpSpPr>
        <p:sp>
          <p:nvSpPr>
            <p:cNvPr id="15" name="椭圆 14"/>
            <p:cNvSpPr/>
            <p:nvPr/>
          </p:nvSpPr>
          <p:spPr>
            <a:xfrm>
              <a:off x="913411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8501161" y="3015519"/>
              <a:ext cx="1369179" cy="3598641"/>
              <a:chOff x="652561" y="3015519"/>
              <a:chExt cx="1369179" cy="3598641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陆月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400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9" name="组合 38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工作计划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4" name="PA_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3" b="6610"/>
          <a:stretch>
            <a:fillRect/>
          </a:stretch>
        </p:blipFill>
        <p:spPr>
          <a:xfrm flipH="1">
            <a:off x="8337630" y="-18288"/>
            <a:ext cx="3854370" cy="27801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0723" y="981093"/>
            <a:ext cx="203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rPr>
              <a:t>输入您的标题</a:t>
            </a:r>
            <a:endParaRPr lang="zh-CN" altLang="en-US" sz="2400">
              <a:solidFill>
                <a:srgbClr val="E6001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5483" y="1291642"/>
            <a:ext cx="7173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沉淀后，我愿意做一个温暖的人，有自己的喜好有自己的原则，有自己的信，我愿意做一个温暖的人，有自己的喜好有自</a:t>
            </a:r>
            <a:endParaRPr lang="zh-CN" altLang="en-US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281348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725111" y="2761853"/>
            <a:ext cx="1369179" cy="3852307"/>
            <a:chOff x="652561" y="2761853"/>
            <a:chExt cx="1369179" cy="3852307"/>
          </a:xfrm>
        </p:grpSpPr>
        <p:sp>
          <p:nvSpPr>
            <p:cNvPr id="35" name="椭圆 34"/>
            <p:cNvSpPr/>
            <p:nvPr/>
          </p:nvSpPr>
          <p:spPr>
            <a:xfrm>
              <a:off x="128551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52561" y="3015519"/>
              <a:ext cx="1369179" cy="3598641"/>
              <a:chOff x="652561" y="3015519"/>
              <a:chExt cx="1369179" cy="3598641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柒月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2599631" y="2761853"/>
            <a:ext cx="1369179" cy="3852307"/>
            <a:chOff x="2222281" y="2761853"/>
            <a:chExt cx="1369179" cy="3852307"/>
          </a:xfrm>
        </p:grpSpPr>
        <p:sp>
          <p:nvSpPr>
            <p:cNvPr id="31" name="椭圆 30"/>
            <p:cNvSpPr/>
            <p:nvPr/>
          </p:nvSpPr>
          <p:spPr>
            <a:xfrm>
              <a:off x="285523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222281" y="3015519"/>
              <a:ext cx="1369179" cy="3598641"/>
              <a:chOff x="652561" y="3015519"/>
              <a:chExt cx="1369179" cy="3598641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捌月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474151" y="2761853"/>
            <a:ext cx="1369179" cy="3852307"/>
            <a:chOff x="3792001" y="2761853"/>
            <a:chExt cx="1369179" cy="3852307"/>
          </a:xfrm>
        </p:grpSpPr>
        <p:sp>
          <p:nvSpPr>
            <p:cNvPr id="27" name="椭圆 26"/>
            <p:cNvSpPr/>
            <p:nvPr/>
          </p:nvSpPr>
          <p:spPr>
            <a:xfrm>
              <a:off x="442495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792001" y="3015519"/>
              <a:ext cx="1369179" cy="3598641"/>
              <a:chOff x="652561" y="3015519"/>
              <a:chExt cx="1369179" cy="3598641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玖月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6348671" y="2761853"/>
            <a:ext cx="1369179" cy="3852307"/>
            <a:chOff x="5361721" y="2761853"/>
            <a:chExt cx="1369179" cy="3852307"/>
          </a:xfrm>
        </p:grpSpPr>
        <p:sp>
          <p:nvSpPr>
            <p:cNvPr id="23" name="椭圆 22"/>
            <p:cNvSpPr/>
            <p:nvPr/>
          </p:nvSpPr>
          <p:spPr>
            <a:xfrm>
              <a:off x="599467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5361721" y="3015519"/>
              <a:ext cx="1369179" cy="3598641"/>
              <a:chOff x="652561" y="3015519"/>
              <a:chExt cx="1369179" cy="359864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652561" y="3015519"/>
                <a:ext cx="557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拾月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8223191" y="2761853"/>
            <a:ext cx="1369179" cy="3852307"/>
            <a:chOff x="6931441" y="2761853"/>
            <a:chExt cx="1369179" cy="3852307"/>
          </a:xfrm>
        </p:grpSpPr>
        <p:sp>
          <p:nvSpPr>
            <p:cNvPr id="19" name="椭圆 18"/>
            <p:cNvSpPr/>
            <p:nvPr/>
          </p:nvSpPr>
          <p:spPr>
            <a:xfrm>
              <a:off x="756439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931441" y="3015519"/>
              <a:ext cx="1369179" cy="3598641"/>
              <a:chOff x="652561" y="3015519"/>
              <a:chExt cx="1369179" cy="3598641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652561" y="3015519"/>
                <a:ext cx="55796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拾壹月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0097711" y="2761853"/>
            <a:ext cx="1369179" cy="3852307"/>
            <a:chOff x="8501161" y="2761853"/>
            <a:chExt cx="1369179" cy="3852307"/>
          </a:xfrm>
        </p:grpSpPr>
        <p:sp>
          <p:nvSpPr>
            <p:cNvPr id="15" name="椭圆 14"/>
            <p:cNvSpPr/>
            <p:nvPr/>
          </p:nvSpPr>
          <p:spPr>
            <a:xfrm>
              <a:off x="9134117" y="2761853"/>
              <a:ext cx="103267" cy="1032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501161" y="3015519"/>
              <a:ext cx="1369179" cy="3598641"/>
              <a:chOff x="652561" y="3015519"/>
              <a:chExt cx="1369179" cy="3598641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52561" y="3015519"/>
                <a:ext cx="55796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solidFill>
                      <a:srgbClr val="E60012"/>
                    </a:solidFill>
                    <a:latin typeface="经典行书简" panose="02010609010101010101" pitchFamily="49" charset="-122"/>
                    <a:ea typeface="经典行书简" panose="02010609010101010101" pitchFamily="49" charset="-122"/>
                    <a:cs typeface="经典行书简" panose="02010609010101010101" pitchFamily="49" charset="-122"/>
                  </a:rPr>
                  <a:t>拾贰月</a:t>
                </a:r>
                <a:endParaRPr lang="zh-CN" altLang="en-US" sz="32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036855" y="3015519"/>
                <a:ext cx="984885" cy="35986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沉淀后，我愿意做一个温暖的人有自己的喜好有自己的原则</a:t>
                </a:r>
                <a:endPara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工作计划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3403" y="1527809"/>
            <a:ext cx="4547030" cy="1965374"/>
            <a:chOff x="933403" y="1527809"/>
            <a:chExt cx="4547030" cy="1965374"/>
          </a:xfrm>
        </p:grpSpPr>
        <p:sp>
          <p:nvSpPr>
            <p:cNvPr id="7" name="Freeform 9"/>
            <p:cNvSpPr/>
            <p:nvPr/>
          </p:nvSpPr>
          <p:spPr bwMode="auto">
            <a:xfrm>
              <a:off x="1794132" y="1860497"/>
              <a:ext cx="3686301" cy="1615440"/>
            </a:xfrm>
            <a:custGeom>
              <a:gdLst>
                <a:gd name="T0" fmla="*/ 0 w 7042"/>
                <a:gd name="T1" fmla="*/ 0 h 3086"/>
                <a:gd name="T2" fmla="*/ 1683 w 7042"/>
                <a:gd name="T3" fmla="*/ 0 h 3086"/>
                <a:gd name="T4" fmla="*/ 5779 w 7042"/>
                <a:gd name="T5" fmla="*/ 0 h 3086"/>
                <a:gd name="T6" fmla="*/ 7042 w 7042"/>
                <a:gd name="T7" fmla="*/ 1543 h 3086"/>
                <a:gd name="T8" fmla="*/ 5779 w 7042"/>
                <a:gd name="T9" fmla="*/ 3086 h 3086"/>
                <a:gd name="T10" fmla="*/ 1683 w 7042"/>
                <a:gd name="T11" fmla="*/ 3086 h 3086"/>
                <a:gd name="T12" fmla="*/ 0 w 7042"/>
                <a:gd name="T13" fmla="*/ 3086 h 3086"/>
                <a:gd name="T14" fmla="*/ 0 w 7042"/>
                <a:gd name="T15" fmla="*/ 1543 h 3086"/>
                <a:gd name="T16" fmla="*/ 0 w 7042"/>
                <a:gd name="T17" fmla="*/ 0 h 30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2" h="3086">
                  <a:moveTo>
                    <a:pt x="0" y="0"/>
                  </a:moveTo>
                  <a:lnTo>
                    <a:pt x="1683" y="0"/>
                  </a:lnTo>
                  <a:lnTo>
                    <a:pt x="5779" y="0"/>
                  </a:lnTo>
                  <a:lnTo>
                    <a:pt x="7042" y="1543"/>
                  </a:lnTo>
                  <a:lnTo>
                    <a:pt x="5779" y="3086"/>
                  </a:lnTo>
                  <a:lnTo>
                    <a:pt x="1683" y="3086"/>
                  </a:lnTo>
                  <a:lnTo>
                    <a:pt x="0" y="3086"/>
                  </a:lnTo>
                  <a:lnTo>
                    <a:pt x="0" y="1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88900" dir="2700000" algn="tl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933403" y="1860497"/>
              <a:ext cx="1111334" cy="1615440"/>
            </a:xfrm>
            <a:custGeom>
              <a:gdLst>
                <a:gd name="T0" fmla="*/ 896 w 896"/>
                <a:gd name="T1" fmla="*/ 1112 h 1304"/>
                <a:gd name="T2" fmla="*/ 697 w 896"/>
                <a:gd name="T3" fmla="*/ 1304 h 1304"/>
                <a:gd name="T4" fmla="*/ 199 w 896"/>
                <a:gd name="T5" fmla="*/ 1304 h 1304"/>
                <a:gd name="T6" fmla="*/ 0 w 896"/>
                <a:gd name="T7" fmla="*/ 1112 h 1304"/>
                <a:gd name="T8" fmla="*/ 0 w 896"/>
                <a:gd name="T9" fmla="*/ 192 h 1304"/>
                <a:gd name="T10" fmla="*/ 199 w 896"/>
                <a:gd name="T11" fmla="*/ 0 h 1304"/>
                <a:gd name="T12" fmla="*/ 697 w 896"/>
                <a:gd name="T13" fmla="*/ 0 h 1304"/>
                <a:gd name="T14" fmla="*/ 896 w 896"/>
                <a:gd name="T15" fmla="*/ 192 h 1304"/>
                <a:gd name="T16" fmla="*/ 896 w 896"/>
                <a:gd name="T17" fmla="*/ 1112 h 1304"/>
                <a:gd name="T18" fmla="*/ 623 w 896"/>
                <a:gd name="T19" fmla="*/ 1096 h 1304"/>
                <a:gd name="T20" fmla="*/ 679 w 896"/>
                <a:gd name="T21" fmla="*/ 1044 h 1304"/>
                <a:gd name="T22" fmla="*/ 679 w 896"/>
                <a:gd name="T23" fmla="*/ 262 h 1304"/>
                <a:gd name="T24" fmla="*/ 623 w 896"/>
                <a:gd name="T25" fmla="*/ 208 h 1304"/>
                <a:gd name="T26" fmla="*/ 274 w 896"/>
                <a:gd name="T27" fmla="*/ 208 h 1304"/>
                <a:gd name="T28" fmla="*/ 217 w 896"/>
                <a:gd name="T29" fmla="*/ 262 h 1304"/>
                <a:gd name="T30" fmla="*/ 217 w 896"/>
                <a:gd name="T31" fmla="*/ 1042 h 1304"/>
                <a:gd name="T32" fmla="*/ 274 w 896"/>
                <a:gd name="T33" fmla="*/ 1096 h 1304"/>
                <a:gd name="T34" fmla="*/ 623 w 896"/>
                <a:gd name="T35" fmla="*/ 1096 h 1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6" h="1304">
                  <a:moveTo>
                    <a:pt x="896" y="1112"/>
                  </a:moveTo>
                  <a:cubicBezTo>
                    <a:pt x="896" y="1266"/>
                    <a:pt x="841" y="1304"/>
                    <a:pt x="697" y="1304"/>
                  </a:cubicBezTo>
                  <a:cubicBezTo>
                    <a:pt x="199" y="1304"/>
                    <a:pt x="199" y="1304"/>
                    <a:pt x="199" y="1304"/>
                  </a:cubicBezTo>
                  <a:cubicBezTo>
                    <a:pt x="55" y="1304"/>
                    <a:pt x="0" y="1266"/>
                    <a:pt x="0" y="111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38"/>
                    <a:pt x="55" y="0"/>
                    <a:pt x="199" y="0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841" y="0"/>
                    <a:pt x="896" y="38"/>
                    <a:pt x="896" y="192"/>
                  </a:cubicBezTo>
                  <a:lnTo>
                    <a:pt x="896" y="1112"/>
                  </a:lnTo>
                  <a:close/>
                  <a:moveTo>
                    <a:pt x="623" y="1096"/>
                  </a:moveTo>
                  <a:cubicBezTo>
                    <a:pt x="673" y="1096"/>
                    <a:pt x="679" y="1094"/>
                    <a:pt x="679" y="1044"/>
                  </a:cubicBezTo>
                  <a:cubicBezTo>
                    <a:pt x="679" y="262"/>
                    <a:pt x="679" y="262"/>
                    <a:pt x="679" y="262"/>
                  </a:cubicBezTo>
                  <a:cubicBezTo>
                    <a:pt x="679" y="212"/>
                    <a:pt x="671" y="208"/>
                    <a:pt x="623" y="208"/>
                  </a:cubicBezTo>
                  <a:cubicBezTo>
                    <a:pt x="274" y="208"/>
                    <a:pt x="274" y="208"/>
                    <a:pt x="274" y="208"/>
                  </a:cubicBezTo>
                  <a:cubicBezTo>
                    <a:pt x="225" y="208"/>
                    <a:pt x="217" y="212"/>
                    <a:pt x="217" y="262"/>
                  </a:cubicBezTo>
                  <a:cubicBezTo>
                    <a:pt x="217" y="1042"/>
                    <a:pt x="217" y="1042"/>
                    <a:pt x="217" y="1042"/>
                  </a:cubicBezTo>
                  <a:cubicBezTo>
                    <a:pt x="217" y="1093"/>
                    <a:pt x="225" y="1096"/>
                    <a:pt x="274" y="1096"/>
                  </a:cubicBezTo>
                  <a:lnTo>
                    <a:pt x="623" y="10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098028" y="2011998"/>
              <a:ext cx="205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098028" y="2401107"/>
              <a:ext cx="2491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</a:t>
              </a:r>
              <a:endParaRPr lang="zh-CN" altLang="en-US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466804" y="1527809"/>
              <a:ext cx="914460" cy="1965374"/>
              <a:chOff x="3251272" y="4774096"/>
              <a:chExt cx="1081178" cy="2323688"/>
            </a:xfrm>
          </p:grpSpPr>
          <p:sp>
            <p:nvSpPr>
              <p:cNvPr id="76" name="Freeform 26"/>
              <p:cNvSpPr>
                <a:spLocks noEditPoints="1"/>
              </p:cNvSpPr>
              <p:nvPr/>
            </p:nvSpPr>
            <p:spPr bwMode="auto">
              <a:xfrm>
                <a:off x="3881002" y="5889981"/>
                <a:ext cx="451448" cy="482176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28"/>
              <p:cNvSpPr>
                <a:spLocks noEditPoints="1"/>
              </p:cNvSpPr>
              <p:nvPr/>
            </p:nvSpPr>
            <p:spPr bwMode="auto">
              <a:xfrm>
                <a:off x="3594218" y="5623155"/>
                <a:ext cx="289409" cy="356905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32"/>
              <p:cNvSpPr>
                <a:spLocks noEditPoints="1"/>
              </p:cNvSpPr>
              <p:nvPr/>
            </p:nvSpPr>
            <p:spPr bwMode="auto">
              <a:xfrm>
                <a:off x="3783568" y="5425138"/>
                <a:ext cx="154159" cy="149433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33"/>
              <p:cNvSpPr/>
              <p:nvPr/>
            </p:nvSpPr>
            <p:spPr bwMode="auto">
              <a:xfrm>
                <a:off x="3862618" y="5544369"/>
                <a:ext cx="225331" cy="385267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34"/>
              <p:cNvSpPr/>
              <p:nvPr/>
            </p:nvSpPr>
            <p:spPr bwMode="auto">
              <a:xfrm>
                <a:off x="3876274" y="4774096"/>
                <a:ext cx="268663" cy="913403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3404341" y="5575359"/>
                <a:ext cx="100584" cy="131574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38"/>
              <p:cNvSpPr>
                <a:spLocks noEditPoints="1"/>
              </p:cNvSpPr>
              <p:nvPr/>
            </p:nvSpPr>
            <p:spPr bwMode="auto">
              <a:xfrm>
                <a:off x="3892820" y="5065083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39"/>
              <p:cNvSpPr>
                <a:spLocks noEditPoints="1"/>
              </p:cNvSpPr>
              <p:nvPr/>
            </p:nvSpPr>
            <p:spPr bwMode="auto">
              <a:xfrm>
                <a:off x="3953748" y="5350555"/>
                <a:ext cx="268138" cy="302805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45"/>
              <p:cNvSpPr>
                <a:spLocks noEditPoints="1"/>
              </p:cNvSpPr>
              <p:nvPr/>
            </p:nvSpPr>
            <p:spPr bwMode="auto">
              <a:xfrm>
                <a:off x="3419311" y="5370513"/>
                <a:ext cx="612699" cy="1727271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54"/>
              <p:cNvSpPr>
                <a:spLocks noEditPoints="1"/>
              </p:cNvSpPr>
              <p:nvPr/>
            </p:nvSpPr>
            <p:spPr bwMode="auto">
              <a:xfrm>
                <a:off x="3442315" y="6330028"/>
                <a:ext cx="207700" cy="179415"/>
              </a:xfrm>
              <a:custGeom>
                <a:gdLst>
                  <a:gd name="T0" fmla="*/ 106 w 208"/>
                  <a:gd name="T1" fmla="*/ 169 h 180"/>
                  <a:gd name="T2" fmla="*/ 55 w 208"/>
                  <a:gd name="T3" fmla="*/ 22 h 180"/>
                  <a:gd name="T4" fmla="*/ 106 w 208"/>
                  <a:gd name="T5" fmla="*/ 169 h 180"/>
                  <a:gd name="T6" fmla="*/ 108 w 208"/>
                  <a:gd name="T7" fmla="*/ 118 h 180"/>
                  <a:gd name="T8" fmla="*/ 113 w 208"/>
                  <a:gd name="T9" fmla="*/ 15 h 180"/>
                  <a:gd name="T10" fmla="*/ 121 w 208"/>
                  <a:gd name="T11" fmla="*/ 163 h 180"/>
                  <a:gd name="T12" fmla="*/ 108 w 208"/>
                  <a:gd name="T13" fmla="*/ 118 h 1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0">
                    <a:moveTo>
                      <a:pt x="106" y="169"/>
                    </a:moveTo>
                    <a:cubicBezTo>
                      <a:pt x="16" y="180"/>
                      <a:pt x="0" y="87"/>
                      <a:pt x="55" y="22"/>
                    </a:cubicBezTo>
                    <a:cubicBezTo>
                      <a:pt x="99" y="0"/>
                      <a:pt x="53" y="99"/>
                      <a:pt x="106" y="169"/>
                    </a:cubicBezTo>
                    <a:close/>
                    <a:moveTo>
                      <a:pt x="108" y="118"/>
                    </a:moveTo>
                    <a:cubicBezTo>
                      <a:pt x="105" y="73"/>
                      <a:pt x="87" y="7"/>
                      <a:pt x="113" y="15"/>
                    </a:cubicBezTo>
                    <a:cubicBezTo>
                      <a:pt x="208" y="48"/>
                      <a:pt x="194" y="171"/>
                      <a:pt x="121" y="163"/>
                    </a:cubicBezTo>
                    <a:cubicBezTo>
                      <a:pt x="106" y="154"/>
                      <a:pt x="114" y="138"/>
                      <a:pt x="108" y="11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57"/>
              <p:cNvSpPr>
                <a:spLocks noEditPoints="1"/>
              </p:cNvSpPr>
              <p:nvPr/>
            </p:nvSpPr>
            <p:spPr bwMode="auto">
              <a:xfrm>
                <a:off x="3251272" y="5065083"/>
                <a:ext cx="474388" cy="472897"/>
              </a:xfrm>
              <a:custGeom>
                <a:gdLst>
                  <a:gd name="T0" fmla="*/ 460 w 673"/>
                  <a:gd name="T1" fmla="*/ 390 h 671"/>
                  <a:gd name="T2" fmla="*/ 444 w 673"/>
                  <a:gd name="T3" fmla="*/ 373 h 671"/>
                  <a:gd name="T4" fmla="*/ 461 w 673"/>
                  <a:gd name="T5" fmla="*/ 358 h 671"/>
                  <a:gd name="T6" fmla="*/ 477 w 673"/>
                  <a:gd name="T7" fmla="*/ 375 h 671"/>
                  <a:gd name="T8" fmla="*/ 461 w 673"/>
                  <a:gd name="T9" fmla="*/ 391 h 671"/>
                  <a:gd name="T10" fmla="*/ 562 w 673"/>
                  <a:gd name="T11" fmla="*/ 557 h 671"/>
                  <a:gd name="T12" fmla="*/ 324 w 673"/>
                  <a:gd name="T13" fmla="*/ 550 h 671"/>
                  <a:gd name="T14" fmla="*/ 460 w 673"/>
                  <a:gd name="T15" fmla="*/ 253 h 671"/>
                  <a:gd name="T16" fmla="*/ 441 w 673"/>
                  <a:gd name="T17" fmla="*/ 232 h 671"/>
                  <a:gd name="T18" fmla="*/ 441 w 673"/>
                  <a:gd name="T19" fmla="*/ 232 h 671"/>
                  <a:gd name="T20" fmla="*/ 145 w 673"/>
                  <a:gd name="T21" fmla="*/ 409 h 671"/>
                  <a:gd name="T22" fmla="*/ 290 w 673"/>
                  <a:gd name="T23" fmla="*/ 514 h 671"/>
                  <a:gd name="T24" fmla="*/ 198 w 673"/>
                  <a:gd name="T25" fmla="*/ 451 h 671"/>
                  <a:gd name="T26" fmla="*/ 447 w 673"/>
                  <a:gd name="T27" fmla="*/ 441 h 671"/>
                  <a:gd name="T28" fmla="*/ 436 w 673"/>
                  <a:gd name="T29" fmla="*/ 422 h 671"/>
                  <a:gd name="T30" fmla="*/ 453 w 673"/>
                  <a:gd name="T31" fmla="*/ 409 h 671"/>
                  <a:gd name="T32" fmla="*/ 458 w 673"/>
                  <a:gd name="T33" fmla="*/ 410 h 671"/>
                  <a:gd name="T34" fmla="*/ 468 w 673"/>
                  <a:gd name="T35" fmla="*/ 429 h 671"/>
                  <a:gd name="T36" fmla="*/ 451 w 673"/>
                  <a:gd name="T37" fmla="*/ 442 h 671"/>
                  <a:gd name="T38" fmla="*/ 447 w 673"/>
                  <a:gd name="T39" fmla="*/ 441 h 671"/>
                  <a:gd name="T40" fmla="*/ 306 w 673"/>
                  <a:gd name="T41" fmla="*/ 220 h 671"/>
                  <a:gd name="T42" fmla="*/ 288 w 673"/>
                  <a:gd name="T43" fmla="*/ 236 h 671"/>
                  <a:gd name="T44" fmla="*/ 273 w 673"/>
                  <a:gd name="T45" fmla="*/ 219 h 671"/>
                  <a:gd name="T46" fmla="*/ 290 w 673"/>
                  <a:gd name="T47" fmla="*/ 203 h 671"/>
                  <a:gd name="T48" fmla="*/ 357 w 673"/>
                  <a:gd name="T49" fmla="*/ 227 h 671"/>
                  <a:gd name="T50" fmla="*/ 337 w 673"/>
                  <a:gd name="T51" fmla="*/ 239 h 671"/>
                  <a:gd name="T52" fmla="*/ 325 w 673"/>
                  <a:gd name="T53" fmla="*/ 219 h 671"/>
                  <a:gd name="T54" fmla="*/ 345 w 673"/>
                  <a:gd name="T55" fmla="*/ 207 h 671"/>
                  <a:gd name="T56" fmla="*/ 357 w 673"/>
                  <a:gd name="T57" fmla="*/ 227 h 671"/>
                  <a:gd name="T58" fmla="*/ 388 w 673"/>
                  <a:gd name="T59" fmla="*/ 260 h 671"/>
                  <a:gd name="T60" fmla="*/ 380 w 673"/>
                  <a:gd name="T61" fmla="*/ 257 h 671"/>
                  <a:gd name="T62" fmla="*/ 372 w 673"/>
                  <a:gd name="T63" fmla="*/ 241 h 671"/>
                  <a:gd name="T64" fmla="*/ 389 w 673"/>
                  <a:gd name="T65" fmla="*/ 227 h 671"/>
                  <a:gd name="T66" fmla="*/ 397 w 673"/>
                  <a:gd name="T67" fmla="*/ 229 h 671"/>
                  <a:gd name="T68" fmla="*/ 405 w 673"/>
                  <a:gd name="T69" fmla="*/ 245 h 671"/>
                  <a:gd name="T70" fmla="*/ 437 w 673"/>
                  <a:gd name="T71" fmla="*/ 291 h 671"/>
                  <a:gd name="T72" fmla="*/ 426 w 673"/>
                  <a:gd name="T73" fmla="*/ 294 h 671"/>
                  <a:gd name="T74" fmla="*/ 410 w 673"/>
                  <a:gd name="T75" fmla="*/ 278 h 671"/>
                  <a:gd name="T76" fmla="*/ 417 w 673"/>
                  <a:gd name="T77" fmla="*/ 265 h 671"/>
                  <a:gd name="T78" fmla="*/ 428 w 673"/>
                  <a:gd name="T79" fmla="*/ 262 h 671"/>
                  <a:gd name="T80" fmla="*/ 443 w 673"/>
                  <a:gd name="T81" fmla="*/ 278 h 671"/>
                  <a:gd name="T82" fmla="*/ 437 w 673"/>
                  <a:gd name="T83" fmla="*/ 291 h 671"/>
                  <a:gd name="T84" fmla="*/ 453 w 673"/>
                  <a:gd name="T85" fmla="*/ 339 h 671"/>
                  <a:gd name="T86" fmla="*/ 451 w 673"/>
                  <a:gd name="T87" fmla="*/ 340 h 671"/>
                  <a:gd name="T88" fmla="*/ 436 w 673"/>
                  <a:gd name="T89" fmla="*/ 324 h 671"/>
                  <a:gd name="T90" fmla="*/ 435 w 673"/>
                  <a:gd name="T91" fmla="*/ 322 h 671"/>
                  <a:gd name="T92" fmla="*/ 451 w 673"/>
                  <a:gd name="T93" fmla="*/ 307 h 671"/>
                  <a:gd name="T94" fmla="*/ 453 w 673"/>
                  <a:gd name="T95" fmla="*/ 307 h 671"/>
                  <a:gd name="T96" fmla="*/ 468 w 673"/>
                  <a:gd name="T97" fmla="*/ 322 h 671"/>
                  <a:gd name="T98" fmla="*/ 468 w 673"/>
                  <a:gd name="T99" fmla="*/ 324 h 67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671">
                    <a:moveTo>
                      <a:pt x="461" y="391"/>
                    </a:moveTo>
                    <a:cubicBezTo>
                      <a:pt x="460" y="390"/>
                      <a:pt x="460" y="390"/>
                      <a:pt x="460" y="390"/>
                    </a:cubicBezTo>
                    <a:cubicBezTo>
                      <a:pt x="451" y="390"/>
                      <a:pt x="444" y="383"/>
                      <a:pt x="444" y="374"/>
                    </a:cubicBezTo>
                    <a:cubicBezTo>
                      <a:pt x="444" y="373"/>
                      <a:pt x="444" y="373"/>
                      <a:pt x="444" y="373"/>
                    </a:cubicBezTo>
                    <a:cubicBezTo>
                      <a:pt x="445" y="365"/>
                      <a:pt x="452" y="358"/>
                      <a:pt x="461" y="358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70" y="358"/>
                      <a:pt x="477" y="365"/>
                      <a:pt x="477" y="374"/>
                    </a:cubicBezTo>
                    <a:cubicBezTo>
                      <a:pt x="477" y="375"/>
                      <a:pt x="477" y="375"/>
                      <a:pt x="477" y="375"/>
                    </a:cubicBezTo>
                    <a:cubicBezTo>
                      <a:pt x="477" y="384"/>
                      <a:pt x="469" y="390"/>
                      <a:pt x="461" y="391"/>
                    </a:cubicBezTo>
                    <a:cubicBezTo>
                      <a:pt x="461" y="391"/>
                      <a:pt x="461" y="391"/>
                      <a:pt x="461" y="391"/>
                    </a:cubicBezTo>
                    <a:close/>
                    <a:moveTo>
                      <a:pt x="324" y="550"/>
                    </a:moveTo>
                    <a:cubicBezTo>
                      <a:pt x="430" y="671"/>
                      <a:pt x="559" y="643"/>
                      <a:pt x="562" y="557"/>
                    </a:cubicBezTo>
                    <a:cubicBezTo>
                      <a:pt x="561" y="497"/>
                      <a:pt x="518" y="470"/>
                      <a:pt x="456" y="467"/>
                    </a:cubicBezTo>
                    <a:cubicBezTo>
                      <a:pt x="419" y="537"/>
                      <a:pt x="338" y="534"/>
                      <a:pt x="324" y="550"/>
                    </a:cubicBezTo>
                    <a:close/>
                    <a:moveTo>
                      <a:pt x="495" y="441"/>
                    </a:moveTo>
                    <a:cubicBezTo>
                      <a:pt x="616" y="446"/>
                      <a:pt x="673" y="245"/>
                      <a:pt x="460" y="253"/>
                    </a:cubicBezTo>
                    <a:cubicBezTo>
                      <a:pt x="502" y="314"/>
                      <a:pt x="510" y="413"/>
                      <a:pt x="495" y="441"/>
                    </a:cubicBezTo>
                    <a:close/>
                    <a:moveTo>
                      <a:pt x="441" y="232"/>
                    </a:moveTo>
                    <a:cubicBezTo>
                      <a:pt x="511" y="83"/>
                      <a:pt x="280" y="0"/>
                      <a:pt x="257" y="177"/>
                    </a:cubicBezTo>
                    <a:cubicBezTo>
                      <a:pt x="329" y="140"/>
                      <a:pt x="419" y="210"/>
                      <a:pt x="441" y="232"/>
                    </a:cubicBezTo>
                    <a:close/>
                    <a:moveTo>
                      <a:pt x="237" y="233"/>
                    </a:moveTo>
                    <a:cubicBezTo>
                      <a:pt x="168" y="304"/>
                      <a:pt x="145" y="393"/>
                      <a:pt x="145" y="409"/>
                    </a:cubicBezTo>
                    <a:cubicBezTo>
                      <a:pt x="0" y="247"/>
                      <a:pt x="135" y="41"/>
                      <a:pt x="237" y="233"/>
                    </a:cubicBezTo>
                    <a:close/>
                    <a:moveTo>
                      <a:pt x="290" y="514"/>
                    </a:moveTo>
                    <a:cubicBezTo>
                      <a:pt x="431" y="475"/>
                      <a:pt x="429" y="340"/>
                      <a:pt x="387" y="303"/>
                    </a:cubicBezTo>
                    <a:cubicBezTo>
                      <a:pt x="289" y="215"/>
                      <a:pt x="173" y="268"/>
                      <a:pt x="198" y="451"/>
                    </a:cubicBezTo>
                    <a:cubicBezTo>
                      <a:pt x="281" y="382"/>
                      <a:pt x="299" y="426"/>
                      <a:pt x="290" y="514"/>
                    </a:cubicBezTo>
                    <a:close/>
                    <a:moveTo>
                      <a:pt x="447" y="441"/>
                    </a:moveTo>
                    <a:cubicBezTo>
                      <a:pt x="440" y="438"/>
                      <a:pt x="435" y="431"/>
                      <a:pt x="436" y="424"/>
                    </a:cubicBezTo>
                    <a:cubicBezTo>
                      <a:pt x="436" y="424"/>
                      <a:pt x="436" y="423"/>
                      <a:pt x="436" y="422"/>
                    </a:cubicBezTo>
                    <a:cubicBezTo>
                      <a:pt x="437" y="420"/>
                      <a:pt x="437" y="420"/>
                      <a:pt x="437" y="420"/>
                    </a:cubicBezTo>
                    <a:cubicBezTo>
                      <a:pt x="439" y="413"/>
                      <a:pt x="446" y="408"/>
                      <a:pt x="453" y="409"/>
                    </a:cubicBezTo>
                    <a:cubicBezTo>
                      <a:pt x="454" y="409"/>
                      <a:pt x="455" y="409"/>
                      <a:pt x="456" y="409"/>
                    </a:cubicBezTo>
                    <a:cubicBezTo>
                      <a:pt x="458" y="410"/>
                      <a:pt x="458" y="410"/>
                      <a:pt x="458" y="410"/>
                    </a:cubicBezTo>
                    <a:cubicBezTo>
                      <a:pt x="465" y="412"/>
                      <a:pt x="469" y="419"/>
                      <a:pt x="469" y="426"/>
                    </a:cubicBezTo>
                    <a:cubicBezTo>
                      <a:pt x="469" y="427"/>
                      <a:pt x="468" y="428"/>
                      <a:pt x="468" y="429"/>
                    </a:cubicBezTo>
                    <a:cubicBezTo>
                      <a:pt x="468" y="430"/>
                      <a:pt x="468" y="430"/>
                      <a:pt x="468" y="430"/>
                    </a:cubicBezTo>
                    <a:cubicBezTo>
                      <a:pt x="465" y="438"/>
                      <a:pt x="459" y="442"/>
                      <a:pt x="451" y="442"/>
                    </a:cubicBezTo>
                    <a:cubicBezTo>
                      <a:pt x="451" y="441"/>
                      <a:pt x="450" y="441"/>
                      <a:pt x="449" y="441"/>
                    </a:cubicBezTo>
                    <a:cubicBezTo>
                      <a:pt x="447" y="441"/>
                      <a:pt x="447" y="441"/>
                      <a:pt x="447" y="441"/>
                    </a:cubicBezTo>
                    <a:close/>
                    <a:moveTo>
                      <a:pt x="305" y="218"/>
                    </a:moveTo>
                    <a:cubicBezTo>
                      <a:pt x="306" y="219"/>
                      <a:pt x="306" y="220"/>
                      <a:pt x="306" y="220"/>
                    </a:cubicBezTo>
                    <a:cubicBezTo>
                      <a:pt x="305" y="228"/>
                      <a:pt x="299" y="235"/>
                      <a:pt x="291" y="236"/>
                    </a:cubicBezTo>
                    <a:cubicBezTo>
                      <a:pt x="290" y="236"/>
                      <a:pt x="289" y="236"/>
                      <a:pt x="288" y="236"/>
                    </a:cubicBezTo>
                    <a:cubicBezTo>
                      <a:pt x="280" y="236"/>
                      <a:pt x="274" y="229"/>
                      <a:pt x="273" y="221"/>
                    </a:cubicBezTo>
                    <a:cubicBezTo>
                      <a:pt x="273" y="220"/>
                      <a:pt x="273" y="220"/>
                      <a:pt x="273" y="219"/>
                    </a:cubicBezTo>
                    <a:cubicBezTo>
                      <a:pt x="273" y="211"/>
                      <a:pt x="279" y="204"/>
                      <a:pt x="288" y="203"/>
                    </a:cubicBezTo>
                    <a:cubicBezTo>
                      <a:pt x="288" y="203"/>
                      <a:pt x="289" y="203"/>
                      <a:pt x="290" y="203"/>
                    </a:cubicBezTo>
                    <a:cubicBezTo>
                      <a:pt x="298" y="204"/>
                      <a:pt x="305" y="210"/>
                      <a:pt x="305" y="218"/>
                    </a:cubicBezTo>
                    <a:close/>
                    <a:moveTo>
                      <a:pt x="357" y="227"/>
                    </a:moveTo>
                    <a:cubicBezTo>
                      <a:pt x="355" y="235"/>
                      <a:pt x="348" y="240"/>
                      <a:pt x="340" y="239"/>
                    </a:cubicBezTo>
                    <a:cubicBezTo>
                      <a:pt x="339" y="239"/>
                      <a:pt x="338" y="239"/>
                      <a:pt x="337" y="239"/>
                    </a:cubicBezTo>
                    <a:cubicBezTo>
                      <a:pt x="329" y="237"/>
                      <a:pt x="324" y="230"/>
                      <a:pt x="324" y="222"/>
                    </a:cubicBezTo>
                    <a:cubicBezTo>
                      <a:pt x="325" y="221"/>
                      <a:pt x="325" y="220"/>
                      <a:pt x="325" y="219"/>
                    </a:cubicBezTo>
                    <a:cubicBezTo>
                      <a:pt x="327" y="212"/>
                      <a:pt x="334" y="206"/>
                      <a:pt x="342" y="207"/>
                    </a:cubicBezTo>
                    <a:cubicBezTo>
                      <a:pt x="343" y="207"/>
                      <a:pt x="344" y="207"/>
                      <a:pt x="345" y="207"/>
                    </a:cubicBezTo>
                    <a:cubicBezTo>
                      <a:pt x="352" y="209"/>
                      <a:pt x="358" y="216"/>
                      <a:pt x="357" y="224"/>
                    </a:cubicBezTo>
                    <a:cubicBezTo>
                      <a:pt x="357" y="225"/>
                      <a:pt x="357" y="226"/>
                      <a:pt x="357" y="227"/>
                    </a:cubicBezTo>
                    <a:close/>
                    <a:moveTo>
                      <a:pt x="402" y="252"/>
                    </a:moveTo>
                    <a:cubicBezTo>
                      <a:pt x="399" y="257"/>
                      <a:pt x="393" y="260"/>
                      <a:pt x="388" y="260"/>
                    </a:cubicBezTo>
                    <a:cubicBezTo>
                      <a:pt x="386" y="259"/>
                      <a:pt x="386" y="259"/>
                      <a:pt x="386" y="259"/>
                    </a:cubicBezTo>
                    <a:cubicBezTo>
                      <a:pt x="384" y="259"/>
                      <a:pt x="382" y="258"/>
                      <a:pt x="380" y="257"/>
                    </a:cubicBezTo>
                    <a:cubicBezTo>
                      <a:pt x="375" y="254"/>
                      <a:pt x="372" y="248"/>
                      <a:pt x="372" y="242"/>
                    </a:cubicBezTo>
                    <a:cubicBezTo>
                      <a:pt x="372" y="241"/>
                      <a:pt x="372" y="241"/>
                      <a:pt x="372" y="241"/>
                    </a:cubicBezTo>
                    <a:cubicBezTo>
                      <a:pt x="373" y="239"/>
                      <a:pt x="373" y="237"/>
                      <a:pt x="375" y="234"/>
                    </a:cubicBezTo>
                    <a:cubicBezTo>
                      <a:pt x="378" y="229"/>
                      <a:pt x="384" y="227"/>
                      <a:pt x="389" y="227"/>
                    </a:cubicBezTo>
                    <a:cubicBezTo>
                      <a:pt x="391" y="227"/>
                      <a:pt x="391" y="227"/>
                      <a:pt x="391" y="227"/>
                    </a:cubicBezTo>
                    <a:cubicBezTo>
                      <a:pt x="393" y="227"/>
                      <a:pt x="395" y="228"/>
                      <a:pt x="397" y="229"/>
                    </a:cubicBezTo>
                    <a:cubicBezTo>
                      <a:pt x="402" y="233"/>
                      <a:pt x="405" y="238"/>
                      <a:pt x="405" y="244"/>
                    </a:cubicBezTo>
                    <a:cubicBezTo>
                      <a:pt x="405" y="245"/>
                      <a:pt x="405" y="245"/>
                      <a:pt x="405" y="245"/>
                    </a:cubicBezTo>
                    <a:cubicBezTo>
                      <a:pt x="404" y="248"/>
                      <a:pt x="404" y="250"/>
                      <a:pt x="402" y="252"/>
                    </a:cubicBezTo>
                    <a:close/>
                    <a:moveTo>
                      <a:pt x="437" y="291"/>
                    </a:moveTo>
                    <a:cubicBezTo>
                      <a:pt x="434" y="293"/>
                      <a:pt x="430" y="294"/>
                      <a:pt x="427" y="294"/>
                    </a:cubicBezTo>
                    <a:cubicBezTo>
                      <a:pt x="426" y="294"/>
                      <a:pt x="426" y="294"/>
                      <a:pt x="426" y="294"/>
                    </a:cubicBezTo>
                    <a:cubicBezTo>
                      <a:pt x="422" y="294"/>
                      <a:pt x="417" y="292"/>
                      <a:pt x="414" y="288"/>
                    </a:cubicBezTo>
                    <a:cubicBezTo>
                      <a:pt x="412" y="285"/>
                      <a:pt x="410" y="281"/>
                      <a:pt x="410" y="278"/>
                    </a:cubicBezTo>
                    <a:cubicBezTo>
                      <a:pt x="411" y="277"/>
                      <a:pt x="411" y="277"/>
                      <a:pt x="411" y="277"/>
                    </a:cubicBezTo>
                    <a:cubicBezTo>
                      <a:pt x="411" y="273"/>
                      <a:pt x="413" y="268"/>
                      <a:pt x="417" y="265"/>
                    </a:cubicBezTo>
                    <a:cubicBezTo>
                      <a:pt x="420" y="263"/>
                      <a:pt x="423" y="261"/>
                      <a:pt x="427" y="261"/>
                    </a:cubicBezTo>
                    <a:cubicBezTo>
                      <a:pt x="428" y="262"/>
                      <a:pt x="428" y="262"/>
                      <a:pt x="428" y="262"/>
                    </a:cubicBezTo>
                    <a:cubicBezTo>
                      <a:pt x="432" y="262"/>
                      <a:pt x="437" y="264"/>
                      <a:pt x="440" y="268"/>
                    </a:cubicBezTo>
                    <a:cubicBezTo>
                      <a:pt x="442" y="271"/>
                      <a:pt x="443" y="274"/>
                      <a:pt x="443" y="278"/>
                    </a:cubicBezTo>
                    <a:cubicBezTo>
                      <a:pt x="443" y="279"/>
                      <a:pt x="443" y="279"/>
                      <a:pt x="443" y="279"/>
                    </a:cubicBezTo>
                    <a:cubicBezTo>
                      <a:pt x="443" y="283"/>
                      <a:pt x="441" y="288"/>
                      <a:pt x="437" y="291"/>
                    </a:cubicBezTo>
                    <a:close/>
                    <a:moveTo>
                      <a:pt x="457" y="339"/>
                    </a:moveTo>
                    <a:cubicBezTo>
                      <a:pt x="456" y="339"/>
                      <a:pt x="454" y="339"/>
                      <a:pt x="453" y="339"/>
                    </a:cubicBezTo>
                    <a:cubicBezTo>
                      <a:pt x="453" y="339"/>
                      <a:pt x="453" y="339"/>
                      <a:pt x="453" y="339"/>
                    </a:cubicBezTo>
                    <a:cubicBezTo>
                      <a:pt x="452" y="340"/>
                      <a:pt x="452" y="340"/>
                      <a:pt x="451" y="340"/>
                    </a:cubicBezTo>
                    <a:cubicBezTo>
                      <a:pt x="445" y="339"/>
                      <a:pt x="439" y="335"/>
                      <a:pt x="436" y="329"/>
                    </a:cubicBezTo>
                    <a:cubicBezTo>
                      <a:pt x="436" y="327"/>
                      <a:pt x="436" y="326"/>
                      <a:pt x="436" y="324"/>
                    </a:cubicBezTo>
                    <a:cubicBezTo>
                      <a:pt x="436" y="324"/>
                      <a:pt x="436" y="324"/>
                      <a:pt x="436" y="324"/>
                    </a:cubicBezTo>
                    <a:cubicBezTo>
                      <a:pt x="435" y="324"/>
                      <a:pt x="435" y="323"/>
                      <a:pt x="435" y="322"/>
                    </a:cubicBezTo>
                    <a:cubicBezTo>
                      <a:pt x="436" y="316"/>
                      <a:pt x="440" y="310"/>
                      <a:pt x="446" y="308"/>
                    </a:cubicBezTo>
                    <a:cubicBezTo>
                      <a:pt x="448" y="307"/>
                      <a:pt x="449" y="307"/>
                      <a:pt x="451" y="307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07"/>
                      <a:pt x="452" y="307"/>
                      <a:pt x="453" y="307"/>
                    </a:cubicBezTo>
                    <a:cubicBezTo>
                      <a:pt x="459" y="307"/>
                      <a:pt x="465" y="311"/>
                      <a:pt x="467" y="318"/>
                    </a:cubicBezTo>
                    <a:cubicBezTo>
                      <a:pt x="468" y="319"/>
                      <a:pt x="468" y="320"/>
                      <a:pt x="468" y="322"/>
                    </a:cubicBezTo>
                    <a:cubicBezTo>
                      <a:pt x="468" y="322"/>
                      <a:pt x="468" y="322"/>
                      <a:pt x="468" y="322"/>
                    </a:cubicBezTo>
                    <a:cubicBezTo>
                      <a:pt x="468" y="323"/>
                      <a:pt x="468" y="323"/>
                      <a:pt x="468" y="324"/>
                    </a:cubicBezTo>
                    <a:cubicBezTo>
                      <a:pt x="468" y="330"/>
                      <a:pt x="464" y="336"/>
                      <a:pt x="457" y="33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58"/>
              <p:cNvSpPr/>
              <p:nvPr/>
            </p:nvSpPr>
            <p:spPr bwMode="auto">
              <a:xfrm>
                <a:off x="3345817" y="5863610"/>
                <a:ext cx="226274" cy="230496"/>
              </a:xfrm>
              <a:custGeom>
                <a:gdLst>
                  <a:gd name="T0" fmla="*/ 192 w 227"/>
                  <a:gd name="T1" fmla="*/ 99 h 231"/>
                  <a:gd name="T2" fmla="*/ 156 w 227"/>
                  <a:gd name="T3" fmla="*/ 34 h 231"/>
                  <a:gd name="T4" fmla="*/ 59 w 227"/>
                  <a:gd name="T5" fmla="*/ 156 h 231"/>
                  <a:gd name="T6" fmla="*/ 192 w 227"/>
                  <a:gd name="T7" fmla="*/ 99 h 2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231">
                    <a:moveTo>
                      <a:pt x="192" y="99"/>
                    </a:moveTo>
                    <a:cubicBezTo>
                      <a:pt x="116" y="106"/>
                      <a:pt x="95" y="86"/>
                      <a:pt x="156" y="34"/>
                    </a:cubicBezTo>
                    <a:cubicBezTo>
                      <a:pt x="88" y="0"/>
                      <a:pt x="0" y="95"/>
                      <a:pt x="59" y="156"/>
                    </a:cubicBezTo>
                    <a:cubicBezTo>
                      <a:pt x="130" y="231"/>
                      <a:pt x="227" y="186"/>
                      <a:pt x="192" y="9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38"/>
              <p:cNvSpPr>
                <a:spLocks noEditPoints="1"/>
              </p:cNvSpPr>
              <p:nvPr/>
            </p:nvSpPr>
            <p:spPr bwMode="auto">
              <a:xfrm>
                <a:off x="4117658" y="4839036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724711" y="1510563"/>
            <a:ext cx="4533886" cy="1966377"/>
            <a:chOff x="6724711" y="1510563"/>
            <a:chExt cx="4533886" cy="1966377"/>
          </a:xfrm>
        </p:grpSpPr>
        <p:sp>
          <p:nvSpPr>
            <p:cNvPr id="17" name="Freeform 23"/>
            <p:cNvSpPr/>
            <p:nvPr/>
          </p:nvSpPr>
          <p:spPr bwMode="auto">
            <a:xfrm>
              <a:off x="7294988" y="1859494"/>
              <a:ext cx="3963609" cy="1617446"/>
            </a:xfrm>
            <a:custGeom>
              <a:gdLst>
                <a:gd name="T0" fmla="*/ 0 w 7555"/>
                <a:gd name="T1" fmla="*/ 0 h 3083"/>
                <a:gd name="T2" fmla="*/ 2200 w 7555"/>
                <a:gd name="T3" fmla="*/ 0 h 3083"/>
                <a:gd name="T4" fmla="*/ 6296 w 7555"/>
                <a:gd name="T5" fmla="*/ 0 h 3083"/>
                <a:gd name="T6" fmla="*/ 7555 w 7555"/>
                <a:gd name="T7" fmla="*/ 1542 h 3083"/>
                <a:gd name="T8" fmla="*/ 6296 w 7555"/>
                <a:gd name="T9" fmla="*/ 3083 h 3083"/>
                <a:gd name="T10" fmla="*/ 2200 w 7555"/>
                <a:gd name="T11" fmla="*/ 3083 h 3083"/>
                <a:gd name="T12" fmla="*/ 0 w 7555"/>
                <a:gd name="T13" fmla="*/ 3083 h 3083"/>
                <a:gd name="T14" fmla="*/ 0 w 7555"/>
                <a:gd name="T15" fmla="*/ 1542 h 3083"/>
                <a:gd name="T16" fmla="*/ 0 w 7555"/>
                <a:gd name="T17" fmla="*/ 0 h 30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55" h="3083">
                  <a:moveTo>
                    <a:pt x="0" y="0"/>
                  </a:moveTo>
                  <a:lnTo>
                    <a:pt x="2200" y="0"/>
                  </a:lnTo>
                  <a:lnTo>
                    <a:pt x="6296" y="0"/>
                  </a:lnTo>
                  <a:lnTo>
                    <a:pt x="7555" y="1542"/>
                  </a:lnTo>
                  <a:lnTo>
                    <a:pt x="6296" y="3083"/>
                  </a:lnTo>
                  <a:lnTo>
                    <a:pt x="2200" y="3083"/>
                  </a:lnTo>
                  <a:lnTo>
                    <a:pt x="0" y="3083"/>
                  </a:lnTo>
                  <a:lnTo>
                    <a:pt x="0" y="1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88900" dir="2700000" algn="tl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6724711" y="1859494"/>
              <a:ext cx="1109601" cy="1617446"/>
            </a:xfrm>
            <a:custGeom>
              <a:gdLst>
                <a:gd name="T0" fmla="*/ 895 w 895"/>
                <a:gd name="T1" fmla="*/ 1250 h 1304"/>
                <a:gd name="T2" fmla="*/ 841 w 895"/>
                <a:gd name="T3" fmla="*/ 1304 h 1304"/>
                <a:gd name="T4" fmla="*/ 54 w 895"/>
                <a:gd name="T5" fmla="*/ 1304 h 1304"/>
                <a:gd name="T6" fmla="*/ 0 w 895"/>
                <a:gd name="T7" fmla="*/ 1250 h 1304"/>
                <a:gd name="T8" fmla="*/ 0 w 895"/>
                <a:gd name="T9" fmla="*/ 1150 h 1304"/>
                <a:gd name="T10" fmla="*/ 54 w 895"/>
                <a:gd name="T11" fmla="*/ 1096 h 1304"/>
                <a:gd name="T12" fmla="*/ 336 w 895"/>
                <a:gd name="T13" fmla="*/ 1096 h 1304"/>
                <a:gd name="T14" fmla="*/ 336 w 895"/>
                <a:gd name="T15" fmla="*/ 208 h 1304"/>
                <a:gd name="T16" fmla="*/ 54 w 895"/>
                <a:gd name="T17" fmla="*/ 208 h 1304"/>
                <a:gd name="T18" fmla="*/ 0 w 895"/>
                <a:gd name="T19" fmla="*/ 154 h 1304"/>
                <a:gd name="T20" fmla="*/ 0 w 895"/>
                <a:gd name="T21" fmla="*/ 54 h 1304"/>
                <a:gd name="T22" fmla="*/ 54 w 895"/>
                <a:gd name="T23" fmla="*/ 0 h 1304"/>
                <a:gd name="T24" fmla="*/ 498 w 895"/>
                <a:gd name="T25" fmla="*/ 0 h 1304"/>
                <a:gd name="T26" fmla="*/ 552 w 895"/>
                <a:gd name="T27" fmla="*/ 54 h 1304"/>
                <a:gd name="T28" fmla="*/ 552 w 895"/>
                <a:gd name="T29" fmla="*/ 1096 h 1304"/>
                <a:gd name="T30" fmla="*/ 841 w 895"/>
                <a:gd name="T31" fmla="*/ 1096 h 1304"/>
                <a:gd name="T32" fmla="*/ 895 w 895"/>
                <a:gd name="T33" fmla="*/ 1150 h 1304"/>
                <a:gd name="T34" fmla="*/ 895 w 895"/>
                <a:gd name="T35" fmla="*/ 1250 h 1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5" h="1304">
                  <a:moveTo>
                    <a:pt x="895" y="1250"/>
                  </a:moveTo>
                  <a:cubicBezTo>
                    <a:pt x="895" y="1286"/>
                    <a:pt x="877" y="1304"/>
                    <a:pt x="841" y="1304"/>
                  </a:cubicBezTo>
                  <a:cubicBezTo>
                    <a:pt x="54" y="1304"/>
                    <a:pt x="54" y="1304"/>
                    <a:pt x="54" y="1304"/>
                  </a:cubicBezTo>
                  <a:cubicBezTo>
                    <a:pt x="18" y="1304"/>
                    <a:pt x="0" y="1286"/>
                    <a:pt x="0" y="1250"/>
                  </a:cubicBezTo>
                  <a:cubicBezTo>
                    <a:pt x="0" y="1150"/>
                    <a:pt x="0" y="1150"/>
                    <a:pt x="0" y="1150"/>
                  </a:cubicBezTo>
                  <a:cubicBezTo>
                    <a:pt x="0" y="1114"/>
                    <a:pt x="18" y="1096"/>
                    <a:pt x="54" y="1096"/>
                  </a:cubicBezTo>
                  <a:cubicBezTo>
                    <a:pt x="336" y="1096"/>
                    <a:pt x="336" y="1096"/>
                    <a:pt x="336" y="1096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18" y="208"/>
                    <a:pt x="0" y="190"/>
                    <a:pt x="0" y="1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8"/>
                    <a:pt x="18" y="0"/>
                    <a:pt x="54" y="0"/>
                  </a:cubicBezTo>
                  <a:cubicBezTo>
                    <a:pt x="498" y="0"/>
                    <a:pt x="498" y="0"/>
                    <a:pt x="498" y="0"/>
                  </a:cubicBezTo>
                  <a:cubicBezTo>
                    <a:pt x="534" y="0"/>
                    <a:pt x="552" y="18"/>
                    <a:pt x="552" y="54"/>
                  </a:cubicBezTo>
                  <a:cubicBezTo>
                    <a:pt x="552" y="1096"/>
                    <a:pt x="552" y="1096"/>
                    <a:pt x="552" y="1096"/>
                  </a:cubicBezTo>
                  <a:cubicBezTo>
                    <a:pt x="841" y="1096"/>
                    <a:pt x="841" y="1096"/>
                    <a:pt x="841" y="1096"/>
                  </a:cubicBezTo>
                  <a:cubicBezTo>
                    <a:pt x="877" y="1096"/>
                    <a:pt x="895" y="1114"/>
                    <a:pt x="895" y="1150"/>
                  </a:cubicBezTo>
                  <a:lnTo>
                    <a:pt x="895" y="12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828268" y="2011998"/>
              <a:ext cx="205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828268" y="2401107"/>
              <a:ext cx="2491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</a:t>
              </a:r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0238769" y="1510563"/>
              <a:ext cx="914460" cy="1965374"/>
              <a:chOff x="3251272" y="4774096"/>
              <a:chExt cx="1081178" cy="2323688"/>
            </a:xfrm>
          </p:grpSpPr>
          <p:sp>
            <p:nvSpPr>
              <p:cNvPr id="90" name="Freeform 26"/>
              <p:cNvSpPr>
                <a:spLocks noEditPoints="1"/>
              </p:cNvSpPr>
              <p:nvPr/>
            </p:nvSpPr>
            <p:spPr bwMode="auto">
              <a:xfrm>
                <a:off x="3881002" y="5889981"/>
                <a:ext cx="451448" cy="482176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8"/>
              <p:cNvSpPr>
                <a:spLocks noEditPoints="1"/>
              </p:cNvSpPr>
              <p:nvPr/>
            </p:nvSpPr>
            <p:spPr bwMode="auto">
              <a:xfrm>
                <a:off x="3594218" y="5623155"/>
                <a:ext cx="289409" cy="356905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32"/>
              <p:cNvSpPr>
                <a:spLocks noEditPoints="1"/>
              </p:cNvSpPr>
              <p:nvPr/>
            </p:nvSpPr>
            <p:spPr bwMode="auto">
              <a:xfrm>
                <a:off x="3783568" y="5425138"/>
                <a:ext cx="154159" cy="149433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33"/>
              <p:cNvSpPr/>
              <p:nvPr/>
            </p:nvSpPr>
            <p:spPr bwMode="auto">
              <a:xfrm>
                <a:off x="3862618" y="5544369"/>
                <a:ext cx="225331" cy="385267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4"/>
              <p:cNvSpPr/>
              <p:nvPr/>
            </p:nvSpPr>
            <p:spPr bwMode="auto">
              <a:xfrm>
                <a:off x="3876274" y="4774096"/>
                <a:ext cx="268663" cy="913403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37"/>
              <p:cNvSpPr/>
              <p:nvPr/>
            </p:nvSpPr>
            <p:spPr bwMode="auto">
              <a:xfrm>
                <a:off x="3404341" y="5575359"/>
                <a:ext cx="100584" cy="131574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8"/>
              <p:cNvSpPr>
                <a:spLocks noEditPoints="1"/>
              </p:cNvSpPr>
              <p:nvPr/>
            </p:nvSpPr>
            <p:spPr bwMode="auto">
              <a:xfrm>
                <a:off x="3892820" y="5065083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9"/>
              <p:cNvSpPr>
                <a:spLocks noEditPoints="1"/>
              </p:cNvSpPr>
              <p:nvPr/>
            </p:nvSpPr>
            <p:spPr bwMode="auto">
              <a:xfrm>
                <a:off x="3953748" y="5350555"/>
                <a:ext cx="268138" cy="302805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5"/>
              <p:cNvSpPr>
                <a:spLocks noEditPoints="1"/>
              </p:cNvSpPr>
              <p:nvPr/>
            </p:nvSpPr>
            <p:spPr bwMode="auto">
              <a:xfrm>
                <a:off x="3419311" y="5370513"/>
                <a:ext cx="612699" cy="1727271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54"/>
              <p:cNvSpPr>
                <a:spLocks noEditPoints="1"/>
              </p:cNvSpPr>
              <p:nvPr/>
            </p:nvSpPr>
            <p:spPr bwMode="auto">
              <a:xfrm>
                <a:off x="3442315" y="6330028"/>
                <a:ext cx="207700" cy="179415"/>
              </a:xfrm>
              <a:custGeom>
                <a:gdLst>
                  <a:gd name="T0" fmla="*/ 106 w 208"/>
                  <a:gd name="T1" fmla="*/ 169 h 180"/>
                  <a:gd name="T2" fmla="*/ 55 w 208"/>
                  <a:gd name="T3" fmla="*/ 22 h 180"/>
                  <a:gd name="T4" fmla="*/ 106 w 208"/>
                  <a:gd name="T5" fmla="*/ 169 h 180"/>
                  <a:gd name="T6" fmla="*/ 108 w 208"/>
                  <a:gd name="T7" fmla="*/ 118 h 180"/>
                  <a:gd name="T8" fmla="*/ 113 w 208"/>
                  <a:gd name="T9" fmla="*/ 15 h 180"/>
                  <a:gd name="T10" fmla="*/ 121 w 208"/>
                  <a:gd name="T11" fmla="*/ 163 h 180"/>
                  <a:gd name="T12" fmla="*/ 108 w 208"/>
                  <a:gd name="T13" fmla="*/ 118 h 1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0">
                    <a:moveTo>
                      <a:pt x="106" y="169"/>
                    </a:moveTo>
                    <a:cubicBezTo>
                      <a:pt x="16" y="180"/>
                      <a:pt x="0" y="87"/>
                      <a:pt x="55" y="22"/>
                    </a:cubicBezTo>
                    <a:cubicBezTo>
                      <a:pt x="99" y="0"/>
                      <a:pt x="53" y="99"/>
                      <a:pt x="106" y="169"/>
                    </a:cubicBezTo>
                    <a:close/>
                    <a:moveTo>
                      <a:pt x="108" y="118"/>
                    </a:moveTo>
                    <a:cubicBezTo>
                      <a:pt x="105" y="73"/>
                      <a:pt x="87" y="7"/>
                      <a:pt x="113" y="15"/>
                    </a:cubicBezTo>
                    <a:cubicBezTo>
                      <a:pt x="208" y="48"/>
                      <a:pt x="194" y="171"/>
                      <a:pt x="121" y="163"/>
                    </a:cubicBezTo>
                    <a:cubicBezTo>
                      <a:pt x="106" y="154"/>
                      <a:pt x="114" y="138"/>
                      <a:pt x="108" y="11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57"/>
              <p:cNvSpPr>
                <a:spLocks noEditPoints="1"/>
              </p:cNvSpPr>
              <p:nvPr/>
            </p:nvSpPr>
            <p:spPr bwMode="auto">
              <a:xfrm>
                <a:off x="3251272" y="5065083"/>
                <a:ext cx="474388" cy="472897"/>
              </a:xfrm>
              <a:custGeom>
                <a:gdLst>
                  <a:gd name="T0" fmla="*/ 460 w 673"/>
                  <a:gd name="T1" fmla="*/ 390 h 671"/>
                  <a:gd name="T2" fmla="*/ 444 w 673"/>
                  <a:gd name="T3" fmla="*/ 373 h 671"/>
                  <a:gd name="T4" fmla="*/ 461 w 673"/>
                  <a:gd name="T5" fmla="*/ 358 h 671"/>
                  <a:gd name="T6" fmla="*/ 477 w 673"/>
                  <a:gd name="T7" fmla="*/ 375 h 671"/>
                  <a:gd name="T8" fmla="*/ 461 w 673"/>
                  <a:gd name="T9" fmla="*/ 391 h 671"/>
                  <a:gd name="T10" fmla="*/ 562 w 673"/>
                  <a:gd name="T11" fmla="*/ 557 h 671"/>
                  <a:gd name="T12" fmla="*/ 324 w 673"/>
                  <a:gd name="T13" fmla="*/ 550 h 671"/>
                  <a:gd name="T14" fmla="*/ 460 w 673"/>
                  <a:gd name="T15" fmla="*/ 253 h 671"/>
                  <a:gd name="T16" fmla="*/ 441 w 673"/>
                  <a:gd name="T17" fmla="*/ 232 h 671"/>
                  <a:gd name="T18" fmla="*/ 441 w 673"/>
                  <a:gd name="T19" fmla="*/ 232 h 671"/>
                  <a:gd name="T20" fmla="*/ 145 w 673"/>
                  <a:gd name="T21" fmla="*/ 409 h 671"/>
                  <a:gd name="T22" fmla="*/ 290 w 673"/>
                  <a:gd name="T23" fmla="*/ 514 h 671"/>
                  <a:gd name="T24" fmla="*/ 198 w 673"/>
                  <a:gd name="T25" fmla="*/ 451 h 671"/>
                  <a:gd name="T26" fmla="*/ 447 w 673"/>
                  <a:gd name="T27" fmla="*/ 441 h 671"/>
                  <a:gd name="T28" fmla="*/ 436 w 673"/>
                  <a:gd name="T29" fmla="*/ 422 h 671"/>
                  <a:gd name="T30" fmla="*/ 453 w 673"/>
                  <a:gd name="T31" fmla="*/ 409 h 671"/>
                  <a:gd name="T32" fmla="*/ 458 w 673"/>
                  <a:gd name="T33" fmla="*/ 410 h 671"/>
                  <a:gd name="T34" fmla="*/ 468 w 673"/>
                  <a:gd name="T35" fmla="*/ 429 h 671"/>
                  <a:gd name="T36" fmla="*/ 451 w 673"/>
                  <a:gd name="T37" fmla="*/ 442 h 671"/>
                  <a:gd name="T38" fmla="*/ 447 w 673"/>
                  <a:gd name="T39" fmla="*/ 441 h 671"/>
                  <a:gd name="T40" fmla="*/ 306 w 673"/>
                  <a:gd name="T41" fmla="*/ 220 h 671"/>
                  <a:gd name="T42" fmla="*/ 288 w 673"/>
                  <a:gd name="T43" fmla="*/ 236 h 671"/>
                  <a:gd name="T44" fmla="*/ 273 w 673"/>
                  <a:gd name="T45" fmla="*/ 219 h 671"/>
                  <a:gd name="T46" fmla="*/ 290 w 673"/>
                  <a:gd name="T47" fmla="*/ 203 h 671"/>
                  <a:gd name="T48" fmla="*/ 357 w 673"/>
                  <a:gd name="T49" fmla="*/ 227 h 671"/>
                  <a:gd name="T50" fmla="*/ 337 w 673"/>
                  <a:gd name="T51" fmla="*/ 239 h 671"/>
                  <a:gd name="T52" fmla="*/ 325 w 673"/>
                  <a:gd name="T53" fmla="*/ 219 h 671"/>
                  <a:gd name="T54" fmla="*/ 345 w 673"/>
                  <a:gd name="T55" fmla="*/ 207 h 671"/>
                  <a:gd name="T56" fmla="*/ 357 w 673"/>
                  <a:gd name="T57" fmla="*/ 227 h 671"/>
                  <a:gd name="T58" fmla="*/ 388 w 673"/>
                  <a:gd name="T59" fmla="*/ 260 h 671"/>
                  <a:gd name="T60" fmla="*/ 380 w 673"/>
                  <a:gd name="T61" fmla="*/ 257 h 671"/>
                  <a:gd name="T62" fmla="*/ 372 w 673"/>
                  <a:gd name="T63" fmla="*/ 241 h 671"/>
                  <a:gd name="T64" fmla="*/ 389 w 673"/>
                  <a:gd name="T65" fmla="*/ 227 h 671"/>
                  <a:gd name="T66" fmla="*/ 397 w 673"/>
                  <a:gd name="T67" fmla="*/ 229 h 671"/>
                  <a:gd name="T68" fmla="*/ 405 w 673"/>
                  <a:gd name="T69" fmla="*/ 245 h 671"/>
                  <a:gd name="T70" fmla="*/ 437 w 673"/>
                  <a:gd name="T71" fmla="*/ 291 h 671"/>
                  <a:gd name="T72" fmla="*/ 426 w 673"/>
                  <a:gd name="T73" fmla="*/ 294 h 671"/>
                  <a:gd name="T74" fmla="*/ 410 w 673"/>
                  <a:gd name="T75" fmla="*/ 278 h 671"/>
                  <a:gd name="T76" fmla="*/ 417 w 673"/>
                  <a:gd name="T77" fmla="*/ 265 h 671"/>
                  <a:gd name="T78" fmla="*/ 428 w 673"/>
                  <a:gd name="T79" fmla="*/ 262 h 671"/>
                  <a:gd name="T80" fmla="*/ 443 w 673"/>
                  <a:gd name="T81" fmla="*/ 278 h 671"/>
                  <a:gd name="T82" fmla="*/ 437 w 673"/>
                  <a:gd name="T83" fmla="*/ 291 h 671"/>
                  <a:gd name="T84" fmla="*/ 453 w 673"/>
                  <a:gd name="T85" fmla="*/ 339 h 671"/>
                  <a:gd name="T86" fmla="*/ 451 w 673"/>
                  <a:gd name="T87" fmla="*/ 340 h 671"/>
                  <a:gd name="T88" fmla="*/ 436 w 673"/>
                  <a:gd name="T89" fmla="*/ 324 h 671"/>
                  <a:gd name="T90" fmla="*/ 435 w 673"/>
                  <a:gd name="T91" fmla="*/ 322 h 671"/>
                  <a:gd name="T92" fmla="*/ 451 w 673"/>
                  <a:gd name="T93" fmla="*/ 307 h 671"/>
                  <a:gd name="T94" fmla="*/ 453 w 673"/>
                  <a:gd name="T95" fmla="*/ 307 h 671"/>
                  <a:gd name="T96" fmla="*/ 468 w 673"/>
                  <a:gd name="T97" fmla="*/ 322 h 671"/>
                  <a:gd name="T98" fmla="*/ 468 w 673"/>
                  <a:gd name="T99" fmla="*/ 324 h 67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671">
                    <a:moveTo>
                      <a:pt x="461" y="391"/>
                    </a:moveTo>
                    <a:cubicBezTo>
                      <a:pt x="460" y="390"/>
                      <a:pt x="460" y="390"/>
                      <a:pt x="460" y="390"/>
                    </a:cubicBezTo>
                    <a:cubicBezTo>
                      <a:pt x="451" y="390"/>
                      <a:pt x="444" y="383"/>
                      <a:pt x="444" y="374"/>
                    </a:cubicBezTo>
                    <a:cubicBezTo>
                      <a:pt x="444" y="373"/>
                      <a:pt x="444" y="373"/>
                      <a:pt x="444" y="373"/>
                    </a:cubicBezTo>
                    <a:cubicBezTo>
                      <a:pt x="445" y="365"/>
                      <a:pt x="452" y="358"/>
                      <a:pt x="461" y="358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70" y="358"/>
                      <a:pt x="477" y="365"/>
                      <a:pt x="477" y="374"/>
                    </a:cubicBezTo>
                    <a:cubicBezTo>
                      <a:pt x="477" y="375"/>
                      <a:pt x="477" y="375"/>
                      <a:pt x="477" y="375"/>
                    </a:cubicBezTo>
                    <a:cubicBezTo>
                      <a:pt x="477" y="384"/>
                      <a:pt x="469" y="390"/>
                      <a:pt x="461" y="391"/>
                    </a:cubicBezTo>
                    <a:cubicBezTo>
                      <a:pt x="461" y="391"/>
                      <a:pt x="461" y="391"/>
                      <a:pt x="461" y="391"/>
                    </a:cubicBezTo>
                    <a:close/>
                    <a:moveTo>
                      <a:pt x="324" y="550"/>
                    </a:moveTo>
                    <a:cubicBezTo>
                      <a:pt x="430" y="671"/>
                      <a:pt x="559" y="643"/>
                      <a:pt x="562" y="557"/>
                    </a:cubicBezTo>
                    <a:cubicBezTo>
                      <a:pt x="561" y="497"/>
                      <a:pt x="518" y="470"/>
                      <a:pt x="456" y="467"/>
                    </a:cubicBezTo>
                    <a:cubicBezTo>
                      <a:pt x="419" y="537"/>
                      <a:pt x="338" y="534"/>
                      <a:pt x="324" y="550"/>
                    </a:cubicBezTo>
                    <a:close/>
                    <a:moveTo>
                      <a:pt x="495" y="441"/>
                    </a:moveTo>
                    <a:cubicBezTo>
                      <a:pt x="616" y="446"/>
                      <a:pt x="673" y="245"/>
                      <a:pt x="460" y="253"/>
                    </a:cubicBezTo>
                    <a:cubicBezTo>
                      <a:pt x="502" y="314"/>
                      <a:pt x="510" y="413"/>
                      <a:pt x="495" y="441"/>
                    </a:cubicBezTo>
                    <a:close/>
                    <a:moveTo>
                      <a:pt x="441" y="232"/>
                    </a:moveTo>
                    <a:cubicBezTo>
                      <a:pt x="511" y="83"/>
                      <a:pt x="280" y="0"/>
                      <a:pt x="257" y="177"/>
                    </a:cubicBezTo>
                    <a:cubicBezTo>
                      <a:pt x="329" y="140"/>
                      <a:pt x="419" y="210"/>
                      <a:pt x="441" y="232"/>
                    </a:cubicBezTo>
                    <a:close/>
                    <a:moveTo>
                      <a:pt x="237" y="233"/>
                    </a:moveTo>
                    <a:cubicBezTo>
                      <a:pt x="168" y="304"/>
                      <a:pt x="145" y="393"/>
                      <a:pt x="145" y="409"/>
                    </a:cubicBezTo>
                    <a:cubicBezTo>
                      <a:pt x="0" y="247"/>
                      <a:pt x="135" y="41"/>
                      <a:pt x="237" y="233"/>
                    </a:cubicBezTo>
                    <a:close/>
                    <a:moveTo>
                      <a:pt x="290" y="514"/>
                    </a:moveTo>
                    <a:cubicBezTo>
                      <a:pt x="431" y="475"/>
                      <a:pt x="429" y="340"/>
                      <a:pt x="387" y="303"/>
                    </a:cubicBezTo>
                    <a:cubicBezTo>
                      <a:pt x="289" y="215"/>
                      <a:pt x="173" y="268"/>
                      <a:pt x="198" y="451"/>
                    </a:cubicBezTo>
                    <a:cubicBezTo>
                      <a:pt x="281" y="382"/>
                      <a:pt x="299" y="426"/>
                      <a:pt x="290" y="514"/>
                    </a:cubicBezTo>
                    <a:close/>
                    <a:moveTo>
                      <a:pt x="447" y="441"/>
                    </a:moveTo>
                    <a:cubicBezTo>
                      <a:pt x="440" y="438"/>
                      <a:pt x="435" y="431"/>
                      <a:pt x="436" y="424"/>
                    </a:cubicBezTo>
                    <a:cubicBezTo>
                      <a:pt x="436" y="424"/>
                      <a:pt x="436" y="423"/>
                      <a:pt x="436" y="422"/>
                    </a:cubicBezTo>
                    <a:cubicBezTo>
                      <a:pt x="437" y="420"/>
                      <a:pt x="437" y="420"/>
                      <a:pt x="437" y="420"/>
                    </a:cubicBezTo>
                    <a:cubicBezTo>
                      <a:pt x="439" y="413"/>
                      <a:pt x="446" y="408"/>
                      <a:pt x="453" y="409"/>
                    </a:cubicBezTo>
                    <a:cubicBezTo>
                      <a:pt x="454" y="409"/>
                      <a:pt x="455" y="409"/>
                      <a:pt x="456" y="409"/>
                    </a:cubicBezTo>
                    <a:cubicBezTo>
                      <a:pt x="458" y="410"/>
                      <a:pt x="458" y="410"/>
                      <a:pt x="458" y="410"/>
                    </a:cubicBezTo>
                    <a:cubicBezTo>
                      <a:pt x="465" y="412"/>
                      <a:pt x="469" y="419"/>
                      <a:pt x="469" y="426"/>
                    </a:cubicBezTo>
                    <a:cubicBezTo>
                      <a:pt x="469" y="427"/>
                      <a:pt x="468" y="428"/>
                      <a:pt x="468" y="429"/>
                    </a:cubicBezTo>
                    <a:cubicBezTo>
                      <a:pt x="468" y="430"/>
                      <a:pt x="468" y="430"/>
                      <a:pt x="468" y="430"/>
                    </a:cubicBezTo>
                    <a:cubicBezTo>
                      <a:pt x="465" y="438"/>
                      <a:pt x="459" y="442"/>
                      <a:pt x="451" y="442"/>
                    </a:cubicBezTo>
                    <a:cubicBezTo>
                      <a:pt x="451" y="441"/>
                      <a:pt x="450" y="441"/>
                      <a:pt x="449" y="441"/>
                    </a:cubicBezTo>
                    <a:cubicBezTo>
                      <a:pt x="447" y="441"/>
                      <a:pt x="447" y="441"/>
                      <a:pt x="447" y="441"/>
                    </a:cubicBezTo>
                    <a:close/>
                    <a:moveTo>
                      <a:pt x="305" y="218"/>
                    </a:moveTo>
                    <a:cubicBezTo>
                      <a:pt x="306" y="219"/>
                      <a:pt x="306" y="220"/>
                      <a:pt x="306" y="220"/>
                    </a:cubicBezTo>
                    <a:cubicBezTo>
                      <a:pt x="305" y="228"/>
                      <a:pt x="299" y="235"/>
                      <a:pt x="291" y="236"/>
                    </a:cubicBezTo>
                    <a:cubicBezTo>
                      <a:pt x="290" y="236"/>
                      <a:pt x="289" y="236"/>
                      <a:pt x="288" y="236"/>
                    </a:cubicBezTo>
                    <a:cubicBezTo>
                      <a:pt x="280" y="236"/>
                      <a:pt x="274" y="229"/>
                      <a:pt x="273" y="221"/>
                    </a:cubicBezTo>
                    <a:cubicBezTo>
                      <a:pt x="273" y="220"/>
                      <a:pt x="273" y="220"/>
                      <a:pt x="273" y="219"/>
                    </a:cubicBezTo>
                    <a:cubicBezTo>
                      <a:pt x="273" y="211"/>
                      <a:pt x="279" y="204"/>
                      <a:pt x="288" y="203"/>
                    </a:cubicBezTo>
                    <a:cubicBezTo>
                      <a:pt x="288" y="203"/>
                      <a:pt x="289" y="203"/>
                      <a:pt x="290" y="203"/>
                    </a:cubicBezTo>
                    <a:cubicBezTo>
                      <a:pt x="298" y="204"/>
                      <a:pt x="305" y="210"/>
                      <a:pt x="305" y="218"/>
                    </a:cubicBezTo>
                    <a:close/>
                    <a:moveTo>
                      <a:pt x="357" y="227"/>
                    </a:moveTo>
                    <a:cubicBezTo>
                      <a:pt x="355" y="235"/>
                      <a:pt x="348" y="240"/>
                      <a:pt x="340" y="239"/>
                    </a:cubicBezTo>
                    <a:cubicBezTo>
                      <a:pt x="339" y="239"/>
                      <a:pt x="338" y="239"/>
                      <a:pt x="337" y="239"/>
                    </a:cubicBezTo>
                    <a:cubicBezTo>
                      <a:pt x="329" y="237"/>
                      <a:pt x="324" y="230"/>
                      <a:pt x="324" y="222"/>
                    </a:cubicBezTo>
                    <a:cubicBezTo>
                      <a:pt x="325" y="221"/>
                      <a:pt x="325" y="220"/>
                      <a:pt x="325" y="219"/>
                    </a:cubicBezTo>
                    <a:cubicBezTo>
                      <a:pt x="327" y="212"/>
                      <a:pt x="334" y="206"/>
                      <a:pt x="342" y="207"/>
                    </a:cubicBezTo>
                    <a:cubicBezTo>
                      <a:pt x="343" y="207"/>
                      <a:pt x="344" y="207"/>
                      <a:pt x="345" y="207"/>
                    </a:cubicBezTo>
                    <a:cubicBezTo>
                      <a:pt x="352" y="209"/>
                      <a:pt x="358" y="216"/>
                      <a:pt x="357" y="224"/>
                    </a:cubicBezTo>
                    <a:cubicBezTo>
                      <a:pt x="357" y="225"/>
                      <a:pt x="357" y="226"/>
                      <a:pt x="357" y="227"/>
                    </a:cubicBezTo>
                    <a:close/>
                    <a:moveTo>
                      <a:pt x="402" y="252"/>
                    </a:moveTo>
                    <a:cubicBezTo>
                      <a:pt x="399" y="257"/>
                      <a:pt x="393" y="260"/>
                      <a:pt x="388" y="260"/>
                    </a:cubicBezTo>
                    <a:cubicBezTo>
                      <a:pt x="386" y="259"/>
                      <a:pt x="386" y="259"/>
                      <a:pt x="386" y="259"/>
                    </a:cubicBezTo>
                    <a:cubicBezTo>
                      <a:pt x="384" y="259"/>
                      <a:pt x="382" y="258"/>
                      <a:pt x="380" y="257"/>
                    </a:cubicBezTo>
                    <a:cubicBezTo>
                      <a:pt x="375" y="254"/>
                      <a:pt x="372" y="248"/>
                      <a:pt x="372" y="242"/>
                    </a:cubicBezTo>
                    <a:cubicBezTo>
                      <a:pt x="372" y="241"/>
                      <a:pt x="372" y="241"/>
                      <a:pt x="372" y="241"/>
                    </a:cubicBezTo>
                    <a:cubicBezTo>
                      <a:pt x="373" y="239"/>
                      <a:pt x="373" y="237"/>
                      <a:pt x="375" y="234"/>
                    </a:cubicBezTo>
                    <a:cubicBezTo>
                      <a:pt x="378" y="229"/>
                      <a:pt x="384" y="227"/>
                      <a:pt x="389" y="227"/>
                    </a:cubicBezTo>
                    <a:cubicBezTo>
                      <a:pt x="391" y="227"/>
                      <a:pt x="391" y="227"/>
                      <a:pt x="391" y="227"/>
                    </a:cubicBezTo>
                    <a:cubicBezTo>
                      <a:pt x="393" y="227"/>
                      <a:pt x="395" y="228"/>
                      <a:pt x="397" y="229"/>
                    </a:cubicBezTo>
                    <a:cubicBezTo>
                      <a:pt x="402" y="233"/>
                      <a:pt x="405" y="238"/>
                      <a:pt x="405" y="244"/>
                    </a:cubicBezTo>
                    <a:cubicBezTo>
                      <a:pt x="405" y="245"/>
                      <a:pt x="405" y="245"/>
                      <a:pt x="405" y="245"/>
                    </a:cubicBezTo>
                    <a:cubicBezTo>
                      <a:pt x="404" y="248"/>
                      <a:pt x="404" y="250"/>
                      <a:pt x="402" y="252"/>
                    </a:cubicBezTo>
                    <a:close/>
                    <a:moveTo>
                      <a:pt x="437" y="291"/>
                    </a:moveTo>
                    <a:cubicBezTo>
                      <a:pt x="434" y="293"/>
                      <a:pt x="430" y="294"/>
                      <a:pt x="427" y="294"/>
                    </a:cubicBezTo>
                    <a:cubicBezTo>
                      <a:pt x="426" y="294"/>
                      <a:pt x="426" y="294"/>
                      <a:pt x="426" y="294"/>
                    </a:cubicBezTo>
                    <a:cubicBezTo>
                      <a:pt x="422" y="294"/>
                      <a:pt x="417" y="292"/>
                      <a:pt x="414" y="288"/>
                    </a:cubicBezTo>
                    <a:cubicBezTo>
                      <a:pt x="412" y="285"/>
                      <a:pt x="410" y="281"/>
                      <a:pt x="410" y="278"/>
                    </a:cubicBezTo>
                    <a:cubicBezTo>
                      <a:pt x="411" y="277"/>
                      <a:pt x="411" y="277"/>
                      <a:pt x="411" y="277"/>
                    </a:cubicBezTo>
                    <a:cubicBezTo>
                      <a:pt x="411" y="273"/>
                      <a:pt x="413" y="268"/>
                      <a:pt x="417" y="265"/>
                    </a:cubicBezTo>
                    <a:cubicBezTo>
                      <a:pt x="420" y="263"/>
                      <a:pt x="423" y="261"/>
                      <a:pt x="427" y="261"/>
                    </a:cubicBezTo>
                    <a:cubicBezTo>
                      <a:pt x="428" y="262"/>
                      <a:pt x="428" y="262"/>
                      <a:pt x="428" y="262"/>
                    </a:cubicBezTo>
                    <a:cubicBezTo>
                      <a:pt x="432" y="262"/>
                      <a:pt x="437" y="264"/>
                      <a:pt x="440" y="268"/>
                    </a:cubicBezTo>
                    <a:cubicBezTo>
                      <a:pt x="442" y="271"/>
                      <a:pt x="443" y="274"/>
                      <a:pt x="443" y="278"/>
                    </a:cubicBezTo>
                    <a:cubicBezTo>
                      <a:pt x="443" y="279"/>
                      <a:pt x="443" y="279"/>
                      <a:pt x="443" y="279"/>
                    </a:cubicBezTo>
                    <a:cubicBezTo>
                      <a:pt x="443" y="283"/>
                      <a:pt x="441" y="288"/>
                      <a:pt x="437" y="291"/>
                    </a:cubicBezTo>
                    <a:close/>
                    <a:moveTo>
                      <a:pt x="457" y="339"/>
                    </a:moveTo>
                    <a:cubicBezTo>
                      <a:pt x="456" y="339"/>
                      <a:pt x="454" y="339"/>
                      <a:pt x="453" y="339"/>
                    </a:cubicBezTo>
                    <a:cubicBezTo>
                      <a:pt x="453" y="339"/>
                      <a:pt x="453" y="339"/>
                      <a:pt x="453" y="339"/>
                    </a:cubicBezTo>
                    <a:cubicBezTo>
                      <a:pt x="452" y="340"/>
                      <a:pt x="452" y="340"/>
                      <a:pt x="451" y="340"/>
                    </a:cubicBezTo>
                    <a:cubicBezTo>
                      <a:pt x="445" y="339"/>
                      <a:pt x="439" y="335"/>
                      <a:pt x="436" y="329"/>
                    </a:cubicBezTo>
                    <a:cubicBezTo>
                      <a:pt x="436" y="327"/>
                      <a:pt x="436" y="326"/>
                      <a:pt x="436" y="324"/>
                    </a:cubicBezTo>
                    <a:cubicBezTo>
                      <a:pt x="436" y="324"/>
                      <a:pt x="436" y="324"/>
                      <a:pt x="436" y="324"/>
                    </a:cubicBezTo>
                    <a:cubicBezTo>
                      <a:pt x="435" y="324"/>
                      <a:pt x="435" y="323"/>
                      <a:pt x="435" y="322"/>
                    </a:cubicBezTo>
                    <a:cubicBezTo>
                      <a:pt x="436" y="316"/>
                      <a:pt x="440" y="310"/>
                      <a:pt x="446" y="308"/>
                    </a:cubicBezTo>
                    <a:cubicBezTo>
                      <a:pt x="448" y="307"/>
                      <a:pt x="449" y="307"/>
                      <a:pt x="451" y="307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07"/>
                      <a:pt x="452" y="307"/>
                      <a:pt x="453" y="307"/>
                    </a:cubicBezTo>
                    <a:cubicBezTo>
                      <a:pt x="459" y="307"/>
                      <a:pt x="465" y="311"/>
                      <a:pt x="467" y="318"/>
                    </a:cubicBezTo>
                    <a:cubicBezTo>
                      <a:pt x="468" y="319"/>
                      <a:pt x="468" y="320"/>
                      <a:pt x="468" y="322"/>
                    </a:cubicBezTo>
                    <a:cubicBezTo>
                      <a:pt x="468" y="322"/>
                      <a:pt x="468" y="322"/>
                      <a:pt x="468" y="322"/>
                    </a:cubicBezTo>
                    <a:cubicBezTo>
                      <a:pt x="468" y="323"/>
                      <a:pt x="468" y="323"/>
                      <a:pt x="468" y="324"/>
                    </a:cubicBezTo>
                    <a:cubicBezTo>
                      <a:pt x="468" y="330"/>
                      <a:pt x="464" y="336"/>
                      <a:pt x="457" y="33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58"/>
              <p:cNvSpPr/>
              <p:nvPr/>
            </p:nvSpPr>
            <p:spPr bwMode="auto">
              <a:xfrm>
                <a:off x="3345817" y="5863610"/>
                <a:ext cx="226274" cy="230496"/>
              </a:xfrm>
              <a:custGeom>
                <a:gdLst>
                  <a:gd name="T0" fmla="*/ 192 w 227"/>
                  <a:gd name="T1" fmla="*/ 99 h 231"/>
                  <a:gd name="T2" fmla="*/ 156 w 227"/>
                  <a:gd name="T3" fmla="*/ 34 h 231"/>
                  <a:gd name="T4" fmla="*/ 59 w 227"/>
                  <a:gd name="T5" fmla="*/ 156 h 231"/>
                  <a:gd name="T6" fmla="*/ 192 w 227"/>
                  <a:gd name="T7" fmla="*/ 99 h 2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231">
                    <a:moveTo>
                      <a:pt x="192" y="99"/>
                    </a:moveTo>
                    <a:cubicBezTo>
                      <a:pt x="116" y="106"/>
                      <a:pt x="95" y="86"/>
                      <a:pt x="156" y="34"/>
                    </a:cubicBezTo>
                    <a:cubicBezTo>
                      <a:pt x="88" y="0"/>
                      <a:pt x="0" y="95"/>
                      <a:pt x="59" y="156"/>
                    </a:cubicBezTo>
                    <a:cubicBezTo>
                      <a:pt x="130" y="231"/>
                      <a:pt x="227" y="186"/>
                      <a:pt x="192" y="9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38"/>
              <p:cNvSpPr>
                <a:spLocks noEditPoints="1"/>
              </p:cNvSpPr>
              <p:nvPr/>
            </p:nvSpPr>
            <p:spPr bwMode="auto">
              <a:xfrm>
                <a:off x="4117658" y="4839036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933403" y="4340856"/>
            <a:ext cx="4535460" cy="1965374"/>
            <a:chOff x="933403" y="4340856"/>
            <a:chExt cx="4535460" cy="1965374"/>
          </a:xfrm>
        </p:grpSpPr>
        <p:sp>
          <p:nvSpPr>
            <p:cNvPr id="25" name="Freeform 30"/>
            <p:cNvSpPr/>
            <p:nvPr/>
          </p:nvSpPr>
          <p:spPr bwMode="auto">
            <a:xfrm>
              <a:off x="1056167" y="4672148"/>
              <a:ext cx="4412696" cy="1617971"/>
            </a:xfrm>
            <a:custGeom>
              <a:gdLst>
                <a:gd name="T0" fmla="*/ 1373 w 8411"/>
                <a:gd name="T1" fmla="*/ 0 h 3084"/>
                <a:gd name="T2" fmla="*/ 3056 w 8411"/>
                <a:gd name="T3" fmla="*/ 0 h 3084"/>
                <a:gd name="T4" fmla="*/ 7149 w 8411"/>
                <a:gd name="T5" fmla="*/ 0 h 3084"/>
                <a:gd name="T6" fmla="*/ 8411 w 8411"/>
                <a:gd name="T7" fmla="*/ 1542 h 3084"/>
                <a:gd name="T8" fmla="*/ 7149 w 8411"/>
                <a:gd name="T9" fmla="*/ 3084 h 3084"/>
                <a:gd name="T10" fmla="*/ 3056 w 8411"/>
                <a:gd name="T11" fmla="*/ 3084 h 3084"/>
                <a:gd name="T12" fmla="*/ 0 w 8411"/>
                <a:gd name="T13" fmla="*/ 3084 h 3084"/>
                <a:gd name="T14" fmla="*/ 1373 w 8411"/>
                <a:gd name="T15" fmla="*/ 1542 h 3084"/>
                <a:gd name="T16" fmla="*/ 1373 w 8411"/>
                <a:gd name="T17" fmla="*/ 0 h 30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11" h="3084">
                  <a:moveTo>
                    <a:pt x="1373" y="0"/>
                  </a:moveTo>
                  <a:lnTo>
                    <a:pt x="3056" y="0"/>
                  </a:lnTo>
                  <a:lnTo>
                    <a:pt x="7149" y="0"/>
                  </a:lnTo>
                  <a:lnTo>
                    <a:pt x="8411" y="1542"/>
                  </a:lnTo>
                  <a:lnTo>
                    <a:pt x="7149" y="3084"/>
                  </a:lnTo>
                  <a:lnTo>
                    <a:pt x="3056" y="3084"/>
                  </a:lnTo>
                  <a:lnTo>
                    <a:pt x="0" y="3084"/>
                  </a:lnTo>
                  <a:lnTo>
                    <a:pt x="1373" y="1542"/>
                  </a:lnTo>
                  <a:lnTo>
                    <a:pt x="13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88900" dir="2700000" algn="tl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1"/>
            <p:cNvSpPr/>
            <p:nvPr/>
          </p:nvSpPr>
          <p:spPr bwMode="auto">
            <a:xfrm>
              <a:off x="933403" y="4672148"/>
              <a:ext cx="1110650" cy="1617971"/>
            </a:xfrm>
            <a:custGeom>
              <a:gdLst>
                <a:gd name="T0" fmla="*/ 896 w 896"/>
                <a:gd name="T1" fmla="*/ 1249 h 1304"/>
                <a:gd name="T2" fmla="*/ 841 w 896"/>
                <a:gd name="T3" fmla="*/ 1304 h 1304"/>
                <a:gd name="T4" fmla="*/ 55 w 896"/>
                <a:gd name="T5" fmla="*/ 1304 h 1304"/>
                <a:gd name="T6" fmla="*/ 0 w 896"/>
                <a:gd name="T7" fmla="*/ 1249 h 1304"/>
                <a:gd name="T8" fmla="*/ 0 w 896"/>
                <a:gd name="T9" fmla="*/ 1127 h 1304"/>
                <a:gd name="T10" fmla="*/ 40 w 896"/>
                <a:gd name="T11" fmla="*/ 1035 h 1304"/>
                <a:gd name="T12" fmla="*/ 604 w 896"/>
                <a:gd name="T13" fmla="*/ 570 h 1304"/>
                <a:gd name="T14" fmla="*/ 678 w 896"/>
                <a:gd name="T15" fmla="*/ 411 h 1304"/>
                <a:gd name="T16" fmla="*/ 678 w 896"/>
                <a:gd name="T17" fmla="*/ 261 h 1304"/>
                <a:gd name="T18" fmla="*/ 622 w 896"/>
                <a:gd name="T19" fmla="*/ 207 h 1304"/>
                <a:gd name="T20" fmla="*/ 276 w 896"/>
                <a:gd name="T21" fmla="*/ 207 h 1304"/>
                <a:gd name="T22" fmla="*/ 220 w 896"/>
                <a:gd name="T23" fmla="*/ 261 h 1304"/>
                <a:gd name="T24" fmla="*/ 220 w 896"/>
                <a:gd name="T25" fmla="*/ 335 h 1304"/>
                <a:gd name="T26" fmla="*/ 165 w 896"/>
                <a:gd name="T27" fmla="*/ 389 h 1304"/>
                <a:gd name="T28" fmla="*/ 55 w 896"/>
                <a:gd name="T29" fmla="*/ 389 h 1304"/>
                <a:gd name="T30" fmla="*/ 0 w 896"/>
                <a:gd name="T31" fmla="*/ 335 h 1304"/>
                <a:gd name="T32" fmla="*/ 0 w 896"/>
                <a:gd name="T33" fmla="*/ 191 h 1304"/>
                <a:gd name="T34" fmla="*/ 200 w 896"/>
                <a:gd name="T35" fmla="*/ 0 h 1304"/>
                <a:gd name="T36" fmla="*/ 696 w 896"/>
                <a:gd name="T37" fmla="*/ 0 h 1304"/>
                <a:gd name="T38" fmla="*/ 896 w 896"/>
                <a:gd name="T39" fmla="*/ 191 h 1304"/>
                <a:gd name="T40" fmla="*/ 896 w 896"/>
                <a:gd name="T41" fmla="*/ 391 h 1304"/>
                <a:gd name="T42" fmla="*/ 878 w 896"/>
                <a:gd name="T43" fmla="*/ 584 h 1304"/>
                <a:gd name="T44" fmla="*/ 783 w 896"/>
                <a:gd name="T45" fmla="*/ 712 h 1304"/>
                <a:gd name="T46" fmla="*/ 307 w 896"/>
                <a:gd name="T47" fmla="*/ 1094 h 1304"/>
                <a:gd name="T48" fmla="*/ 841 w 896"/>
                <a:gd name="T49" fmla="*/ 1094 h 1304"/>
                <a:gd name="T50" fmla="*/ 896 w 896"/>
                <a:gd name="T51" fmla="*/ 1148 h 1304"/>
                <a:gd name="T52" fmla="*/ 896 w 896"/>
                <a:gd name="T53" fmla="*/ 1249 h 1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6" h="1304">
                  <a:moveTo>
                    <a:pt x="896" y="1249"/>
                  </a:moveTo>
                  <a:cubicBezTo>
                    <a:pt x="896" y="1285"/>
                    <a:pt x="878" y="1304"/>
                    <a:pt x="841" y="1304"/>
                  </a:cubicBezTo>
                  <a:cubicBezTo>
                    <a:pt x="55" y="1304"/>
                    <a:pt x="55" y="1304"/>
                    <a:pt x="55" y="1304"/>
                  </a:cubicBezTo>
                  <a:cubicBezTo>
                    <a:pt x="19" y="1304"/>
                    <a:pt x="0" y="1285"/>
                    <a:pt x="0" y="1249"/>
                  </a:cubicBezTo>
                  <a:cubicBezTo>
                    <a:pt x="0" y="1127"/>
                    <a:pt x="0" y="1127"/>
                    <a:pt x="0" y="1127"/>
                  </a:cubicBezTo>
                  <a:cubicBezTo>
                    <a:pt x="0" y="1091"/>
                    <a:pt x="13" y="1060"/>
                    <a:pt x="40" y="1035"/>
                  </a:cubicBezTo>
                  <a:cubicBezTo>
                    <a:pt x="604" y="570"/>
                    <a:pt x="604" y="570"/>
                    <a:pt x="604" y="570"/>
                  </a:cubicBezTo>
                  <a:cubicBezTo>
                    <a:pt x="669" y="510"/>
                    <a:pt x="678" y="474"/>
                    <a:pt x="678" y="411"/>
                  </a:cubicBezTo>
                  <a:cubicBezTo>
                    <a:pt x="678" y="261"/>
                    <a:pt x="678" y="261"/>
                    <a:pt x="678" y="261"/>
                  </a:cubicBezTo>
                  <a:cubicBezTo>
                    <a:pt x="678" y="211"/>
                    <a:pt x="671" y="207"/>
                    <a:pt x="622" y="207"/>
                  </a:cubicBezTo>
                  <a:cubicBezTo>
                    <a:pt x="276" y="207"/>
                    <a:pt x="276" y="207"/>
                    <a:pt x="276" y="207"/>
                  </a:cubicBezTo>
                  <a:cubicBezTo>
                    <a:pt x="227" y="207"/>
                    <a:pt x="220" y="211"/>
                    <a:pt x="220" y="261"/>
                  </a:cubicBezTo>
                  <a:cubicBezTo>
                    <a:pt x="220" y="335"/>
                    <a:pt x="220" y="335"/>
                    <a:pt x="220" y="335"/>
                  </a:cubicBezTo>
                  <a:cubicBezTo>
                    <a:pt x="220" y="371"/>
                    <a:pt x="202" y="389"/>
                    <a:pt x="165" y="389"/>
                  </a:cubicBezTo>
                  <a:cubicBezTo>
                    <a:pt x="55" y="389"/>
                    <a:pt x="55" y="389"/>
                    <a:pt x="55" y="389"/>
                  </a:cubicBezTo>
                  <a:cubicBezTo>
                    <a:pt x="19" y="389"/>
                    <a:pt x="0" y="371"/>
                    <a:pt x="0" y="33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38"/>
                    <a:pt x="55" y="0"/>
                    <a:pt x="200" y="0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841" y="0"/>
                    <a:pt x="896" y="38"/>
                    <a:pt x="896" y="191"/>
                  </a:cubicBezTo>
                  <a:cubicBezTo>
                    <a:pt x="896" y="391"/>
                    <a:pt x="896" y="391"/>
                    <a:pt x="896" y="391"/>
                  </a:cubicBezTo>
                  <a:cubicBezTo>
                    <a:pt x="896" y="480"/>
                    <a:pt x="890" y="544"/>
                    <a:pt x="878" y="584"/>
                  </a:cubicBezTo>
                  <a:cubicBezTo>
                    <a:pt x="867" y="624"/>
                    <a:pt x="836" y="667"/>
                    <a:pt x="783" y="712"/>
                  </a:cubicBezTo>
                  <a:cubicBezTo>
                    <a:pt x="307" y="1094"/>
                    <a:pt x="307" y="1094"/>
                    <a:pt x="307" y="1094"/>
                  </a:cubicBezTo>
                  <a:cubicBezTo>
                    <a:pt x="841" y="1094"/>
                    <a:pt x="841" y="1094"/>
                    <a:pt x="841" y="1094"/>
                  </a:cubicBezTo>
                  <a:cubicBezTo>
                    <a:pt x="878" y="1094"/>
                    <a:pt x="896" y="1112"/>
                    <a:pt x="896" y="1148"/>
                  </a:cubicBezTo>
                  <a:lnTo>
                    <a:pt x="896" y="12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098028" y="4861878"/>
              <a:ext cx="205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098028" y="5250987"/>
              <a:ext cx="2491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</a:t>
              </a:r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490651" y="4340856"/>
              <a:ext cx="914460" cy="1965374"/>
              <a:chOff x="3251272" y="4774096"/>
              <a:chExt cx="1081178" cy="2323688"/>
            </a:xfrm>
          </p:grpSpPr>
          <p:sp>
            <p:nvSpPr>
              <p:cNvPr id="62" name="Freeform 26"/>
              <p:cNvSpPr>
                <a:spLocks noEditPoints="1"/>
              </p:cNvSpPr>
              <p:nvPr/>
            </p:nvSpPr>
            <p:spPr bwMode="auto">
              <a:xfrm>
                <a:off x="3881002" y="5889981"/>
                <a:ext cx="451448" cy="482176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28"/>
              <p:cNvSpPr>
                <a:spLocks noEditPoints="1"/>
              </p:cNvSpPr>
              <p:nvPr/>
            </p:nvSpPr>
            <p:spPr bwMode="auto">
              <a:xfrm>
                <a:off x="3594218" y="5623155"/>
                <a:ext cx="289409" cy="356905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2"/>
              <p:cNvSpPr>
                <a:spLocks noEditPoints="1"/>
              </p:cNvSpPr>
              <p:nvPr/>
            </p:nvSpPr>
            <p:spPr bwMode="auto">
              <a:xfrm>
                <a:off x="3783568" y="5425138"/>
                <a:ext cx="154159" cy="149433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3"/>
              <p:cNvSpPr/>
              <p:nvPr/>
            </p:nvSpPr>
            <p:spPr bwMode="auto">
              <a:xfrm>
                <a:off x="3862618" y="5544369"/>
                <a:ext cx="225331" cy="385267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34"/>
              <p:cNvSpPr/>
              <p:nvPr/>
            </p:nvSpPr>
            <p:spPr bwMode="auto">
              <a:xfrm>
                <a:off x="3876274" y="4774096"/>
                <a:ext cx="268663" cy="913403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37"/>
              <p:cNvSpPr/>
              <p:nvPr/>
            </p:nvSpPr>
            <p:spPr bwMode="auto">
              <a:xfrm>
                <a:off x="3404341" y="5575359"/>
                <a:ext cx="100584" cy="131574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38"/>
              <p:cNvSpPr>
                <a:spLocks noEditPoints="1"/>
              </p:cNvSpPr>
              <p:nvPr/>
            </p:nvSpPr>
            <p:spPr bwMode="auto">
              <a:xfrm>
                <a:off x="3892820" y="5065083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39"/>
              <p:cNvSpPr>
                <a:spLocks noEditPoints="1"/>
              </p:cNvSpPr>
              <p:nvPr/>
            </p:nvSpPr>
            <p:spPr bwMode="auto">
              <a:xfrm>
                <a:off x="3953748" y="5350555"/>
                <a:ext cx="268138" cy="302805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45"/>
              <p:cNvSpPr>
                <a:spLocks noEditPoints="1"/>
              </p:cNvSpPr>
              <p:nvPr/>
            </p:nvSpPr>
            <p:spPr bwMode="auto">
              <a:xfrm>
                <a:off x="3419311" y="5370513"/>
                <a:ext cx="612699" cy="1727271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54"/>
              <p:cNvSpPr>
                <a:spLocks noEditPoints="1"/>
              </p:cNvSpPr>
              <p:nvPr/>
            </p:nvSpPr>
            <p:spPr bwMode="auto">
              <a:xfrm>
                <a:off x="3442315" y="6330028"/>
                <a:ext cx="207700" cy="179415"/>
              </a:xfrm>
              <a:custGeom>
                <a:gdLst>
                  <a:gd name="T0" fmla="*/ 106 w 208"/>
                  <a:gd name="T1" fmla="*/ 169 h 180"/>
                  <a:gd name="T2" fmla="*/ 55 w 208"/>
                  <a:gd name="T3" fmla="*/ 22 h 180"/>
                  <a:gd name="T4" fmla="*/ 106 w 208"/>
                  <a:gd name="T5" fmla="*/ 169 h 180"/>
                  <a:gd name="T6" fmla="*/ 108 w 208"/>
                  <a:gd name="T7" fmla="*/ 118 h 180"/>
                  <a:gd name="T8" fmla="*/ 113 w 208"/>
                  <a:gd name="T9" fmla="*/ 15 h 180"/>
                  <a:gd name="T10" fmla="*/ 121 w 208"/>
                  <a:gd name="T11" fmla="*/ 163 h 180"/>
                  <a:gd name="T12" fmla="*/ 108 w 208"/>
                  <a:gd name="T13" fmla="*/ 118 h 1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0">
                    <a:moveTo>
                      <a:pt x="106" y="169"/>
                    </a:moveTo>
                    <a:cubicBezTo>
                      <a:pt x="16" y="180"/>
                      <a:pt x="0" y="87"/>
                      <a:pt x="55" y="22"/>
                    </a:cubicBezTo>
                    <a:cubicBezTo>
                      <a:pt x="99" y="0"/>
                      <a:pt x="53" y="99"/>
                      <a:pt x="106" y="169"/>
                    </a:cubicBezTo>
                    <a:close/>
                    <a:moveTo>
                      <a:pt x="108" y="118"/>
                    </a:moveTo>
                    <a:cubicBezTo>
                      <a:pt x="105" y="73"/>
                      <a:pt x="87" y="7"/>
                      <a:pt x="113" y="15"/>
                    </a:cubicBezTo>
                    <a:cubicBezTo>
                      <a:pt x="208" y="48"/>
                      <a:pt x="194" y="171"/>
                      <a:pt x="121" y="163"/>
                    </a:cubicBezTo>
                    <a:cubicBezTo>
                      <a:pt x="106" y="154"/>
                      <a:pt x="114" y="138"/>
                      <a:pt x="108" y="11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57"/>
              <p:cNvSpPr>
                <a:spLocks noEditPoints="1"/>
              </p:cNvSpPr>
              <p:nvPr/>
            </p:nvSpPr>
            <p:spPr bwMode="auto">
              <a:xfrm>
                <a:off x="3251272" y="5065083"/>
                <a:ext cx="474388" cy="472897"/>
              </a:xfrm>
              <a:custGeom>
                <a:gdLst>
                  <a:gd name="T0" fmla="*/ 460 w 673"/>
                  <a:gd name="T1" fmla="*/ 390 h 671"/>
                  <a:gd name="T2" fmla="*/ 444 w 673"/>
                  <a:gd name="T3" fmla="*/ 373 h 671"/>
                  <a:gd name="T4" fmla="*/ 461 w 673"/>
                  <a:gd name="T5" fmla="*/ 358 h 671"/>
                  <a:gd name="T6" fmla="*/ 477 w 673"/>
                  <a:gd name="T7" fmla="*/ 375 h 671"/>
                  <a:gd name="T8" fmla="*/ 461 w 673"/>
                  <a:gd name="T9" fmla="*/ 391 h 671"/>
                  <a:gd name="T10" fmla="*/ 562 w 673"/>
                  <a:gd name="T11" fmla="*/ 557 h 671"/>
                  <a:gd name="T12" fmla="*/ 324 w 673"/>
                  <a:gd name="T13" fmla="*/ 550 h 671"/>
                  <a:gd name="T14" fmla="*/ 460 w 673"/>
                  <a:gd name="T15" fmla="*/ 253 h 671"/>
                  <a:gd name="T16" fmla="*/ 441 w 673"/>
                  <a:gd name="T17" fmla="*/ 232 h 671"/>
                  <a:gd name="T18" fmla="*/ 441 w 673"/>
                  <a:gd name="T19" fmla="*/ 232 h 671"/>
                  <a:gd name="T20" fmla="*/ 145 w 673"/>
                  <a:gd name="T21" fmla="*/ 409 h 671"/>
                  <a:gd name="T22" fmla="*/ 290 w 673"/>
                  <a:gd name="T23" fmla="*/ 514 h 671"/>
                  <a:gd name="T24" fmla="*/ 198 w 673"/>
                  <a:gd name="T25" fmla="*/ 451 h 671"/>
                  <a:gd name="T26" fmla="*/ 447 w 673"/>
                  <a:gd name="T27" fmla="*/ 441 h 671"/>
                  <a:gd name="T28" fmla="*/ 436 w 673"/>
                  <a:gd name="T29" fmla="*/ 422 h 671"/>
                  <a:gd name="T30" fmla="*/ 453 w 673"/>
                  <a:gd name="T31" fmla="*/ 409 h 671"/>
                  <a:gd name="T32" fmla="*/ 458 w 673"/>
                  <a:gd name="T33" fmla="*/ 410 h 671"/>
                  <a:gd name="T34" fmla="*/ 468 w 673"/>
                  <a:gd name="T35" fmla="*/ 429 h 671"/>
                  <a:gd name="T36" fmla="*/ 451 w 673"/>
                  <a:gd name="T37" fmla="*/ 442 h 671"/>
                  <a:gd name="T38" fmla="*/ 447 w 673"/>
                  <a:gd name="T39" fmla="*/ 441 h 671"/>
                  <a:gd name="T40" fmla="*/ 306 w 673"/>
                  <a:gd name="T41" fmla="*/ 220 h 671"/>
                  <a:gd name="T42" fmla="*/ 288 w 673"/>
                  <a:gd name="T43" fmla="*/ 236 h 671"/>
                  <a:gd name="T44" fmla="*/ 273 w 673"/>
                  <a:gd name="T45" fmla="*/ 219 h 671"/>
                  <a:gd name="T46" fmla="*/ 290 w 673"/>
                  <a:gd name="T47" fmla="*/ 203 h 671"/>
                  <a:gd name="T48" fmla="*/ 357 w 673"/>
                  <a:gd name="T49" fmla="*/ 227 h 671"/>
                  <a:gd name="T50" fmla="*/ 337 w 673"/>
                  <a:gd name="T51" fmla="*/ 239 h 671"/>
                  <a:gd name="T52" fmla="*/ 325 w 673"/>
                  <a:gd name="T53" fmla="*/ 219 h 671"/>
                  <a:gd name="T54" fmla="*/ 345 w 673"/>
                  <a:gd name="T55" fmla="*/ 207 h 671"/>
                  <a:gd name="T56" fmla="*/ 357 w 673"/>
                  <a:gd name="T57" fmla="*/ 227 h 671"/>
                  <a:gd name="T58" fmla="*/ 388 w 673"/>
                  <a:gd name="T59" fmla="*/ 260 h 671"/>
                  <a:gd name="T60" fmla="*/ 380 w 673"/>
                  <a:gd name="T61" fmla="*/ 257 h 671"/>
                  <a:gd name="T62" fmla="*/ 372 w 673"/>
                  <a:gd name="T63" fmla="*/ 241 h 671"/>
                  <a:gd name="T64" fmla="*/ 389 w 673"/>
                  <a:gd name="T65" fmla="*/ 227 h 671"/>
                  <a:gd name="T66" fmla="*/ 397 w 673"/>
                  <a:gd name="T67" fmla="*/ 229 h 671"/>
                  <a:gd name="T68" fmla="*/ 405 w 673"/>
                  <a:gd name="T69" fmla="*/ 245 h 671"/>
                  <a:gd name="T70" fmla="*/ 437 w 673"/>
                  <a:gd name="T71" fmla="*/ 291 h 671"/>
                  <a:gd name="T72" fmla="*/ 426 w 673"/>
                  <a:gd name="T73" fmla="*/ 294 h 671"/>
                  <a:gd name="T74" fmla="*/ 410 w 673"/>
                  <a:gd name="T75" fmla="*/ 278 h 671"/>
                  <a:gd name="T76" fmla="*/ 417 w 673"/>
                  <a:gd name="T77" fmla="*/ 265 h 671"/>
                  <a:gd name="T78" fmla="*/ 428 w 673"/>
                  <a:gd name="T79" fmla="*/ 262 h 671"/>
                  <a:gd name="T80" fmla="*/ 443 w 673"/>
                  <a:gd name="T81" fmla="*/ 278 h 671"/>
                  <a:gd name="T82" fmla="*/ 437 w 673"/>
                  <a:gd name="T83" fmla="*/ 291 h 671"/>
                  <a:gd name="T84" fmla="*/ 453 w 673"/>
                  <a:gd name="T85" fmla="*/ 339 h 671"/>
                  <a:gd name="T86" fmla="*/ 451 w 673"/>
                  <a:gd name="T87" fmla="*/ 340 h 671"/>
                  <a:gd name="T88" fmla="*/ 436 w 673"/>
                  <a:gd name="T89" fmla="*/ 324 h 671"/>
                  <a:gd name="T90" fmla="*/ 435 w 673"/>
                  <a:gd name="T91" fmla="*/ 322 h 671"/>
                  <a:gd name="T92" fmla="*/ 451 w 673"/>
                  <a:gd name="T93" fmla="*/ 307 h 671"/>
                  <a:gd name="T94" fmla="*/ 453 w 673"/>
                  <a:gd name="T95" fmla="*/ 307 h 671"/>
                  <a:gd name="T96" fmla="*/ 468 w 673"/>
                  <a:gd name="T97" fmla="*/ 322 h 671"/>
                  <a:gd name="T98" fmla="*/ 468 w 673"/>
                  <a:gd name="T99" fmla="*/ 324 h 67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671">
                    <a:moveTo>
                      <a:pt x="461" y="391"/>
                    </a:moveTo>
                    <a:cubicBezTo>
                      <a:pt x="460" y="390"/>
                      <a:pt x="460" y="390"/>
                      <a:pt x="460" y="390"/>
                    </a:cubicBezTo>
                    <a:cubicBezTo>
                      <a:pt x="451" y="390"/>
                      <a:pt x="444" y="383"/>
                      <a:pt x="444" y="374"/>
                    </a:cubicBezTo>
                    <a:cubicBezTo>
                      <a:pt x="444" y="373"/>
                      <a:pt x="444" y="373"/>
                      <a:pt x="444" y="373"/>
                    </a:cubicBezTo>
                    <a:cubicBezTo>
                      <a:pt x="445" y="365"/>
                      <a:pt x="452" y="358"/>
                      <a:pt x="461" y="358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70" y="358"/>
                      <a:pt x="477" y="365"/>
                      <a:pt x="477" y="374"/>
                    </a:cubicBezTo>
                    <a:cubicBezTo>
                      <a:pt x="477" y="375"/>
                      <a:pt x="477" y="375"/>
                      <a:pt x="477" y="375"/>
                    </a:cubicBezTo>
                    <a:cubicBezTo>
                      <a:pt x="477" y="384"/>
                      <a:pt x="469" y="390"/>
                      <a:pt x="461" y="391"/>
                    </a:cubicBezTo>
                    <a:cubicBezTo>
                      <a:pt x="461" y="391"/>
                      <a:pt x="461" y="391"/>
                      <a:pt x="461" y="391"/>
                    </a:cubicBezTo>
                    <a:close/>
                    <a:moveTo>
                      <a:pt x="324" y="550"/>
                    </a:moveTo>
                    <a:cubicBezTo>
                      <a:pt x="430" y="671"/>
                      <a:pt x="559" y="643"/>
                      <a:pt x="562" y="557"/>
                    </a:cubicBezTo>
                    <a:cubicBezTo>
                      <a:pt x="561" y="497"/>
                      <a:pt x="518" y="470"/>
                      <a:pt x="456" y="467"/>
                    </a:cubicBezTo>
                    <a:cubicBezTo>
                      <a:pt x="419" y="537"/>
                      <a:pt x="338" y="534"/>
                      <a:pt x="324" y="550"/>
                    </a:cubicBezTo>
                    <a:close/>
                    <a:moveTo>
                      <a:pt x="495" y="441"/>
                    </a:moveTo>
                    <a:cubicBezTo>
                      <a:pt x="616" y="446"/>
                      <a:pt x="673" y="245"/>
                      <a:pt x="460" y="253"/>
                    </a:cubicBezTo>
                    <a:cubicBezTo>
                      <a:pt x="502" y="314"/>
                      <a:pt x="510" y="413"/>
                      <a:pt x="495" y="441"/>
                    </a:cubicBezTo>
                    <a:close/>
                    <a:moveTo>
                      <a:pt x="441" y="232"/>
                    </a:moveTo>
                    <a:cubicBezTo>
                      <a:pt x="511" y="83"/>
                      <a:pt x="280" y="0"/>
                      <a:pt x="257" y="177"/>
                    </a:cubicBezTo>
                    <a:cubicBezTo>
                      <a:pt x="329" y="140"/>
                      <a:pt x="419" y="210"/>
                      <a:pt x="441" y="232"/>
                    </a:cubicBezTo>
                    <a:close/>
                    <a:moveTo>
                      <a:pt x="237" y="233"/>
                    </a:moveTo>
                    <a:cubicBezTo>
                      <a:pt x="168" y="304"/>
                      <a:pt x="145" y="393"/>
                      <a:pt x="145" y="409"/>
                    </a:cubicBezTo>
                    <a:cubicBezTo>
                      <a:pt x="0" y="247"/>
                      <a:pt x="135" y="41"/>
                      <a:pt x="237" y="233"/>
                    </a:cubicBezTo>
                    <a:close/>
                    <a:moveTo>
                      <a:pt x="290" y="514"/>
                    </a:moveTo>
                    <a:cubicBezTo>
                      <a:pt x="431" y="475"/>
                      <a:pt x="429" y="340"/>
                      <a:pt x="387" y="303"/>
                    </a:cubicBezTo>
                    <a:cubicBezTo>
                      <a:pt x="289" y="215"/>
                      <a:pt x="173" y="268"/>
                      <a:pt x="198" y="451"/>
                    </a:cubicBezTo>
                    <a:cubicBezTo>
                      <a:pt x="281" y="382"/>
                      <a:pt x="299" y="426"/>
                      <a:pt x="290" y="514"/>
                    </a:cubicBezTo>
                    <a:close/>
                    <a:moveTo>
                      <a:pt x="447" y="441"/>
                    </a:moveTo>
                    <a:cubicBezTo>
                      <a:pt x="440" y="438"/>
                      <a:pt x="435" y="431"/>
                      <a:pt x="436" y="424"/>
                    </a:cubicBezTo>
                    <a:cubicBezTo>
                      <a:pt x="436" y="424"/>
                      <a:pt x="436" y="423"/>
                      <a:pt x="436" y="422"/>
                    </a:cubicBezTo>
                    <a:cubicBezTo>
                      <a:pt x="437" y="420"/>
                      <a:pt x="437" y="420"/>
                      <a:pt x="437" y="420"/>
                    </a:cubicBezTo>
                    <a:cubicBezTo>
                      <a:pt x="439" y="413"/>
                      <a:pt x="446" y="408"/>
                      <a:pt x="453" y="409"/>
                    </a:cubicBezTo>
                    <a:cubicBezTo>
                      <a:pt x="454" y="409"/>
                      <a:pt x="455" y="409"/>
                      <a:pt x="456" y="409"/>
                    </a:cubicBezTo>
                    <a:cubicBezTo>
                      <a:pt x="458" y="410"/>
                      <a:pt x="458" y="410"/>
                      <a:pt x="458" y="410"/>
                    </a:cubicBezTo>
                    <a:cubicBezTo>
                      <a:pt x="465" y="412"/>
                      <a:pt x="469" y="419"/>
                      <a:pt x="469" y="426"/>
                    </a:cubicBezTo>
                    <a:cubicBezTo>
                      <a:pt x="469" y="427"/>
                      <a:pt x="468" y="428"/>
                      <a:pt x="468" y="429"/>
                    </a:cubicBezTo>
                    <a:cubicBezTo>
                      <a:pt x="468" y="430"/>
                      <a:pt x="468" y="430"/>
                      <a:pt x="468" y="430"/>
                    </a:cubicBezTo>
                    <a:cubicBezTo>
                      <a:pt x="465" y="438"/>
                      <a:pt x="459" y="442"/>
                      <a:pt x="451" y="442"/>
                    </a:cubicBezTo>
                    <a:cubicBezTo>
                      <a:pt x="451" y="441"/>
                      <a:pt x="450" y="441"/>
                      <a:pt x="449" y="441"/>
                    </a:cubicBezTo>
                    <a:cubicBezTo>
                      <a:pt x="447" y="441"/>
                      <a:pt x="447" y="441"/>
                      <a:pt x="447" y="441"/>
                    </a:cubicBezTo>
                    <a:close/>
                    <a:moveTo>
                      <a:pt x="305" y="218"/>
                    </a:moveTo>
                    <a:cubicBezTo>
                      <a:pt x="306" y="219"/>
                      <a:pt x="306" y="220"/>
                      <a:pt x="306" y="220"/>
                    </a:cubicBezTo>
                    <a:cubicBezTo>
                      <a:pt x="305" y="228"/>
                      <a:pt x="299" y="235"/>
                      <a:pt x="291" y="236"/>
                    </a:cubicBezTo>
                    <a:cubicBezTo>
                      <a:pt x="290" y="236"/>
                      <a:pt x="289" y="236"/>
                      <a:pt x="288" y="236"/>
                    </a:cubicBezTo>
                    <a:cubicBezTo>
                      <a:pt x="280" y="236"/>
                      <a:pt x="274" y="229"/>
                      <a:pt x="273" y="221"/>
                    </a:cubicBezTo>
                    <a:cubicBezTo>
                      <a:pt x="273" y="220"/>
                      <a:pt x="273" y="220"/>
                      <a:pt x="273" y="219"/>
                    </a:cubicBezTo>
                    <a:cubicBezTo>
                      <a:pt x="273" y="211"/>
                      <a:pt x="279" y="204"/>
                      <a:pt x="288" y="203"/>
                    </a:cubicBezTo>
                    <a:cubicBezTo>
                      <a:pt x="288" y="203"/>
                      <a:pt x="289" y="203"/>
                      <a:pt x="290" y="203"/>
                    </a:cubicBezTo>
                    <a:cubicBezTo>
                      <a:pt x="298" y="204"/>
                      <a:pt x="305" y="210"/>
                      <a:pt x="305" y="218"/>
                    </a:cubicBezTo>
                    <a:close/>
                    <a:moveTo>
                      <a:pt x="357" y="227"/>
                    </a:moveTo>
                    <a:cubicBezTo>
                      <a:pt x="355" y="235"/>
                      <a:pt x="348" y="240"/>
                      <a:pt x="340" y="239"/>
                    </a:cubicBezTo>
                    <a:cubicBezTo>
                      <a:pt x="339" y="239"/>
                      <a:pt x="338" y="239"/>
                      <a:pt x="337" y="239"/>
                    </a:cubicBezTo>
                    <a:cubicBezTo>
                      <a:pt x="329" y="237"/>
                      <a:pt x="324" y="230"/>
                      <a:pt x="324" y="222"/>
                    </a:cubicBezTo>
                    <a:cubicBezTo>
                      <a:pt x="325" y="221"/>
                      <a:pt x="325" y="220"/>
                      <a:pt x="325" y="219"/>
                    </a:cubicBezTo>
                    <a:cubicBezTo>
                      <a:pt x="327" y="212"/>
                      <a:pt x="334" y="206"/>
                      <a:pt x="342" y="207"/>
                    </a:cubicBezTo>
                    <a:cubicBezTo>
                      <a:pt x="343" y="207"/>
                      <a:pt x="344" y="207"/>
                      <a:pt x="345" y="207"/>
                    </a:cubicBezTo>
                    <a:cubicBezTo>
                      <a:pt x="352" y="209"/>
                      <a:pt x="358" y="216"/>
                      <a:pt x="357" y="224"/>
                    </a:cubicBezTo>
                    <a:cubicBezTo>
                      <a:pt x="357" y="225"/>
                      <a:pt x="357" y="226"/>
                      <a:pt x="357" y="227"/>
                    </a:cubicBezTo>
                    <a:close/>
                    <a:moveTo>
                      <a:pt x="402" y="252"/>
                    </a:moveTo>
                    <a:cubicBezTo>
                      <a:pt x="399" y="257"/>
                      <a:pt x="393" y="260"/>
                      <a:pt x="388" y="260"/>
                    </a:cubicBezTo>
                    <a:cubicBezTo>
                      <a:pt x="386" y="259"/>
                      <a:pt x="386" y="259"/>
                      <a:pt x="386" y="259"/>
                    </a:cubicBezTo>
                    <a:cubicBezTo>
                      <a:pt x="384" y="259"/>
                      <a:pt x="382" y="258"/>
                      <a:pt x="380" y="257"/>
                    </a:cubicBezTo>
                    <a:cubicBezTo>
                      <a:pt x="375" y="254"/>
                      <a:pt x="372" y="248"/>
                      <a:pt x="372" y="242"/>
                    </a:cubicBezTo>
                    <a:cubicBezTo>
                      <a:pt x="372" y="241"/>
                      <a:pt x="372" y="241"/>
                      <a:pt x="372" y="241"/>
                    </a:cubicBezTo>
                    <a:cubicBezTo>
                      <a:pt x="373" y="239"/>
                      <a:pt x="373" y="237"/>
                      <a:pt x="375" y="234"/>
                    </a:cubicBezTo>
                    <a:cubicBezTo>
                      <a:pt x="378" y="229"/>
                      <a:pt x="384" y="227"/>
                      <a:pt x="389" y="227"/>
                    </a:cubicBezTo>
                    <a:cubicBezTo>
                      <a:pt x="391" y="227"/>
                      <a:pt x="391" y="227"/>
                      <a:pt x="391" y="227"/>
                    </a:cubicBezTo>
                    <a:cubicBezTo>
                      <a:pt x="393" y="227"/>
                      <a:pt x="395" y="228"/>
                      <a:pt x="397" y="229"/>
                    </a:cubicBezTo>
                    <a:cubicBezTo>
                      <a:pt x="402" y="233"/>
                      <a:pt x="405" y="238"/>
                      <a:pt x="405" y="244"/>
                    </a:cubicBezTo>
                    <a:cubicBezTo>
                      <a:pt x="405" y="245"/>
                      <a:pt x="405" y="245"/>
                      <a:pt x="405" y="245"/>
                    </a:cubicBezTo>
                    <a:cubicBezTo>
                      <a:pt x="404" y="248"/>
                      <a:pt x="404" y="250"/>
                      <a:pt x="402" y="252"/>
                    </a:cubicBezTo>
                    <a:close/>
                    <a:moveTo>
                      <a:pt x="437" y="291"/>
                    </a:moveTo>
                    <a:cubicBezTo>
                      <a:pt x="434" y="293"/>
                      <a:pt x="430" y="294"/>
                      <a:pt x="427" y="294"/>
                    </a:cubicBezTo>
                    <a:cubicBezTo>
                      <a:pt x="426" y="294"/>
                      <a:pt x="426" y="294"/>
                      <a:pt x="426" y="294"/>
                    </a:cubicBezTo>
                    <a:cubicBezTo>
                      <a:pt x="422" y="294"/>
                      <a:pt x="417" y="292"/>
                      <a:pt x="414" y="288"/>
                    </a:cubicBezTo>
                    <a:cubicBezTo>
                      <a:pt x="412" y="285"/>
                      <a:pt x="410" y="281"/>
                      <a:pt x="410" y="278"/>
                    </a:cubicBezTo>
                    <a:cubicBezTo>
                      <a:pt x="411" y="277"/>
                      <a:pt x="411" y="277"/>
                      <a:pt x="411" y="277"/>
                    </a:cubicBezTo>
                    <a:cubicBezTo>
                      <a:pt x="411" y="273"/>
                      <a:pt x="413" y="268"/>
                      <a:pt x="417" y="265"/>
                    </a:cubicBezTo>
                    <a:cubicBezTo>
                      <a:pt x="420" y="263"/>
                      <a:pt x="423" y="261"/>
                      <a:pt x="427" y="261"/>
                    </a:cubicBezTo>
                    <a:cubicBezTo>
                      <a:pt x="428" y="262"/>
                      <a:pt x="428" y="262"/>
                      <a:pt x="428" y="262"/>
                    </a:cubicBezTo>
                    <a:cubicBezTo>
                      <a:pt x="432" y="262"/>
                      <a:pt x="437" y="264"/>
                      <a:pt x="440" y="268"/>
                    </a:cubicBezTo>
                    <a:cubicBezTo>
                      <a:pt x="442" y="271"/>
                      <a:pt x="443" y="274"/>
                      <a:pt x="443" y="278"/>
                    </a:cubicBezTo>
                    <a:cubicBezTo>
                      <a:pt x="443" y="279"/>
                      <a:pt x="443" y="279"/>
                      <a:pt x="443" y="279"/>
                    </a:cubicBezTo>
                    <a:cubicBezTo>
                      <a:pt x="443" y="283"/>
                      <a:pt x="441" y="288"/>
                      <a:pt x="437" y="291"/>
                    </a:cubicBezTo>
                    <a:close/>
                    <a:moveTo>
                      <a:pt x="457" y="339"/>
                    </a:moveTo>
                    <a:cubicBezTo>
                      <a:pt x="456" y="339"/>
                      <a:pt x="454" y="339"/>
                      <a:pt x="453" y="339"/>
                    </a:cubicBezTo>
                    <a:cubicBezTo>
                      <a:pt x="453" y="339"/>
                      <a:pt x="453" y="339"/>
                      <a:pt x="453" y="339"/>
                    </a:cubicBezTo>
                    <a:cubicBezTo>
                      <a:pt x="452" y="340"/>
                      <a:pt x="452" y="340"/>
                      <a:pt x="451" y="340"/>
                    </a:cubicBezTo>
                    <a:cubicBezTo>
                      <a:pt x="445" y="339"/>
                      <a:pt x="439" y="335"/>
                      <a:pt x="436" y="329"/>
                    </a:cubicBezTo>
                    <a:cubicBezTo>
                      <a:pt x="436" y="327"/>
                      <a:pt x="436" y="326"/>
                      <a:pt x="436" y="324"/>
                    </a:cubicBezTo>
                    <a:cubicBezTo>
                      <a:pt x="436" y="324"/>
                      <a:pt x="436" y="324"/>
                      <a:pt x="436" y="324"/>
                    </a:cubicBezTo>
                    <a:cubicBezTo>
                      <a:pt x="435" y="324"/>
                      <a:pt x="435" y="323"/>
                      <a:pt x="435" y="322"/>
                    </a:cubicBezTo>
                    <a:cubicBezTo>
                      <a:pt x="436" y="316"/>
                      <a:pt x="440" y="310"/>
                      <a:pt x="446" y="308"/>
                    </a:cubicBezTo>
                    <a:cubicBezTo>
                      <a:pt x="448" y="307"/>
                      <a:pt x="449" y="307"/>
                      <a:pt x="451" y="307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07"/>
                      <a:pt x="452" y="307"/>
                      <a:pt x="453" y="307"/>
                    </a:cubicBezTo>
                    <a:cubicBezTo>
                      <a:pt x="459" y="307"/>
                      <a:pt x="465" y="311"/>
                      <a:pt x="467" y="318"/>
                    </a:cubicBezTo>
                    <a:cubicBezTo>
                      <a:pt x="468" y="319"/>
                      <a:pt x="468" y="320"/>
                      <a:pt x="468" y="322"/>
                    </a:cubicBezTo>
                    <a:cubicBezTo>
                      <a:pt x="468" y="322"/>
                      <a:pt x="468" y="322"/>
                      <a:pt x="468" y="322"/>
                    </a:cubicBezTo>
                    <a:cubicBezTo>
                      <a:pt x="468" y="323"/>
                      <a:pt x="468" y="323"/>
                      <a:pt x="468" y="324"/>
                    </a:cubicBezTo>
                    <a:cubicBezTo>
                      <a:pt x="468" y="330"/>
                      <a:pt x="464" y="336"/>
                      <a:pt x="457" y="33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8"/>
              <p:cNvSpPr/>
              <p:nvPr/>
            </p:nvSpPr>
            <p:spPr bwMode="auto">
              <a:xfrm>
                <a:off x="3345817" y="5863610"/>
                <a:ext cx="226274" cy="230496"/>
              </a:xfrm>
              <a:custGeom>
                <a:gdLst>
                  <a:gd name="T0" fmla="*/ 192 w 227"/>
                  <a:gd name="T1" fmla="*/ 99 h 231"/>
                  <a:gd name="T2" fmla="*/ 156 w 227"/>
                  <a:gd name="T3" fmla="*/ 34 h 231"/>
                  <a:gd name="T4" fmla="*/ 59 w 227"/>
                  <a:gd name="T5" fmla="*/ 156 h 231"/>
                  <a:gd name="T6" fmla="*/ 192 w 227"/>
                  <a:gd name="T7" fmla="*/ 99 h 2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231">
                    <a:moveTo>
                      <a:pt x="192" y="99"/>
                    </a:moveTo>
                    <a:cubicBezTo>
                      <a:pt x="116" y="106"/>
                      <a:pt x="95" y="86"/>
                      <a:pt x="156" y="34"/>
                    </a:cubicBezTo>
                    <a:cubicBezTo>
                      <a:pt x="88" y="0"/>
                      <a:pt x="0" y="95"/>
                      <a:pt x="59" y="156"/>
                    </a:cubicBezTo>
                    <a:cubicBezTo>
                      <a:pt x="130" y="231"/>
                      <a:pt x="227" y="186"/>
                      <a:pt x="192" y="9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38"/>
              <p:cNvSpPr>
                <a:spLocks noEditPoints="1"/>
              </p:cNvSpPr>
              <p:nvPr/>
            </p:nvSpPr>
            <p:spPr bwMode="auto">
              <a:xfrm>
                <a:off x="4117658" y="4839036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724711" y="4335524"/>
            <a:ext cx="4533886" cy="1965374"/>
            <a:chOff x="6724711" y="4335524"/>
            <a:chExt cx="4533886" cy="1965374"/>
          </a:xfrm>
        </p:grpSpPr>
        <p:sp>
          <p:nvSpPr>
            <p:cNvPr id="35" name="Freeform 39"/>
            <p:cNvSpPr/>
            <p:nvPr/>
          </p:nvSpPr>
          <p:spPr bwMode="auto">
            <a:xfrm>
              <a:off x="7567797" y="4672148"/>
              <a:ext cx="3690800" cy="1617971"/>
            </a:xfrm>
            <a:custGeom>
              <a:gdLst>
                <a:gd name="T0" fmla="*/ 0 w 7035"/>
                <a:gd name="T1" fmla="*/ 0 h 3084"/>
                <a:gd name="T2" fmla="*/ 1680 w 7035"/>
                <a:gd name="T3" fmla="*/ 0 h 3084"/>
                <a:gd name="T4" fmla="*/ 5776 w 7035"/>
                <a:gd name="T5" fmla="*/ 0 h 3084"/>
                <a:gd name="T6" fmla="*/ 7035 w 7035"/>
                <a:gd name="T7" fmla="*/ 1542 h 3084"/>
                <a:gd name="T8" fmla="*/ 5776 w 7035"/>
                <a:gd name="T9" fmla="*/ 3084 h 3084"/>
                <a:gd name="T10" fmla="*/ 1680 w 7035"/>
                <a:gd name="T11" fmla="*/ 3084 h 3084"/>
                <a:gd name="T12" fmla="*/ 0 w 7035"/>
                <a:gd name="T13" fmla="*/ 3084 h 3084"/>
                <a:gd name="T14" fmla="*/ 0 w 7035"/>
                <a:gd name="T15" fmla="*/ 1542 h 3084"/>
                <a:gd name="T16" fmla="*/ 0 w 7035"/>
                <a:gd name="T17" fmla="*/ 0 h 30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35" h="3084">
                  <a:moveTo>
                    <a:pt x="0" y="0"/>
                  </a:moveTo>
                  <a:lnTo>
                    <a:pt x="1680" y="0"/>
                  </a:lnTo>
                  <a:lnTo>
                    <a:pt x="5776" y="0"/>
                  </a:lnTo>
                  <a:lnTo>
                    <a:pt x="7035" y="1542"/>
                  </a:lnTo>
                  <a:lnTo>
                    <a:pt x="5776" y="3084"/>
                  </a:lnTo>
                  <a:lnTo>
                    <a:pt x="1680" y="3084"/>
                  </a:lnTo>
                  <a:lnTo>
                    <a:pt x="0" y="3084"/>
                  </a:lnTo>
                  <a:lnTo>
                    <a:pt x="0" y="1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88900" dir="2700000" algn="tl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6724711" y="4672148"/>
              <a:ext cx="1109601" cy="1617971"/>
            </a:xfrm>
            <a:custGeom>
              <a:gdLst>
                <a:gd name="T0" fmla="*/ 895 w 895"/>
                <a:gd name="T1" fmla="*/ 1112 h 1304"/>
                <a:gd name="T2" fmla="*/ 695 w 895"/>
                <a:gd name="T3" fmla="*/ 1304 h 1304"/>
                <a:gd name="T4" fmla="*/ 200 w 895"/>
                <a:gd name="T5" fmla="*/ 1304 h 1304"/>
                <a:gd name="T6" fmla="*/ 0 w 895"/>
                <a:gd name="T7" fmla="*/ 1112 h 1304"/>
                <a:gd name="T8" fmla="*/ 0 w 895"/>
                <a:gd name="T9" fmla="*/ 968 h 1304"/>
                <a:gd name="T10" fmla="*/ 55 w 895"/>
                <a:gd name="T11" fmla="*/ 914 h 1304"/>
                <a:gd name="T12" fmla="*/ 164 w 895"/>
                <a:gd name="T13" fmla="*/ 914 h 1304"/>
                <a:gd name="T14" fmla="*/ 218 w 895"/>
                <a:gd name="T15" fmla="*/ 968 h 1304"/>
                <a:gd name="T16" fmla="*/ 218 w 895"/>
                <a:gd name="T17" fmla="*/ 1044 h 1304"/>
                <a:gd name="T18" fmla="*/ 275 w 895"/>
                <a:gd name="T19" fmla="*/ 1096 h 1304"/>
                <a:gd name="T20" fmla="*/ 621 w 895"/>
                <a:gd name="T21" fmla="*/ 1096 h 1304"/>
                <a:gd name="T22" fmla="*/ 677 w 895"/>
                <a:gd name="T23" fmla="*/ 1044 h 1304"/>
                <a:gd name="T24" fmla="*/ 677 w 895"/>
                <a:gd name="T25" fmla="*/ 811 h 1304"/>
                <a:gd name="T26" fmla="*/ 621 w 895"/>
                <a:gd name="T27" fmla="*/ 756 h 1304"/>
                <a:gd name="T28" fmla="*/ 426 w 895"/>
                <a:gd name="T29" fmla="*/ 756 h 1304"/>
                <a:gd name="T30" fmla="*/ 371 w 895"/>
                <a:gd name="T31" fmla="*/ 702 h 1304"/>
                <a:gd name="T32" fmla="*/ 371 w 895"/>
                <a:gd name="T33" fmla="*/ 603 h 1304"/>
                <a:gd name="T34" fmla="*/ 426 w 895"/>
                <a:gd name="T35" fmla="*/ 549 h 1304"/>
                <a:gd name="T36" fmla="*/ 621 w 895"/>
                <a:gd name="T37" fmla="*/ 549 h 1304"/>
                <a:gd name="T38" fmla="*/ 677 w 895"/>
                <a:gd name="T39" fmla="*/ 496 h 1304"/>
                <a:gd name="T40" fmla="*/ 677 w 895"/>
                <a:gd name="T41" fmla="*/ 262 h 1304"/>
                <a:gd name="T42" fmla="*/ 621 w 895"/>
                <a:gd name="T43" fmla="*/ 208 h 1304"/>
                <a:gd name="T44" fmla="*/ 275 w 895"/>
                <a:gd name="T45" fmla="*/ 208 h 1304"/>
                <a:gd name="T46" fmla="*/ 218 w 895"/>
                <a:gd name="T47" fmla="*/ 262 h 1304"/>
                <a:gd name="T48" fmla="*/ 218 w 895"/>
                <a:gd name="T49" fmla="*/ 336 h 1304"/>
                <a:gd name="T50" fmla="*/ 164 w 895"/>
                <a:gd name="T51" fmla="*/ 390 h 1304"/>
                <a:gd name="T52" fmla="*/ 55 w 895"/>
                <a:gd name="T53" fmla="*/ 390 h 1304"/>
                <a:gd name="T54" fmla="*/ 0 w 895"/>
                <a:gd name="T55" fmla="*/ 336 h 1304"/>
                <a:gd name="T56" fmla="*/ 0 w 895"/>
                <a:gd name="T57" fmla="*/ 191 h 1304"/>
                <a:gd name="T58" fmla="*/ 200 w 895"/>
                <a:gd name="T59" fmla="*/ 0 h 1304"/>
                <a:gd name="T60" fmla="*/ 695 w 895"/>
                <a:gd name="T61" fmla="*/ 0 h 1304"/>
                <a:gd name="T62" fmla="*/ 895 w 895"/>
                <a:gd name="T63" fmla="*/ 191 h 1304"/>
                <a:gd name="T64" fmla="*/ 895 w 895"/>
                <a:gd name="T65" fmla="*/ 487 h 1304"/>
                <a:gd name="T66" fmla="*/ 824 w 895"/>
                <a:gd name="T67" fmla="*/ 659 h 1304"/>
                <a:gd name="T68" fmla="*/ 895 w 895"/>
                <a:gd name="T69" fmla="*/ 829 h 1304"/>
                <a:gd name="T70" fmla="*/ 895 w 895"/>
                <a:gd name="T71" fmla="*/ 1112 h 1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5" h="1304">
                  <a:moveTo>
                    <a:pt x="895" y="1112"/>
                  </a:moveTo>
                  <a:cubicBezTo>
                    <a:pt x="895" y="1266"/>
                    <a:pt x="841" y="1304"/>
                    <a:pt x="695" y="1304"/>
                  </a:cubicBezTo>
                  <a:cubicBezTo>
                    <a:pt x="200" y="1304"/>
                    <a:pt x="200" y="1304"/>
                    <a:pt x="200" y="1304"/>
                  </a:cubicBezTo>
                  <a:cubicBezTo>
                    <a:pt x="55" y="1304"/>
                    <a:pt x="0" y="1266"/>
                    <a:pt x="0" y="1112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32"/>
                    <a:pt x="18" y="914"/>
                    <a:pt x="55" y="914"/>
                  </a:cubicBezTo>
                  <a:cubicBezTo>
                    <a:pt x="164" y="914"/>
                    <a:pt x="164" y="914"/>
                    <a:pt x="164" y="914"/>
                  </a:cubicBezTo>
                  <a:cubicBezTo>
                    <a:pt x="200" y="914"/>
                    <a:pt x="218" y="932"/>
                    <a:pt x="218" y="968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18" y="1094"/>
                    <a:pt x="224" y="1096"/>
                    <a:pt x="275" y="1096"/>
                  </a:cubicBezTo>
                  <a:cubicBezTo>
                    <a:pt x="621" y="1096"/>
                    <a:pt x="621" y="1096"/>
                    <a:pt x="621" y="1096"/>
                  </a:cubicBezTo>
                  <a:cubicBezTo>
                    <a:pt x="671" y="1096"/>
                    <a:pt x="677" y="1094"/>
                    <a:pt x="677" y="1044"/>
                  </a:cubicBezTo>
                  <a:cubicBezTo>
                    <a:pt x="677" y="811"/>
                    <a:pt x="677" y="811"/>
                    <a:pt x="677" y="811"/>
                  </a:cubicBezTo>
                  <a:cubicBezTo>
                    <a:pt x="677" y="760"/>
                    <a:pt x="670" y="756"/>
                    <a:pt x="621" y="756"/>
                  </a:cubicBezTo>
                  <a:cubicBezTo>
                    <a:pt x="426" y="756"/>
                    <a:pt x="426" y="756"/>
                    <a:pt x="426" y="756"/>
                  </a:cubicBezTo>
                  <a:cubicBezTo>
                    <a:pt x="389" y="756"/>
                    <a:pt x="371" y="738"/>
                    <a:pt x="371" y="702"/>
                  </a:cubicBezTo>
                  <a:cubicBezTo>
                    <a:pt x="371" y="603"/>
                    <a:pt x="371" y="603"/>
                    <a:pt x="371" y="603"/>
                  </a:cubicBezTo>
                  <a:cubicBezTo>
                    <a:pt x="371" y="567"/>
                    <a:pt x="389" y="549"/>
                    <a:pt x="426" y="549"/>
                  </a:cubicBezTo>
                  <a:cubicBezTo>
                    <a:pt x="621" y="549"/>
                    <a:pt x="621" y="549"/>
                    <a:pt x="621" y="549"/>
                  </a:cubicBezTo>
                  <a:cubicBezTo>
                    <a:pt x="671" y="549"/>
                    <a:pt x="677" y="547"/>
                    <a:pt x="677" y="496"/>
                  </a:cubicBezTo>
                  <a:cubicBezTo>
                    <a:pt x="677" y="262"/>
                    <a:pt x="677" y="262"/>
                    <a:pt x="677" y="262"/>
                  </a:cubicBezTo>
                  <a:cubicBezTo>
                    <a:pt x="677" y="211"/>
                    <a:pt x="670" y="208"/>
                    <a:pt x="621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226" y="208"/>
                    <a:pt x="218" y="211"/>
                    <a:pt x="218" y="262"/>
                  </a:cubicBezTo>
                  <a:cubicBezTo>
                    <a:pt x="218" y="336"/>
                    <a:pt x="218" y="336"/>
                    <a:pt x="218" y="336"/>
                  </a:cubicBezTo>
                  <a:cubicBezTo>
                    <a:pt x="218" y="372"/>
                    <a:pt x="200" y="390"/>
                    <a:pt x="164" y="390"/>
                  </a:cubicBezTo>
                  <a:cubicBezTo>
                    <a:pt x="55" y="390"/>
                    <a:pt x="55" y="390"/>
                    <a:pt x="55" y="390"/>
                  </a:cubicBezTo>
                  <a:cubicBezTo>
                    <a:pt x="18" y="390"/>
                    <a:pt x="0" y="372"/>
                    <a:pt x="0" y="336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38"/>
                    <a:pt x="55" y="0"/>
                    <a:pt x="200" y="0"/>
                  </a:cubicBezTo>
                  <a:cubicBezTo>
                    <a:pt x="695" y="0"/>
                    <a:pt x="695" y="0"/>
                    <a:pt x="695" y="0"/>
                  </a:cubicBezTo>
                  <a:cubicBezTo>
                    <a:pt x="841" y="0"/>
                    <a:pt x="895" y="38"/>
                    <a:pt x="895" y="191"/>
                  </a:cubicBezTo>
                  <a:cubicBezTo>
                    <a:pt x="895" y="487"/>
                    <a:pt x="895" y="487"/>
                    <a:pt x="895" y="487"/>
                  </a:cubicBezTo>
                  <a:cubicBezTo>
                    <a:pt x="895" y="576"/>
                    <a:pt x="872" y="634"/>
                    <a:pt x="824" y="659"/>
                  </a:cubicBezTo>
                  <a:cubicBezTo>
                    <a:pt x="872" y="682"/>
                    <a:pt x="895" y="738"/>
                    <a:pt x="895" y="829"/>
                  </a:cubicBezTo>
                  <a:lnTo>
                    <a:pt x="895" y="11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828268" y="4861878"/>
              <a:ext cx="205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828268" y="5250987"/>
              <a:ext cx="2491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</a:t>
              </a:r>
              <a:endParaRPr lang="zh-CN" altLang="en-US"/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10248433" y="4335524"/>
              <a:ext cx="914460" cy="1965374"/>
              <a:chOff x="3251272" y="4774096"/>
              <a:chExt cx="1081178" cy="2323688"/>
            </a:xfrm>
          </p:grpSpPr>
          <p:sp>
            <p:nvSpPr>
              <p:cNvPr id="104" name="Freeform 26"/>
              <p:cNvSpPr>
                <a:spLocks noEditPoints="1"/>
              </p:cNvSpPr>
              <p:nvPr/>
            </p:nvSpPr>
            <p:spPr bwMode="auto">
              <a:xfrm>
                <a:off x="3881002" y="5889981"/>
                <a:ext cx="451448" cy="482176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8"/>
              <p:cNvSpPr>
                <a:spLocks noEditPoints="1"/>
              </p:cNvSpPr>
              <p:nvPr/>
            </p:nvSpPr>
            <p:spPr bwMode="auto">
              <a:xfrm>
                <a:off x="3594218" y="5623155"/>
                <a:ext cx="289409" cy="356905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32"/>
              <p:cNvSpPr>
                <a:spLocks noEditPoints="1"/>
              </p:cNvSpPr>
              <p:nvPr/>
            </p:nvSpPr>
            <p:spPr bwMode="auto">
              <a:xfrm>
                <a:off x="3783568" y="5425138"/>
                <a:ext cx="154159" cy="149433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3"/>
              <p:cNvSpPr/>
              <p:nvPr/>
            </p:nvSpPr>
            <p:spPr bwMode="auto">
              <a:xfrm>
                <a:off x="3862618" y="5544369"/>
                <a:ext cx="225331" cy="385267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4"/>
              <p:cNvSpPr/>
              <p:nvPr/>
            </p:nvSpPr>
            <p:spPr bwMode="auto">
              <a:xfrm>
                <a:off x="3876274" y="4774096"/>
                <a:ext cx="268663" cy="913403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7"/>
              <p:cNvSpPr/>
              <p:nvPr/>
            </p:nvSpPr>
            <p:spPr bwMode="auto">
              <a:xfrm>
                <a:off x="3404341" y="5575359"/>
                <a:ext cx="100584" cy="131574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38"/>
              <p:cNvSpPr>
                <a:spLocks noEditPoints="1"/>
              </p:cNvSpPr>
              <p:nvPr/>
            </p:nvSpPr>
            <p:spPr bwMode="auto">
              <a:xfrm>
                <a:off x="3892820" y="5065083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9"/>
              <p:cNvSpPr>
                <a:spLocks noEditPoints="1"/>
              </p:cNvSpPr>
              <p:nvPr/>
            </p:nvSpPr>
            <p:spPr bwMode="auto">
              <a:xfrm>
                <a:off x="3953748" y="5350555"/>
                <a:ext cx="268138" cy="302805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5"/>
              <p:cNvSpPr>
                <a:spLocks noEditPoints="1"/>
              </p:cNvSpPr>
              <p:nvPr/>
            </p:nvSpPr>
            <p:spPr bwMode="auto">
              <a:xfrm>
                <a:off x="3419311" y="5370513"/>
                <a:ext cx="612699" cy="1727271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54"/>
              <p:cNvSpPr>
                <a:spLocks noEditPoints="1"/>
              </p:cNvSpPr>
              <p:nvPr/>
            </p:nvSpPr>
            <p:spPr bwMode="auto">
              <a:xfrm>
                <a:off x="3442315" y="6330028"/>
                <a:ext cx="207700" cy="179415"/>
              </a:xfrm>
              <a:custGeom>
                <a:gdLst>
                  <a:gd name="T0" fmla="*/ 106 w 208"/>
                  <a:gd name="T1" fmla="*/ 169 h 180"/>
                  <a:gd name="T2" fmla="*/ 55 w 208"/>
                  <a:gd name="T3" fmla="*/ 22 h 180"/>
                  <a:gd name="T4" fmla="*/ 106 w 208"/>
                  <a:gd name="T5" fmla="*/ 169 h 180"/>
                  <a:gd name="T6" fmla="*/ 108 w 208"/>
                  <a:gd name="T7" fmla="*/ 118 h 180"/>
                  <a:gd name="T8" fmla="*/ 113 w 208"/>
                  <a:gd name="T9" fmla="*/ 15 h 180"/>
                  <a:gd name="T10" fmla="*/ 121 w 208"/>
                  <a:gd name="T11" fmla="*/ 163 h 180"/>
                  <a:gd name="T12" fmla="*/ 108 w 208"/>
                  <a:gd name="T13" fmla="*/ 118 h 1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0">
                    <a:moveTo>
                      <a:pt x="106" y="169"/>
                    </a:moveTo>
                    <a:cubicBezTo>
                      <a:pt x="16" y="180"/>
                      <a:pt x="0" y="87"/>
                      <a:pt x="55" y="22"/>
                    </a:cubicBezTo>
                    <a:cubicBezTo>
                      <a:pt x="99" y="0"/>
                      <a:pt x="53" y="99"/>
                      <a:pt x="106" y="169"/>
                    </a:cubicBezTo>
                    <a:close/>
                    <a:moveTo>
                      <a:pt x="108" y="118"/>
                    </a:moveTo>
                    <a:cubicBezTo>
                      <a:pt x="105" y="73"/>
                      <a:pt x="87" y="7"/>
                      <a:pt x="113" y="15"/>
                    </a:cubicBezTo>
                    <a:cubicBezTo>
                      <a:pt x="208" y="48"/>
                      <a:pt x="194" y="171"/>
                      <a:pt x="121" y="163"/>
                    </a:cubicBezTo>
                    <a:cubicBezTo>
                      <a:pt x="106" y="154"/>
                      <a:pt x="114" y="138"/>
                      <a:pt x="108" y="11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57"/>
              <p:cNvSpPr>
                <a:spLocks noEditPoints="1"/>
              </p:cNvSpPr>
              <p:nvPr/>
            </p:nvSpPr>
            <p:spPr bwMode="auto">
              <a:xfrm>
                <a:off x="3251272" y="5065083"/>
                <a:ext cx="474388" cy="472897"/>
              </a:xfrm>
              <a:custGeom>
                <a:gdLst>
                  <a:gd name="T0" fmla="*/ 460 w 673"/>
                  <a:gd name="T1" fmla="*/ 390 h 671"/>
                  <a:gd name="T2" fmla="*/ 444 w 673"/>
                  <a:gd name="T3" fmla="*/ 373 h 671"/>
                  <a:gd name="T4" fmla="*/ 461 w 673"/>
                  <a:gd name="T5" fmla="*/ 358 h 671"/>
                  <a:gd name="T6" fmla="*/ 477 w 673"/>
                  <a:gd name="T7" fmla="*/ 375 h 671"/>
                  <a:gd name="T8" fmla="*/ 461 w 673"/>
                  <a:gd name="T9" fmla="*/ 391 h 671"/>
                  <a:gd name="T10" fmla="*/ 562 w 673"/>
                  <a:gd name="T11" fmla="*/ 557 h 671"/>
                  <a:gd name="T12" fmla="*/ 324 w 673"/>
                  <a:gd name="T13" fmla="*/ 550 h 671"/>
                  <a:gd name="T14" fmla="*/ 460 w 673"/>
                  <a:gd name="T15" fmla="*/ 253 h 671"/>
                  <a:gd name="T16" fmla="*/ 441 w 673"/>
                  <a:gd name="T17" fmla="*/ 232 h 671"/>
                  <a:gd name="T18" fmla="*/ 441 w 673"/>
                  <a:gd name="T19" fmla="*/ 232 h 671"/>
                  <a:gd name="T20" fmla="*/ 145 w 673"/>
                  <a:gd name="T21" fmla="*/ 409 h 671"/>
                  <a:gd name="T22" fmla="*/ 290 w 673"/>
                  <a:gd name="T23" fmla="*/ 514 h 671"/>
                  <a:gd name="T24" fmla="*/ 198 w 673"/>
                  <a:gd name="T25" fmla="*/ 451 h 671"/>
                  <a:gd name="T26" fmla="*/ 447 w 673"/>
                  <a:gd name="T27" fmla="*/ 441 h 671"/>
                  <a:gd name="T28" fmla="*/ 436 w 673"/>
                  <a:gd name="T29" fmla="*/ 422 h 671"/>
                  <a:gd name="T30" fmla="*/ 453 w 673"/>
                  <a:gd name="T31" fmla="*/ 409 h 671"/>
                  <a:gd name="T32" fmla="*/ 458 w 673"/>
                  <a:gd name="T33" fmla="*/ 410 h 671"/>
                  <a:gd name="T34" fmla="*/ 468 w 673"/>
                  <a:gd name="T35" fmla="*/ 429 h 671"/>
                  <a:gd name="T36" fmla="*/ 451 w 673"/>
                  <a:gd name="T37" fmla="*/ 442 h 671"/>
                  <a:gd name="T38" fmla="*/ 447 w 673"/>
                  <a:gd name="T39" fmla="*/ 441 h 671"/>
                  <a:gd name="T40" fmla="*/ 306 w 673"/>
                  <a:gd name="T41" fmla="*/ 220 h 671"/>
                  <a:gd name="T42" fmla="*/ 288 w 673"/>
                  <a:gd name="T43" fmla="*/ 236 h 671"/>
                  <a:gd name="T44" fmla="*/ 273 w 673"/>
                  <a:gd name="T45" fmla="*/ 219 h 671"/>
                  <a:gd name="T46" fmla="*/ 290 w 673"/>
                  <a:gd name="T47" fmla="*/ 203 h 671"/>
                  <a:gd name="T48" fmla="*/ 357 w 673"/>
                  <a:gd name="T49" fmla="*/ 227 h 671"/>
                  <a:gd name="T50" fmla="*/ 337 w 673"/>
                  <a:gd name="T51" fmla="*/ 239 h 671"/>
                  <a:gd name="T52" fmla="*/ 325 w 673"/>
                  <a:gd name="T53" fmla="*/ 219 h 671"/>
                  <a:gd name="T54" fmla="*/ 345 w 673"/>
                  <a:gd name="T55" fmla="*/ 207 h 671"/>
                  <a:gd name="T56" fmla="*/ 357 w 673"/>
                  <a:gd name="T57" fmla="*/ 227 h 671"/>
                  <a:gd name="T58" fmla="*/ 388 w 673"/>
                  <a:gd name="T59" fmla="*/ 260 h 671"/>
                  <a:gd name="T60" fmla="*/ 380 w 673"/>
                  <a:gd name="T61" fmla="*/ 257 h 671"/>
                  <a:gd name="T62" fmla="*/ 372 w 673"/>
                  <a:gd name="T63" fmla="*/ 241 h 671"/>
                  <a:gd name="T64" fmla="*/ 389 w 673"/>
                  <a:gd name="T65" fmla="*/ 227 h 671"/>
                  <a:gd name="T66" fmla="*/ 397 w 673"/>
                  <a:gd name="T67" fmla="*/ 229 h 671"/>
                  <a:gd name="T68" fmla="*/ 405 w 673"/>
                  <a:gd name="T69" fmla="*/ 245 h 671"/>
                  <a:gd name="T70" fmla="*/ 437 w 673"/>
                  <a:gd name="T71" fmla="*/ 291 h 671"/>
                  <a:gd name="T72" fmla="*/ 426 w 673"/>
                  <a:gd name="T73" fmla="*/ 294 h 671"/>
                  <a:gd name="T74" fmla="*/ 410 w 673"/>
                  <a:gd name="T75" fmla="*/ 278 h 671"/>
                  <a:gd name="T76" fmla="*/ 417 w 673"/>
                  <a:gd name="T77" fmla="*/ 265 h 671"/>
                  <a:gd name="T78" fmla="*/ 428 w 673"/>
                  <a:gd name="T79" fmla="*/ 262 h 671"/>
                  <a:gd name="T80" fmla="*/ 443 w 673"/>
                  <a:gd name="T81" fmla="*/ 278 h 671"/>
                  <a:gd name="T82" fmla="*/ 437 w 673"/>
                  <a:gd name="T83" fmla="*/ 291 h 671"/>
                  <a:gd name="T84" fmla="*/ 453 w 673"/>
                  <a:gd name="T85" fmla="*/ 339 h 671"/>
                  <a:gd name="T86" fmla="*/ 451 w 673"/>
                  <a:gd name="T87" fmla="*/ 340 h 671"/>
                  <a:gd name="T88" fmla="*/ 436 w 673"/>
                  <a:gd name="T89" fmla="*/ 324 h 671"/>
                  <a:gd name="T90" fmla="*/ 435 w 673"/>
                  <a:gd name="T91" fmla="*/ 322 h 671"/>
                  <a:gd name="T92" fmla="*/ 451 w 673"/>
                  <a:gd name="T93" fmla="*/ 307 h 671"/>
                  <a:gd name="T94" fmla="*/ 453 w 673"/>
                  <a:gd name="T95" fmla="*/ 307 h 671"/>
                  <a:gd name="T96" fmla="*/ 468 w 673"/>
                  <a:gd name="T97" fmla="*/ 322 h 671"/>
                  <a:gd name="T98" fmla="*/ 468 w 673"/>
                  <a:gd name="T99" fmla="*/ 324 h 67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671">
                    <a:moveTo>
                      <a:pt x="461" y="391"/>
                    </a:moveTo>
                    <a:cubicBezTo>
                      <a:pt x="460" y="390"/>
                      <a:pt x="460" y="390"/>
                      <a:pt x="460" y="390"/>
                    </a:cubicBezTo>
                    <a:cubicBezTo>
                      <a:pt x="451" y="390"/>
                      <a:pt x="444" y="383"/>
                      <a:pt x="444" y="374"/>
                    </a:cubicBezTo>
                    <a:cubicBezTo>
                      <a:pt x="444" y="373"/>
                      <a:pt x="444" y="373"/>
                      <a:pt x="444" y="373"/>
                    </a:cubicBezTo>
                    <a:cubicBezTo>
                      <a:pt x="445" y="365"/>
                      <a:pt x="452" y="358"/>
                      <a:pt x="461" y="358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70" y="358"/>
                      <a:pt x="477" y="365"/>
                      <a:pt x="477" y="374"/>
                    </a:cubicBezTo>
                    <a:cubicBezTo>
                      <a:pt x="477" y="375"/>
                      <a:pt x="477" y="375"/>
                      <a:pt x="477" y="375"/>
                    </a:cubicBezTo>
                    <a:cubicBezTo>
                      <a:pt x="477" y="384"/>
                      <a:pt x="469" y="390"/>
                      <a:pt x="461" y="391"/>
                    </a:cubicBezTo>
                    <a:cubicBezTo>
                      <a:pt x="461" y="391"/>
                      <a:pt x="461" y="391"/>
                      <a:pt x="461" y="391"/>
                    </a:cubicBezTo>
                    <a:close/>
                    <a:moveTo>
                      <a:pt x="324" y="550"/>
                    </a:moveTo>
                    <a:cubicBezTo>
                      <a:pt x="430" y="671"/>
                      <a:pt x="559" y="643"/>
                      <a:pt x="562" y="557"/>
                    </a:cubicBezTo>
                    <a:cubicBezTo>
                      <a:pt x="561" y="497"/>
                      <a:pt x="518" y="470"/>
                      <a:pt x="456" y="467"/>
                    </a:cubicBezTo>
                    <a:cubicBezTo>
                      <a:pt x="419" y="537"/>
                      <a:pt x="338" y="534"/>
                      <a:pt x="324" y="550"/>
                    </a:cubicBezTo>
                    <a:close/>
                    <a:moveTo>
                      <a:pt x="495" y="441"/>
                    </a:moveTo>
                    <a:cubicBezTo>
                      <a:pt x="616" y="446"/>
                      <a:pt x="673" y="245"/>
                      <a:pt x="460" y="253"/>
                    </a:cubicBezTo>
                    <a:cubicBezTo>
                      <a:pt x="502" y="314"/>
                      <a:pt x="510" y="413"/>
                      <a:pt x="495" y="441"/>
                    </a:cubicBezTo>
                    <a:close/>
                    <a:moveTo>
                      <a:pt x="441" y="232"/>
                    </a:moveTo>
                    <a:cubicBezTo>
                      <a:pt x="511" y="83"/>
                      <a:pt x="280" y="0"/>
                      <a:pt x="257" y="177"/>
                    </a:cubicBezTo>
                    <a:cubicBezTo>
                      <a:pt x="329" y="140"/>
                      <a:pt x="419" y="210"/>
                      <a:pt x="441" y="232"/>
                    </a:cubicBezTo>
                    <a:close/>
                    <a:moveTo>
                      <a:pt x="237" y="233"/>
                    </a:moveTo>
                    <a:cubicBezTo>
                      <a:pt x="168" y="304"/>
                      <a:pt x="145" y="393"/>
                      <a:pt x="145" y="409"/>
                    </a:cubicBezTo>
                    <a:cubicBezTo>
                      <a:pt x="0" y="247"/>
                      <a:pt x="135" y="41"/>
                      <a:pt x="237" y="233"/>
                    </a:cubicBezTo>
                    <a:close/>
                    <a:moveTo>
                      <a:pt x="290" y="514"/>
                    </a:moveTo>
                    <a:cubicBezTo>
                      <a:pt x="431" y="475"/>
                      <a:pt x="429" y="340"/>
                      <a:pt x="387" y="303"/>
                    </a:cubicBezTo>
                    <a:cubicBezTo>
                      <a:pt x="289" y="215"/>
                      <a:pt x="173" y="268"/>
                      <a:pt x="198" y="451"/>
                    </a:cubicBezTo>
                    <a:cubicBezTo>
                      <a:pt x="281" y="382"/>
                      <a:pt x="299" y="426"/>
                      <a:pt x="290" y="514"/>
                    </a:cubicBezTo>
                    <a:close/>
                    <a:moveTo>
                      <a:pt x="447" y="441"/>
                    </a:moveTo>
                    <a:cubicBezTo>
                      <a:pt x="440" y="438"/>
                      <a:pt x="435" y="431"/>
                      <a:pt x="436" y="424"/>
                    </a:cubicBezTo>
                    <a:cubicBezTo>
                      <a:pt x="436" y="424"/>
                      <a:pt x="436" y="423"/>
                      <a:pt x="436" y="422"/>
                    </a:cubicBezTo>
                    <a:cubicBezTo>
                      <a:pt x="437" y="420"/>
                      <a:pt x="437" y="420"/>
                      <a:pt x="437" y="420"/>
                    </a:cubicBezTo>
                    <a:cubicBezTo>
                      <a:pt x="439" y="413"/>
                      <a:pt x="446" y="408"/>
                      <a:pt x="453" y="409"/>
                    </a:cubicBezTo>
                    <a:cubicBezTo>
                      <a:pt x="454" y="409"/>
                      <a:pt x="455" y="409"/>
                      <a:pt x="456" y="409"/>
                    </a:cubicBezTo>
                    <a:cubicBezTo>
                      <a:pt x="458" y="410"/>
                      <a:pt x="458" y="410"/>
                      <a:pt x="458" y="410"/>
                    </a:cubicBezTo>
                    <a:cubicBezTo>
                      <a:pt x="465" y="412"/>
                      <a:pt x="469" y="419"/>
                      <a:pt x="469" y="426"/>
                    </a:cubicBezTo>
                    <a:cubicBezTo>
                      <a:pt x="469" y="427"/>
                      <a:pt x="468" y="428"/>
                      <a:pt x="468" y="429"/>
                    </a:cubicBezTo>
                    <a:cubicBezTo>
                      <a:pt x="468" y="430"/>
                      <a:pt x="468" y="430"/>
                      <a:pt x="468" y="430"/>
                    </a:cubicBezTo>
                    <a:cubicBezTo>
                      <a:pt x="465" y="438"/>
                      <a:pt x="459" y="442"/>
                      <a:pt x="451" y="442"/>
                    </a:cubicBezTo>
                    <a:cubicBezTo>
                      <a:pt x="451" y="441"/>
                      <a:pt x="450" y="441"/>
                      <a:pt x="449" y="441"/>
                    </a:cubicBezTo>
                    <a:cubicBezTo>
                      <a:pt x="447" y="441"/>
                      <a:pt x="447" y="441"/>
                      <a:pt x="447" y="441"/>
                    </a:cubicBezTo>
                    <a:close/>
                    <a:moveTo>
                      <a:pt x="305" y="218"/>
                    </a:moveTo>
                    <a:cubicBezTo>
                      <a:pt x="306" y="219"/>
                      <a:pt x="306" y="220"/>
                      <a:pt x="306" y="220"/>
                    </a:cubicBezTo>
                    <a:cubicBezTo>
                      <a:pt x="305" y="228"/>
                      <a:pt x="299" y="235"/>
                      <a:pt x="291" y="236"/>
                    </a:cubicBezTo>
                    <a:cubicBezTo>
                      <a:pt x="290" y="236"/>
                      <a:pt x="289" y="236"/>
                      <a:pt x="288" y="236"/>
                    </a:cubicBezTo>
                    <a:cubicBezTo>
                      <a:pt x="280" y="236"/>
                      <a:pt x="274" y="229"/>
                      <a:pt x="273" y="221"/>
                    </a:cubicBezTo>
                    <a:cubicBezTo>
                      <a:pt x="273" y="220"/>
                      <a:pt x="273" y="220"/>
                      <a:pt x="273" y="219"/>
                    </a:cubicBezTo>
                    <a:cubicBezTo>
                      <a:pt x="273" y="211"/>
                      <a:pt x="279" y="204"/>
                      <a:pt x="288" y="203"/>
                    </a:cubicBezTo>
                    <a:cubicBezTo>
                      <a:pt x="288" y="203"/>
                      <a:pt x="289" y="203"/>
                      <a:pt x="290" y="203"/>
                    </a:cubicBezTo>
                    <a:cubicBezTo>
                      <a:pt x="298" y="204"/>
                      <a:pt x="305" y="210"/>
                      <a:pt x="305" y="218"/>
                    </a:cubicBezTo>
                    <a:close/>
                    <a:moveTo>
                      <a:pt x="357" y="227"/>
                    </a:moveTo>
                    <a:cubicBezTo>
                      <a:pt x="355" y="235"/>
                      <a:pt x="348" y="240"/>
                      <a:pt x="340" y="239"/>
                    </a:cubicBezTo>
                    <a:cubicBezTo>
                      <a:pt x="339" y="239"/>
                      <a:pt x="338" y="239"/>
                      <a:pt x="337" y="239"/>
                    </a:cubicBezTo>
                    <a:cubicBezTo>
                      <a:pt x="329" y="237"/>
                      <a:pt x="324" y="230"/>
                      <a:pt x="324" y="222"/>
                    </a:cubicBezTo>
                    <a:cubicBezTo>
                      <a:pt x="325" y="221"/>
                      <a:pt x="325" y="220"/>
                      <a:pt x="325" y="219"/>
                    </a:cubicBezTo>
                    <a:cubicBezTo>
                      <a:pt x="327" y="212"/>
                      <a:pt x="334" y="206"/>
                      <a:pt x="342" y="207"/>
                    </a:cubicBezTo>
                    <a:cubicBezTo>
                      <a:pt x="343" y="207"/>
                      <a:pt x="344" y="207"/>
                      <a:pt x="345" y="207"/>
                    </a:cubicBezTo>
                    <a:cubicBezTo>
                      <a:pt x="352" y="209"/>
                      <a:pt x="358" y="216"/>
                      <a:pt x="357" y="224"/>
                    </a:cubicBezTo>
                    <a:cubicBezTo>
                      <a:pt x="357" y="225"/>
                      <a:pt x="357" y="226"/>
                      <a:pt x="357" y="227"/>
                    </a:cubicBezTo>
                    <a:close/>
                    <a:moveTo>
                      <a:pt x="402" y="252"/>
                    </a:moveTo>
                    <a:cubicBezTo>
                      <a:pt x="399" y="257"/>
                      <a:pt x="393" y="260"/>
                      <a:pt x="388" y="260"/>
                    </a:cubicBezTo>
                    <a:cubicBezTo>
                      <a:pt x="386" y="259"/>
                      <a:pt x="386" y="259"/>
                      <a:pt x="386" y="259"/>
                    </a:cubicBezTo>
                    <a:cubicBezTo>
                      <a:pt x="384" y="259"/>
                      <a:pt x="382" y="258"/>
                      <a:pt x="380" y="257"/>
                    </a:cubicBezTo>
                    <a:cubicBezTo>
                      <a:pt x="375" y="254"/>
                      <a:pt x="372" y="248"/>
                      <a:pt x="372" y="242"/>
                    </a:cubicBezTo>
                    <a:cubicBezTo>
                      <a:pt x="372" y="241"/>
                      <a:pt x="372" y="241"/>
                      <a:pt x="372" y="241"/>
                    </a:cubicBezTo>
                    <a:cubicBezTo>
                      <a:pt x="373" y="239"/>
                      <a:pt x="373" y="237"/>
                      <a:pt x="375" y="234"/>
                    </a:cubicBezTo>
                    <a:cubicBezTo>
                      <a:pt x="378" y="229"/>
                      <a:pt x="384" y="227"/>
                      <a:pt x="389" y="227"/>
                    </a:cubicBezTo>
                    <a:cubicBezTo>
                      <a:pt x="391" y="227"/>
                      <a:pt x="391" y="227"/>
                      <a:pt x="391" y="227"/>
                    </a:cubicBezTo>
                    <a:cubicBezTo>
                      <a:pt x="393" y="227"/>
                      <a:pt x="395" y="228"/>
                      <a:pt x="397" y="229"/>
                    </a:cubicBezTo>
                    <a:cubicBezTo>
                      <a:pt x="402" y="233"/>
                      <a:pt x="405" y="238"/>
                      <a:pt x="405" y="244"/>
                    </a:cubicBezTo>
                    <a:cubicBezTo>
                      <a:pt x="405" y="245"/>
                      <a:pt x="405" y="245"/>
                      <a:pt x="405" y="245"/>
                    </a:cubicBezTo>
                    <a:cubicBezTo>
                      <a:pt x="404" y="248"/>
                      <a:pt x="404" y="250"/>
                      <a:pt x="402" y="252"/>
                    </a:cubicBezTo>
                    <a:close/>
                    <a:moveTo>
                      <a:pt x="437" y="291"/>
                    </a:moveTo>
                    <a:cubicBezTo>
                      <a:pt x="434" y="293"/>
                      <a:pt x="430" y="294"/>
                      <a:pt x="427" y="294"/>
                    </a:cubicBezTo>
                    <a:cubicBezTo>
                      <a:pt x="426" y="294"/>
                      <a:pt x="426" y="294"/>
                      <a:pt x="426" y="294"/>
                    </a:cubicBezTo>
                    <a:cubicBezTo>
                      <a:pt x="422" y="294"/>
                      <a:pt x="417" y="292"/>
                      <a:pt x="414" y="288"/>
                    </a:cubicBezTo>
                    <a:cubicBezTo>
                      <a:pt x="412" y="285"/>
                      <a:pt x="410" y="281"/>
                      <a:pt x="410" y="278"/>
                    </a:cubicBezTo>
                    <a:cubicBezTo>
                      <a:pt x="411" y="277"/>
                      <a:pt x="411" y="277"/>
                      <a:pt x="411" y="277"/>
                    </a:cubicBezTo>
                    <a:cubicBezTo>
                      <a:pt x="411" y="273"/>
                      <a:pt x="413" y="268"/>
                      <a:pt x="417" y="265"/>
                    </a:cubicBezTo>
                    <a:cubicBezTo>
                      <a:pt x="420" y="263"/>
                      <a:pt x="423" y="261"/>
                      <a:pt x="427" y="261"/>
                    </a:cubicBezTo>
                    <a:cubicBezTo>
                      <a:pt x="428" y="262"/>
                      <a:pt x="428" y="262"/>
                      <a:pt x="428" y="262"/>
                    </a:cubicBezTo>
                    <a:cubicBezTo>
                      <a:pt x="432" y="262"/>
                      <a:pt x="437" y="264"/>
                      <a:pt x="440" y="268"/>
                    </a:cubicBezTo>
                    <a:cubicBezTo>
                      <a:pt x="442" y="271"/>
                      <a:pt x="443" y="274"/>
                      <a:pt x="443" y="278"/>
                    </a:cubicBezTo>
                    <a:cubicBezTo>
                      <a:pt x="443" y="279"/>
                      <a:pt x="443" y="279"/>
                      <a:pt x="443" y="279"/>
                    </a:cubicBezTo>
                    <a:cubicBezTo>
                      <a:pt x="443" y="283"/>
                      <a:pt x="441" y="288"/>
                      <a:pt x="437" y="291"/>
                    </a:cubicBezTo>
                    <a:close/>
                    <a:moveTo>
                      <a:pt x="457" y="339"/>
                    </a:moveTo>
                    <a:cubicBezTo>
                      <a:pt x="456" y="339"/>
                      <a:pt x="454" y="339"/>
                      <a:pt x="453" y="339"/>
                    </a:cubicBezTo>
                    <a:cubicBezTo>
                      <a:pt x="453" y="339"/>
                      <a:pt x="453" y="339"/>
                      <a:pt x="453" y="339"/>
                    </a:cubicBezTo>
                    <a:cubicBezTo>
                      <a:pt x="452" y="340"/>
                      <a:pt x="452" y="340"/>
                      <a:pt x="451" y="340"/>
                    </a:cubicBezTo>
                    <a:cubicBezTo>
                      <a:pt x="445" y="339"/>
                      <a:pt x="439" y="335"/>
                      <a:pt x="436" y="329"/>
                    </a:cubicBezTo>
                    <a:cubicBezTo>
                      <a:pt x="436" y="327"/>
                      <a:pt x="436" y="326"/>
                      <a:pt x="436" y="324"/>
                    </a:cubicBezTo>
                    <a:cubicBezTo>
                      <a:pt x="436" y="324"/>
                      <a:pt x="436" y="324"/>
                      <a:pt x="436" y="324"/>
                    </a:cubicBezTo>
                    <a:cubicBezTo>
                      <a:pt x="435" y="324"/>
                      <a:pt x="435" y="323"/>
                      <a:pt x="435" y="322"/>
                    </a:cubicBezTo>
                    <a:cubicBezTo>
                      <a:pt x="436" y="316"/>
                      <a:pt x="440" y="310"/>
                      <a:pt x="446" y="308"/>
                    </a:cubicBezTo>
                    <a:cubicBezTo>
                      <a:pt x="448" y="307"/>
                      <a:pt x="449" y="307"/>
                      <a:pt x="451" y="307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07"/>
                      <a:pt x="452" y="307"/>
                      <a:pt x="453" y="307"/>
                    </a:cubicBezTo>
                    <a:cubicBezTo>
                      <a:pt x="459" y="307"/>
                      <a:pt x="465" y="311"/>
                      <a:pt x="467" y="318"/>
                    </a:cubicBezTo>
                    <a:cubicBezTo>
                      <a:pt x="468" y="319"/>
                      <a:pt x="468" y="320"/>
                      <a:pt x="468" y="322"/>
                    </a:cubicBezTo>
                    <a:cubicBezTo>
                      <a:pt x="468" y="322"/>
                      <a:pt x="468" y="322"/>
                      <a:pt x="468" y="322"/>
                    </a:cubicBezTo>
                    <a:cubicBezTo>
                      <a:pt x="468" y="323"/>
                      <a:pt x="468" y="323"/>
                      <a:pt x="468" y="324"/>
                    </a:cubicBezTo>
                    <a:cubicBezTo>
                      <a:pt x="468" y="330"/>
                      <a:pt x="464" y="336"/>
                      <a:pt x="457" y="33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58"/>
              <p:cNvSpPr/>
              <p:nvPr/>
            </p:nvSpPr>
            <p:spPr bwMode="auto">
              <a:xfrm>
                <a:off x="3345817" y="5863610"/>
                <a:ext cx="226274" cy="230496"/>
              </a:xfrm>
              <a:custGeom>
                <a:gdLst>
                  <a:gd name="T0" fmla="*/ 192 w 227"/>
                  <a:gd name="T1" fmla="*/ 99 h 231"/>
                  <a:gd name="T2" fmla="*/ 156 w 227"/>
                  <a:gd name="T3" fmla="*/ 34 h 231"/>
                  <a:gd name="T4" fmla="*/ 59 w 227"/>
                  <a:gd name="T5" fmla="*/ 156 h 231"/>
                  <a:gd name="T6" fmla="*/ 192 w 227"/>
                  <a:gd name="T7" fmla="*/ 99 h 2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231">
                    <a:moveTo>
                      <a:pt x="192" y="99"/>
                    </a:moveTo>
                    <a:cubicBezTo>
                      <a:pt x="116" y="106"/>
                      <a:pt x="95" y="86"/>
                      <a:pt x="156" y="34"/>
                    </a:cubicBezTo>
                    <a:cubicBezTo>
                      <a:pt x="88" y="0"/>
                      <a:pt x="0" y="95"/>
                      <a:pt x="59" y="156"/>
                    </a:cubicBezTo>
                    <a:cubicBezTo>
                      <a:pt x="130" y="231"/>
                      <a:pt x="227" y="186"/>
                      <a:pt x="192" y="9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38"/>
              <p:cNvSpPr>
                <a:spLocks noEditPoints="1"/>
              </p:cNvSpPr>
              <p:nvPr/>
            </p:nvSpPr>
            <p:spPr bwMode="auto">
              <a:xfrm>
                <a:off x="4117658" y="4839036"/>
                <a:ext cx="167816" cy="177533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5263304" y="605940"/>
            <a:ext cx="369290" cy="429792"/>
          </a:xfrm>
          <a:custGeom>
            <a:gdLst>
              <a:gd name="T0" fmla="*/ 254 w 619"/>
              <a:gd name="T1" fmla="*/ 450 h 721"/>
              <a:gd name="T2" fmla="*/ 262 w 619"/>
              <a:gd name="T3" fmla="*/ 428 h 721"/>
              <a:gd name="T4" fmla="*/ 240 w 619"/>
              <a:gd name="T5" fmla="*/ 421 h 721"/>
              <a:gd name="T6" fmla="*/ 232 w 619"/>
              <a:gd name="T7" fmla="*/ 443 h 721"/>
              <a:gd name="T8" fmla="*/ 254 w 619"/>
              <a:gd name="T9" fmla="*/ 450 h 721"/>
              <a:gd name="T10" fmla="*/ 227 w 619"/>
              <a:gd name="T11" fmla="*/ 643 h 721"/>
              <a:gd name="T12" fmla="*/ 442 w 619"/>
              <a:gd name="T13" fmla="*/ 542 h 721"/>
              <a:gd name="T14" fmla="*/ 199 w 619"/>
              <a:gd name="T15" fmla="*/ 324 h 721"/>
              <a:gd name="T16" fmla="*/ 208 w 619"/>
              <a:gd name="T17" fmla="*/ 297 h 721"/>
              <a:gd name="T18" fmla="*/ 208 w 619"/>
              <a:gd name="T19" fmla="*/ 297 h 721"/>
              <a:gd name="T20" fmla="*/ 551 w 619"/>
              <a:gd name="T21" fmla="*/ 341 h 721"/>
              <a:gd name="T22" fmla="*/ 459 w 619"/>
              <a:gd name="T23" fmla="*/ 496 h 721"/>
              <a:gd name="T24" fmla="*/ 519 w 619"/>
              <a:gd name="T25" fmla="*/ 401 h 721"/>
              <a:gd name="T26" fmla="*/ 286 w 619"/>
              <a:gd name="T27" fmla="*/ 491 h 721"/>
              <a:gd name="T28" fmla="*/ 288 w 619"/>
              <a:gd name="T29" fmla="*/ 469 h 721"/>
              <a:gd name="T30" fmla="*/ 268 w 619"/>
              <a:gd name="T31" fmla="*/ 464 h 721"/>
              <a:gd name="T32" fmla="*/ 264 w 619"/>
              <a:gd name="T33" fmla="*/ 467 h 721"/>
              <a:gd name="T34" fmla="*/ 262 w 619"/>
              <a:gd name="T35" fmla="*/ 488 h 721"/>
              <a:gd name="T36" fmla="*/ 282 w 619"/>
              <a:gd name="T37" fmla="*/ 493 h 721"/>
              <a:gd name="T38" fmla="*/ 286 w 619"/>
              <a:gd name="T39" fmla="*/ 491 h 721"/>
              <a:gd name="T40" fmla="*/ 328 w 619"/>
              <a:gd name="T41" fmla="*/ 232 h 721"/>
              <a:gd name="T42" fmla="*/ 350 w 619"/>
              <a:gd name="T43" fmla="*/ 240 h 721"/>
              <a:gd name="T44" fmla="*/ 357 w 619"/>
              <a:gd name="T45" fmla="*/ 218 h 721"/>
              <a:gd name="T46" fmla="*/ 335 w 619"/>
              <a:gd name="T47" fmla="*/ 211 h 721"/>
              <a:gd name="T48" fmla="*/ 283 w 619"/>
              <a:gd name="T49" fmla="*/ 259 h 721"/>
              <a:gd name="T50" fmla="*/ 306 w 619"/>
              <a:gd name="T51" fmla="*/ 262 h 721"/>
              <a:gd name="T52" fmla="*/ 310 w 619"/>
              <a:gd name="T53" fmla="*/ 239 h 721"/>
              <a:gd name="T54" fmla="*/ 287 w 619"/>
              <a:gd name="T55" fmla="*/ 236 h 721"/>
              <a:gd name="T56" fmla="*/ 283 w 619"/>
              <a:gd name="T57" fmla="*/ 259 h 721"/>
              <a:gd name="T58" fmla="*/ 268 w 619"/>
              <a:gd name="T59" fmla="*/ 301 h 721"/>
              <a:gd name="T60" fmla="*/ 274 w 619"/>
              <a:gd name="T61" fmla="*/ 296 h 721"/>
              <a:gd name="T62" fmla="*/ 275 w 619"/>
              <a:gd name="T63" fmla="*/ 278 h 721"/>
              <a:gd name="T64" fmla="*/ 254 w 619"/>
              <a:gd name="T65" fmla="*/ 272 h 721"/>
              <a:gd name="T66" fmla="*/ 247 w 619"/>
              <a:gd name="T67" fmla="*/ 277 h 721"/>
              <a:gd name="T68" fmla="*/ 247 w 619"/>
              <a:gd name="T69" fmla="*/ 295 h 721"/>
              <a:gd name="T70" fmla="*/ 235 w 619"/>
              <a:gd name="T71" fmla="*/ 349 h 721"/>
              <a:gd name="T72" fmla="*/ 247 w 619"/>
              <a:gd name="T73" fmla="*/ 348 h 721"/>
              <a:gd name="T74" fmla="*/ 254 w 619"/>
              <a:gd name="T75" fmla="*/ 327 h 721"/>
              <a:gd name="T76" fmla="*/ 244 w 619"/>
              <a:gd name="T77" fmla="*/ 318 h 721"/>
              <a:gd name="T78" fmla="*/ 232 w 619"/>
              <a:gd name="T79" fmla="*/ 319 h 721"/>
              <a:gd name="T80" fmla="*/ 225 w 619"/>
              <a:gd name="T81" fmla="*/ 340 h 721"/>
              <a:gd name="T82" fmla="*/ 235 w 619"/>
              <a:gd name="T83" fmla="*/ 349 h 721"/>
              <a:gd name="T84" fmla="*/ 240 w 619"/>
              <a:gd name="T85" fmla="*/ 401 h 721"/>
              <a:gd name="T86" fmla="*/ 242 w 619"/>
              <a:gd name="T87" fmla="*/ 400 h 721"/>
              <a:gd name="T88" fmla="*/ 250 w 619"/>
              <a:gd name="T89" fmla="*/ 380 h 721"/>
              <a:gd name="T90" fmla="*/ 249 w 619"/>
              <a:gd name="T91" fmla="*/ 378 h 721"/>
              <a:gd name="T92" fmla="*/ 229 w 619"/>
              <a:gd name="T93" fmla="*/ 370 h 721"/>
              <a:gd name="T94" fmla="*/ 227 w 619"/>
              <a:gd name="T95" fmla="*/ 370 h 721"/>
              <a:gd name="T96" fmla="*/ 219 w 619"/>
              <a:gd name="T97" fmla="*/ 390 h 721"/>
              <a:gd name="T98" fmla="*/ 220 w 619"/>
              <a:gd name="T99" fmla="*/ 392 h 7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19" h="721">
                <a:moveTo>
                  <a:pt x="254" y="450"/>
                </a:moveTo>
                <a:cubicBezTo>
                  <a:pt x="254" y="450"/>
                  <a:pt x="254" y="450"/>
                  <a:pt x="254" y="450"/>
                </a:cubicBezTo>
                <a:cubicBezTo>
                  <a:pt x="262" y="446"/>
                  <a:pt x="265" y="437"/>
                  <a:pt x="262" y="429"/>
                </a:cubicBezTo>
                <a:cubicBezTo>
                  <a:pt x="262" y="428"/>
                  <a:pt x="262" y="428"/>
                  <a:pt x="262" y="428"/>
                </a:cubicBezTo>
                <a:cubicBezTo>
                  <a:pt x="258" y="420"/>
                  <a:pt x="249" y="417"/>
                  <a:pt x="240" y="420"/>
                </a:cubicBezTo>
                <a:cubicBezTo>
                  <a:pt x="240" y="421"/>
                  <a:pt x="240" y="421"/>
                  <a:pt x="240" y="421"/>
                </a:cubicBezTo>
                <a:cubicBezTo>
                  <a:pt x="232" y="424"/>
                  <a:pt x="228" y="434"/>
                  <a:pt x="232" y="442"/>
                </a:cubicBezTo>
                <a:cubicBezTo>
                  <a:pt x="232" y="443"/>
                  <a:pt x="232" y="443"/>
                  <a:pt x="232" y="443"/>
                </a:cubicBezTo>
                <a:cubicBezTo>
                  <a:pt x="236" y="450"/>
                  <a:pt x="245" y="454"/>
                  <a:pt x="253" y="450"/>
                </a:cubicBezTo>
                <a:cubicBezTo>
                  <a:pt x="254" y="450"/>
                  <a:pt x="254" y="450"/>
                  <a:pt x="254" y="450"/>
                </a:cubicBezTo>
                <a:close/>
                <a:moveTo>
                  <a:pt x="442" y="542"/>
                </a:moveTo>
                <a:cubicBezTo>
                  <a:pt x="394" y="695"/>
                  <a:pt x="264" y="721"/>
                  <a:pt x="227" y="643"/>
                </a:cubicBezTo>
                <a:cubicBezTo>
                  <a:pt x="204" y="588"/>
                  <a:pt x="233" y="546"/>
                  <a:pt x="289" y="519"/>
                </a:cubicBezTo>
                <a:cubicBezTo>
                  <a:pt x="350" y="568"/>
                  <a:pt x="423" y="533"/>
                  <a:pt x="442" y="542"/>
                </a:cubicBezTo>
                <a:close/>
                <a:moveTo>
                  <a:pt x="242" y="511"/>
                </a:moveTo>
                <a:cubicBezTo>
                  <a:pt x="133" y="563"/>
                  <a:pt x="0" y="402"/>
                  <a:pt x="199" y="324"/>
                </a:cubicBezTo>
                <a:cubicBezTo>
                  <a:pt x="185" y="397"/>
                  <a:pt x="217" y="490"/>
                  <a:pt x="242" y="511"/>
                </a:cubicBezTo>
                <a:close/>
                <a:moveTo>
                  <a:pt x="208" y="297"/>
                </a:moveTo>
                <a:cubicBezTo>
                  <a:pt x="84" y="189"/>
                  <a:pt x="263" y="20"/>
                  <a:pt x="355" y="173"/>
                </a:cubicBezTo>
                <a:cubicBezTo>
                  <a:pt x="274" y="168"/>
                  <a:pt x="220" y="268"/>
                  <a:pt x="208" y="297"/>
                </a:cubicBezTo>
                <a:close/>
                <a:moveTo>
                  <a:pt x="395" y="216"/>
                </a:moveTo>
                <a:cubicBezTo>
                  <a:pt x="487" y="254"/>
                  <a:pt x="544" y="327"/>
                  <a:pt x="551" y="341"/>
                </a:cubicBezTo>
                <a:cubicBezTo>
                  <a:pt x="619" y="135"/>
                  <a:pt x="412" y="0"/>
                  <a:pt x="395" y="216"/>
                </a:cubicBezTo>
                <a:close/>
                <a:moveTo>
                  <a:pt x="459" y="496"/>
                </a:moveTo>
                <a:cubicBezTo>
                  <a:pt x="315" y="516"/>
                  <a:pt x="262" y="391"/>
                  <a:pt x="286" y="341"/>
                </a:cubicBezTo>
                <a:cubicBezTo>
                  <a:pt x="340" y="221"/>
                  <a:pt x="468" y="223"/>
                  <a:pt x="519" y="401"/>
                </a:cubicBezTo>
                <a:cubicBezTo>
                  <a:pt x="415" y="371"/>
                  <a:pt x="416" y="418"/>
                  <a:pt x="459" y="496"/>
                </a:cubicBezTo>
                <a:close/>
                <a:moveTo>
                  <a:pt x="286" y="491"/>
                </a:moveTo>
                <a:cubicBezTo>
                  <a:pt x="292" y="486"/>
                  <a:pt x="293" y="478"/>
                  <a:pt x="290" y="471"/>
                </a:cubicBezTo>
                <a:cubicBezTo>
                  <a:pt x="289" y="471"/>
                  <a:pt x="289" y="470"/>
                  <a:pt x="288" y="469"/>
                </a:cubicBezTo>
                <a:cubicBezTo>
                  <a:pt x="287" y="468"/>
                  <a:pt x="287" y="468"/>
                  <a:pt x="287" y="468"/>
                </a:cubicBezTo>
                <a:cubicBezTo>
                  <a:pt x="282" y="462"/>
                  <a:pt x="274" y="461"/>
                  <a:pt x="268" y="464"/>
                </a:cubicBezTo>
                <a:cubicBezTo>
                  <a:pt x="267" y="464"/>
                  <a:pt x="266" y="465"/>
                  <a:pt x="266" y="465"/>
                </a:cubicBezTo>
                <a:cubicBezTo>
                  <a:pt x="264" y="467"/>
                  <a:pt x="264" y="467"/>
                  <a:pt x="264" y="467"/>
                </a:cubicBezTo>
                <a:cubicBezTo>
                  <a:pt x="258" y="472"/>
                  <a:pt x="257" y="480"/>
                  <a:pt x="260" y="486"/>
                </a:cubicBezTo>
                <a:cubicBezTo>
                  <a:pt x="261" y="487"/>
                  <a:pt x="261" y="487"/>
                  <a:pt x="262" y="488"/>
                </a:cubicBezTo>
                <a:cubicBezTo>
                  <a:pt x="263" y="490"/>
                  <a:pt x="263" y="490"/>
                  <a:pt x="263" y="490"/>
                </a:cubicBezTo>
                <a:cubicBezTo>
                  <a:pt x="268" y="495"/>
                  <a:pt x="276" y="497"/>
                  <a:pt x="282" y="493"/>
                </a:cubicBezTo>
                <a:cubicBezTo>
                  <a:pt x="283" y="493"/>
                  <a:pt x="284" y="493"/>
                  <a:pt x="285" y="492"/>
                </a:cubicBezTo>
                <a:cubicBezTo>
                  <a:pt x="286" y="491"/>
                  <a:pt x="286" y="491"/>
                  <a:pt x="286" y="491"/>
                </a:cubicBezTo>
                <a:close/>
                <a:moveTo>
                  <a:pt x="327" y="230"/>
                </a:moveTo>
                <a:cubicBezTo>
                  <a:pt x="327" y="231"/>
                  <a:pt x="327" y="232"/>
                  <a:pt x="328" y="232"/>
                </a:cubicBezTo>
                <a:cubicBezTo>
                  <a:pt x="331" y="240"/>
                  <a:pt x="340" y="243"/>
                  <a:pt x="347" y="241"/>
                </a:cubicBezTo>
                <a:cubicBezTo>
                  <a:pt x="348" y="241"/>
                  <a:pt x="349" y="240"/>
                  <a:pt x="350" y="240"/>
                </a:cubicBezTo>
                <a:cubicBezTo>
                  <a:pt x="357" y="236"/>
                  <a:pt x="361" y="228"/>
                  <a:pt x="358" y="220"/>
                </a:cubicBezTo>
                <a:cubicBezTo>
                  <a:pt x="358" y="219"/>
                  <a:pt x="357" y="219"/>
                  <a:pt x="357" y="218"/>
                </a:cubicBezTo>
                <a:cubicBezTo>
                  <a:pt x="354" y="211"/>
                  <a:pt x="345" y="207"/>
                  <a:pt x="337" y="210"/>
                </a:cubicBezTo>
                <a:cubicBezTo>
                  <a:pt x="337" y="210"/>
                  <a:pt x="336" y="210"/>
                  <a:pt x="335" y="211"/>
                </a:cubicBezTo>
                <a:cubicBezTo>
                  <a:pt x="328" y="214"/>
                  <a:pt x="324" y="222"/>
                  <a:pt x="327" y="230"/>
                </a:cubicBezTo>
                <a:close/>
                <a:moveTo>
                  <a:pt x="283" y="259"/>
                </a:moveTo>
                <a:cubicBezTo>
                  <a:pt x="288" y="265"/>
                  <a:pt x="297" y="267"/>
                  <a:pt x="304" y="264"/>
                </a:cubicBezTo>
                <a:cubicBezTo>
                  <a:pt x="305" y="263"/>
                  <a:pt x="306" y="263"/>
                  <a:pt x="306" y="262"/>
                </a:cubicBezTo>
                <a:cubicBezTo>
                  <a:pt x="313" y="257"/>
                  <a:pt x="315" y="249"/>
                  <a:pt x="311" y="242"/>
                </a:cubicBezTo>
                <a:cubicBezTo>
                  <a:pt x="311" y="241"/>
                  <a:pt x="310" y="240"/>
                  <a:pt x="310" y="239"/>
                </a:cubicBezTo>
                <a:cubicBezTo>
                  <a:pt x="305" y="233"/>
                  <a:pt x="296" y="231"/>
                  <a:pt x="289" y="234"/>
                </a:cubicBezTo>
                <a:cubicBezTo>
                  <a:pt x="288" y="235"/>
                  <a:pt x="287" y="235"/>
                  <a:pt x="287" y="236"/>
                </a:cubicBezTo>
                <a:cubicBezTo>
                  <a:pt x="280" y="241"/>
                  <a:pt x="278" y="249"/>
                  <a:pt x="282" y="256"/>
                </a:cubicBezTo>
                <a:cubicBezTo>
                  <a:pt x="282" y="257"/>
                  <a:pt x="283" y="258"/>
                  <a:pt x="283" y="259"/>
                </a:cubicBezTo>
                <a:close/>
                <a:moveTo>
                  <a:pt x="252" y="300"/>
                </a:moveTo>
                <a:cubicBezTo>
                  <a:pt x="257" y="303"/>
                  <a:pt x="263" y="304"/>
                  <a:pt x="268" y="301"/>
                </a:cubicBezTo>
                <a:cubicBezTo>
                  <a:pt x="269" y="300"/>
                  <a:pt x="269" y="300"/>
                  <a:pt x="269" y="300"/>
                </a:cubicBezTo>
                <a:cubicBezTo>
                  <a:pt x="271" y="299"/>
                  <a:pt x="273" y="298"/>
                  <a:pt x="274" y="296"/>
                </a:cubicBezTo>
                <a:cubicBezTo>
                  <a:pt x="278" y="291"/>
                  <a:pt x="278" y="284"/>
                  <a:pt x="276" y="279"/>
                </a:cubicBezTo>
                <a:cubicBezTo>
                  <a:pt x="275" y="278"/>
                  <a:pt x="275" y="278"/>
                  <a:pt x="275" y="278"/>
                </a:cubicBezTo>
                <a:cubicBezTo>
                  <a:pt x="274" y="276"/>
                  <a:pt x="272" y="274"/>
                  <a:pt x="270" y="273"/>
                </a:cubicBezTo>
                <a:cubicBezTo>
                  <a:pt x="265" y="269"/>
                  <a:pt x="259" y="269"/>
                  <a:pt x="254" y="272"/>
                </a:cubicBezTo>
                <a:cubicBezTo>
                  <a:pt x="252" y="272"/>
                  <a:pt x="252" y="272"/>
                  <a:pt x="252" y="272"/>
                </a:cubicBezTo>
                <a:cubicBezTo>
                  <a:pt x="250" y="274"/>
                  <a:pt x="249" y="275"/>
                  <a:pt x="247" y="277"/>
                </a:cubicBezTo>
                <a:cubicBezTo>
                  <a:pt x="244" y="282"/>
                  <a:pt x="244" y="289"/>
                  <a:pt x="246" y="294"/>
                </a:cubicBezTo>
                <a:cubicBezTo>
                  <a:pt x="247" y="295"/>
                  <a:pt x="247" y="295"/>
                  <a:pt x="247" y="295"/>
                </a:cubicBezTo>
                <a:cubicBezTo>
                  <a:pt x="248" y="297"/>
                  <a:pt x="250" y="299"/>
                  <a:pt x="252" y="300"/>
                </a:cubicBezTo>
                <a:close/>
                <a:moveTo>
                  <a:pt x="235" y="349"/>
                </a:moveTo>
                <a:cubicBezTo>
                  <a:pt x="239" y="350"/>
                  <a:pt x="243" y="350"/>
                  <a:pt x="246" y="348"/>
                </a:cubicBezTo>
                <a:cubicBezTo>
                  <a:pt x="247" y="348"/>
                  <a:pt x="247" y="348"/>
                  <a:pt x="247" y="348"/>
                </a:cubicBezTo>
                <a:cubicBezTo>
                  <a:pt x="251" y="346"/>
                  <a:pt x="254" y="342"/>
                  <a:pt x="255" y="338"/>
                </a:cubicBezTo>
                <a:cubicBezTo>
                  <a:pt x="256" y="334"/>
                  <a:pt x="256" y="330"/>
                  <a:pt x="254" y="327"/>
                </a:cubicBezTo>
                <a:cubicBezTo>
                  <a:pt x="254" y="326"/>
                  <a:pt x="254" y="326"/>
                  <a:pt x="254" y="326"/>
                </a:cubicBezTo>
                <a:cubicBezTo>
                  <a:pt x="252" y="322"/>
                  <a:pt x="248" y="319"/>
                  <a:pt x="244" y="318"/>
                </a:cubicBezTo>
                <a:cubicBezTo>
                  <a:pt x="240" y="317"/>
                  <a:pt x="236" y="317"/>
                  <a:pt x="233" y="319"/>
                </a:cubicBezTo>
                <a:cubicBezTo>
                  <a:pt x="232" y="319"/>
                  <a:pt x="232" y="319"/>
                  <a:pt x="232" y="319"/>
                </a:cubicBezTo>
                <a:cubicBezTo>
                  <a:pt x="228" y="321"/>
                  <a:pt x="225" y="325"/>
                  <a:pt x="224" y="329"/>
                </a:cubicBezTo>
                <a:cubicBezTo>
                  <a:pt x="223" y="333"/>
                  <a:pt x="223" y="337"/>
                  <a:pt x="225" y="340"/>
                </a:cubicBezTo>
                <a:cubicBezTo>
                  <a:pt x="225" y="341"/>
                  <a:pt x="225" y="341"/>
                  <a:pt x="225" y="341"/>
                </a:cubicBezTo>
                <a:cubicBezTo>
                  <a:pt x="227" y="345"/>
                  <a:pt x="231" y="348"/>
                  <a:pt x="235" y="349"/>
                </a:cubicBezTo>
                <a:close/>
                <a:moveTo>
                  <a:pt x="236" y="401"/>
                </a:moveTo>
                <a:cubicBezTo>
                  <a:pt x="237" y="401"/>
                  <a:pt x="239" y="401"/>
                  <a:pt x="240" y="401"/>
                </a:cubicBezTo>
                <a:cubicBezTo>
                  <a:pt x="240" y="400"/>
                  <a:pt x="240" y="400"/>
                  <a:pt x="240" y="400"/>
                </a:cubicBezTo>
                <a:cubicBezTo>
                  <a:pt x="241" y="400"/>
                  <a:pt x="241" y="400"/>
                  <a:pt x="242" y="400"/>
                </a:cubicBezTo>
                <a:cubicBezTo>
                  <a:pt x="248" y="397"/>
                  <a:pt x="251" y="391"/>
                  <a:pt x="251" y="384"/>
                </a:cubicBezTo>
                <a:cubicBezTo>
                  <a:pt x="251" y="382"/>
                  <a:pt x="251" y="381"/>
                  <a:pt x="250" y="380"/>
                </a:cubicBezTo>
                <a:cubicBezTo>
                  <a:pt x="250" y="380"/>
                  <a:pt x="250" y="380"/>
                  <a:pt x="250" y="380"/>
                </a:cubicBezTo>
                <a:cubicBezTo>
                  <a:pt x="250" y="379"/>
                  <a:pt x="250" y="378"/>
                  <a:pt x="249" y="378"/>
                </a:cubicBezTo>
                <a:cubicBezTo>
                  <a:pt x="246" y="372"/>
                  <a:pt x="240" y="368"/>
                  <a:pt x="233" y="369"/>
                </a:cubicBezTo>
                <a:cubicBezTo>
                  <a:pt x="232" y="369"/>
                  <a:pt x="231" y="369"/>
                  <a:pt x="229" y="370"/>
                </a:cubicBezTo>
                <a:cubicBezTo>
                  <a:pt x="229" y="370"/>
                  <a:pt x="229" y="370"/>
                  <a:pt x="229" y="370"/>
                </a:cubicBezTo>
                <a:cubicBezTo>
                  <a:pt x="229" y="370"/>
                  <a:pt x="228" y="370"/>
                  <a:pt x="227" y="370"/>
                </a:cubicBezTo>
                <a:cubicBezTo>
                  <a:pt x="222" y="373"/>
                  <a:pt x="218" y="379"/>
                  <a:pt x="218" y="386"/>
                </a:cubicBezTo>
                <a:cubicBezTo>
                  <a:pt x="218" y="388"/>
                  <a:pt x="219" y="389"/>
                  <a:pt x="219" y="390"/>
                </a:cubicBezTo>
                <a:cubicBezTo>
                  <a:pt x="219" y="390"/>
                  <a:pt x="219" y="390"/>
                  <a:pt x="219" y="390"/>
                </a:cubicBezTo>
                <a:cubicBezTo>
                  <a:pt x="219" y="391"/>
                  <a:pt x="220" y="392"/>
                  <a:pt x="220" y="392"/>
                </a:cubicBezTo>
                <a:cubicBezTo>
                  <a:pt x="223" y="398"/>
                  <a:pt x="229" y="402"/>
                  <a:pt x="236" y="401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6424596" y="1035732"/>
            <a:ext cx="430075" cy="434253"/>
          </a:xfrm>
          <a:custGeom>
            <a:gdLst>
              <a:gd name="T0" fmla="*/ 315 w 694"/>
              <a:gd name="T1" fmla="*/ 281 h 701"/>
              <a:gd name="T2" fmla="*/ 277 w 694"/>
              <a:gd name="T3" fmla="*/ 459 h 701"/>
              <a:gd name="T4" fmla="*/ 256 w 694"/>
              <a:gd name="T5" fmla="*/ 460 h 701"/>
              <a:gd name="T6" fmla="*/ 306 w 694"/>
              <a:gd name="T7" fmla="*/ 458 h 701"/>
              <a:gd name="T8" fmla="*/ 314 w 694"/>
              <a:gd name="T9" fmla="*/ 477 h 701"/>
              <a:gd name="T10" fmla="*/ 327 w 694"/>
              <a:gd name="T11" fmla="*/ 479 h 701"/>
              <a:gd name="T12" fmla="*/ 393 w 694"/>
              <a:gd name="T13" fmla="*/ 461 h 701"/>
              <a:gd name="T14" fmla="*/ 387 w 694"/>
              <a:gd name="T15" fmla="*/ 480 h 701"/>
              <a:gd name="T16" fmla="*/ 399 w 694"/>
              <a:gd name="T17" fmla="*/ 433 h 701"/>
              <a:gd name="T18" fmla="*/ 419 w 694"/>
              <a:gd name="T19" fmla="*/ 430 h 701"/>
              <a:gd name="T20" fmla="*/ 424 w 694"/>
              <a:gd name="T21" fmla="*/ 418 h 701"/>
              <a:gd name="T22" fmla="*/ 423 w 694"/>
              <a:gd name="T23" fmla="*/ 349 h 701"/>
              <a:gd name="T24" fmla="*/ 440 w 694"/>
              <a:gd name="T25" fmla="*/ 360 h 701"/>
              <a:gd name="T26" fmla="*/ 398 w 694"/>
              <a:gd name="T27" fmla="*/ 334 h 701"/>
              <a:gd name="T28" fmla="*/ 401 w 694"/>
              <a:gd name="T29" fmla="*/ 314 h 701"/>
              <a:gd name="T30" fmla="*/ 276 w 694"/>
              <a:gd name="T31" fmla="*/ 294 h 701"/>
              <a:gd name="T32" fmla="*/ 235 w 694"/>
              <a:gd name="T33" fmla="*/ 350 h 701"/>
              <a:gd name="T34" fmla="*/ 228 w 694"/>
              <a:gd name="T35" fmla="*/ 331 h 701"/>
              <a:gd name="T36" fmla="*/ 248 w 694"/>
              <a:gd name="T37" fmla="*/ 376 h 701"/>
              <a:gd name="T38" fmla="*/ 234 w 694"/>
              <a:gd name="T39" fmla="*/ 391 h 701"/>
              <a:gd name="T40" fmla="*/ 237 w 694"/>
              <a:gd name="T41" fmla="*/ 403 h 701"/>
              <a:gd name="T42" fmla="*/ 368 w 694"/>
              <a:gd name="T43" fmla="*/ 290 h 701"/>
              <a:gd name="T44" fmla="*/ 387 w 694"/>
              <a:gd name="T45" fmla="*/ 286 h 701"/>
              <a:gd name="T46" fmla="*/ 339 w 694"/>
              <a:gd name="T47" fmla="*/ 297 h 701"/>
              <a:gd name="T48" fmla="*/ 328 w 694"/>
              <a:gd name="T49" fmla="*/ 280 h 701"/>
              <a:gd name="T50" fmla="*/ 377 w 694"/>
              <a:gd name="T51" fmla="*/ 433 h 701"/>
              <a:gd name="T52" fmla="*/ 305 w 694"/>
              <a:gd name="T53" fmla="*/ 350 h 701"/>
              <a:gd name="T54" fmla="*/ 358 w 694"/>
              <a:gd name="T55" fmla="*/ 355 h 701"/>
              <a:gd name="T56" fmla="*/ 694 w 694"/>
              <a:gd name="T57" fmla="*/ 298 h 701"/>
              <a:gd name="T58" fmla="*/ 654 w 694"/>
              <a:gd name="T59" fmla="*/ 202 h 701"/>
              <a:gd name="T60" fmla="*/ 485 w 694"/>
              <a:gd name="T61" fmla="*/ 408 h 701"/>
              <a:gd name="T62" fmla="*/ 395 w 694"/>
              <a:gd name="T63" fmla="*/ 696 h 701"/>
              <a:gd name="T64" fmla="*/ 245 w 694"/>
              <a:gd name="T65" fmla="*/ 638 h 701"/>
              <a:gd name="T66" fmla="*/ 152 w 694"/>
              <a:gd name="T67" fmla="*/ 414 h 701"/>
              <a:gd name="T68" fmla="*/ 93 w 694"/>
              <a:gd name="T69" fmla="*/ 150 h 701"/>
              <a:gd name="T70" fmla="*/ 421 w 694"/>
              <a:gd name="T71" fmla="*/ 84 h 701"/>
              <a:gd name="T72" fmla="*/ 446 w 694"/>
              <a:gd name="T73" fmla="*/ 225 h 701"/>
              <a:gd name="T74" fmla="*/ 661 w 694"/>
              <a:gd name="T75" fmla="*/ 406 h 701"/>
              <a:gd name="T76" fmla="*/ 425 w 694"/>
              <a:gd name="T77" fmla="*/ 700 h 701"/>
              <a:gd name="T78" fmla="*/ 223 w 694"/>
              <a:gd name="T79" fmla="*/ 654 h 701"/>
              <a:gd name="T80" fmla="*/ 205 w 694"/>
              <a:gd name="T81" fmla="*/ 631 h 701"/>
              <a:gd name="T82" fmla="*/ 19 w 694"/>
              <a:gd name="T83" fmla="*/ 212 h 701"/>
              <a:gd name="T84" fmla="*/ 20 w 694"/>
              <a:gd name="T85" fmla="*/ 320 h 701"/>
              <a:gd name="T86" fmla="*/ 470 w 694"/>
              <a:gd name="T87" fmla="*/ 56 h 70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4" h="701">
                <a:moveTo>
                  <a:pt x="287" y="288"/>
                </a:moveTo>
                <a:cubicBezTo>
                  <a:pt x="289" y="296"/>
                  <a:pt x="297" y="300"/>
                  <a:pt x="305" y="298"/>
                </a:cubicBezTo>
                <a:cubicBezTo>
                  <a:pt x="312" y="296"/>
                  <a:pt x="317" y="288"/>
                  <a:pt x="315" y="281"/>
                </a:cubicBezTo>
                <a:cubicBezTo>
                  <a:pt x="313" y="273"/>
                  <a:pt x="305" y="269"/>
                  <a:pt x="297" y="271"/>
                </a:cubicBezTo>
                <a:cubicBezTo>
                  <a:pt x="290" y="273"/>
                  <a:pt x="285" y="281"/>
                  <a:pt x="287" y="288"/>
                </a:cubicBezTo>
                <a:close/>
                <a:moveTo>
                  <a:pt x="277" y="459"/>
                </a:moveTo>
                <a:cubicBezTo>
                  <a:pt x="282" y="454"/>
                  <a:pt x="282" y="445"/>
                  <a:pt x="276" y="439"/>
                </a:cubicBezTo>
                <a:cubicBezTo>
                  <a:pt x="270" y="434"/>
                  <a:pt x="261" y="434"/>
                  <a:pt x="256" y="440"/>
                </a:cubicBezTo>
                <a:cubicBezTo>
                  <a:pt x="251" y="445"/>
                  <a:pt x="251" y="454"/>
                  <a:pt x="256" y="460"/>
                </a:cubicBezTo>
                <a:cubicBezTo>
                  <a:pt x="262" y="465"/>
                  <a:pt x="271" y="465"/>
                  <a:pt x="277" y="459"/>
                </a:cubicBezTo>
                <a:close/>
                <a:moveTo>
                  <a:pt x="314" y="477"/>
                </a:moveTo>
                <a:cubicBezTo>
                  <a:pt x="317" y="469"/>
                  <a:pt x="313" y="461"/>
                  <a:pt x="306" y="458"/>
                </a:cubicBezTo>
                <a:cubicBezTo>
                  <a:pt x="298" y="455"/>
                  <a:pt x="290" y="459"/>
                  <a:pt x="287" y="466"/>
                </a:cubicBezTo>
                <a:cubicBezTo>
                  <a:pt x="285" y="474"/>
                  <a:pt x="288" y="482"/>
                  <a:pt x="295" y="485"/>
                </a:cubicBezTo>
                <a:cubicBezTo>
                  <a:pt x="303" y="488"/>
                  <a:pt x="311" y="484"/>
                  <a:pt x="314" y="477"/>
                </a:cubicBezTo>
                <a:close/>
                <a:moveTo>
                  <a:pt x="355" y="478"/>
                </a:moveTo>
                <a:cubicBezTo>
                  <a:pt x="355" y="470"/>
                  <a:pt x="348" y="464"/>
                  <a:pt x="340" y="464"/>
                </a:cubicBezTo>
                <a:cubicBezTo>
                  <a:pt x="332" y="464"/>
                  <a:pt x="326" y="471"/>
                  <a:pt x="327" y="479"/>
                </a:cubicBezTo>
                <a:cubicBezTo>
                  <a:pt x="327" y="487"/>
                  <a:pt x="334" y="493"/>
                  <a:pt x="341" y="492"/>
                </a:cubicBezTo>
                <a:cubicBezTo>
                  <a:pt x="349" y="492"/>
                  <a:pt x="355" y="485"/>
                  <a:pt x="355" y="478"/>
                </a:cubicBezTo>
                <a:close/>
                <a:moveTo>
                  <a:pt x="393" y="461"/>
                </a:moveTo>
                <a:cubicBezTo>
                  <a:pt x="389" y="454"/>
                  <a:pt x="380" y="451"/>
                  <a:pt x="374" y="455"/>
                </a:cubicBezTo>
                <a:cubicBezTo>
                  <a:pt x="367" y="459"/>
                  <a:pt x="364" y="467"/>
                  <a:pt x="368" y="474"/>
                </a:cubicBezTo>
                <a:cubicBezTo>
                  <a:pt x="371" y="481"/>
                  <a:pt x="380" y="484"/>
                  <a:pt x="387" y="480"/>
                </a:cubicBezTo>
                <a:cubicBezTo>
                  <a:pt x="394" y="477"/>
                  <a:pt x="396" y="468"/>
                  <a:pt x="393" y="461"/>
                </a:cubicBezTo>
                <a:close/>
                <a:moveTo>
                  <a:pt x="419" y="430"/>
                </a:moveTo>
                <a:cubicBezTo>
                  <a:pt x="413" y="425"/>
                  <a:pt x="404" y="426"/>
                  <a:pt x="399" y="433"/>
                </a:cubicBezTo>
                <a:cubicBezTo>
                  <a:pt x="395" y="439"/>
                  <a:pt x="396" y="448"/>
                  <a:pt x="403" y="453"/>
                </a:cubicBezTo>
                <a:cubicBezTo>
                  <a:pt x="409" y="457"/>
                  <a:pt x="418" y="456"/>
                  <a:pt x="422" y="449"/>
                </a:cubicBezTo>
                <a:cubicBezTo>
                  <a:pt x="427" y="443"/>
                  <a:pt x="426" y="434"/>
                  <a:pt x="419" y="430"/>
                </a:cubicBezTo>
                <a:close/>
                <a:moveTo>
                  <a:pt x="430" y="390"/>
                </a:moveTo>
                <a:cubicBezTo>
                  <a:pt x="422" y="388"/>
                  <a:pt x="414" y="393"/>
                  <a:pt x="413" y="401"/>
                </a:cubicBezTo>
                <a:cubicBezTo>
                  <a:pt x="412" y="409"/>
                  <a:pt x="417" y="416"/>
                  <a:pt x="424" y="418"/>
                </a:cubicBezTo>
                <a:cubicBezTo>
                  <a:pt x="432" y="419"/>
                  <a:pt x="440" y="414"/>
                  <a:pt x="441" y="406"/>
                </a:cubicBezTo>
                <a:cubicBezTo>
                  <a:pt x="442" y="398"/>
                  <a:pt x="437" y="391"/>
                  <a:pt x="430" y="390"/>
                </a:cubicBezTo>
                <a:close/>
                <a:moveTo>
                  <a:pt x="423" y="349"/>
                </a:moveTo>
                <a:cubicBezTo>
                  <a:pt x="415" y="351"/>
                  <a:pt x="410" y="358"/>
                  <a:pt x="412" y="366"/>
                </a:cubicBezTo>
                <a:cubicBezTo>
                  <a:pt x="414" y="374"/>
                  <a:pt x="422" y="378"/>
                  <a:pt x="429" y="377"/>
                </a:cubicBezTo>
                <a:cubicBezTo>
                  <a:pt x="437" y="375"/>
                  <a:pt x="442" y="367"/>
                  <a:pt x="440" y="360"/>
                </a:cubicBezTo>
                <a:cubicBezTo>
                  <a:pt x="438" y="352"/>
                  <a:pt x="430" y="347"/>
                  <a:pt x="423" y="349"/>
                </a:cubicBezTo>
                <a:close/>
                <a:moveTo>
                  <a:pt x="401" y="314"/>
                </a:moveTo>
                <a:cubicBezTo>
                  <a:pt x="395" y="319"/>
                  <a:pt x="393" y="328"/>
                  <a:pt x="398" y="334"/>
                </a:cubicBezTo>
                <a:cubicBezTo>
                  <a:pt x="402" y="340"/>
                  <a:pt x="411" y="342"/>
                  <a:pt x="417" y="337"/>
                </a:cubicBezTo>
                <a:cubicBezTo>
                  <a:pt x="424" y="333"/>
                  <a:pt x="425" y="324"/>
                  <a:pt x="421" y="317"/>
                </a:cubicBezTo>
                <a:cubicBezTo>
                  <a:pt x="416" y="311"/>
                  <a:pt x="407" y="310"/>
                  <a:pt x="401" y="314"/>
                </a:cubicBezTo>
                <a:close/>
                <a:moveTo>
                  <a:pt x="254" y="313"/>
                </a:moveTo>
                <a:cubicBezTo>
                  <a:pt x="259" y="319"/>
                  <a:pt x="268" y="319"/>
                  <a:pt x="274" y="314"/>
                </a:cubicBezTo>
                <a:cubicBezTo>
                  <a:pt x="280" y="309"/>
                  <a:pt x="281" y="300"/>
                  <a:pt x="276" y="294"/>
                </a:cubicBezTo>
                <a:cubicBezTo>
                  <a:pt x="271" y="288"/>
                  <a:pt x="262" y="288"/>
                  <a:pt x="256" y="293"/>
                </a:cubicBezTo>
                <a:cubicBezTo>
                  <a:pt x="250" y="298"/>
                  <a:pt x="249" y="307"/>
                  <a:pt x="254" y="313"/>
                </a:cubicBezTo>
                <a:close/>
                <a:moveTo>
                  <a:pt x="235" y="350"/>
                </a:moveTo>
                <a:cubicBezTo>
                  <a:pt x="243" y="353"/>
                  <a:pt x="251" y="349"/>
                  <a:pt x="254" y="342"/>
                </a:cubicBezTo>
                <a:cubicBezTo>
                  <a:pt x="257" y="335"/>
                  <a:pt x="254" y="326"/>
                  <a:pt x="246" y="323"/>
                </a:cubicBezTo>
                <a:cubicBezTo>
                  <a:pt x="239" y="320"/>
                  <a:pt x="231" y="324"/>
                  <a:pt x="228" y="331"/>
                </a:cubicBezTo>
                <a:cubicBezTo>
                  <a:pt x="225" y="338"/>
                  <a:pt x="228" y="346"/>
                  <a:pt x="235" y="350"/>
                </a:cubicBezTo>
                <a:close/>
                <a:moveTo>
                  <a:pt x="234" y="391"/>
                </a:moveTo>
                <a:cubicBezTo>
                  <a:pt x="242" y="391"/>
                  <a:pt x="248" y="384"/>
                  <a:pt x="248" y="376"/>
                </a:cubicBezTo>
                <a:cubicBezTo>
                  <a:pt x="247" y="368"/>
                  <a:pt x="241" y="362"/>
                  <a:pt x="233" y="362"/>
                </a:cubicBezTo>
                <a:cubicBezTo>
                  <a:pt x="225" y="362"/>
                  <a:pt x="219" y="369"/>
                  <a:pt x="219" y="377"/>
                </a:cubicBezTo>
                <a:cubicBezTo>
                  <a:pt x="219" y="385"/>
                  <a:pt x="226" y="391"/>
                  <a:pt x="234" y="391"/>
                </a:cubicBezTo>
                <a:close/>
                <a:moveTo>
                  <a:pt x="248" y="429"/>
                </a:moveTo>
                <a:cubicBezTo>
                  <a:pt x="256" y="426"/>
                  <a:pt x="259" y="418"/>
                  <a:pt x="256" y="410"/>
                </a:cubicBezTo>
                <a:cubicBezTo>
                  <a:pt x="252" y="403"/>
                  <a:pt x="244" y="400"/>
                  <a:pt x="237" y="403"/>
                </a:cubicBezTo>
                <a:cubicBezTo>
                  <a:pt x="230" y="407"/>
                  <a:pt x="226" y="415"/>
                  <a:pt x="230" y="422"/>
                </a:cubicBezTo>
                <a:cubicBezTo>
                  <a:pt x="233" y="429"/>
                  <a:pt x="241" y="432"/>
                  <a:pt x="248" y="429"/>
                </a:cubicBezTo>
                <a:close/>
                <a:moveTo>
                  <a:pt x="368" y="290"/>
                </a:moveTo>
                <a:cubicBezTo>
                  <a:pt x="363" y="296"/>
                  <a:pt x="365" y="305"/>
                  <a:pt x="372" y="309"/>
                </a:cubicBezTo>
                <a:cubicBezTo>
                  <a:pt x="379" y="314"/>
                  <a:pt x="387" y="312"/>
                  <a:pt x="392" y="305"/>
                </a:cubicBezTo>
                <a:cubicBezTo>
                  <a:pt x="396" y="299"/>
                  <a:pt x="394" y="290"/>
                  <a:pt x="387" y="286"/>
                </a:cubicBezTo>
                <a:cubicBezTo>
                  <a:pt x="381" y="281"/>
                  <a:pt x="372" y="283"/>
                  <a:pt x="368" y="290"/>
                </a:cubicBezTo>
                <a:close/>
                <a:moveTo>
                  <a:pt x="328" y="280"/>
                </a:moveTo>
                <a:cubicBezTo>
                  <a:pt x="326" y="288"/>
                  <a:pt x="331" y="295"/>
                  <a:pt x="339" y="297"/>
                </a:cubicBezTo>
                <a:cubicBezTo>
                  <a:pt x="347" y="298"/>
                  <a:pt x="354" y="293"/>
                  <a:pt x="356" y="285"/>
                </a:cubicBezTo>
                <a:cubicBezTo>
                  <a:pt x="357" y="277"/>
                  <a:pt x="352" y="270"/>
                  <a:pt x="344" y="269"/>
                </a:cubicBezTo>
                <a:cubicBezTo>
                  <a:pt x="336" y="267"/>
                  <a:pt x="329" y="273"/>
                  <a:pt x="328" y="280"/>
                </a:cubicBezTo>
                <a:close/>
                <a:moveTo>
                  <a:pt x="284" y="325"/>
                </a:moveTo>
                <a:cubicBezTo>
                  <a:pt x="256" y="349"/>
                  <a:pt x="254" y="393"/>
                  <a:pt x="280" y="423"/>
                </a:cubicBezTo>
                <a:cubicBezTo>
                  <a:pt x="305" y="452"/>
                  <a:pt x="349" y="457"/>
                  <a:pt x="377" y="433"/>
                </a:cubicBezTo>
                <a:cubicBezTo>
                  <a:pt x="405" y="408"/>
                  <a:pt x="407" y="365"/>
                  <a:pt x="381" y="335"/>
                </a:cubicBezTo>
                <a:cubicBezTo>
                  <a:pt x="355" y="305"/>
                  <a:pt x="312" y="301"/>
                  <a:pt x="284" y="325"/>
                </a:cubicBezTo>
                <a:close/>
                <a:moveTo>
                  <a:pt x="305" y="350"/>
                </a:moveTo>
                <a:cubicBezTo>
                  <a:pt x="290" y="363"/>
                  <a:pt x="289" y="387"/>
                  <a:pt x="303" y="403"/>
                </a:cubicBezTo>
                <a:cubicBezTo>
                  <a:pt x="317" y="419"/>
                  <a:pt x="340" y="421"/>
                  <a:pt x="355" y="408"/>
                </a:cubicBezTo>
                <a:cubicBezTo>
                  <a:pt x="371" y="395"/>
                  <a:pt x="372" y="371"/>
                  <a:pt x="358" y="355"/>
                </a:cubicBezTo>
                <a:cubicBezTo>
                  <a:pt x="344" y="339"/>
                  <a:pt x="320" y="337"/>
                  <a:pt x="305" y="350"/>
                </a:cubicBezTo>
                <a:close/>
                <a:moveTo>
                  <a:pt x="654" y="202"/>
                </a:moveTo>
                <a:cubicBezTo>
                  <a:pt x="677" y="222"/>
                  <a:pt x="691" y="254"/>
                  <a:pt x="694" y="298"/>
                </a:cubicBezTo>
                <a:cubicBezTo>
                  <a:pt x="694" y="330"/>
                  <a:pt x="689" y="358"/>
                  <a:pt x="678" y="380"/>
                </a:cubicBezTo>
                <a:cubicBezTo>
                  <a:pt x="656" y="335"/>
                  <a:pt x="646" y="286"/>
                  <a:pt x="650" y="236"/>
                </a:cubicBezTo>
                <a:cubicBezTo>
                  <a:pt x="650" y="224"/>
                  <a:pt x="652" y="213"/>
                  <a:pt x="654" y="202"/>
                </a:cubicBezTo>
                <a:close/>
                <a:moveTo>
                  <a:pt x="661" y="406"/>
                </a:moveTo>
                <a:cubicBezTo>
                  <a:pt x="639" y="430"/>
                  <a:pt x="608" y="436"/>
                  <a:pt x="576" y="414"/>
                </a:cubicBezTo>
                <a:cubicBezTo>
                  <a:pt x="511" y="377"/>
                  <a:pt x="496" y="403"/>
                  <a:pt x="485" y="408"/>
                </a:cubicBezTo>
                <a:cubicBezTo>
                  <a:pt x="558" y="440"/>
                  <a:pt x="585" y="498"/>
                  <a:pt x="575" y="560"/>
                </a:cubicBezTo>
                <a:cubicBezTo>
                  <a:pt x="531" y="572"/>
                  <a:pt x="491" y="593"/>
                  <a:pt x="456" y="623"/>
                </a:cubicBezTo>
                <a:cubicBezTo>
                  <a:pt x="432" y="644"/>
                  <a:pt x="411" y="669"/>
                  <a:pt x="395" y="696"/>
                </a:cubicBezTo>
                <a:cubicBezTo>
                  <a:pt x="350" y="685"/>
                  <a:pt x="315" y="652"/>
                  <a:pt x="317" y="600"/>
                </a:cubicBezTo>
                <a:cubicBezTo>
                  <a:pt x="323" y="552"/>
                  <a:pt x="344" y="513"/>
                  <a:pt x="322" y="508"/>
                </a:cubicBezTo>
                <a:cubicBezTo>
                  <a:pt x="300" y="568"/>
                  <a:pt x="275" y="611"/>
                  <a:pt x="245" y="638"/>
                </a:cubicBezTo>
                <a:cubicBezTo>
                  <a:pt x="239" y="629"/>
                  <a:pt x="233" y="621"/>
                  <a:pt x="226" y="613"/>
                </a:cubicBezTo>
                <a:cubicBezTo>
                  <a:pt x="176" y="555"/>
                  <a:pt x="107" y="519"/>
                  <a:pt x="32" y="510"/>
                </a:cubicBezTo>
                <a:cubicBezTo>
                  <a:pt x="44" y="472"/>
                  <a:pt x="83" y="437"/>
                  <a:pt x="152" y="414"/>
                </a:cubicBezTo>
                <a:cubicBezTo>
                  <a:pt x="96" y="395"/>
                  <a:pt x="59" y="371"/>
                  <a:pt x="36" y="344"/>
                </a:cubicBezTo>
                <a:cubicBezTo>
                  <a:pt x="69" y="299"/>
                  <a:pt x="89" y="245"/>
                  <a:pt x="93" y="188"/>
                </a:cubicBezTo>
                <a:cubicBezTo>
                  <a:pt x="94" y="175"/>
                  <a:pt x="94" y="163"/>
                  <a:pt x="93" y="150"/>
                </a:cubicBezTo>
                <a:cubicBezTo>
                  <a:pt x="140" y="138"/>
                  <a:pt x="192" y="160"/>
                  <a:pt x="217" y="226"/>
                </a:cubicBezTo>
                <a:cubicBezTo>
                  <a:pt x="254" y="227"/>
                  <a:pt x="202" y="100"/>
                  <a:pt x="275" y="35"/>
                </a:cubicBezTo>
                <a:cubicBezTo>
                  <a:pt x="318" y="63"/>
                  <a:pt x="368" y="80"/>
                  <a:pt x="421" y="84"/>
                </a:cubicBezTo>
                <a:cubicBezTo>
                  <a:pt x="441" y="85"/>
                  <a:pt x="461" y="85"/>
                  <a:pt x="480" y="82"/>
                </a:cubicBezTo>
                <a:cubicBezTo>
                  <a:pt x="489" y="123"/>
                  <a:pt x="474" y="173"/>
                  <a:pt x="428" y="217"/>
                </a:cubicBezTo>
                <a:cubicBezTo>
                  <a:pt x="414" y="228"/>
                  <a:pt x="425" y="242"/>
                  <a:pt x="446" y="225"/>
                </a:cubicBezTo>
                <a:cubicBezTo>
                  <a:pt x="522" y="181"/>
                  <a:pt x="586" y="168"/>
                  <a:pt x="629" y="186"/>
                </a:cubicBezTo>
                <a:cubicBezTo>
                  <a:pt x="626" y="202"/>
                  <a:pt x="623" y="218"/>
                  <a:pt x="622" y="234"/>
                </a:cubicBezTo>
                <a:cubicBezTo>
                  <a:pt x="618" y="294"/>
                  <a:pt x="632" y="354"/>
                  <a:pt x="661" y="406"/>
                </a:cubicBezTo>
                <a:close/>
                <a:moveTo>
                  <a:pt x="567" y="591"/>
                </a:moveTo>
                <a:cubicBezTo>
                  <a:pt x="560" y="611"/>
                  <a:pt x="549" y="631"/>
                  <a:pt x="535" y="650"/>
                </a:cubicBezTo>
                <a:cubicBezTo>
                  <a:pt x="507" y="685"/>
                  <a:pt x="465" y="701"/>
                  <a:pt x="425" y="700"/>
                </a:cubicBezTo>
                <a:cubicBezTo>
                  <a:pt x="438" y="680"/>
                  <a:pt x="455" y="661"/>
                  <a:pt x="474" y="644"/>
                </a:cubicBezTo>
                <a:cubicBezTo>
                  <a:pt x="501" y="620"/>
                  <a:pt x="533" y="602"/>
                  <a:pt x="567" y="591"/>
                </a:cubicBezTo>
                <a:close/>
                <a:moveTo>
                  <a:pt x="223" y="654"/>
                </a:moveTo>
                <a:cubicBezTo>
                  <a:pt x="190" y="673"/>
                  <a:pt x="151" y="672"/>
                  <a:pt x="108" y="650"/>
                </a:cubicBezTo>
                <a:cubicBezTo>
                  <a:pt x="56" y="618"/>
                  <a:pt x="28" y="577"/>
                  <a:pt x="28" y="537"/>
                </a:cubicBezTo>
                <a:cubicBezTo>
                  <a:pt x="96" y="545"/>
                  <a:pt x="160" y="578"/>
                  <a:pt x="205" y="631"/>
                </a:cubicBezTo>
                <a:cubicBezTo>
                  <a:pt x="211" y="638"/>
                  <a:pt x="217" y="646"/>
                  <a:pt x="223" y="654"/>
                </a:cubicBezTo>
                <a:close/>
                <a:moveTo>
                  <a:pt x="20" y="320"/>
                </a:moveTo>
                <a:cubicBezTo>
                  <a:pt x="0" y="282"/>
                  <a:pt x="4" y="243"/>
                  <a:pt x="19" y="212"/>
                </a:cubicBezTo>
                <a:cubicBezTo>
                  <a:pt x="31" y="190"/>
                  <a:pt x="47" y="173"/>
                  <a:pt x="66" y="162"/>
                </a:cubicBezTo>
                <a:cubicBezTo>
                  <a:pt x="66" y="170"/>
                  <a:pt x="66" y="178"/>
                  <a:pt x="65" y="186"/>
                </a:cubicBezTo>
                <a:cubicBezTo>
                  <a:pt x="62" y="234"/>
                  <a:pt x="46" y="280"/>
                  <a:pt x="20" y="320"/>
                </a:cubicBezTo>
                <a:close/>
                <a:moveTo>
                  <a:pt x="300" y="18"/>
                </a:moveTo>
                <a:cubicBezTo>
                  <a:pt x="316" y="10"/>
                  <a:pt x="336" y="4"/>
                  <a:pt x="360" y="1"/>
                </a:cubicBezTo>
                <a:cubicBezTo>
                  <a:pt x="413" y="0"/>
                  <a:pt x="452" y="22"/>
                  <a:pt x="470" y="56"/>
                </a:cubicBezTo>
                <a:cubicBezTo>
                  <a:pt x="455" y="57"/>
                  <a:pt x="439" y="58"/>
                  <a:pt x="423" y="57"/>
                </a:cubicBezTo>
                <a:cubicBezTo>
                  <a:pt x="379" y="53"/>
                  <a:pt x="337" y="40"/>
                  <a:pt x="300" y="18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31766" y="527901"/>
            <a:ext cx="2128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目录</a:t>
            </a:r>
            <a:endParaRPr lang="zh-CN" altLang="en-US" sz="7200"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91772" y="402050"/>
            <a:ext cx="5087796" cy="6935140"/>
            <a:chOff x="7391772" y="402050"/>
            <a:chExt cx="5087796" cy="6935140"/>
          </a:xfrm>
        </p:grpSpPr>
        <p:sp>
          <p:nvSpPr>
            <p:cNvPr id="19" name="Freeform 17"/>
            <p:cNvSpPr/>
            <p:nvPr/>
          </p:nvSpPr>
          <p:spPr bwMode="auto">
            <a:xfrm>
              <a:off x="9023818" y="2008345"/>
              <a:ext cx="482099" cy="398091"/>
            </a:xfrm>
            <a:custGeom>
              <a:gdLst>
                <a:gd name="T0" fmla="*/ 232 w 483"/>
                <a:gd name="T1" fmla="*/ 234 h 399"/>
                <a:gd name="T2" fmla="*/ 211 w 483"/>
                <a:gd name="T3" fmla="*/ 170 h 399"/>
                <a:gd name="T4" fmla="*/ 186 w 483"/>
                <a:gd name="T5" fmla="*/ 195 h 399"/>
                <a:gd name="T6" fmla="*/ 11 w 483"/>
                <a:gd name="T7" fmla="*/ 0 h 399"/>
                <a:gd name="T8" fmla="*/ 21 w 483"/>
                <a:gd name="T9" fmla="*/ 71 h 399"/>
                <a:gd name="T10" fmla="*/ 202 w 483"/>
                <a:gd name="T11" fmla="*/ 264 h 399"/>
                <a:gd name="T12" fmla="*/ 181 w 483"/>
                <a:gd name="T13" fmla="*/ 281 h 399"/>
                <a:gd name="T14" fmla="*/ 226 w 483"/>
                <a:gd name="T15" fmla="*/ 283 h 399"/>
                <a:gd name="T16" fmla="*/ 443 w 483"/>
                <a:gd name="T17" fmla="*/ 399 h 399"/>
                <a:gd name="T18" fmla="*/ 483 w 483"/>
                <a:gd name="T19" fmla="*/ 368 h 399"/>
                <a:gd name="T20" fmla="*/ 232 w 483"/>
                <a:gd name="T21" fmla="*/ 234 h 3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2" h="399">
                  <a:moveTo>
                    <a:pt x="232" y="234"/>
                  </a:moveTo>
                  <a:cubicBezTo>
                    <a:pt x="217" y="209"/>
                    <a:pt x="210" y="188"/>
                    <a:pt x="211" y="170"/>
                  </a:cubicBezTo>
                  <a:cubicBezTo>
                    <a:pt x="205" y="172"/>
                    <a:pt x="190" y="182"/>
                    <a:pt x="186" y="195"/>
                  </a:cubicBezTo>
                  <a:cubicBezTo>
                    <a:pt x="98" y="120"/>
                    <a:pt x="30" y="40"/>
                    <a:pt x="11" y="0"/>
                  </a:cubicBezTo>
                  <a:cubicBezTo>
                    <a:pt x="6" y="16"/>
                    <a:pt x="0" y="42"/>
                    <a:pt x="21" y="71"/>
                  </a:cubicBezTo>
                  <a:cubicBezTo>
                    <a:pt x="71" y="142"/>
                    <a:pt x="135" y="209"/>
                    <a:pt x="202" y="264"/>
                  </a:cubicBezTo>
                  <a:cubicBezTo>
                    <a:pt x="198" y="269"/>
                    <a:pt x="190" y="274"/>
                    <a:pt x="181" y="281"/>
                  </a:cubicBezTo>
                  <a:cubicBezTo>
                    <a:pt x="174" y="303"/>
                    <a:pt x="201" y="293"/>
                    <a:pt x="226" y="283"/>
                  </a:cubicBezTo>
                  <a:cubicBezTo>
                    <a:pt x="285" y="328"/>
                    <a:pt x="388" y="378"/>
                    <a:pt x="443" y="399"/>
                  </a:cubicBezTo>
                  <a:cubicBezTo>
                    <a:pt x="483" y="368"/>
                    <a:pt x="483" y="368"/>
                    <a:pt x="483" y="368"/>
                  </a:cubicBezTo>
                  <a:cubicBezTo>
                    <a:pt x="414" y="345"/>
                    <a:pt x="299" y="286"/>
                    <a:pt x="232" y="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9088830" y="2265858"/>
              <a:ext cx="214454" cy="198412"/>
            </a:xfrm>
            <a:custGeom>
              <a:gdLst>
                <a:gd name="T0" fmla="*/ 147 w 215"/>
                <a:gd name="T1" fmla="*/ 44 h 199"/>
                <a:gd name="T2" fmla="*/ 46 w 215"/>
                <a:gd name="T3" fmla="*/ 156 h 199"/>
                <a:gd name="T4" fmla="*/ 147 w 215"/>
                <a:gd name="T5" fmla="*/ 44 h 199"/>
                <a:gd name="T6" fmla="*/ 18 w 215"/>
                <a:gd name="T7" fmla="*/ 123 h 199"/>
                <a:gd name="T8" fmla="*/ 93 w 215"/>
                <a:gd name="T9" fmla="*/ 14 h 199"/>
                <a:gd name="T10" fmla="*/ 49 w 215"/>
                <a:gd name="T11" fmla="*/ 121 h 199"/>
                <a:gd name="T12" fmla="*/ 18 w 215"/>
                <a:gd name="T13" fmla="*/ 123 h 1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99">
                  <a:moveTo>
                    <a:pt x="147" y="44"/>
                  </a:moveTo>
                  <a:cubicBezTo>
                    <a:pt x="215" y="94"/>
                    <a:pt x="118" y="199"/>
                    <a:pt x="46" y="156"/>
                  </a:cubicBezTo>
                  <a:cubicBezTo>
                    <a:pt x="90" y="116"/>
                    <a:pt x="73" y="59"/>
                    <a:pt x="147" y="44"/>
                  </a:cubicBezTo>
                  <a:close/>
                  <a:moveTo>
                    <a:pt x="18" y="123"/>
                  </a:moveTo>
                  <a:cubicBezTo>
                    <a:pt x="0" y="77"/>
                    <a:pt x="28" y="0"/>
                    <a:pt x="93" y="14"/>
                  </a:cubicBezTo>
                  <a:cubicBezTo>
                    <a:pt x="117" y="45"/>
                    <a:pt x="57" y="75"/>
                    <a:pt x="49" y="121"/>
                  </a:cubicBezTo>
                  <a:cubicBezTo>
                    <a:pt x="40" y="139"/>
                    <a:pt x="34" y="142"/>
                    <a:pt x="18" y="12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10630535" y="3193752"/>
              <a:ext cx="314505" cy="283265"/>
            </a:xfrm>
            <a:custGeom>
              <a:gdLst>
                <a:gd name="T0" fmla="*/ 96 w 315"/>
                <a:gd name="T1" fmla="*/ 252 h 284"/>
                <a:gd name="T2" fmla="*/ 247 w 315"/>
                <a:gd name="T3" fmla="*/ 112 h 284"/>
                <a:gd name="T4" fmla="*/ 96 w 315"/>
                <a:gd name="T5" fmla="*/ 252 h 284"/>
                <a:gd name="T6" fmla="*/ 37 w 315"/>
                <a:gd name="T7" fmla="*/ 153 h 284"/>
                <a:gd name="T8" fmla="*/ 204 w 315"/>
                <a:gd name="T9" fmla="*/ 63 h 284"/>
                <a:gd name="T10" fmla="*/ 37 w 315"/>
                <a:gd name="T11" fmla="*/ 153 h 284"/>
                <a:gd name="T12" fmla="*/ 113 w 315"/>
                <a:gd name="T13" fmla="*/ 180 h 284"/>
                <a:gd name="T14" fmla="*/ 32 w 315"/>
                <a:gd name="T15" fmla="*/ 215 h 284"/>
                <a:gd name="T16" fmla="*/ 113 w 315"/>
                <a:gd name="T17" fmla="*/ 180 h 2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84">
                  <a:moveTo>
                    <a:pt x="96" y="252"/>
                  </a:moveTo>
                  <a:cubicBezTo>
                    <a:pt x="147" y="215"/>
                    <a:pt x="153" y="105"/>
                    <a:pt x="247" y="112"/>
                  </a:cubicBezTo>
                  <a:cubicBezTo>
                    <a:pt x="315" y="180"/>
                    <a:pt x="194" y="284"/>
                    <a:pt x="96" y="252"/>
                  </a:cubicBezTo>
                  <a:close/>
                  <a:moveTo>
                    <a:pt x="37" y="153"/>
                  </a:moveTo>
                  <a:cubicBezTo>
                    <a:pt x="0" y="28"/>
                    <a:pt x="201" y="0"/>
                    <a:pt x="204" y="63"/>
                  </a:cubicBezTo>
                  <a:cubicBezTo>
                    <a:pt x="139" y="92"/>
                    <a:pt x="130" y="182"/>
                    <a:pt x="37" y="153"/>
                  </a:cubicBezTo>
                  <a:close/>
                  <a:moveTo>
                    <a:pt x="113" y="180"/>
                  </a:moveTo>
                  <a:cubicBezTo>
                    <a:pt x="102" y="228"/>
                    <a:pt x="52" y="241"/>
                    <a:pt x="32" y="215"/>
                  </a:cubicBezTo>
                  <a:cubicBezTo>
                    <a:pt x="28" y="196"/>
                    <a:pt x="75" y="183"/>
                    <a:pt x="113" y="18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9651561" y="1625451"/>
              <a:ext cx="230496" cy="611701"/>
            </a:xfrm>
            <a:custGeom>
              <a:gdLst>
                <a:gd name="T0" fmla="*/ 149 w 231"/>
                <a:gd name="T1" fmla="*/ 613 h 613"/>
                <a:gd name="T2" fmla="*/ 102 w 231"/>
                <a:gd name="T3" fmla="*/ 457 h 613"/>
                <a:gd name="T4" fmla="*/ 59 w 231"/>
                <a:gd name="T5" fmla="*/ 413 h 613"/>
                <a:gd name="T6" fmla="*/ 111 w 231"/>
                <a:gd name="T7" fmla="*/ 384 h 613"/>
                <a:gd name="T8" fmla="*/ 29 w 231"/>
                <a:gd name="T9" fmla="*/ 61 h 613"/>
                <a:gd name="T10" fmla="*/ 58 w 231"/>
                <a:gd name="T11" fmla="*/ 41 h 613"/>
                <a:gd name="T12" fmla="*/ 175 w 231"/>
                <a:gd name="T13" fmla="*/ 233 h 613"/>
                <a:gd name="T14" fmla="*/ 231 w 231"/>
                <a:gd name="T15" fmla="*/ 225 h 613"/>
                <a:gd name="T16" fmla="*/ 151 w 231"/>
                <a:gd name="T17" fmla="*/ 422 h 613"/>
                <a:gd name="T18" fmla="*/ 187 w 231"/>
                <a:gd name="T19" fmla="*/ 596 h 613"/>
                <a:gd name="T20" fmla="*/ 149 w 231"/>
                <a:gd name="T21" fmla="*/ 613 h 6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613">
                  <a:moveTo>
                    <a:pt x="149" y="613"/>
                  </a:moveTo>
                  <a:cubicBezTo>
                    <a:pt x="124" y="531"/>
                    <a:pt x="128" y="495"/>
                    <a:pt x="102" y="457"/>
                  </a:cubicBezTo>
                  <a:cubicBezTo>
                    <a:pt x="94" y="446"/>
                    <a:pt x="51" y="429"/>
                    <a:pt x="59" y="413"/>
                  </a:cubicBezTo>
                  <a:cubicBezTo>
                    <a:pt x="83" y="408"/>
                    <a:pt x="104" y="423"/>
                    <a:pt x="111" y="384"/>
                  </a:cubicBezTo>
                  <a:cubicBezTo>
                    <a:pt x="140" y="302"/>
                    <a:pt x="149" y="198"/>
                    <a:pt x="29" y="61"/>
                  </a:cubicBezTo>
                  <a:cubicBezTo>
                    <a:pt x="0" y="26"/>
                    <a:pt x="10" y="0"/>
                    <a:pt x="58" y="41"/>
                  </a:cubicBezTo>
                  <a:cubicBezTo>
                    <a:pt x="146" y="128"/>
                    <a:pt x="163" y="195"/>
                    <a:pt x="175" y="233"/>
                  </a:cubicBezTo>
                  <a:cubicBezTo>
                    <a:pt x="206" y="203"/>
                    <a:pt x="231" y="212"/>
                    <a:pt x="231" y="225"/>
                  </a:cubicBezTo>
                  <a:cubicBezTo>
                    <a:pt x="184" y="243"/>
                    <a:pt x="175" y="351"/>
                    <a:pt x="151" y="422"/>
                  </a:cubicBezTo>
                  <a:cubicBezTo>
                    <a:pt x="175" y="494"/>
                    <a:pt x="191" y="593"/>
                    <a:pt x="187" y="596"/>
                  </a:cubicBezTo>
                  <a:cubicBezTo>
                    <a:pt x="149" y="613"/>
                    <a:pt x="149" y="613"/>
                    <a:pt x="149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10508955" y="2498465"/>
              <a:ext cx="161685" cy="154508"/>
            </a:xfrm>
            <a:custGeom>
              <a:gdLst>
                <a:gd name="T0" fmla="*/ 32 w 162"/>
                <a:gd name="T1" fmla="*/ 113 h 155"/>
                <a:gd name="T2" fmla="*/ 140 w 162"/>
                <a:gd name="T3" fmla="*/ 27 h 155"/>
                <a:gd name="T4" fmla="*/ 134 w 162"/>
                <a:gd name="T5" fmla="*/ 99 h 155"/>
                <a:gd name="T6" fmla="*/ 68 w 162"/>
                <a:gd name="T7" fmla="*/ 112 h 155"/>
                <a:gd name="T8" fmla="*/ 32 w 162"/>
                <a:gd name="T9" fmla="*/ 113 h 15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5">
                  <a:moveTo>
                    <a:pt x="32" y="113"/>
                  </a:moveTo>
                  <a:cubicBezTo>
                    <a:pt x="0" y="56"/>
                    <a:pt x="91" y="0"/>
                    <a:pt x="140" y="27"/>
                  </a:cubicBezTo>
                  <a:cubicBezTo>
                    <a:pt x="162" y="40"/>
                    <a:pt x="134" y="81"/>
                    <a:pt x="134" y="99"/>
                  </a:cubicBezTo>
                  <a:cubicBezTo>
                    <a:pt x="126" y="140"/>
                    <a:pt x="80" y="155"/>
                    <a:pt x="68" y="112"/>
                  </a:cubicBezTo>
                  <a:cubicBezTo>
                    <a:pt x="63" y="89"/>
                    <a:pt x="43" y="108"/>
                    <a:pt x="32" y="11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9835197" y="1657113"/>
              <a:ext cx="248649" cy="319570"/>
            </a:xfrm>
            <a:custGeom>
              <a:gdLst>
                <a:gd name="T0" fmla="*/ 23 w 249"/>
                <a:gd name="T1" fmla="*/ 165 h 320"/>
                <a:gd name="T2" fmla="*/ 193 w 249"/>
                <a:gd name="T3" fmla="*/ 48 h 320"/>
                <a:gd name="T4" fmla="*/ 23 w 249"/>
                <a:gd name="T5" fmla="*/ 165 h 320"/>
                <a:gd name="T6" fmla="*/ 220 w 249"/>
                <a:gd name="T7" fmla="*/ 132 h 320"/>
                <a:gd name="T8" fmla="*/ 68 w 249"/>
                <a:gd name="T9" fmla="*/ 199 h 320"/>
                <a:gd name="T10" fmla="*/ 191 w 249"/>
                <a:gd name="T11" fmla="*/ 251 h 320"/>
                <a:gd name="T12" fmla="*/ 220 w 249"/>
                <a:gd name="T13" fmla="*/ 132 h 320"/>
                <a:gd name="T14" fmla="*/ 152 w 249"/>
                <a:gd name="T15" fmla="*/ 130 h 320"/>
                <a:gd name="T16" fmla="*/ 209 w 249"/>
                <a:gd name="T17" fmla="*/ 69 h 320"/>
                <a:gd name="T18" fmla="*/ 152 w 249"/>
                <a:gd name="T19" fmla="*/ 130 h 3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" h="320">
                  <a:moveTo>
                    <a:pt x="23" y="165"/>
                  </a:moveTo>
                  <a:cubicBezTo>
                    <a:pt x="0" y="45"/>
                    <a:pt x="167" y="0"/>
                    <a:pt x="193" y="48"/>
                  </a:cubicBezTo>
                  <a:cubicBezTo>
                    <a:pt x="127" y="96"/>
                    <a:pt x="142" y="176"/>
                    <a:pt x="23" y="165"/>
                  </a:cubicBezTo>
                  <a:close/>
                  <a:moveTo>
                    <a:pt x="220" y="132"/>
                  </a:moveTo>
                  <a:cubicBezTo>
                    <a:pt x="169" y="137"/>
                    <a:pt x="162" y="206"/>
                    <a:pt x="68" y="199"/>
                  </a:cubicBezTo>
                  <a:cubicBezTo>
                    <a:pt x="46" y="232"/>
                    <a:pt x="114" y="320"/>
                    <a:pt x="191" y="251"/>
                  </a:cubicBezTo>
                  <a:cubicBezTo>
                    <a:pt x="246" y="194"/>
                    <a:pt x="238" y="138"/>
                    <a:pt x="220" y="132"/>
                  </a:cubicBezTo>
                  <a:close/>
                  <a:moveTo>
                    <a:pt x="152" y="130"/>
                  </a:moveTo>
                  <a:cubicBezTo>
                    <a:pt x="170" y="93"/>
                    <a:pt x="192" y="87"/>
                    <a:pt x="209" y="69"/>
                  </a:cubicBezTo>
                  <a:cubicBezTo>
                    <a:pt x="232" y="92"/>
                    <a:pt x="249" y="118"/>
                    <a:pt x="152" y="13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9142865" y="2004545"/>
              <a:ext cx="232185" cy="202634"/>
            </a:xfrm>
            <a:custGeom>
              <a:gdLst>
                <a:gd name="T0" fmla="*/ 78 w 233"/>
                <a:gd name="T1" fmla="*/ 148 h 203"/>
                <a:gd name="T2" fmla="*/ 127 w 233"/>
                <a:gd name="T3" fmla="*/ 0 h 203"/>
                <a:gd name="T4" fmla="*/ 78 w 233"/>
                <a:gd name="T5" fmla="*/ 148 h 203"/>
                <a:gd name="T6" fmla="*/ 111 w 233"/>
                <a:gd name="T7" fmla="*/ 108 h 203"/>
                <a:gd name="T8" fmla="*/ 177 w 233"/>
                <a:gd name="T9" fmla="*/ 30 h 203"/>
                <a:gd name="T10" fmla="*/ 94 w 233"/>
                <a:gd name="T11" fmla="*/ 152 h 203"/>
                <a:gd name="T12" fmla="*/ 111 w 233"/>
                <a:gd name="T13" fmla="*/ 108 h 2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03">
                  <a:moveTo>
                    <a:pt x="78" y="148"/>
                  </a:moveTo>
                  <a:cubicBezTo>
                    <a:pt x="0" y="102"/>
                    <a:pt x="44" y="18"/>
                    <a:pt x="127" y="0"/>
                  </a:cubicBezTo>
                  <a:cubicBezTo>
                    <a:pt x="175" y="9"/>
                    <a:pt x="79" y="60"/>
                    <a:pt x="78" y="148"/>
                  </a:cubicBezTo>
                  <a:close/>
                  <a:moveTo>
                    <a:pt x="111" y="108"/>
                  </a:moveTo>
                  <a:cubicBezTo>
                    <a:pt x="136" y="71"/>
                    <a:pt x="161" y="8"/>
                    <a:pt x="177" y="30"/>
                  </a:cubicBezTo>
                  <a:cubicBezTo>
                    <a:pt x="233" y="113"/>
                    <a:pt x="147" y="203"/>
                    <a:pt x="94" y="152"/>
                  </a:cubicBezTo>
                  <a:cubicBezTo>
                    <a:pt x="87" y="136"/>
                    <a:pt x="104" y="128"/>
                    <a:pt x="111" y="10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9403334" y="2169185"/>
              <a:ext cx="733281" cy="684311"/>
            </a:xfrm>
            <a:custGeom>
              <a:gdLst>
                <a:gd name="T0" fmla="*/ 411 w 735"/>
                <a:gd name="T1" fmla="*/ 248 h 686"/>
                <a:gd name="T2" fmla="*/ 272 w 735"/>
                <a:gd name="T3" fmla="*/ 367 h 686"/>
                <a:gd name="T4" fmla="*/ 256 w 735"/>
                <a:gd name="T5" fmla="*/ 355 h 686"/>
                <a:gd name="T6" fmla="*/ 296 w 735"/>
                <a:gd name="T7" fmla="*/ 384 h 686"/>
                <a:gd name="T8" fmla="*/ 291 w 735"/>
                <a:gd name="T9" fmla="*/ 403 h 686"/>
                <a:gd name="T10" fmla="*/ 300 w 735"/>
                <a:gd name="T11" fmla="*/ 413 h 686"/>
                <a:gd name="T12" fmla="*/ 364 w 735"/>
                <a:gd name="T13" fmla="*/ 439 h 686"/>
                <a:gd name="T14" fmla="*/ 347 w 735"/>
                <a:gd name="T15" fmla="*/ 451 h 686"/>
                <a:gd name="T16" fmla="*/ 386 w 735"/>
                <a:gd name="T17" fmla="*/ 420 h 686"/>
                <a:gd name="T18" fmla="*/ 404 w 735"/>
                <a:gd name="T19" fmla="*/ 430 h 686"/>
                <a:gd name="T20" fmla="*/ 415 w 735"/>
                <a:gd name="T21" fmla="*/ 423 h 686"/>
                <a:gd name="T22" fmla="*/ 455 w 735"/>
                <a:gd name="T23" fmla="*/ 368 h 686"/>
                <a:gd name="T24" fmla="*/ 463 w 735"/>
                <a:gd name="T25" fmla="*/ 387 h 686"/>
                <a:gd name="T26" fmla="*/ 445 w 735"/>
                <a:gd name="T27" fmla="*/ 341 h 686"/>
                <a:gd name="T28" fmla="*/ 459 w 735"/>
                <a:gd name="T29" fmla="*/ 327 h 686"/>
                <a:gd name="T30" fmla="*/ 372 w 735"/>
                <a:gd name="T31" fmla="*/ 235 h 686"/>
                <a:gd name="T32" fmla="*/ 306 w 735"/>
                <a:gd name="T33" fmla="*/ 255 h 686"/>
                <a:gd name="T34" fmla="*/ 311 w 735"/>
                <a:gd name="T35" fmla="*/ 235 h 686"/>
                <a:gd name="T36" fmla="*/ 300 w 735"/>
                <a:gd name="T37" fmla="*/ 283 h 686"/>
                <a:gd name="T38" fmla="*/ 280 w 735"/>
                <a:gd name="T39" fmla="*/ 287 h 686"/>
                <a:gd name="T40" fmla="*/ 274 w 735"/>
                <a:gd name="T41" fmla="*/ 298 h 686"/>
                <a:gd name="T42" fmla="*/ 447 w 735"/>
                <a:gd name="T43" fmla="*/ 287 h 686"/>
                <a:gd name="T44" fmla="*/ 466 w 735"/>
                <a:gd name="T45" fmla="*/ 296 h 686"/>
                <a:gd name="T46" fmla="*/ 421 w 735"/>
                <a:gd name="T47" fmla="*/ 276 h 686"/>
                <a:gd name="T48" fmla="*/ 421 w 735"/>
                <a:gd name="T49" fmla="*/ 256 h 686"/>
                <a:gd name="T50" fmla="*/ 368 w 735"/>
                <a:gd name="T51" fmla="*/ 407 h 686"/>
                <a:gd name="T52" fmla="*/ 361 w 735"/>
                <a:gd name="T53" fmla="*/ 297 h 686"/>
                <a:gd name="T54" fmla="*/ 400 w 735"/>
                <a:gd name="T55" fmla="*/ 333 h 686"/>
                <a:gd name="T56" fmla="*/ 702 w 735"/>
                <a:gd name="T57" fmla="*/ 492 h 686"/>
                <a:gd name="T58" fmla="*/ 729 w 735"/>
                <a:gd name="T59" fmla="*/ 391 h 686"/>
                <a:gd name="T60" fmla="*/ 469 w 735"/>
                <a:gd name="T61" fmla="*/ 452 h 686"/>
                <a:gd name="T62" fmla="*/ 223 w 735"/>
                <a:gd name="T63" fmla="*/ 627 h 686"/>
                <a:gd name="T64" fmla="*/ 139 w 735"/>
                <a:gd name="T65" fmla="*/ 490 h 686"/>
                <a:gd name="T66" fmla="*/ 200 w 735"/>
                <a:gd name="T67" fmla="*/ 256 h 686"/>
                <a:gd name="T68" fmla="*/ 314 w 735"/>
                <a:gd name="T69" fmla="*/ 10 h 686"/>
                <a:gd name="T70" fmla="*/ 614 w 735"/>
                <a:gd name="T71" fmla="*/ 156 h 686"/>
                <a:gd name="T72" fmla="*/ 549 w 735"/>
                <a:gd name="T73" fmla="*/ 284 h 686"/>
                <a:gd name="T74" fmla="*/ 611 w 735"/>
                <a:gd name="T75" fmla="*/ 558 h 686"/>
                <a:gd name="T76" fmla="*/ 244 w 735"/>
                <a:gd name="T77" fmla="*/ 649 h 686"/>
                <a:gd name="T78" fmla="*/ 112 w 735"/>
                <a:gd name="T79" fmla="*/ 489 h 686"/>
                <a:gd name="T80" fmla="*/ 112 w 735"/>
                <a:gd name="T81" fmla="*/ 460 h 686"/>
                <a:gd name="T82" fmla="*/ 217 w 735"/>
                <a:gd name="T83" fmla="*/ 14 h 686"/>
                <a:gd name="T84" fmla="*/ 153 w 735"/>
                <a:gd name="T85" fmla="*/ 100 h 686"/>
                <a:gd name="T86" fmla="*/ 671 w 735"/>
                <a:gd name="T87" fmla="*/ 164 h 6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5" h="686">
                  <a:moveTo>
                    <a:pt x="384" y="237"/>
                  </a:moveTo>
                  <a:cubicBezTo>
                    <a:pt x="381" y="245"/>
                    <a:pt x="385" y="253"/>
                    <a:pt x="392" y="256"/>
                  </a:cubicBezTo>
                  <a:cubicBezTo>
                    <a:pt x="399" y="259"/>
                    <a:pt x="408" y="255"/>
                    <a:pt x="411" y="248"/>
                  </a:cubicBezTo>
                  <a:cubicBezTo>
                    <a:pt x="414" y="241"/>
                    <a:pt x="410" y="233"/>
                    <a:pt x="403" y="230"/>
                  </a:cubicBezTo>
                  <a:cubicBezTo>
                    <a:pt x="396" y="227"/>
                    <a:pt x="387" y="230"/>
                    <a:pt x="384" y="237"/>
                  </a:cubicBezTo>
                  <a:close/>
                  <a:moveTo>
                    <a:pt x="272" y="367"/>
                  </a:moveTo>
                  <a:cubicBezTo>
                    <a:pt x="280" y="366"/>
                    <a:pt x="285" y="359"/>
                    <a:pt x="284" y="351"/>
                  </a:cubicBezTo>
                  <a:cubicBezTo>
                    <a:pt x="283" y="343"/>
                    <a:pt x="276" y="338"/>
                    <a:pt x="268" y="339"/>
                  </a:cubicBezTo>
                  <a:cubicBezTo>
                    <a:pt x="260" y="340"/>
                    <a:pt x="255" y="348"/>
                    <a:pt x="256" y="355"/>
                  </a:cubicBezTo>
                  <a:cubicBezTo>
                    <a:pt x="257" y="363"/>
                    <a:pt x="264" y="368"/>
                    <a:pt x="272" y="367"/>
                  </a:cubicBezTo>
                  <a:close/>
                  <a:moveTo>
                    <a:pt x="291" y="403"/>
                  </a:moveTo>
                  <a:cubicBezTo>
                    <a:pt x="298" y="399"/>
                    <a:pt x="300" y="391"/>
                    <a:pt x="296" y="384"/>
                  </a:cubicBezTo>
                  <a:cubicBezTo>
                    <a:pt x="292" y="377"/>
                    <a:pt x="283" y="375"/>
                    <a:pt x="277" y="379"/>
                  </a:cubicBezTo>
                  <a:cubicBezTo>
                    <a:pt x="270" y="383"/>
                    <a:pt x="268" y="392"/>
                    <a:pt x="272" y="399"/>
                  </a:cubicBezTo>
                  <a:cubicBezTo>
                    <a:pt x="276" y="405"/>
                    <a:pt x="285" y="408"/>
                    <a:pt x="291" y="403"/>
                  </a:cubicBezTo>
                  <a:close/>
                  <a:moveTo>
                    <a:pt x="324" y="429"/>
                  </a:moveTo>
                  <a:cubicBezTo>
                    <a:pt x="328" y="423"/>
                    <a:pt x="327" y="414"/>
                    <a:pt x="320" y="409"/>
                  </a:cubicBezTo>
                  <a:cubicBezTo>
                    <a:pt x="314" y="405"/>
                    <a:pt x="305" y="407"/>
                    <a:pt x="300" y="413"/>
                  </a:cubicBezTo>
                  <a:cubicBezTo>
                    <a:pt x="296" y="419"/>
                    <a:pt x="297" y="428"/>
                    <a:pt x="304" y="433"/>
                  </a:cubicBezTo>
                  <a:cubicBezTo>
                    <a:pt x="310" y="437"/>
                    <a:pt x="319" y="436"/>
                    <a:pt x="324" y="429"/>
                  </a:cubicBezTo>
                  <a:close/>
                  <a:moveTo>
                    <a:pt x="364" y="439"/>
                  </a:moveTo>
                  <a:cubicBezTo>
                    <a:pt x="365" y="431"/>
                    <a:pt x="360" y="424"/>
                    <a:pt x="352" y="423"/>
                  </a:cubicBezTo>
                  <a:cubicBezTo>
                    <a:pt x="344" y="421"/>
                    <a:pt x="337" y="426"/>
                    <a:pt x="336" y="434"/>
                  </a:cubicBezTo>
                  <a:cubicBezTo>
                    <a:pt x="334" y="442"/>
                    <a:pt x="340" y="449"/>
                    <a:pt x="347" y="451"/>
                  </a:cubicBezTo>
                  <a:cubicBezTo>
                    <a:pt x="355" y="452"/>
                    <a:pt x="362" y="447"/>
                    <a:pt x="364" y="439"/>
                  </a:cubicBezTo>
                  <a:close/>
                  <a:moveTo>
                    <a:pt x="404" y="430"/>
                  </a:moveTo>
                  <a:cubicBezTo>
                    <a:pt x="402" y="422"/>
                    <a:pt x="394" y="418"/>
                    <a:pt x="386" y="420"/>
                  </a:cubicBezTo>
                  <a:cubicBezTo>
                    <a:pt x="379" y="423"/>
                    <a:pt x="374" y="431"/>
                    <a:pt x="377" y="438"/>
                  </a:cubicBezTo>
                  <a:cubicBezTo>
                    <a:pt x="379" y="446"/>
                    <a:pt x="387" y="450"/>
                    <a:pt x="394" y="448"/>
                  </a:cubicBezTo>
                  <a:cubicBezTo>
                    <a:pt x="402" y="445"/>
                    <a:pt x="406" y="437"/>
                    <a:pt x="404" y="430"/>
                  </a:cubicBezTo>
                  <a:close/>
                  <a:moveTo>
                    <a:pt x="436" y="404"/>
                  </a:moveTo>
                  <a:cubicBezTo>
                    <a:pt x="431" y="399"/>
                    <a:pt x="422" y="398"/>
                    <a:pt x="416" y="403"/>
                  </a:cubicBezTo>
                  <a:cubicBezTo>
                    <a:pt x="410" y="409"/>
                    <a:pt x="410" y="418"/>
                    <a:pt x="415" y="423"/>
                  </a:cubicBezTo>
                  <a:cubicBezTo>
                    <a:pt x="420" y="429"/>
                    <a:pt x="429" y="430"/>
                    <a:pt x="435" y="424"/>
                  </a:cubicBezTo>
                  <a:cubicBezTo>
                    <a:pt x="441" y="419"/>
                    <a:pt x="442" y="410"/>
                    <a:pt x="436" y="404"/>
                  </a:cubicBezTo>
                  <a:close/>
                  <a:moveTo>
                    <a:pt x="455" y="368"/>
                  </a:moveTo>
                  <a:cubicBezTo>
                    <a:pt x="448" y="365"/>
                    <a:pt x="440" y="368"/>
                    <a:pt x="437" y="375"/>
                  </a:cubicBezTo>
                  <a:cubicBezTo>
                    <a:pt x="433" y="382"/>
                    <a:pt x="437" y="391"/>
                    <a:pt x="444" y="394"/>
                  </a:cubicBezTo>
                  <a:cubicBezTo>
                    <a:pt x="451" y="397"/>
                    <a:pt x="459" y="394"/>
                    <a:pt x="463" y="387"/>
                  </a:cubicBezTo>
                  <a:cubicBezTo>
                    <a:pt x="466" y="380"/>
                    <a:pt x="463" y="371"/>
                    <a:pt x="455" y="368"/>
                  </a:cubicBezTo>
                  <a:close/>
                  <a:moveTo>
                    <a:pt x="459" y="327"/>
                  </a:moveTo>
                  <a:cubicBezTo>
                    <a:pt x="451" y="327"/>
                    <a:pt x="445" y="333"/>
                    <a:pt x="445" y="341"/>
                  </a:cubicBezTo>
                  <a:cubicBezTo>
                    <a:pt x="444" y="349"/>
                    <a:pt x="450" y="355"/>
                    <a:pt x="458" y="355"/>
                  </a:cubicBezTo>
                  <a:cubicBezTo>
                    <a:pt x="466" y="356"/>
                    <a:pt x="473" y="349"/>
                    <a:pt x="473" y="342"/>
                  </a:cubicBezTo>
                  <a:cubicBezTo>
                    <a:pt x="473" y="334"/>
                    <a:pt x="467" y="327"/>
                    <a:pt x="459" y="327"/>
                  </a:cubicBezTo>
                  <a:close/>
                  <a:moveTo>
                    <a:pt x="343" y="237"/>
                  </a:moveTo>
                  <a:cubicBezTo>
                    <a:pt x="344" y="245"/>
                    <a:pt x="350" y="251"/>
                    <a:pt x="358" y="250"/>
                  </a:cubicBezTo>
                  <a:cubicBezTo>
                    <a:pt x="366" y="250"/>
                    <a:pt x="372" y="243"/>
                    <a:pt x="372" y="235"/>
                  </a:cubicBezTo>
                  <a:cubicBezTo>
                    <a:pt x="371" y="227"/>
                    <a:pt x="364" y="221"/>
                    <a:pt x="356" y="222"/>
                  </a:cubicBezTo>
                  <a:cubicBezTo>
                    <a:pt x="349" y="222"/>
                    <a:pt x="343" y="229"/>
                    <a:pt x="343" y="237"/>
                  </a:cubicBezTo>
                  <a:close/>
                  <a:moveTo>
                    <a:pt x="306" y="255"/>
                  </a:moveTo>
                  <a:cubicBezTo>
                    <a:pt x="310" y="262"/>
                    <a:pt x="319" y="264"/>
                    <a:pt x="325" y="260"/>
                  </a:cubicBezTo>
                  <a:cubicBezTo>
                    <a:pt x="332" y="256"/>
                    <a:pt x="335" y="248"/>
                    <a:pt x="331" y="241"/>
                  </a:cubicBezTo>
                  <a:cubicBezTo>
                    <a:pt x="327" y="234"/>
                    <a:pt x="318" y="232"/>
                    <a:pt x="311" y="235"/>
                  </a:cubicBezTo>
                  <a:cubicBezTo>
                    <a:pt x="304" y="239"/>
                    <a:pt x="302" y="248"/>
                    <a:pt x="306" y="255"/>
                  </a:cubicBezTo>
                  <a:close/>
                  <a:moveTo>
                    <a:pt x="280" y="287"/>
                  </a:moveTo>
                  <a:cubicBezTo>
                    <a:pt x="286" y="291"/>
                    <a:pt x="295" y="290"/>
                    <a:pt x="300" y="283"/>
                  </a:cubicBezTo>
                  <a:cubicBezTo>
                    <a:pt x="304" y="277"/>
                    <a:pt x="303" y="268"/>
                    <a:pt x="296" y="264"/>
                  </a:cubicBezTo>
                  <a:cubicBezTo>
                    <a:pt x="290" y="259"/>
                    <a:pt x="281" y="260"/>
                    <a:pt x="277" y="267"/>
                  </a:cubicBezTo>
                  <a:cubicBezTo>
                    <a:pt x="272" y="273"/>
                    <a:pt x="273" y="282"/>
                    <a:pt x="280" y="287"/>
                  </a:cubicBezTo>
                  <a:close/>
                  <a:moveTo>
                    <a:pt x="268" y="326"/>
                  </a:moveTo>
                  <a:cubicBezTo>
                    <a:pt x="276" y="328"/>
                    <a:pt x="283" y="323"/>
                    <a:pt x="285" y="315"/>
                  </a:cubicBezTo>
                  <a:cubicBezTo>
                    <a:pt x="287" y="308"/>
                    <a:pt x="282" y="300"/>
                    <a:pt x="274" y="298"/>
                  </a:cubicBezTo>
                  <a:cubicBezTo>
                    <a:pt x="267" y="297"/>
                    <a:pt x="259" y="301"/>
                    <a:pt x="257" y="309"/>
                  </a:cubicBezTo>
                  <a:cubicBezTo>
                    <a:pt x="256" y="317"/>
                    <a:pt x="260" y="324"/>
                    <a:pt x="268" y="326"/>
                  </a:cubicBezTo>
                  <a:close/>
                  <a:moveTo>
                    <a:pt x="447" y="287"/>
                  </a:moveTo>
                  <a:cubicBezTo>
                    <a:pt x="440" y="290"/>
                    <a:pt x="436" y="298"/>
                    <a:pt x="439" y="306"/>
                  </a:cubicBezTo>
                  <a:cubicBezTo>
                    <a:pt x="442" y="313"/>
                    <a:pt x="450" y="317"/>
                    <a:pt x="457" y="314"/>
                  </a:cubicBezTo>
                  <a:cubicBezTo>
                    <a:pt x="465" y="311"/>
                    <a:pt x="468" y="303"/>
                    <a:pt x="466" y="296"/>
                  </a:cubicBezTo>
                  <a:cubicBezTo>
                    <a:pt x="463" y="289"/>
                    <a:pt x="455" y="285"/>
                    <a:pt x="447" y="287"/>
                  </a:cubicBezTo>
                  <a:close/>
                  <a:moveTo>
                    <a:pt x="421" y="256"/>
                  </a:moveTo>
                  <a:cubicBezTo>
                    <a:pt x="416" y="261"/>
                    <a:pt x="415" y="270"/>
                    <a:pt x="421" y="276"/>
                  </a:cubicBezTo>
                  <a:cubicBezTo>
                    <a:pt x="426" y="281"/>
                    <a:pt x="435" y="282"/>
                    <a:pt x="441" y="276"/>
                  </a:cubicBezTo>
                  <a:cubicBezTo>
                    <a:pt x="446" y="271"/>
                    <a:pt x="447" y="262"/>
                    <a:pt x="441" y="256"/>
                  </a:cubicBezTo>
                  <a:cubicBezTo>
                    <a:pt x="436" y="251"/>
                    <a:pt x="427" y="250"/>
                    <a:pt x="421" y="256"/>
                  </a:cubicBezTo>
                  <a:close/>
                  <a:moveTo>
                    <a:pt x="359" y="265"/>
                  </a:moveTo>
                  <a:cubicBezTo>
                    <a:pt x="322" y="267"/>
                    <a:pt x="294" y="301"/>
                    <a:pt x="297" y="340"/>
                  </a:cubicBezTo>
                  <a:cubicBezTo>
                    <a:pt x="299" y="379"/>
                    <a:pt x="331" y="409"/>
                    <a:pt x="368" y="407"/>
                  </a:cubicBezTo>
                  <a:cubicBezTo>
                    <a:pt x="405" y="404"/>
                    <a:pt x="433" y="371"/>
                    <a:pt x="430" y="331"/>
                  </a:cubicBezTo>
                  <a:cubicBezTo>
                    <a:pt x="428" y="292"/>
                    <a:pt x="396" y="262"/>
                    <a:pt x="359" y="265"/>
                  </a:cubicBezTo>
                  <a:close/>
                  <a:moveTo>
                    <a:pt x="361" y="297"/>
                  </a:moveTo>
                  <a:cubicBezTo>
                    <a:pt x="341" y="299"/>
                    <a:pt x="326" y="317"/>
                    <a:pt x="327" y="338"/>
                  </a:cubicBezTo>
                  <a:cubicBezTo>
                    <a:pt x="329" y="359"/>
                    <a:pt x="346" y="375"/>
                    <a:pt x="366" y="374"/>
                  </a:cubicBezTo>
                  <a:cubicBezTo>
                    <a:pt x="386" y="373"/>
                    <a:pt x="401" y="355"/>
                    <a:pt x="400" y="333"/>
                  </a:cubicBezTo>
                  <a:cubicBezTo>
                    <a:pt x="399" y="312"/>
                    <a:pt x="381" y="296"/>
                    <a:pt x="361" y="297"/>
                  </a:cubicBezTo>
                  <a:close/>
                  <a:moveTo>
                    <a:pt x="729" y="391"/>
                  </a:moveTo>
                  <a:cubicBezTo>
                    <a:pt x="735" y="420"/>
                    <a:pt x="726" y="455"/>
                    <a:pt x="702" y="492"/>
                  </a:cubicBezTo>
                  <a:cubicBezTo>
                    <a:pt x="683" y="517"/>
                    <a:pt x="661" y="536"/>
                    <a:pt x="640" y="547"/>
                  </a:cubicBezTo>
                  <a:cubicBezTo>
                    <a:pt x="649" y="499"/>
                    <a:pt x="671" y="453"/>
                    <a:pt x="705" y="415"/>
                  </a:cubicBezTo>
                  <a:cubicBezTo>
                    <a:pt x="712" y="407"/>
                    <a:pt x="720" y="398"/>
                    <a:pt x="729" y="391"/>
                  </a:cubicBezTo>
                  <a:close/>
                  <a:moveTo>
                    <a:pt x="611" y="558"/>
                  </a:moveTo>
                  <a:cubicBezTo>
                    <a:pt x="579" y="564"/>
                    <a:pt x="551" y="549"/>
                    <a:pt x="538" y="512"/>
                  </a:cubicBezTo>
                  <a:cubicBezTo>
                    <a:pt x="508" y="443"/>
                    <a:pt x="481" y="455"/>
                    <a:pt x="469" y="452"/>
                  </a:cubicBezTo>
                  <a:cubicBezTo>
                    <a:pt x="508" y="522"/>
                    <a:pt x="494" y="585"/>
                    <a:pt x="449" y="628"/>
                  </a:cubicBezTo>
                  <a:cubicBezTo>
                    <a:pt x="407" y="611"/>
                    <a:pt x="361" y="603"/>
                    <a:pt x="316" y="606"/>
                  </a:cubicBezTo>
                  <a:cubicBezTo>
                    <a:pt x="283" y="608"/>
                    <a:pt x="252" y="615"/>
                    <a:pt x="223" y="627"/>
                  </a:cubicBezTo>
                  <a:cubicBezTo>
                    <a:pt x="194" y="592"/>
                    <a:pt x="186" y="544"/>
                    <a:pt x="219" y="503"/>
                  </a:cubicBezTo>
                  <a:cubicBezTo>
                    <a:pt x="254" y="469"/>
                    <a:pt x="293" y="451"/>
                    <a:pt x="279" y="434"/>
                  </a:cubicBezTo>
                  <a:cubicBezTo>
                    <a:pt x="225" y="468"/>
                    <a:pt x="179" y="487"/>
                    <a:pt x="139" y="490"/>
                  </a:cubicBezTo>
                  <a:cubicBezTo>
                    <a:pt x="140" y="480"/>
                    <a:pt x="140" y="469"/>
                    <a:pt x="139" y="458"/>
                  </a:cubicBezTo>
                  <a:cubicBezTo>
                    <a:pt x="134" y="383"/>
                    <a:pt x="101" y="312"/>
                    <a:pt x="47" y="259"/>
                  </a:cubicBezTo>
                  <a:cubicBezTo>
                    <a:pt x="80" y="236"/>
                    <a:pt x="132" y="232"/>
                    <a:pt x="200" y="256"/>
                  </a:cubicBezTo>
                  <a:cubicBezTo>
                    <a:pt x="167" y="207"/>
                    <a:pt x="153" y="165"/>
                    <a:pt x="151" y="130"/>
                  </a:cubicBezTo>
                  <a:cubicBezTo>
                    <a:pt x="204" y="114"/>
                    <a:pt x="253" y="83"/>
                    <a:pt x="291" y="40"/>
                  </a:cubicBezTo>
                  <a:cubicBezTo>
                    <a:pt x="299" y="31"/>
                    <a:pt x="307" y="21"/>
                    <a:pt x="314" y="10"/>
                  </a:cubicBezTo>
                  <a:cubicBezTo>
                    <a:pt x="358" y="29"/>
                    <a:pt x="386" y="77"/>
                    <a:pt x="366" y="146"/>
                  </a:cubicBezTo>
                  <a:cubicBezTo>
                    <a:pt x="395" y="169"/>
                    <a:pt x="431" y="36"/>
                    <a:pt x="529" y="29"/>
                  </a:cubicBezTo>
                  <a:cubicBezTo>
                    <a:pt x="546" y="77"/>
                    <a:pt x="575" y="121"/>
                    <a:pt x="614" y="156"/>
                  </a:cubicBezTo>
                  <a:cubicBezTo>
                    <a:pt x="629" y="169"/>
                    <a:pt x="646" y="181"/>
                    <a:pt x="663" y="191"/>
                  </a:cubicBezTo>
                  <a:cubicBezTo>
                    <a:pt x="645" y="229"/>
                    <a:pt x="602" y="259"/>
                    <a:pt x="539" y="266"/>
                  </a:cubicBezTo>
                  <a:cubicBezTo>
                    <a:pt x="521" y="266"/>
                    <a:pt x="522" y="284"/>
                    <a:pt x="549" y="284"/>
                  </a:cubicBezTo>
                  <a:cubicBezTo>
                    <a:pt x="636" y="294"/>
                    <a:pt x="694" y="323"/>
                    <a:pt x="718" y="364"/>
                  </a:cubicBezTo>
                  <a:cubicBezTo>
                    <a:pt x="706" y="374"/>
                    <a:pt x="695" y="385"/>
                    <a:pt x="684" y="397"/>
                  </a:cubicBezTo>
                  <a:cubicBezTo>
                    <a:pt x="644" y="442"/>
                    <a:pt x="619" y="498"/>
                    <a:pt x="611" y="558"/>
                  </a:cubicBezTo>
                  <a:close/>
                  <a:moveTo>
                    <a:pt x="423" y="648"/>
                  </a:moveTo>
                  <a:cubicBezTo>
                    <a:pt x="406" y="659"/>
                    <a:pt x="385" y="669"/>
                    <a:pt x="362" y="676"/>
                  </a:cubicBezTo>
                  <a:cubicBezTo>
                    <a:pt x="319" y="686"/>
                    <a:pt x="275" y="673"/>
                    <a:pt x="244" y="649"/>
                  </a:cubicBezTo>
                  <a:cubicBezTo>
                    <a:pt x="268" y="640"/>
                    <a:pt x="292" y="635"/>
                    <a:pt x="317" y="634"/>
                  </a:cubicBezTo>
                  <a:cubicBezTo>
                    <a:pt x="354" y="631"/>
                    <a:pt x="390" y="636"/>
                    <a:pt x="423" y="648"/>
                  </a:cubicBezTo>
                  <a:close/>
                  <a:moveTo>
                    <a:pt x="112" y="489"/>
                  </a:moveTo>
                  <a:cubicBezTo>
                    <a:pt x="74" y="484"/>
                    <a:pt x="44" y="460"/>
                    <a:pt x="22" y="417"/>
                  </a:cubicBezTo>
                  <a:cubicBezTo>
                    <a:pt x="0" y="360"/>
                    <a:pt x="3" y="310"/>
                    <a:pt x="27" y="278"/>
                  </a:cubicBezTo>
                  <a:cubicBezTo>
                    <a:pt x="77" y="326"/>
                    <a:pt x="107" y="391"/>
                    <a:pt x="112" y="460"/>
                  </a:cubicBezTo>
                  <a:cubicBezTo>
                    <a:pt x="112" y="470"/>
                    <a:pt x="112" y="480"/>
                    <a:pt x="112" y="489"/>
                  </a:cubicBezTo>
                  <a:close/>
                  <a:moveTo>
                    <a:pt x="153" y="100"/>
                  </a:moveTo>
                  <a:cubicBezTo>
                    <a:pt x="160" y="59"/>
                    <a:pt x="186" y="30"/>
                    <a:pt x="217" y="14"/>
                  </a:cubicBezTo>
                  <a:cubicBezTo>
                    <a:pt x="240" y="4"/>
                    <a:pt x="263" y="0"/>
                    <a:pt x="285" y="3"/>
                  </a:cubicBezTo>
                  <a:cubicBezTo>
                    <a:pt x="280" y="9"/>
                    <a:pt x="275" y="16"/>
                    <a:pt x="270" y="22"/>
                  </a:cubicBezTo>
                  <a:cubicBezTo>
                    <a:pt x="238" y="58"/>
                    <a:pt x="197" y="85"/>
                    <a:pt x="153" y="100"/>
                  </a:cubicBezTo>
                  <a:close/>
                  <a:moveTo>
                    <a:pt x="559" y="30"/>
                  </a:moveTo>
                  <a:cubicBezTo>
                    <a:pt x="576" y="33"/>
                    <a:pt x="595" y="41"/>
                    <a:pt x="616" y="53"/>
                  </a:cubicBezTo>
                  <a:cubicBezTo>
                    <a:pt x="660" y="84"/>
                    <a:pt x="677" y="126"/>
                    <a:pt x="671" y="164"/>
                  </a:cubicBezTo>
                  <a:cubicBezTo>
                    <a:pt x="657" y="155"/>
                    <a:pt x="645" y="146"/>
                    <a:pt x="632" y="135"/>
                  </a:cubicBezTo>
                  <a:cubicBezTo>
                    <a:pt x="600" y="106"/>
                    <a:pt x="574" y="70"/>
                    <a:pt x="559" y="30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11377747" y="1904917"/>
              <a:ext cx="490965" cy="715973"/>
            </a:xfrm>
            <a:custGeom>
              <a:gdLst>
                <a:gd name="T0" fmla="*/ 263 w 492"/>
                <a:gd name="T1" fmla="*/ 475 h 718"/>
                <a:gd name="T2" fmla="*/ 261 w 492"/>
                <a:gd name="T3" fmla="*/ 452 h 718"/>
                <a:gd name="T4" fmla="*/ 238 w 492"/>
                <a:gd name="T5" fmla="*/ 454 h 718"/>
                <a:gd name="T6" fmla="*/ 240 w 492"/>
                <a:gd name="T7" fmla="*/ 477 h 718"/>
                <a:gd name="T8" fmla="*/ 262 w 492"/>
                <a:gd name="T9" fmla="*/ 475 h 718"/>
                <a:gd name="T10" fmla="*/ 319 w 492"/>
                <a:gd name="T11" fmla="*/ 662 h 718"/>
                <a:gd name="T12" fmla="*/ 472 w 492"/>
                <a:gd name="T13" fmla="*/ 480 h 718"/>
                <a:gd name="T14" fmla="*/ 161 w 492"/>
                <a:gd name="T15" fmla="*/ 383 h 718"/>
                <a:gd name="T16" fmla="*/ 158 w 492"/>
                <a:gd name="T17" fmla="*/ 355 h 718"/>
                <a:gd name="T18" fmla="*/ 158 w 492"/>
                <a:gd name="T19" fmla="*/ 355 h 718"/>
                <a:gd name="T20" fmla="*/ 487 w 492"/>
                <a:gd name="T21" fmla="*/ 252 h 718"/>
                <a:gd name="T22" fmla="*/ 469 w 492"/>
                <a:gd name="T23" fmla="*/ 431 h 718"/>
                <a:gd name="T24" fmla="*/ 483 w 492"/>
                <a:gd name="T25" fmla="*/ 320 h 718"/>
                <a:gd name="T26" fmla="*/ 309 w 492"/>
                <a:gd name="T27" fmla="*/ 499 h 718"/>
                <a:gd name="T28" fmla="*/ 302 w 492"/>
                <a:gd name="T29" fmla="*/ 478 h 718"/>
                <a:gd name="T30" fmla="*/ 281 w 492"/>
                <a:gd name="T31" fmla="*/ 482 h 718"/>
                <a:gd name="T32" fmla="*/ 279 w 492"/>
                <a:gd name="T33" fmla="*/ 486 h 718"/>
                <a:gd name="T34" fmla="*/ 286 w 492"/>
                <a:gd name="T35" fmla="*/ 506 h 718"/>
                <a:gd name="T36" fmla="*/ 307 w 492"/>
                <a:gd name="T37" fmla="*/ 503 h 718"/>
                <a:gd name="T38" fmla="*/ 309 w 492"/>
                <a:gd name="T39" fmla="*/ 499 h 718"/>
                <a:gd name="T40" fmla="*/ 239 w 492"/>
                <a:gd name="T41" fmla="*/ 246 h 718"/>
                <a:gd name="T42" fmla="*/ 262 w 492"/>
                <a:gd name="T43" fmla="*/ 244 h 718"/>
                <a:gd name="T44" fmla="*/ 260 w 492"/>
                <a:gd name="T45" fmla="*/ 221 h 718"/>
                <a:gd name="T46" fmla="*/ 237 w 492"/>
                <a:gd name="T47" fmla="*/ 223 h 718"/>
                <a:gd name="T48" fmla="*/ 210 w 492"/>
                <a:gd name="T49" fmla="*/ 289 h 718"/>
                <a:gd name="T50" fmla="*/ 232 w 492"/>
                <a:gd name="T51" fmla="*/ 282 h 718"/>
                <a:gd name="T52" fmla="*/ 225 w 492"/>
                <a:gd name="T53" fmla="*/ 260 h 718"/>
                <a:gd name="T54" fmla="*/ 203 w 492"/>
                <a:gd name="T55" fmla="*/ 267 h 718"/>
                <a:gd name="T56" fmla="*/ 210 w 492"/>
                <a:gd name="T57" fmla="*/ 289 h 718"/>
                <a:gd name="T58" fmla="*/ 214 w 492"/>
                <a:gd name="T59" fmla="*/ 334 h 718"/>
                <a:gd name="T60" fmla="*/ 217 w 492"/>
                <a:gd name="T61" fmla="*/ 326 h 718"/>
                <a:gd name="T62" fmla="*/ 210 w 492"/>
                <a:gd name="T63" fmla="*/ 310 h 718"/>
                <a:gd name="T64" fmla="*/ 188 w 492"/>
                <a:gd name="T65" fmla="*/ 313 h 718"/>
                <a:gd name="T66" fmla="*/ 185 w 492"/>
                <a:gd name="T67" fmla="*/ 321 h 718"/>
                <a:gd name="T68" fmla="*/ 192 w 492"/>
                <a:gd name="T69" fmla="*/ 337 h 718"/>
                <a:gd name="T70" fmla="*/ 204 w 492"/>
                <a:gd name="T71" fmla="*/ 391 h 718"/>
                <a:gd name="T72" fmla="*/ 214 w 492"/>
                <a:gd name="T73" fmla="*/ 385 h 718"/>
                <a:gd name="T74" fmla="*/ 212 w 492"/>
                <a:gd name="T75" fmla="*/ 363 h 718"/>
                <a:gd name="T76" fmla="*/ 198 w 492"/>
                <a:gd name="T77" fmla="*/ 359 h 718"/>
                <a:gd name="T78" fmla="*/ 188 w 492"/>
                <a:gd name="T79" fmla="*/ 365 h 718"/>
                <a:gd name="T80" fmla="*/ 190 w 492"/>
                <a:gd name="T81" fmla="*/ 388 h 718"/>
                <a:gd name="T82" fmla="*/ 204 w 492"/>
                <a:gd name="T83" fmla="*/ 391 h 718"/>
                <a:gd name="T84" fmla="*/ 229 w 492"/>
                <a:gd name="T85" fmla="*/ 436 h 718"/>
                <a:gd name="T86" fmla="*/ 231 w 492"/>
                <a:gd name="T87" fmla="*/ 434 h 718"/>
                <a:gd name="T88" fmla="*/ 230 w 492"/>
                <a:gd name="T89" fmla="*/ 413 h 718"/>
                <a:gd name="T90" fmla="*/ 228 w 492"/>
                <a:gd name="T91" fmla="*/ 411 h 718"/>
                <a:gd name="T92" fmla="*/ 207 w 492"/>
                <a:gd name="T93" fmla="*/ 412 h 718"/>
                <a:gd name="T94" fmla="*/ 205 w 492"/>
                <a:gd name="T95" fmla="*/ 414 h 718"/>
                <a:gd name="T96" fmla="*/ 206 w 492"/>
                <a:gd name="T97" fmla="*/ 435 h 718"/>
                <a:gd name="T98" fmla="*/ 208 w 492"/>
                <a:gd name="T99" fmla="*/ 437 h 7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2" h="718">
                  <a:moveTo>
                    <a:pt x="262" y="475"/>
                  </a:moveTo>
                  <a:cubicBezTo>
                    <a:pt x="263" y="475"/>
                    <a:pt x="263" y="475"/>
                    <a:pt x="263" y="475"/>
                  </a:cubicBezTo>
                  <a:cubicBezTo>
                    <a:pt x="268" y="468"/>
                    <a:pt x="268" y="458"/>
                    <a:pt x="261" y="452"/>
                  </a:cubicBezTo>
                  <a:cubicBezTo>
                    <a:pt x="261" y="452"/>
                    <a:pt x="261" y="452"/>
                    <a:pt x="261" y="452"/>
                  </a:cubicBezTo>
                  <a:cubicBezTo>
                    <a:pt x="254" y="446"/>
                    <a:pt x="244" y="447"/>
                    <a:pt x="238" y="454"/>
                  </a:cubicBezTo>
                  <a:cubicBezTo>
                    <a:pt x="238" y="454"/>
                    <a:pt x="238" y="454"/>
                    <a:pt x="238" y="454"/>
                  </a:cubicBezTo>
                  <a:cubicBezTo>
                    <a:pt x="232" y="461"/>
                    <a:pt x="233" y="471"/>
                    <a:pt x="239" y="477"/>
                  </a:cubicBezTo>
                  <a:cubicBezTo>
                    <a:pt x="240" y="477"/>
                    <a:pt x="240" y="477"/>
                    <a:pt x="240" y="477"/>
                  </a:cubicBezTo>
                  <a:cubicBezTo>
                    <a:pt x="247" y="483"/>
                    <a:pt x="257" y="482"/>
                    <a:pt x="262" y="475"/>
                  </a:cubicBezTo>
                  <a:cubicBezTo>
                    <a:pt x="262" y="475"/>
                    <a:pt x="262" y="475"/>
                    <a:pt x="262" y="475"/>
                  </a:cubicBezTo>
                  <a:close/>
                  <a:moveTo>
                    <a:pt x="472" y="480"/>
                  </a:moveTo>
                  <a:cubicBezTo>
                    <a:pt x="492" y="639"/>
                    <a:pt x="385" y="718"/>
                    <a:pt x="319" y="662"/>
                  </a:cubicBezTo>
                  <a:cubicBezTo>
                    <a:pt x="275" y="621"/>
                    <a:pt x="284" y="571"/>
                    <a:pt x="323" y="523"/>
                  </a:cubicBezTo>
                  <a:cubicBezTo>
                    <a:pt x="399" y="542"/>
                    <a:pt x="451" y="480"/>
                    <a:pt x="472" y="480"/>
                  </a:cubicBezTo>
                  <a:close/>
                  <a:moveTo>
                    <a:pt x="277" y="535"/>
                  </a:moveTo>
                  <a:cubicBezTo>
                    <a:pt x="200" y="628"/>
                    <a:pt x="12" y="537"/>
                    <a:pt x="161" y="383"/>
                  </a:cubicBezTo>
                  <a:cubicBezTo>
                    <a:pt x="178" y="456"/>
                    <a:pt x="246" y="527"/>
                    <a:pt x="277" y="535"/>
                  </a:cubicBezTo>
                  <a:close/>
                  <a:moveTo>
                    <a:pt x="158" y="355"/>
                  </a:moveTo>
                  <a:cubicBezTo>
                    <a:pt x="0" y="308"/>
                    <a:pt x="92" y="81"/>
                    <a:pt x="240" y="181"/>
                  </a:cubicBezTo>
                  <a:cubicBezTo>
                    <a:pt x="163" y="210"/>
                    <a:pt x="156" y="324"/>
                    <a:pt x="158" y="355"/>
                  </a:cubicBezTo>
                  <a:close/>
                  <a:moveTo>
                    <a:pt x="294" y="204"/>
                  </a:moveTo>
                  <a:cubicBezTo>
                    <a:pt x="393" y="200"/>
                    <a:pt x="475" y="242"/>
                    <a:pt x="487" y="252"/>
                  </a:cubicBezTo>
                  <a:cubicBezTo>
                    <a:pt x="463" y="36"/>
                    <a:pt x="219" y="0"/>
                    <a:pt x="294" y="204"/>
                  </a:cubicBezTo>
                  <a:close/>
                  <a:moveTo>
                    <a:pt x="469" y="431"/>
                  </a:moveTo>
                  <a:cubicBezTo>
                    <a:pt x="345" y="509"/>
                    <a:pt x="246" y="418"/>
                    <a:pt x="246" y="362"/>
                  </a:cubicBezTo>
                  <a:cubicBezTo>
                    <a:pt x="246" y="231"/>
                    <a:pt x="363" y="179"/>
                    <a:pt x="483" y="320"/>
                  </a:cubicBezTo>
                  <a:cubicBezTo>
                    <a:pt x="376" y="336"/>
                    <a:pt x="397" y="379"/>
                    <a:pt x="469" y="431"/>
                  </a:cubicBezTo>
                  <a:close/>
                  <a:moveTo>
                    <a:pt x="309" y="499"/>
                  </a:moveTo>
                  <a:cubicBezTo>
                    <a:pt x="312" y="492"/>
                    <a:pt x="310" y="484"/>
                    <a:pt x="304" y="480"/>
                  </a:cubicBezTo>
                  <a:cubicBezTo>
                    <a:pt x="304" y="479"/>
                    <a:pt x="303" y="479"/>
                    <a:pt x="302" y="478"/>
                  </a:cubicBezTo>
                  <a:cubicBezTo>
                    <a:pt x="300" y="477"/>
                    <a:pt x="300" y="477"/>
                    <a:pt x="300" y="477"/>
                  </a:cubicBezTo>
                  <a:cubicBezTo>
                    <a:pt x="293" y="474"/>
                    <a:pt x="286" y="476"/>
                    <a:pt x="281" y="482"/>
                  </a:cubicBezTo>
                  <a:cubicBezTo>
                    <a:pt x="281" y="483"/>
                    <a:pt x="280" y="483"/>
                    <a:pt x="280" y="484"/>
                  </a:cubicBezTo>
                  <a:cubicBezTo>
                    <a:pt x="279" y="486"/>
                    <a:pt x="279" y="486"/>
                    <a:pt x="279" y="486"/>
                  </a:cubicBezTo>
                  <a:cubicBezTo>
                    <a:pt x="276" y="493"/>
                    <a:pt x="278" y="501"/>
                    <a:pt x="284" y="505"/>
                  </a:cubicBezTo>
                  <a:cubicBezTo>
                    <a:pt x="284" y="506"/>
                    <a:pt x="285" y="506"/>
                    <a:pt x="286" y="506"/>
                  </a:cubicBezTo>
                  <a:cubicBezTo>
                    <a:pt x="288" y="507"/>
                    <a:pt x="288" y="507"/>
                    <a:pt x="288" y="507"/>
                  </a:cubicBezTo>
                  <a:cubicBezTo>
                    <a:pt x="294" y="510"/>
                    <a:pt x="302" y="508"/>
                    <a:pt x="307" y="503"/>
                  </a:cubicBezTo>
                  <a:cubicBezTo>
                    <a:pt x="307" y="502"/>
                    <a:pt x="308" y="501"/>
                    <a:pt x="308" y="500"/>
                  </a:cubicBezTo>
                  <a:cubicBezTo>
                    <a:pt x="309" y="499"/>
                    <a:pt x="309" y="499"/>
                    <a:pt x="309" y="499"/>
                  </a:cubicBezTo>
                  <a:close/>
                  <a:moveTo>
                    <a:pt x="237" y="245"/>
                  </a:moveTo>
                  <a:cubicBezTo>
                    <a:pt x="238" y="245"/>
                    <a:pt x="239" y="246"/>
                    <a:pt x="239" y="246"/>
                  </a:cubicBezTo>
                  <a:cubicBezTo>
                    <a:pt x="245" y="252"/>
                    <a:pt x="254" y="251"/>
                    <a:pt x="261" y="246"/>
                  </a:cubicBezTo>
                  <a:cubicBezTo>
                    <a:pt x="261" y="245"/>
                    <a:pt x="262" y="245"/>
                    <a:pt x="262" y="244"/>
                  </a:cubicBezTo>
                  <a:cubicBezTo>
                    <a:pt x="267" y="238"/>
                    <a:pt x="267" y="229"/>
                    <a:pt x="262" y="223"/>
                  </a:cubicBezTo>
                  <a:cubicBezTo>
                    <a:pt x="261" y="222"/>
                    <a:pt x="260" y="222"/>
                    <a:pt x="260" y="221"/>
                  </a:cubicBezTo>
                  <a:cubicBezTo>
                    <a:pt x="254" y="216"/>
                    <a:pt x="244" y="216"/>
                    <a:pt x="238" y="222"/>
                  </a:cubicBezTo>
                  <a:cubicBezTo>
                    <a:pt x="238" y="222"/>
                    <a:pt x="237" y="223"/>
                    <a:pt x="237" y="223"/>
                  </a:cubicBezTo>
                  <a:cubicBezTo>
                    <a:pt x="232" y="230"/>
                    <a:pt x="232" y="239"/>
                    <a:pt x="237" y="245"/>
                  </a:cubicBezTo>
                  <a:close/>
                  <a:moveTo>
                    <a:pt x="210" y="289"/>
                  </a:moveTo>
                  <a:cubicBezTo>
                    <a:pt x="217" y="293"/>
                    <a:pt x="225" y="291"/>
                    <a:pt x="230" y="285"/>
                  </a:cubicBezTo>
                  <a:cubicBezTo>
                    <a:pt x="231" y="284"/>
                    <a:pt x="232" y="283"/>
                    <a:pt x="232" y="282"/>
                  </a:cubicBezTo>
                  <a:cubicBezTo>
                    <a:pt x="236" y="275"/>
                    <a:pt x="234" y="267"/>
                    <a:pt x="228" y="262"/>
                  </a:cubicBezTo>
                  <a:cubicBezTo>
                    <a:pt x="227" y="261"/>
                    <a:pt x="226" y="261"/>
                    <a:pt x="225" y="260"/>
                  </a:cubicBezTo>
                  <a:cubicBezTo>
                    <a:pt x="218" y="256"/>
                    <a:pt x="210" y="258"/>
                    <a:pt x="205" y="264"/>
                  </a:cubicBezTo>
                  <a:cubicBezTo>
                    <a:pt x="204" y="265"/>
                    <a:pt x="204" y="266"/>
                    <a:pt x="203" y="267"/>
                  </a:cubicBezTo>
                  <a:cubicBezTo>
                    <a:pt x="199" y="274"/>
                    <a:pt x="201" y="282"/>
                    <a:pt x="207" y="287"/>
                  </a:cubicBezTo>
                  <a:cubicBezTo>
                    <a:pt x="208" y="288"/>
                    <a:pt x="209" y="288"/>
                    <a:pt x="210" y="289"/>
                  </a:cubicBezTo>
                  <a:close/>
                  <a:moveTo>
                    <a:pt x="198" y="340"/>
                  </a:moveTo>
                  <a:cubicBezTo>
                    <a:pt x="204" y="341"/>
                    <a:pt x="210" y="338"/>
                    <a:pt x="214" y="334"/>
                  </a:cubicBezTo>
                  <a:cubicBezTo>
                    <a:pt x="214" y="333"/>
                    <a:pt x="214" y="333"/>
                    <a:pt x="214" y="333"/>
                  </a:cubicBezTo>
                  <a:cubicBezTo>
                    <a:pt x="216" y="331"/>
                    <a:pt x="217" y="329"/>
                    <a:pt x="217" y="326"/>
                  </a:cubicBezTo>
                  <a:cubicBezTo>
                    <a:pt x="218" y="320"/>
                    <a:pt x="216" y="314"/>
                    <a:pt x="211" y="311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8" y="309"/>
                    <a:pt x="206" y="308"/>
                    <a:pt x="204" y="307"/>
                  </a:cubicBezTo>
                  <a:cubicBezTo>
                    <a:pt x="198" y="306"/>
                    <a:pt x="192" y="309"/>
                    <a:pt x="188" y="313"/>
                  </a:cubicBezTo>
                  <a:cubicBezTo>
                    <a:pt x="187" y="314"/>
                    <a:pt x="187" y="314"/>
                    <a:pt x="187" y="314"/>
                  </a:cubicBezTo>
                  <a:cubicBezTo>
                    <a:pt x="186" y="316"/>
                    <a:pt x="185" y="318"/>
                    <a:pt x="185" y="321"/>
                  </a:cubicBezTo>
                  <a:cubicBezTo>
                    <a:pt x="184" y="327"/>
                    <a:pt x="186" y="333"/>
                    <a:pt x="191" y="336"/>
                  </a:cubicBezTo>
                  <a:cubicBezTo>
                    <a:pt x="192" y="337"/>
                    <a:pt x="192" y="337"/>
                    <a:pt x="192" y="337"/>
                  </a:cubicBezTo>
                  <a:cubicBezTo>
                    <a:pt x="194" y="338"/>
                    <a:pt x="196" y="339"/>
                    <a:pt x="198" y="340"/>
                  </a:cubicBezTo>
                  <a:close/>
                  <a:moveTo>
                    <a:pt x="204" y="391"/>
                  </a:moveTo>
                  <a:cubicBezTo>
                    <a:pt x="208" y="391"/>
                    <a:pt x="211" y="389"/>
                    <a:pt x="213" y="386"/>
                  </a:cubicBezTo>
                  <a:cubicBezTo>
                    <a:pt x="214" y="385"/>
                    <a:pt x="214" y="385"/>
                    <a:pt x="214" y="385"/>
                  </a:cubicBezTo>
                  <a:cubicBezTo>
                    <a:pt x="217" y="382"/>
                    <a:pt x="218" y="377"/>
                    <a:pt x="217" y="372"/>
                  </a:cubicBezTo>
                  <a:cubicBezTo>
                    <a:pt x="217" y="369"/>
                    <a:pt x="215" y="365"/>
                    <a:pt x="212" y="363"/>
                  </a:cubicBezTo>
                  <a:cubicBezTo>
                    <a:pt x="211" y="362"/>
                    <a:pt x="211" y="362"/>
                    <a:pt x="211" y="362"/>
                  </a:cubicBezTo>
                  <a:cubicBezTo>
                    <a:pt x="208" y="360"/>
                    <a:pt x="203" y="358"/>
                    <a:pt x="198" y="359"/>
                  </a:cubicBezTo>
                  <a:cubicBezTo>
                    <a:pt x="194" y="360"/>
                    <a:pt x="191" y="362"/>
                    <a:pt x="189" y="364"/>
                  </a:cubicBezTo>
                  <a:cubicBezTo>
                    <a:pt x="188" y="365"/>
                    <a:pt x="188" y="365"/>
                    <a:pt x="188" y="365"/>
                  </a:cubicBezTo>
                  <a:cubicBezTo>
                    <a:pt x="185" y="368"/>
                    <a:pt x="184" y="373"/>
                    <a:pt x="185" y="378"/>
                  </a:cubicBezTo>
                  <a:cubicBezTo>
                    <a:pt x="186" y="382"/>
                    <a:pt x="188" y="385"/>
                    <a:pt x="190" y="388"/>
                  </a:cubicBezTo>
                  <a:cubicBezTo>
                    <a:pt x="191" y="388"/>
                    <a:pt x="191" y="388"/>
                    <a:pt x="191" y="388"/>
                  </a:cubicBezTo>
                  <a:cubicBezTo>
                    <a:pt x="194" y="391"/>
                    <a:pt x="199" y="392"/>
                    <a:pt x="204" y="391"/>
                  </a:cubicBezTo>
                  <a:close/>
                  <a:moveTo>
                    <a:pt x="226" y="438"/>
                  </a:moveTo>
                  <a:cubicBezTo>
                    <a:pt x="227" y="438"/>
                    <a:pt x="228" y="437"/>
                    <a:pt x="229" y="436"/>
                  </a:cubicBezTo>
                  <a:cubicBezTo>
                    <a:pt x="229" y="436"/>
                    <a:pt x="229" y="436"/>
                    <a:pt x="229" y="436"/>
                  </a:cubicBezTo>
                  <a:cubicBezTo>
                    <a:pt x="230" y="435"/>
                    <a:pt x="230" y="435"/>
                    <a:pt x="231" y="434"/>
                  </a:cubicBezTo>
                  <a:cubicBezTo>
                    <a:pt x="235" y="429"/>
                    <a:pt x="236" y="422"/>
                    <a:pt x="232" y="416"/>
                  </a:cubicBezTo>
                  <a:cubicBezTo>
                    <a:pt x="232" y="415"/>
                    <a:pt x="231" y="414"/>
                    <a:pt x="230" y="413"/>
                  </a:cubicBezTo>
                  <a:cubicBezTo>
                    <a:pt x="230" y="413"/>
                    <a:pt x="230" y="413"/>
                    <a:pt x="230" y="413"/>
                  </a:cubicBezTo>
                  <a:cubicBezTo>
                    <a:pt x="229" y="412"/>
                    <a:pt x="229" y="412"/>
                    <a:pt x="228" y="411"/>
                  </a:cubicBezTo>
                  <a:cubicBezTo>
                    <a:pt x="223" y="407"/>
                    <a:pt x="216" y="406"/>
                    <a:pt x="210" y="410"/>
                  </a:cubicBezTo>
                  <a:cubicBezTo>
                    <a:pt x="209" y="410"/>
                    <a:pt x="208" y="411"/>
                    <a:pt x="207" y="412"/>
                  </a:cubicBezTo>
                  <a:cubicBezTo>
                    <a:pt x="207" y="412"/>
                    <a:pt x="207" y="412"/>
                    <a:pt x="207" y="412"/>
                  </a:cubicBezTo>
                  <a:cubicBezTo>
                    <a:pt x="206" y="413"/>
                    <a:pt x="206" y="413"/>
                    <a:pt x="205" y="414"/>
                  </a:cubicBezTo>
                  <a:cubicBezTo>
                    <a:pt x="201" y="419"/>
                    <a:pt x="200" y="426"/>
                    <a:pt x="204" y="432"/>
                  </a:cubicBezTo>
                  <a:cubicBezTo>
                    <a:pt x="204" y="433"/>
                    <a:pt x="205" y="434"/>
                    <a:pt x="206" y="435"/>
                  </a:cubicBezTo>
                  <a:cubicBezTo>
                    <a:pt x="206" y="435"/>
                    <a:pt x="206" y="435"/>
                    <a:pt x="206" y="435"/>
                  </a:cubicBezTo>
                  <a:cubicBezTo>
                    <a:pt x="207" y="436"/>
                    <a:pt x="207" y="436"/>
                    <a:pt x="208" y="437"/>
                  </a:cubicBezTo>
                  <a:cubicBezTo>
                    <a:pt x="213" y="441"/>
                    <a:pt x="220" y="442"/>
                    <a:pt x="226" y="43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11753886" y="5395705"/>
              <a:ext cx="725682" cy="775074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11508615" y="3084836"/>
              <a:ext cx="716395" cy="685577"/>
            </a:xfrm>
            <a:custGeom>
              <a:gdLst>
                <a:gd name="T0" fmla="*/ 295 w 718"/>
                <a:gd name="T1" fmla="*/ 267 h 687"/>
                <a:gd name="T2" fmla="*/ 450 w 718"/>
                <a:gd name="T3" fmla="*/ 364 h 687"/>
                <a:gd name="T4" fmla="*/ 464 w 718"/>
                <a:gd name="T5" fmla="*/ 350 h 687"/>
                <a:gd name="T6" fmla="*/ 429 w 718"/>
                <a:gd name="T7" fmla="*/ 384 h 687"/>
                <a:gd name="T8" fmla="*/ 436 w 718"/>
                <a:gd name="T9" fmla="*/ 403 h 687"/>
                <a:gd name="T10" fmla="*/ 429 w 718"/>
                <a:gd name="T11" fmla="*/ 414 h 687"/>
                <a:gd name="T12" fmla="*/ 370 w 718"/>
                <a:gd name="T13" fmla="*/ 449 h 687"/>
                <a:gd name="T14" fmla="*/ 388 w 718"/>
                <a:gd name="T15" fmla="*/ 458 h 687"/>
                <a:gd name="T16" fmla="*/ 345 w 718"/>
                <a:gd name="T17" fmla="*/ 434 h 687"/>
                <a:gd name="T18" fmla="*/ 329 w 718"/>
                <a:gd name="T19" fmla="*/ 446 h 687"/>
                <a:gd name="T20" fmla="*/ 317 w 718"/>
                <a:gd name="T21" fmla="*/ 441 h 687"/>
                <a:gd name="T22" fmla="*/ 269 w 718"/>
                <a:gd name="T23" fmla="*/ 392 h 687"/>
                <a:gd name="T24" fmla="*/ 264 w 718"/>
                <a:gd name="T25" fmla="*/ 412 h 687"/>
                <a:gd name="T26" fmla="*/ 275 w 718"/>
                <a:gd name="T27" fmla="*/ 363 h 687"/>
                <a:gd name="T28" fmla="*/ 259 w 718"/>
                <a:gd name="T29" fmla="*/ 352 h 687"/>
                <a:gd name="T30" fmla="*/ 332 w 718"/>
                <a:gd name="T31" fmla="*/ 248 h 687"/>
                <a:gd name="T32" fmla="*/ 400 w 718"/>
                <a:gd name="T33" fmla="*/ 258 h 687"/>
                <a:gd name="T34" fmla="*/ 392 w 718"/>
                <a:gd name="T35" fmla="*/ 240 h 687"/>
                <a:gd name="T36" fmla="*/ 410 w 718"/>
                <a:gd name="T37" fmla="*/ 285 h 687"/>
                <a:gd name="T38" fmla="*/ 430 w 718"/>
                <a:gd name="T39" fmla="*/ 286 h 687"/>
                <a:gd name="T40" fmla="*/ 437 w 718"/>
                <a:gd name="T41" fmla="*/ 297 h 687"/>
                <a:gd name="T42" fmla="*/ 265 w 718"/>
                <a:gd name="T43" fmla="*/ 311 h 687"/>
                <a:gd name="T44" fmla="*/ 248 w 718"/>
                <a:gd name="T45" fmla="*/ 322 h 687"/>
                <a:gd name="T46" fmla="*/ 290 w 718"/>
                <a:gd name="T47" fmla="*/ 296 h 687"/>
                <a:gd name="T48" fmla="*/ 286 w 718"/>
                <a:gd name="T49" fmla="*/ 276 h 687"/>
                <a:gd name="T50" fmla="*/ 361 w 718"/>
                <a:gd name="T51" fmla="*/ 417 h 687"/>
                <a:gd name="T52" fmla="*/ 351 w 718"/>
                <a:gd name="T53" fmla="*/ 308 h 687"/>
                <a:gd name="T54" fmla="*/ 319 w 718"/>
                <a:gd name="T55" fmla="*/ 350 h 687"/>
                <a:gd name="T56" fmla="*/ 43 w 718"/>
                <a:gd name="T57" fmla="*/ 551 h 687"/>
                <a:gd name="T58" fmla="*/ 2 w 718"/>
                <a:gd name="T59" fmla="*/ 455 h 687"/>
                <a:gd name="T60" fmla="*/ 267 w 718"/>
                <a:gd name="T61" fmla="*/ 477 h 687"/>
                <a:gd name="T62" fmla="*/ 537 w 718"/>
                <a:gd name="T63" fmla="*/ 614 h 687"/>
                <a:gd name="T64" fmla="*/ 599 w 718"/>
                <a:gd name="T65" fmla="*/ 466 h 687"/>
                <a:gd name="T66" fmla="*/ 504 w 718"/>
                <a:gd name="T67" fmla="*/ 244 h 687"/>
                <a:gd name="T68" fmla="*/ 356 w 718"/>
                <a:gd name="T69" fmla="*/ 17 h 687"/>
                <a:gd name="T70" fmla="*/ 80 w 718"/>
                <a:gd name="T71" fmla="*/ 206 h 687"/>
                <a:gd name="T72" fmla="*/ 163 w 718"/>
                <a:gd name="T73" fmla="*/ 323 h 687"/>
                <a:gd name="T74" fmla="*/ 143 w 718"/>
                <a:gd name="T75" fmla="*/ 603 h 687"/>
                <a:gd name="T76" fmla="*/ 519 w 718"/>
                <a:gd name="T77" fmla="*/ 638 h 687"/>
                <a:gd name="T78" fmla="*/ 626 w 718"/>
                <a:gd name="T79" fmla="*/ 462 h 687"/>
                <a:gd name="T80" fmla="*/ 622 w 718"/>
                <a:gd name="T81" fmla="*/ 433 h 687"/>
                <a:gd name="T82" fmla="*/ 452 w 718"/>
                <a:gd name="T83" fmla="*/ 7 h 687"/>
                <a:gd name="T84" fmla="*/ 529 w 718"/>
                <a:gd name="T85" fmla="*/ 83 h 687"/>
                <a:gd name="T86" fmla="*/ 25 w 718"/>
                <a:gd name="T87" fmla="*/ 222 h 68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8" h="687">
                  <a:moveTo>
                    <a:pt x="320" y="252"/>
                  </a:moveTo>
                  <a:cubicBezTo>
                    <a:pt x="324" y="259"/>
                    <a:pt x="321" y="268"/>
                    <a:pt x="315" y="272"/>
                  </a:cubicBezTo>
                  <a:cubicBezTo>
                    <a:pt x="308" y="276"/>
                    <a:pt x="299" y="274"/>
                    <a:pt x="295" y="267"/>
                  </a:cubicBezTo>
                  <a:cubicBezTo>
                    <a:pt x="291" y="260"/>
                    <a:pt x="293" y="251"/>
                    <a:pt x="300" y="247"/>
                  </a:cubicBezTo>
                  <a:cubicBezTo>
                    <a:pt x="307" y="243"/>
                    <a:pt x="316" y="246"/>
                    <a:pt x="320" y="252"/>
                  </a:cubicBezTo>
                  <a:close/>
                  <a:moveTo>
                    <a:pt x="450" y="364"/>
                  </a:moveTo>
                  <a:cubicBezTo>
                    <a:pt x="442" y="364"/>
                    <a:pt x="436" y="358"/>
                    <a:pt x="436" y="350"/>
                  </a:cubicBezTo>
                  <a:cubicBezTo>
                    <a:pt x="436" y="342"/>
                    <a:pt x="442" y="336"/>
                    <a:pt x="450" y="336"/>
                  </a:cubicBezTo>
                  <a:cubicBezTo>
                    <a:pt x="458" y="336"/>
                    <a:pt x="464" y="342"/>
                    <a:pt x="464" y="350"/>
                  </a:cubicBezTo>
                  <a:cubicBezTo>
                    <a:pt x="464" y="358"/>
                    <a:pt x="458" y="364"/>
                    <a:pt x="450" y="364"/>
                  </a:cubicBezTo>
                  <a:close/>
                  <a:moveTo>
                    <a:pt x="436" y="403"/>
                  </a:moveTo>
                  <a:cubicBezTo>
                    <a:pt x="429" y="400"/>
                    <a:pt x="425" y="392"/>
                    <a:pt x="429" y="384"/>
                  </a:cubicBezTo>
                  <a:cubicBezTo>
                    <a:pt x="432" y="377"/>
                    <a:pt x="440" y="374"/>
                    <a:pt x="447" y="377"/>
                  </a:cubicBezTo>
                  <a:cubicBezTo>
                    <a:pt x="454" y="380"/>
                    <a:pt x="458" y="388"/>
                    <a:pt x="455" y="395"/>
                  </a:cubicBezTo>
                  <a:cubicBezTo>
                    <a:pt x="452" y="403"/>
                    <a:pt x="443" y="406"/>
                    <a:pt x="436" y="403"/>
                  </a:cubicBezTo>
                  <a:close/>
                  <a:moveTo>
                    <a:pt x="408" y="433"/>
                  </a:moveTo>
                  <a:cubicBezTo>
                    <a:pt x="403" y="428"/>
                    <a:pt x="403" y="419"/>
                    <a:pt x="409" y="413"/>
                  </a:cubicBezTo>
                  <a:cubicBezTo>
                    <a:pt x="414" y="408"/>
                    <a:pt x="423" y="408"/>
                    <a:pt x="429" y="414"/>
                  </a:cubicBezTo>
                  <a:cubicBezTo>
                    <a:pt x="434" y="419"/>
                    <a:pt x="434" y="428"/>
                    <a:pt x="428" y="434"/>
                  </a:cubicBezTo>
                  <a:cubicBezTo>
                    <a:pt x="422" y="439"/>
                    <a:pt x="413" y="439"/>
                    <a:pt x="408" y="433"/>
                  </a:cubicBezTo>
                  <a:close/>
                  <a:moveTo>
                    <a:pt x="370" y="449"/>
                  </a:moveTo>
                  <a:cubicBezTo>
                    <a:pt x="367" y="441"/>
                    <a:pt x="372" y="433"/>
                    <a:pt x="379" y="431"/>
                  </a:cubicBezTo>
                  <a:cubicBezTo>
                    <a:pt x="387" y="428"/>
                    <a:pt x="395" y="432"/>
                    <a:pt x="397" y="440"/>
                  </a:cubicBezTo>
                  <a:cubicBezTo>
                    <a:pt x="399" y="447"/>
                    <a:pt x="395" y="455"/>
                    <a:pt x="388" y="458"/>
                  </a:cubicBezTo>
                  <a:cubicBezTo>
                    <a:pt x="380" y="460"/>
                    <a:pt x="372" y="456"/>
                    <a:pt x="370" y="449"/>
                  </a:cubicBezTo>
                  <a:close/>
                  <a:moveTo>
                    <a:pt x="329" y="446"/>
                  </a:moveTo>
                  <a:cubicBezTo>
                    <a:pt x="330" y="438"/>
                    <a:pt x="337" y="433"/>
                    <a:pt x="345" y="434"/>
                  </a:cubicBezTo>
                  <a:cubicBezTo>
                    <a:pt x="353" y="435"/>
                    <a:pt x="358" y="442"/>
                    <a:pt x="357" y="450"/>
                  </a:cubicBezTo>
                  <a:cubicBezTo>
                    <a:pt x="356" y="458"/>
                    <a:pt x="349" y="463"/>
                    <a:pt x="341" y="462"/>
                  </a:cubicBezTo>
                  <a:cubicBezTo>
                    <a:pt x="333" y="461"/>
                    <a:pt x="328" y="454"/>
                    <a:pt x="329" y="446"/>
                  </a:cubicBezTo>
                  <a:close/>
                  <a:moveTo>
                    <a:pt x="293" y="425"/>
                  </a:moveTo>
                  <a:cubicBezTo>
                    <a:pt x="297" y="419"/>
                    <a:pt x="306" y="417"/>
                    <a:pt x="313" y="421"/>
                  </a:cubicBezTo>
                  <a:cubicBezTo>
                    <a:pt x="319" y="426"/>
                    <a:pt x="321" y="434"/>
                    <a:pt x="317" y="441"/>
                  </a:cubicBezTo>
                  <a:cubicBezTo>
                    <a:pt x="312" y="448"/>
                    <a:pt x="303" y="449"/>
                    <a:pt x="297" y="445"/>
                  </a:cubicBezTo>
                  <a:cubicBezTo>
                    <a:pt x="290" y="441"/>
                    <a:pt x="289" y="432"/>
                    <a:pt x="293" y="425"/>
                  </a:cubicBezTo>
                  <a:close/>
                  <a:moveTo>
                    <a:pt x="269" y="392"/>
                  </a:moveTo>
                  <a:cubicBezTo>
                    <a:pt x="275" y="388"/>
                    <a:pt x="284" y="390"/>
                    <a:pt x="288" y="396"/>
                  </a:cubicBezTo>
                  <a:cubicBezTo>
                    <a:pt x="293" y="403"/>
                    <a:pt x="291" y="412"/>
                    <a:pt x="284" y="416"/>
                  </a:cubicBezTo>
                  <a:cubicBezTo>
                    <a:pt x="277" y="420"/>
                    <a:pt x="269" y="418"/>
                    <a:pt x="264" y="412"/>
                  </a:cubicBezTo>
                  <a:cubicBezTo>
                    <a:pt x="260" y="405"/>
                    <a:pt x="262" y="396"/>
                    <a:pt x="269" y="392"/>
                  </a:cubicBezTo>
                  <a:close/>
                  <a:moveTo>
                    <a:pt x="259" y="352"/>
                  </a:moveTo>
                  <a:cubicBezTo>
                    <a:pt x="267" y="351"/>
                    <a:pt x="274" y="356"/>
                    <a:pt x="275" y="363"/>
                  </a:cubicBezTo>
                  <a:cubicBezTo>
                    <a:pt x="277" y="371"/>
                    <a:pt x="272" y="379"/>
                    <a:pt x="264" y="380"/>
                  </a:cubicBezTo>
                  <a:cubicBezTo>
                    <a:pt x="256" y="381"/>
                    <a:pt x="249" y="376"/>
                    <a:pt x="247" y="369"/>
                  </a:cubicBezTo>
                  <a:cubicBezTo>
                    <a:pt x="246" y="361"/>
                    <a:pt x="251" y="353"/>
                    <a:pt x="259" y="352"/>
                  </a:cubicBezTo>
                  <a:close/>
                  <a:moveTo>
                    <a:pt x="360" y="246"/>
                  </a:moveTo>
                  <a:cubicBezTo>
                    <a:pt x="361" y="254"/>
                    <a:pt x="355" y="261"/>
                    <a:pt x="347" y="261"/>
                  </a:cubicBezTo>
                  <a:cubicBezTo>
                    <a:pt x="340" y="262"/>
                    <a:pt x="333" y="256"/>
                    <a:pt x="332" y="248"/>
                  </a:cubicBezTo>
                  <a:cubicBezTo>
                    <a:pt x="331" y="241"/>
                    <a:pt x="337" y="234"/>
                    <a:pt x="345" y="233"/>
                  </a:cubicBezTo>
                  <a:cubicBezTo>
                    <a:pt x="353" y="232"/>
                    <a:pt x="360" y="238"/>
                    <a:pt x="360" y="246"/>
                  </a:cubicBezTo>
                  <a:close/>
                  <a:moveTo>
                    <a:pt x="400" y="258"/>
                  </a:moveTo>
                  <a:cubicBezTo>
                    <a:pt x="397" y="265"/>
                    <a:pt x="389" y="269"/>
                    <a:pt x="381" y="266"/>
                  </a:cubicBezTo>
                  <a:cubicBezTo>
                    <a:pt x="374" y="263"/>
                    <a:pt x="370" y="255"/>
                    <a:pt x="373" y="248"/>
                  </a:cubicBezTo>
                  <a:cubicBezTo>
                    <a:pt x="376" y="240"/>
                    <a:pt x="384" y="237"/>
                    <a:pt x="392" y="240"/>
                  </a:cubicBezTo>
                  <a:cubicBezTo>
                    <a:pt x="399" y="242"/>
                    <a:pt x="403" y="251"/>
                    <a:pt x="400" y="258"/>
                  </a:cubicBezTo>
                  <a:close/>
                  <a:moveTo>
                    <a:pt x="430" y="286"/>
                  </a:moveTo>
                  <a:cubicBezTo>
                    <a:pt x="425" y="291"/>
                    <a:pt x="416" y="291"/>
                    <a:pt x="410" y="285"/>
                  </a:cubicBezTo>
                  <a:cubicBezTo>
                    <a:pt x="405" y="280"/>
                    <a:pt x="405" y="271"/>
                    <a:pt x="411" y="265"/>
                  </a:cubicBezTo>
                  <a:cubicBezTo>
                    <a:pt x="416" y="260"/>
                    <a:pt x="425" y="260"/>
                    <a:pt x="431" y="266"/>
                  </a:cubicBezTo>
                  <a:cubicBezTo>
                    <a:pt x="436" y="271"/>
                    <a:pt x="436" y="280"/>
                    <a:pt x="430" y="286"/>
                  </a:cubicBezTo>
                  <a:close/>
                  <a:moveTo>
                    <a:pt x="448" y="323"/>
                  </a:moveTo>
                  <a:cubicBezTo>
                    <a:pt x="440" y="326"/>
                    <a:pt x="432" y="322"/>
                    <a:pt x="429" y="315"/>
                  </a:cubicBezTo>
                  <a:cubicBezTo>
                    <a:pt x="426" y="308"/>
                    <a:pt x="430" y="299"/>
                    <a:pt x="437" y="297"/>
                  </a:cubicBezTo>
                  <a:cubicBezTo>
                    <a:pt x="445" y="294"/>
                    <a:pt x="453" y="297"/>
                    <a:pt x="456" y="305"/>
                  </a:cubicBezTo>
                  <a:cubicBezTo>
                    <a:pt x="459" y="312"/>
                    <a:pt x="455" y="320"/>
                    <a:pt x="448" y="323"/>
                  </a:cubicBezTo>
                  <a:close/>
                  <a:moveTo>
                    <a:pt x="265" y="311"/>
                  </a:moveTo>
                  <a:cubicBezTo>
                    <a:pt x="272" y="313"/>
                    <a:pt x="277" y="320"/>
                    <a:pt x="276" y="328"/>
                  </a:cubicBezTo>
                  <a:cubicBezTo>
                    <a:pt x="274" y="336"/>
                    <a:pt x="267" y="341"/>
                    <a:pt x="259" y="339"/>
                  </a:cubicBezTo>
                  <a:cubicBezTo>
                    <a:pt x="251" y="338"/>
                    <a:pt x="246" y="330"/>
                    <a:pt x="248" y="322"/>
                  </a:cubicBezTo>
                  <a:cubicBezTo>
                    <a:pt x="249" y="315"/>
                    <a:pt x="257" y="310"/>
                    <a:pt x="265" y="311"/>
                  </a:cubicBezTo>
                  <a:close/>
                  <a:moveTo>
                    <a:pt x="286" y="276"/>
                  </a:moveTo>
                  <a:cubicBezTo>
                    <a:pt x="292" y="280"/>
                    <a:pt x="294" y="289"/>
                    <a:pt x="290" y="296"/>
                  </a:cubicBezTo>
                  <a:cubicBezTo>
                    <a:pt x="285" y="302"/>
                    <a:pt x="276" y="304"/>
                    <a:pt x="270" y="299"/>
                  </a:cubicBezTo>
                  <a:cubicBezTo>
                    <a:pt x="263" y="295"/>
                    <a:pt x="262" y="286"/>
                    <a:pt x="266" y="280"/>
                  </a:cubicBezTo>
                  <a:cubicBezTo>
                    <a:pt x="271" y="273"/>
                    <a:pt x="279" y="271"/>
                    <a:pt x="286" y="276"/>
                  </a:cubicBezTo>
                  <a:close/>
                  <a:moveTo>
                    <a:pt x="349" y="276"/>
                  </a:moveTo>
                  <a:cubicBezTo>
                    <a:pt x="386" y="273"/>
                    <a:pt x="418" y="302"/>
                    <a:pt x="421" y="341"/>
                  </a:cubicBezTo>
                  <a:cubicBezTo>
                    <a:pt x="425" y="380"/>
                    <a:pt x="398" y="414"/>
                    <a:pt x="361" y="417"/>
                  </a:cubicBezTo>
                  <a:cubicBezTo>
                    <a:pt x="324" y="421"/>
                    <a:pt x="291" y="391"/>
                    <a:pt x="288" y="352"/>
                  </a:cubicBezTo>
                  <a:cubicBezTo>
                    <a:pt x="285" y="313"/>
                    <a:pt x="312" y="279"/>
                    <a:pt x="349" y="276"/>
                  </a:cubicBezTo>
                  <a:close/>
                  <a:moveTo>
                    <a:pt x="351" y="308"/>
                  </a:moveTo>
                  <a:cubicBezTo>
                    <a:pt x="371" y="307"/>
                    <a:pt x="389" y="322"/>
                    <a:pt x="391" y="344"/>
                  </a:cubicBezTo>
                  <a:cubicBezTo>
                    <a:pt x="393" y="365"/>
                    <a:pt x="378" y="383"/>
                    <a:pt x="358" y="385"/>
                  </a:cubicBezTo>
                  <a:cubicBezTo>
                    <a:pt x="338" y="387"/>
                    <a:pt x="320" y="371"/>
                    <a:pt x="319" y="350"/>
                  </a:cubicBezTo>
                  <a:cubicBezTo>
                    <a:pt x="317" y="328"/>
                    <a:pt x="331" y="310"/>
                    <a:pt x="351" y="308"/>
                  </a:cubicBezTo>
                  <a:close/>
                  <a:moveTo>
                    <a:pt x="2" y="455"/>
                  </a:moveTo>
                  <a:cubicBezTo>
                    <a:pt x="0" y="485"/>
                    <a:pt x="13" y="518"/>
                    <a:pt x="43" y="551"/>
                  </a:cubicBezTo>
                  <a:cubicBezTo>
                    <a:pt x="66" y="573"/>
                    <a:pt x="90" y="589"/>
                    <a:pt x="112" y="597"/>
                  </a:cubicBezTo>
                  <a:cubicBezTo>
                    <a:pt x="96" y="550"/>
                    <a:pt x="68" y="508"/>
                    <a:pt x="29" y="475"/>
                  </a:cubicBezTo>
                  <a:cubicBezTo>
                    <a:pt x="20" y="468"/>
                    <a:pt x="11" y="461"/>
                    <a:pt x="2" y="455"/>
                  </a:cubicBezTo>
                  <a:close/>
                  <a:moveTo>
                    <a:pt x="143" y="603"/>
                  </a:moveTo>
                  <a:cubicBezTo>
                    <a:pt x="176" y="604"/>
                    <a:pt x="201" y="585"/>
                    <a:pt x="209" y="547"/>
                  </a:cubicBezTo>
                  <a:cubicBezTo>
                    <a:pt x="227" y="475"/>
                    <a:pt x="257" y="482"/>
                    <a:pt x="267" y="477"/>
                  </a:cubicBezTo>
                  <a:cubicBezTo>
                    <a:pt x="239" y="552"/>
                    <a:pt x="262" y="612"/>
                    <a:pt x="314" y="648"/>
                  </a:cubicBezTo>
                  <a:cubicBezTo>
                    <a:pt x="352" y="625"/>
                    <a:pt x="396" y="611"/>
                    <a:pt x="442" y="607"/>
                  </a:cubicBezTo>
                  <a:cubicBezTo>
                    <a:pt x="474" y="604"/>
                    <a:pt x="506" y="607"/>
                    <a:pt x="537" y="614"/>
                  </a:cubicBezTo>
                  <a:cubicBezTo>
                    <a:pt x="560" y="575"/>
                    <a:pt x="561" y="527"/>
                    <a:pt x="522" y="491"/>
                  </a:cubicBezTo>
                  <a:cubicBezTo>
                    <a:pt x="483" y="462"/>
                    <a:pt x="441" y="450"/>
                    <a:pt x="453" y="431"/>
                  </a:cubicBezTo>
                  <a:cubicBezTo>
                    <a:pt x="511" y="457"/>
                    <a:pt x="560" y="469"/>
                    <a:pt x="599" y="466"/>
                  </a:cubicBezTo>
                  <a:cubicBezTo>
                    <a:pt x="597" y="456"/>
                    <a:pt x="596" y="445"/>
                    <a:pt x="595" y="435"/>
                  </a:cubicBezTo>
                  <a:cubicBezTo>
                    <a:pt x="589" y="359"/>
                    <a:pt x="611" y="284"/>
                    <a:pt x="657" y="224"/>
                  </a:cubicBezTo>
                  <a:cubicBezTo>
                    <a:pt x="621" y="206"/>
                    <a:pt x="568" y="210"/>
                    <a:pt x="504" y="244"/>
                  </a:cubicBezTo>
                  <a:cubicBezTo>
                    <a:pt x="530" y="190"/>
                    <a:pt x="538" y="146"/>
                    <a:pt x="535" y="112"/>
                  </a:cubicBezTo>
                  <a:cubicBezTo>
                    <a:pt x="479" y="103"/>
                    <a:pt x="427" y="80"/>
                    <a:pt x="383" y="43"/>
                  </a:cubicBezTo>
                  <a:cubicBezTo>
                    <a:pt x="374" y="35"/>
                    <a:pt x="365" y="27"/>
                    <a:pt x="356" y="17"/>
                  </a:cubicBezTo>
                  <a:cubicBezTo>
                    <a:pt x="315" y="42"/>
                    <a:pt x="294" y="94"/>
                    <a:pt x="324" y="159"/>
                  </a:cubicBezTo>
                  <a:cubicBezTo>
                    <a:pt x="299" y="186"/>
                    <a:pt x="244" y="60"/>
                    <a:pt x="146" y="67"/>
                  </a:cubicBezTo>
                  <a:cubicBezTo>
                    <a:pt x="137" y="118"/>
                    <a:pt x="114" y="166"/>
                    <a:pt x="80" y="206"/>
                  </a:cubicBezTo>
                  <a:cubicBezTo>
                    <a:pt x="67" y="221"/>
                    <a:pt x="53" y="235"/>
                    <a:pt x="37" y="247"/>
                  </a:cubicBezTo>
                  <a:cubicBezTo>
                    <a:pt x="61" y="282"/>
                    <a:pt x="107" y="306"/>
                    <a:pt x="171" y="304"/>
                  </a:cubicBezTo>
                  <a:cubicBezTo>
                    <a:pt x="189" y="301"/>
                    <a:pt x="190" y="319"/>
                    <a:pt x="163" y="323"/>
                  </a:cubicBezTo>
                  <a:cubicBezTo>
                    <a:pt x="79" y="346"/>
                    <a:pt x="26" y="383"/>
                    <a:pt x="8" y="427"/>
                  </a:cubicBezTo>
                  <a:cubicBezTo>
                    <a:pt x="22" y="435"/>
                    <a:pt x="35" y="444"/>
                    <a:pt x="47" y="454"/>
                  </a:cubicBezTo>
                  <a:cubicBezTo>
                    <a:pt x="93" y="493"/>
                    <a:pt x="126" y="545"/>
                    <a:pt x="143" y="603"/>
                  </a:cubicBezTo>
                  <a:close/>
                  <a:moveTo>
                    <a:pt x="342" y="664"/>
                  </a:moveTo>
                  <a:cubicBezTo>
                    <a:pt x="361" y="673"/>
                    <a:pt x="383" y="679"/>
                    <a:pt x="407" y="683"/>
                  </a:cubicBezTo>
                  <a:cubicBezTo>
                    <a:pt x="451" y="687"/>
                    <a:pt x="492" y="668"/>
                    <a:pt x="519" y="638"/>
                  </a:cubicBezTo>
                  <a:cubicBezTo>
                    <a:pt x="495" y="634"/>
                    <a:pt x="470" y="632"/>
                    <a:pt x="444" y="635"/>
                  </a:cubicBezTo>
                  <a:cubicBezTo>
                    <a:pt x="408" y="638"/>
                    <a:pt x="373" y="648"/>
                    <a:pt x="342" y="664"/>
                  </a:cubicBezTo>
                  <a:close/>
                  <a:moveTo>
                    <a:pt x="626" y="462"/>
                  </a:moveTo>
                  <a:cubicBezTo>
                    <a:pt x="663" y="451"/>
                    <a:pt x="689" y="423"/>
                    <a:pt x="704" y="376"/>
                  </a:cubicBezTo>
                  <a:cubicBezTo>
                    <a:pt x="718" y="317"/>
                    <a:pt x="708" y="268"/>
                    <a:pt x="679" y="240"/>
                  </a:cubicBezTo>
                  <a:cubicBezTo>
                    <a:pt x="637" y="295"/>
                    <a:pt x="616" y="363"/>
                    <a:pt x="622" y="433"/>
                  </a:cubicBezTo>
                  <a:cubicBezTo>
                    <a:pt x="623" y="442"/>
                    <a:pt x="625" y="452"/>
                    <a:pt x="626" y="462"/>
                  </a:cubicBezTo>
                  <a:close/>
                  <a:moveTo>
                    <a:pt x="529" y="83"/>
                  </a:moveTo>
                  <a:cubicBezTo>
                    <a:pt x="516" y="43"/>
                    <a:pt x="485" y="18"/>
                    <a:pt x="452" y="7"/>
                  </a:cubicBezTo>
                  <a:cubicBezTo>
                    <a:pt x="428" y="0"/>
                    <a:pt x="404" y="0"/>
                    <a:pt x="383" y="6"/>
                  </a:cubicBezTo>
                  <a:cubicBezTo>
                    <a:pt x="389" y="12"/>
                    <a:pt x="395" y="17"/>
                    <a:pt x="401" y="22"/>
                  </a:cubicBezTo>
                  <a:cubicBezTo>
                    <a:pt x="438" y="53"/>
                    <a:pt x="482" y="74"/>
                    <a:pt x="529" y="83"/>
                  </a:cubicBezTo>
                  <a:close/>
                  <a:moveTo>
                    <a:pt x="117" y="73"/>
                  </a:moveTo>
                  <a:cubicBezTo>
                    <a:pt x="100" y="79"/>
                    <a:pt x="82" y="89"/>
                    <a:pt x="63" y="104"/>
                  </a:cubicBezTo>
                  <a:cubicBezTo>
                    <a:pt x="25" y="141"/>
                    <a:pt x="14" y="185"/>
                    <a:pt x="25" y="222"/>
                  </a:cubicBezTo>
                  <a:cubicBezTo>
                    <a:pt x="38" y="211"/>
                    <a:pt x="49" y="200"/>
                    <a:pt x="59" y="188"/>
                  </a:cubicBezTo>
                  <a:cubicBezTo>
                    <a:pt x="87" y="154"/>
                    <a:pt x="107" y="115"/>
                    <a:pt x="117" y="7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11292894" y="4966797"/>
              <a:ext cx="465213" cy="573707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11490462" y="402050"/>
              <a:ext cx="180682" cy="589749"/>
            </a:xfrm>
            <a:custGeom>
              <a:gdLst>
                <a:gd name="T0" fmla="*/ 91 w 181"/>
                <a:gd name="T1" fmla="*/ 322 h 591"/>
                <a:gd name="T2" fmla="*/ 63 w 181"/>
                <a:gd name="T3" fmla="*/ 261 h 591"/>
                <a:gd name="T4" fmla="*/ 99 w 181"/>
                <a:gd name="T5" fmla="*/ 262 h 591"/>
                <a:gd name="T6" fmla="*/ 92 w 181"/>
                <a:gd name="T7" fmla="*/ 0 h 591"/>
                <a:gd name="T8" fmla="*/ 134 w 181"/>
                <a:gd name="T9" fmla="*/ 59 h 591"/>
                <a:gd name="T10" fmla="*/ 133 w 181"/>
                <a:gd name="T11" fmla="*/ 323 h 591"/>
                <a:gd name="T12" fmla="*/ 161 w 181"/>
                <a:gd name="T13" fmla="*/ 321 h 591"/>
                <a:gd name="T14" fmla="*/ 129 w 181"/>
                <a:gd name="T15" fmla="*/ 353 h 591"/>
                <a:gd name="T16" fmla="*/ 50 w 181"/>
                <a:gd name="T17" fmla="*/ 587 h 591"/>
                <a:gd name="T18" fmla="*/ 0 w 181"/>
                <a:gd name="T19" fmla="*/ 591 h 591"/>
                <a:gd name="T20" fmla="*/ 91 w 181"/>
                <a:gd name="T21" fmla="*/ 322 h 5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91">
                  <a:moveTo>
                    <a:pt x="91" y="322"/>
                  </a:moveTo>
                  <a:cubicBezTo>
                    <a:pt x="85" y="294"/>
                    <a:pt x="76" y="273"/>
                    <a:pt x="63" y="261"/>
                  </a:cubicBezTo>
                  <a:cubicBezTo>
                    <a:pt x="69" y="258"/>
                    <a:pt x="87" y="255"/>
                    <a:pt x="99" y="262"/>
                  </a:cubicBezTo>
                  <a:cubicBezTo>
                    <a:pt x="111" y="147"/>
                    <a:pt x="106" y="42"/>
                    <a:pt x="92" y="0"/>
                  </a:cubicBezTo>
                  <a:cubicBezTo>
                    <a:pt x="107" y="8"/>
                    <a:pt x="129" y="23"/>
                    <a:pt x="134" y="59"/>
                  </a:cubicBezTo>
                  <a:cubicBezTo>
                    <a:pt x="145" y="145"/>
                    <a:pt x="144" y="237"/>
                    <a:pt x="133" y="323"/>
                  </a:cubicBezTo>
                  <a:cubicBezTo>
                    <a:pt x="140" y="324"/>
                    <a:pt x="149" y="322"/>
                    <a:pt x="161" y="321"/>
                  </a:cubicBezTo>
                  <a:cubicBezTo>
                    <a:pt x="181" y="332"/>
                    <a:pt x="155" y="344"/>
                    <a:pt x="129" y="353"/>
                  </a:cubicBezTo>
                  <a:cubicBezTo>
                    <a:pt x="117" y="427"/>
                    <a:pt x="76" y="533"/>
                    <a:pt x="50" y="587"/>
                  </a:cubicBezTo>
                  <a:cubicBezTo>
                    <a:pt x="0" y="591"/>
                    <a:pt x="0" y="591"/>
                    <a:pt x="0" y="591"/>
                  </a:cubicBezTo>
                  <a:cubicBezTo>
                    <a:pt x="35" y="528"/>
                    <a:pt x="78" y="406"/>
                    <a:pt x="91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11627240" y="645633"/>
              <a:ext cx="164640" cy="206433"/>
            </a:xfrm>
            <a:custGeom>
              <a:gdLst>
                <a:gd name="T0" fmla="*/ 16 w 165"/>
                <a:gd name="T1" fmla="*/ 114 h 207"/>
                <a:gd name="T2" fmla="*/ 165 w 165"/>
                <a:gd name="T3" fmla="*/ 126 h 207"/>
                <a:gd name="T4" fmla="*/ 16 w 165"/>
                <a:gd name="T5" fmla="*/ 114 h 207"/>
                <a:gd name="T6" fmla="*/ 164 w 165"/>
                <a:gd name="T7" fmla="*/ 83 h 207"/>
                <a:gd name="T8" fmla="*/ 34 w 165"/>
                <a:gd name="T9" fmla="*/ 55 h 207"/>
                <a:gd name="T10" fmla="*/ 139 w 165"/>
                <a:gd name="T11" fmla="*/ 103 h 207"/>
                <a:gd name="T12" fmla="*/ 164 w 165"/>
                <a:gd name="T13" fmla="*/ 83 h 2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06">
                  <a:moveTo>
                    <a:pt x="16" y="114"/>
                  </a:moveTo>
                  <a:cubicBezTo>
                    <a:pt x="0" y="197"/>
                    <a:pt x="143" y="207"/>
                    <a:pt x="165" y="126"/>
                  </a:cubicBezTo>
                  <a:cubicBezTo>
                    <a:pt x="106" y="127"/>
                    <a:pt x="80" y="74"/>
                    <a:pt x="16" y="114"/>
                  </a:cubicBezTo>
                  <a:close/>
                  <a:moveTo>
                    <a:pt x="164" y="83"/>
                  </a:moveTo>
                  <a:cubicBezTo>
                    <a:pt x="145" y="38"/>
                    <a:pt x="72" y="0"/>
                    <a:pt x="34" y="55"/>
                  </a:cubicBezTo>
                  <a:cubicBezTo>
                    <a:pt x="38" y="94"/>
                    <a:pt x="102" y="75"/>
                    <a:pt x="139" y="103"/>
                  </a:cubicBezTo>
                  <a:cubicBezTo>
                    <a:pt x="159" y="110"/>
                    <a:pt x="165" y="108"/>
                    <a:pt x="164" y="8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11083506" y="2378573"/>
              <a:ext cx="274400" cy="325481"/>
            </a:xfrm>
            <a:custGeom>
              <a:gdLst>
                <a:gd name="T0" fmla="*/ 249 w 275"/>
                <a:gd name="T1" fmla="*/ 229 h 326"/>
                <a:gd name="T2" fmla="*/ 44 w 275"/>
                <a:gd name="T3" fmla="*/ 230 h 326"/>
                <a:gd name="T4" fmla="*/ 249 w 275"/>
                <a:gd name="T5" fmla="*/ 229 h 326"/>
                <a:gd name="T6" fmla="*/ 225 w 275"/>
                <a:gd name="T7" fmla="*/ 116 h 326"/>
                <a:gd name="T8" fmla="*/ 41 w 275"/>
                <a:gd name="T9" fmla="*/ 165 h 326"/>
                <a:gd name="T10" fmla="*/ 225 w 275"/>
                <a:gd name="T11" fmla="*/ 116 h 326"/>
                <a:gd name="T12" fmla="*/ 188 w 275"/>
                <a:gd name="T13" fmla="*/ 188 h 326"/>
                <a:gd name="T14" fmla="*/ 271 w 275"/>
                <a:gd name="T15" fmla="*/ 158 h 326"/>
                <a:gd name="T16" fmla="*/ 188 w 275"/>
                <a:gd name="T17" fmla="*/ 188 h 32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326">
                  <a:moveTo>
                    <a:pt x="249" y="229"/>
                  </a:moveTo>
                  <a:cubicBezTo>
                    <a:pt x="187" y="237"/>
                    <a:pt x="107" y="161"/>
                    <a:pt x="44" y="230"/>
                  </a:cubicBezTo>
                  <a:cubicBezTo>
                    <a:pt x="41" y="326"/>
                    <a:pt x="200" y="319"/>
                    <a:pt x="249" y="229"/>
                  </a:cubicBezTo>
                  <a:close/>
                  <a:moveTo>
                    <a:pt x="225" y="116"/>
                  </a:moveTo>
                  <a:cubicBezTo>
                    <a:pt x="166" y="0"/>
                    <a:pt x="0" y="117"/>
                    <a:pt x="41" y="165"/>
                  </a:cubicBezTo>
                  <a:cubicBezTo>
                    <a:pt x="109" y="141"/>
                    <a:pt x="177" y="201"/>
                    <a:pt x="225" y="116"/>
                  </a:cubicBezTo>
                  <a:close/>
                  <a:moveTo>
                    <a:pt x="188" y="188"/>
                  </a:moveTo>
                  <a:cubicBezTo>
                    <a:pt x="229" y="215"/>
                    <a:pt x="275" y="191"/>
                    <a:pt x="271" y="158"/>
                  </a:cubicBezTo>
                  <a:cubicBezTo>
                    <a:pt x="261" y="141"/>
                    <a:pt x="218" y="164"/>
                    <a:pt x="188" y="18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11597267" y="4648493"/>
              <a:ext cx="247804" cy="240206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11724335" y="4840151"/>
              <a:ext cx="362208" cy="619299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11746287" y="3601974"/>
              <a:ext cx="431863" cy="1468250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11712093" y="1545664"/>
              <a:ext cx="335190" cy="1591097"/>
            </a:xfrm>
            <a:custGeom>
              <a:gdLst>
                <a:gd name="T0" fmla="*/ 0 w 336"/>
                <a:gd name="T1" fmla="*/ 1595 h 1595"/>
                <a:gd name="T2" fmla="*/ 67 w 336"/>
                <a:gd name="T3" fmla="*/ 1591 h 1595"/>
                <a:gd name="T4" fmla="*/ 202 w 336"/>
                <a:gd name="T5" fmla="*/ 1377 h 1595"/>
                <a:gd name="T6" fmla="*/ 312 w 336"/>
                <a:gd name="T7" fmla="*/ 1230 h 1595"/>
                <a:gd name="T8" fmla="*/ 211 w 336"/>
                <a:gd name="T9" fmla="*/ 1317 h 1595"/>
                <a:gd name="T10" fmla="*/ 236 w 336"/>
                <a:gd name="T11" fmla="*/ 826 h 1595"/>
                <a:gd name="T12" fmla="*/ 272 w 336"/>
                <a:gd name="T13" fmla="*/ 738 h 1595"/>
                <a:gd name="T14" fmla="*/ 231 w 336"/>
                <a:gd name="T15" fmla="*/ 755 h 1595"/>
                <a:gd name="T16" fmla="*/ 165 w 336"/>
                <a:gd name="T17" fmla="*/ 202 h 1595"/>
                <a:gd name="T18" fmla="*/ 37 w 336"/>
                <a:gd name="T19" fmla="*/ 19 h 1595"/>
                <a:gd name="T20" fmla="*/ 156 w 336"/>
                <a:gd name="T21" fmla="*/ 291 h 1595"/>
                <a:gd name="T22" fmla="*/ 81 w 336"/>
                <a:gd name="T23" fmla="*/ 286 h 1595"/>
                <a:gd name="T24" fmla="*/ 172 w 336"/>
                <a:gd name="T25" fmla="*/ 368 h 1595"/>
                <a:gd name="T26" fmla="*/ 193 w 336"/>
                <a:gd name="T27" fmla="*/ 742 h 1595"/>
                <a:gd name="T28" fmla="*/ 136 w 336"/>
                <a:gd name="T29" fmla="*/ 751 h 1595"/>
                <a:gd name="T30" fmla="*/ 196 w 336"/>
                <a:gd name="T31" fmla="*/ 820 h 1595"/>
                <a:gd name="T32" fmla="*/ 172 w 336"/>
                <a:gd name="T33" fmla="*/ 1318 h 1595"/>
                <a:gd name="T34" fmla="*/ 0 w 336"/>
                <a:gd name="T35" fmla="*/ 1595 h 15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6" h="1594">
                  <a:moveTo>
                    <a:pt x="0" y="1595"/>
                  </a:moveTo>
                  <a:cubicBezTo>
                    <a:pt x="67" y="1591"/>
                    <a:pt x="67" y="1591"/>
                    <a:pt x="67" y="1591"/>
                  </a:cubicBezTo>
                  <a:cubicBezTo>
                    <a:pt x="185" y="1443"/>
                    <a:pt x="194" y="1402"/>
                    <a:pt x="202" y="1377"/>
                  </a:cubicBezTo>
                  <a:cubicBezTo>
                    <a:pt x="304" y="1282"/>
                    <a:pt x="336" y="1252"/>
                    <a:pt x="312" y="1230"/>
                  </a:cubicBezTo>
                  <a:cubicBezTo>
                    <a:pt x="294" y="1235"/>
                    <a:pt x="240" y="1313"/>
                    <a:pt x="211" y="1317"/>
                  </a:cubicBezTo>
                  <a:cubicBezTo>
                    <a:pt x="243" y="1138"/>
                    <a:pt x="240" y="942"/>
                    <a:pt x="236" y="826"/>
                  </a:cubicBezTo>
                  <a:cubicBezTo>
                    <a:pt x="233" y="791"/>
                    <a:pt x="275" y="760"/>
                    <a:pt x="272" y="738"/>
                  </a:cubicBezTo>
                  <a:cubicBezTo>
                    <a:pt x="241" y="750"/>
                    <a:pt x="234" y="755"/>
                    <a:pt x="231" y="755"/>
                  </a:cubicBezTo>
                  <a:cubicBezTo>
                    <a:pt x="226" y="731"/>
                    <a:pt x="251" y="469"/>
                    <a:pt x="165" y="202"/>
                  </a:cubicBezTo>
                  <a:cubicBezTo>
                    <a:pt x="115" y="62"/>
                    <a:pt x="70" y="0"/>
                    <a:pt x="37" y="19"/>
                  </a:cubicBezTo>
                  <a:cubicBezTo>
                    <a:pt x="110" y="92"/>
                    <a:pt x="147" y="260"/>
                    <a:pt x="156" y="291"/>
                  </a:cubicBezTo>
                  <a:cubicBezTo>
                    <a:pt x="134" y="290"/>
                    <a:pt x="107" y="268"/>
                    <a:pt x="81" y="286"/>
                  </a:cubicBezTo>
                  <a:cubicBezTo>
                    <a:pt x="83" y="293"/>
                    <a:pt x="146" y="303"/>
                    <a:pt x="172" y="368"/>
                  </a:cubicBezTo>
                  <a:cubicBezTo>
                    <a:pt x="211" y="630"/>
                    <a:pt x="195" y="722"/>
                    <a:pt x="193" y="742"/>
                  </a:cubicBezTo>
                  <a:cubicBezTo>
                    <a:pt x="181" y="742"/>
                    <a:pt x="169" y="724"/>
                    <a:pt x="136" y="751"/>
                  </a:cubicBezTo>
                  <a:cubicBezTo>
                    <a:pt x="137" y="757"/>
                    <a:pt x="182" y="761"/>
                    <a:pt x="196" y="820"/>
                  </a:cubicBezTo>
                  <a:cubicBezTo>
                    <a:pt x="217" y="873"/>
                    <a:pt x="201" y="1250"/>
                    <a:pt x="172" y="1318"/>
                  </a:cubicBezTo>
                  <a:cubicBezTo>
                    <a:pt x="154" y="1397"/>
                    <a:pt x="77" y="1520"/>
                    <a:pt x="0" y="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10847100" y="551915"/>
              <a:ext cx="333079" cy="554710"/>
            </a:xfrm>
            <a:custGeom>
              <a:gdLst>
                <a:gd name="T0" fmla="*/ 334 w 334"/>
                <a:gd name="T1" fmla="*/ 542 h 556"/>
                <a:gd name="T2" fmla="*/ 262 w 334"/>
                <a:gd name="T3" fmla="*/ 396 h 556"/>
                <a:gd name="T4" fmla="*/ 263 w 334"/>
                <a:gd name="T5" fmla="*/ 334 h 556"/>
                <a:gd name="T6" fmla="*/ 206 w 334"/>
                <a:gd name="T7" fmla="*/ 349 h 556"/>
                <a:gd name="T8" fmla="*/ 44 w 334"/>
                <a:gd name="T9" fmla="*/ 57 h 556"/>
                <a:gd name="T10" fmla="*/ 10 w 334"/>
                <a:gd name="T11" fmla="*/ 62 h 556"/>
                <a:gd name="T12" fmla="*/ 56 w 334"/>
                <a:gd name="T13" fmla="*/ 282 h 556"/>
                <a:gd name="T14" fmla="*/ 10 w 334"/>
                <a:gd name="T15" fmla="*/ 315 h 556"/>
                <a:gd name="T16" fmla="*/ 202 w 334"/>
                <a:gd name="T17" fmla="*/ 404 h 556"/>
                <a:gd name="T18" fmla="*/ 296 w 334"/>
                <a:gd name="T19" fmla="*/ 555 h 556"/>
                <a:gd name="T20" fmla="*/ 334 w 334"/>
                <a:gd name="T21" fmla="*/ 542 h 5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4" h="556">
                  <a:moveTo>
                    <a:pt x="334" y="542"/>
                  </a:moveTo>
                  <a:cubicBezTo>
                    <a:pt x="296" y="465"/>
                    <a:pt x="270" y="441"/>
                    <a:pt x="262" y="396"/>
                  </a:cubicBezTo>
                  <a:cubicBezTo>
                    <a:pt x="260" y="383"/>
                    <a:pt x="280" y="341"/>
                    <a:pt x="263" y="334"/>
                  </a:cubicBezTo>
                  <a:cubicBezTo>
                    <a:pt x="243" y="347"/>
                    <a:pt x="238" y="372"/>
                    <a:pt x="206" y="349"/>
                  </a:cubicBezTo>
                  <a:cubicBezTo>
                    <a:pt x="129" y="309"/>
                    <a:pt x="51" y="239"/>
                    <a:pt x="44" y="57"/>
                  </a:cubicBezTo>
                  <a:cubicBezTo>
                    <a:pt x="42" y="12"/>
                    <a:pt x="17" y="0"/>
                    <a:pt x="10" y="62"/>
                  </a:cubicBezTo>
                  <a:cubicBezTo>
                    <a:pt x="5" y="187"/>
                    <a:pt x="38" y="246"/>
                    <a:pt x="56" y="282"/>
                  </a:cubicBezTo>
                  <a:cubicBezTo>
                    <a:pt x="13" y="281"/>
                    <a:pt x="0" y="305"/>
                    <a:pt x="10" y="315"/>
                  </a:cubicBezTo>
                  <a:cubicBezTo>
                    <a:pt x="56" y="297"/>
                    <a:pt x="137" y="368"/>
                    <a:pt x="202" y="404"/>
                  </a:cubicBezTo>
                  <a:cubicBezTo>
                    <a:pt x="234" y="473"/>
                    <a:pt x="290" y="556"/>
                    <a:pt x="296" y="555"/>
                  </a:cubicBezTo>
                  <a:cubicBezTo>
                    <a:pt x="334" y="542"/>
                    <a:pt x="334" y="542"/>
                    <a:pt x="334" y="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10987677" y="4889965"/>
              <a:ext cx="161685" cy="211499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 noEditPoints="1"/>
            </p:cNvSpPr>
            <p:nvPr/>
          </p:nvSpPr>
          <p:spPr bwMode="auto">
            <a:xfrm>
              <a:off x="11772883" y="4069721"/>
              <a:ext cx="269756" cy="285376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11870822" y="4528602"/>
              <a:ext cx="431019" cy="486743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11978471" y="2170029"/>
              <a:ext cx="163796" cy="230496"/>
            </a:xfrm>
            <a:custGeom>
              <a:gdLst>
                <a:gd name="T0" fmla="*/ 24 w 164"/>
                <a:gd name="T1" fmla="*/ 147 h 231"/>
                <a:gd name="T2" fmla="*/ 0 w 164"/>
                <a:gd name="T3" fmla="*/ 77 h 231"/>
                <a:gd name="T4" fmla="*/ 156 w 164"/>
                <a:gd name="T5" fmla="*/ 85 h 231"/>
                <a:gd name="T6" fmla="*/ 24 w 164"/>
                <a:gd name="T7" fmla="*/ 147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231">
                  <a:moveTo>
                    <a:pt x="24" y="147"/>
                  </a:moveTo>
                  <a:cubicBezTo>
                    <a:pt x="80" y="95"/>
                    <a:pt x="80" y="65"/>
                    <a:pt x="0" y="77"/>
                  </a:cubicBezTo>
                  <a:cubicBezTo>
                    <a:pt x="20" y="3"/>
                    <a:pt x="150" y="0"/>
                    <a:pt x="156" y="85"/>
                  </a:cubicBezTo>
                  <a:cubicBezTo>
                    <a:pt x="164" y="189"/>
                    <a:pt x="66" y="231"/>
                    <a:pt x="24" y="14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10753382" y="1809088"/>
              <a:ext cx="143532" cy="147332"/>
            </a:xfrm>
            <a:custGeom>
              <a:gdLst>
                <a:gd name="T0" fmla="*/ 144 w 144"/>
                <a:gd name="T1" fmla="*/ 63 h 148"/>
                <a:gd name="T2" fmla="*/ 7 w 144"/>
                <a:gd name="T3" fmla="*/ 74 h 148"/>
                <a:gd name="T4" fmla="*/ 61 w 144"/>
                <a:gd name="T5" fmla="*/ 123 h 148"/>
                <a:gd name="T6" fmla="*/ 117 w 144"/>
                <a:gd name="T7" fmla="*/ 87 h 148"/>
                <a:gd name="T8" fmla="*/ 144 w 144"/>
                <a:gd name="T9" fmla="*/ 63 h 1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8">
                  <a:moveTo>
                    <a:pt x="144" y="63"/>
                  </a:moveTo>
                  <a:cubicBezTo>
                    <a:pt x="129" y="0"/>
                    <a:pt x="24" y="21"/>
                    <a:pt x="7" y="74"/>
                  </a:cubicBezTo>
                  <a:cubicBezTo>
                    <a:pt x="0" y="99"/>
                    <a:pt x="48" y="110"/>
                    <a:pt x="61" y="123"/>
                  </a:cubicBezTo>
                  <a:cubicBezTo>
                    <a:pt x="94" y="148"/>
                    <a:pt x="138" y="127"/>
                    <a:pt x="117" y="87"/>
                  </a:cubicBezTo>
                  <a:cubicBezTo>
                    <a:pt x="106" y="67"/>
                    <a:pt x="132" y="67"/>
                    <a:pt x="144" y="63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11662279" y="1736055"/>
              <a:ext cx="150709" cy="134667"/>
            </a:xfrm>
            <a:custGeom>
              <a:gdLst>
                <a:gd name="T0" fmla="*/ 115 w 151"/>
                <a:gd name="T1" fmla="*/ 86 h 135"/>
                <a:gd name="T2" fmla="*/ 112 w 151"/>
                <a:gd name="T3" fmla="*/ 20 h 135"/>
                <a:gd name="T4" fmla="*/ 47 w 151"/>
                <a:gd name="T5" fmla="*/ 57 h 135"/>
                <a:gd name="T6" fmla="*/ 62 w 151"/>
                <a:gd name="T7" fmla="*/ 129 h 135"/>
                <a:gd name="T8" fmla="*/ 115 w 151"/>
                <a:gd name="T9" fmla="*/ 86 h 1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35">
                  <a:moveTo>
                    <a:pt x="115" y="86"/>
                  </a:moveTo>
                  <a:cubicBezTo>
                    <a:pt x="127" y="69"/>
                    <a:pt x="151" y="45"/>
                    <a:pt x="112" y="20"/>
                  </a:cubicBezTo>
                  <a:cubicBezTo>
                    <a:pt x="49" y="0"/>
                    <a:pt x="0" y="16"/>
                    <a:pt x="47" y="57"/>
                  </a:cubicBezTo>
                  <a:cubicBezTo>
                    <a:pt x="76" y="79"/>
                    <a:pt x="15" y="122"/>
                    <a:pt x="62" y="129"/>
                  </a:cubicBezTo>
                  <a:cubicBezTo>
                    <a:pt x="96" y="135"/>
                    <a:pt x="125" y="113"/>
                    <a:pt x="115" y="8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>
              <a:spLocks noEditPoints="1"/>
            </p:cNvSpPr>
            <p:nvPr/>
          </p:nvSpPr>
          <p:spPr bwMode="auto">
            <a:xfrm>
              <a:off x="10637712" y="726264"/>
              <a:ext cx="257092" cy="280732"/>
            </a:xfrm>
            <a:custGeom>
              <a:gdLst>
                <a:gd name="T0" fmla="*/ 218 w 258"/>
                <a:gd name="T1" fmla="*/ 103 h 281"/>
                <a:gd name="T2" fmla="*/ 14 w 258"/>
                <a:gd name="T3" fmla="*/ 134 h 281"/>
                <a:gd name="T4" fmla="*/ 218 w 258"/>
                <a:gd name="T5" fmla="*/ 103 h 281"/>
                <a:gd name="T6" fmla="*/ 52 w 258"/>
                <a:gd name="T7" fmla="*/ 214 h 281"/>
                <a:gd name="T8" fmla="*/ 208 w 258"/>
                <a:gd name="T9" fmla="*/ 159 h 281"/>
                <a:gd name="T10" fmla="*/ 154 w 258"/>
                <a:gd name="T11" fmla="*/ 281 h 281"/>
                <a:gd name="T12" fmla="*/ 52 w 258"/>
                <a:gd name="T13" fmla="*/ 214 h 281"/>
                <a:gd name="T14" fmla="*/ 99 w 258"/>
                <a:gd name="T15" fmla="*/ 166 h 281"/>
                <a:gd name="T16" fmla="*/ 17 w 258"/>
                <a:gd name="T17" fmla="*/ 161 h 281"/>
                <a:gd name="T18" fmla="*/ 99 w 258"/>
                <a:gd name="T19" fmla="*/ 166 h 28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281">
                  <a:moveTo>
                    <a:pt x="218" y="103"/>
                  </a:moveTo>
                  <a:cubicBezTo>
                    <a:pt x="152" y="0"/>
                    <a:pt x="0" y="82"/>
                    <a:pt x="14" y="134"/>
                  </a:cubicBezTo>
                  <a:cubicBezTo>
                    <a:pt x="95" y="124"/>
                    <a:pt x="138" y="193"/>
                    <a:pt x="218" y="103"/>
                  </a:cubicBezTo>
                  <a:close/>
                  <a:moveTo>
                    <a:pt x="52" y="214"/>
                  </a:moveTo>
                  <a:cubicBezTo>
                    <a:pt x="93" y="182"/>
                    <a:pt x="145" y="228"/>
                    <a:pt x="208" y="159"/>
                  </a:cubicBezTo>
                  <a:cubicBezTo>
                    <a:pt x="247" y="168"/>
                    <a:pt x="258" y="279"/>
                    <a:pt x="154" y="281"/>
                  </a:cubicBezTo>
                  <a:cubicBezTo>
                    <a:pt x="75" y="277"/>
                    <a:pt x="42" y="231"/>
                    <a:pt x="52" y="214"/>
                  </a:cubicBezTo>
                  <a:close/>
                  <a:moveTo>
                    <a:pt x="99" y="166"/>
                  </a:moveTo>
                  <a:cubicBezTo>
                    <a:pt x="62" y="152"/>
                    <a:pt x="41" y="162"/>
                    <a:pt x="17" y="161"/>
                  </a:cubicBezTo>
                  <a:cubicBezTo>
                    <a:pt x="15" y="193"/>
                    <a:pt x="21" y="223"/>
                    <a:pt x="99" y="16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11379858" y="516876"/>
              <a:ext cx="190813" cy="203478"/>
            </a:xfrm>
            <a:custGeom>
              <a:gdLst>
                <a:gd name="T0" fmla="*/ 166 w 191"/>
                <a:gd name="T1" fmla="*/ 118 h 204"/>
                <a:gd name="T2" fmla="*/ 29 w 191"/>
                <a:gd name="T3" fmla="*/ 43 h 204"/>
                <a:gd name="T4" fmla="*/ 166 w 191"/>
                <a:gd name="T5" fmla="*/ 118 h 204"/>
                <a:gd name="T6" fmla="*/ 115 w 191"/>
                <a:gd name="T7" fmla="*/ 111 h 204"/>
                <a:gd name="T8" fmla="*/ 13 w 191"/>
                <a:gd name="T9" fmla="*/ 99 h 204"/>
                <a:gd name="T10" fmla="*/ 157 w 191"/>
                <a:gd name="T11" fmla="*/ 131 h 204"/>
                <a:gd name="T12" fmla="*/ 115 w 191"/>
                <a:gd name="T13" fmla="*/ 111 h 2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04">
                  <a:moveTo>
                    <a:pt x="166" y="118"/>
                  </a:moveTo>
                  <a:cubicBezTo>
                    <a:pt x="191" y="30"/>
                    <a:pt x="102" y="0"/>
                    <a:pt x="29" y="43"/>
                  </a:cubicBezTo>
                  <a:cubicBezTo>
                    <a:pt x="0" y="82"/>
                    <a:pt x="105" y="54"/>
                    <a:pt x="166" y="118"/>
                  </a:cubicBezTo>
                  <a:close/>
                  <a:moveTo>
                    <a:pt x="115" y="111"/>
                  </a:moveTo>
                  <a:cubicBezTo>
                    <a:pt x="71" y="101"/>
                    <a:pt x="9" y="72"/>
                    <a:pt x="13" y="99"/>
                  </a:cubicBezTo>
                  <a:cubicBezTo>
                    <a:pt x="29" y="198"/>
                    <a:pt x="153" y="204"/>
                    <a:pt x="157" y="131"/>
                  </a:cubicBezTo>
                  <a:cubicBezTo>
                    <a:pt x="151" y="115"/>
                    <a:pt x="133" y="121"/>
                    <a:pt x="115" y="11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11011740" y="4560685"/>
              <a:ext cx="984885" cy="2776505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11001608" y="920033"/>
              <a:ext cx="705419" cy="694443"/>
            </a:xfrm>
            <a:custGeom>
              <a:gdLst>
                <a:gd name="T0" fmla="*/ 294 w 707"/>
                <a:gd name="T1" fmla="*/ 313 h 696"/>
                <a:gd name="T2" fmla="*/ 476 w 707"/>
                <a:gd name="T3" fmla="*/ 305 h 696"/>
                <a:gd name="T4" fmla="*/ 480 w 707"/>
                <a:gd name="T5" fmla="*/ 285 h 696"/>
                <a:gd name="T6" fmla="*/ 470 w 707"/>
                <a:gd name="T7" fmla="*/ 334 h 696"/>
                <a:gd name="T8" fmla="*/ 487 w 707"/>
                <a:gd name="T9" fmla="*/ 345 h 696"/>
                <a:gd name="T10" fmla="*/ 487 w 707"/>
                <a:gd name="T11" fmla="*/ 357 h 696"/>
                <a:gd name="T12" fmla="*/ 459 w 707"/>
                <a:gd name="T13" fmla="*/ 420 h 696"/>
                <a:gd name="T14" fmla="*/ 478 w 707"/>
                <a:gd name="T15" fmla="*/ 417 h 696"/>
                <a:gd name="T16" fmla="*/ 429 w 707"/>
                <a:gd name="T17" fmla="*/ 422 h 696"/>
                <a:gd name="T18" fmla="*/ 423 w 707"/>
                <a:gd name="T19" fmla="*/ 441 h 696"/>
                <a:gd name="T20" fmla="*/ 410 w 707"/>
                <a:gd name="T21" fmla="*/ 444 h 696"/>
                <a:gd name="T22" fmla="*/ 343 w 707"/>
                <a:gd name="T23" fmla="*/ 431 h 696"/>
                <a:gd name="T24" fmla="*/ 351 w 707"/>
                <a:gd name="T25" fmla="*/ 449 h 696"/>
                <a:gd name="T26" fmla="*/ 332 w 707"/>
                <a:gd name="T27" fmla="*/ 403 h 696"/>
                <a:gd name="T28" fmla="*/ 312 w 707"/>
                <a:gd name="T29" fmla="*/ 403 h 696"/>
                <a:gd name="T30" fmla="*/ 313 w 707"/>
                <a:gd name="T31" fmla="*/ 277 h 696"/>
                <a:gd name="T32" fmla="*/ 375 w 707"/>
                <a:gd name="T33" fmla="*/ 246 h 696"/>
                <a:gd name="T34" fmla="*/ 357 w 707"/>
                <a:gd name="T35" fmla="*/ 236 h 696"/>
                <a:gd name="T36" fmla="*/ 399 w 707"/>
                <a:gd name="T37" fmla="*/ 263 h 696"/>
                <a:gd name="T38" fmla="*/ 416 w 707"/>
                <a:gd name="T39" fmla="*/ 251 h 696"/>
                <a:gd name="T40" fmla="*/ 427 w 707"/>
                <a:gd name="T41" fmla="*/ 256 h 696"/>
                <a:gd name="T42" fmla="*/ 294 w 707"/>
                <a:gd name="T43" fmla="*/ 367 h 696"/>
                <a:gd name="T44" fmla="*/ 286 w 707"/>
                <a:gd name="T45" fmla="*/ 385 h 696"/>
                <a:gd name="T46" fmla="*/ 305 w 707"/>
                <a:gd name="T47" fmla="*/ 340 h 696"/>
                <a:gd name="T48" fmla="*/ 291 w 707"/>
                <a:gd name="T49" fmla="*/ 326 h 696"/>
                <a:gd name="T50" fmla="*/ 433 w 707"/>
                <a:gd name="T51" fmla="*/ 399 h 696"/>
                <a:gd name="T52" fmla="*/ 363 w 707"/>
                <a:gd name="T53" fmla="*/ 315 h 696"/>
                <a:gd name="T54" fmla="*/ 360 w 707"/>
                <a:gd name="T55" fmla="*/ 368 h 696"/>
                <a:gd name="T56" fmla="*/ 248 w 707"/>
                <a:gd name="T57" fmla="*/ 690 h 696"/>
                <a:gd name="T58" fmla="*/ 160 w 707"/>
                <a:gd name="T59" fmla="*/ 635 h 696"/>
                <a:gd name="T60" fmla="*/ 391 w 707"/>
                <a:gd name="T61" fmla="*/ 502 h 696"/>
                <a:gd name="T62" fmla="*/ 690 w 707"/>
                <a:gd name="T63" fmla="*/ 460 h 696"/>
                <a:gd name="T64" fmla="*/ 657 w 707"/>
                <a:gd name="T65" fmla="*/ 304 h 696"/>
                <a:gd name="T66" fmla="*/ 452 w 707"/>
                <a:gd name="T67" fmla="*/ 175 h 696"/>
                <a:gd name="T68" fmla="*/ 202 w 707"/>
                <a:gd name="T69" fmla="*/ 73 h 696"/>
                <a:gd name="T70" fmla="*/ 82 w 707"/>
                <a:gd name="T71" fmla="*/ 385 h 696"/>
                <a:gd name="T72" fmla="*/ 217 w 707"/>
                <a:gd name="T73" fmla="*/ 434 h 696"/>
                <a:gd name="T74" fmla="*/ 360 w 707"/>
                <a:gd name="T75" fmla="*/ 675 h 696"/>
                <a:gd name="T76" fmla="*/ 689 w 707"/>
                <a:gd name="T77" fmla="*/ 491 h 696"/>
                <a:gd name="T78" fmla="*/ 677 w 707"/>
                <a:gd name="T79" fmla="*/ 284 h 696"/>
                <a:gd name="T80" fmla="*/ 657 w 707"/>
                <a:gd name="T81" fmla="*/ 263 h 696"/>
                <a:gd name="T82" fmla="*/ 275 w 707"/>
                <a:gd name="T83" fmla="*/ 10 h 696"/>
                <a:gd name="T84" fmla="*/ 381 w 707"/>
                <a:gd name="T85" fmla="*/ 28 h 696"/>
                <a:gd name="T86" fmla="*/ 46 w 707"/>
                <a:gd name="T87" fmla="*/ 429 h 6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7" h="696">
                  <a:moveTo>
                    <a:pt x="306" y="287"/>
                  </a:moveTo>
                  <a:cubicBezTo>
                    <a:pt x="313" y="290"/>
                    <a:pt x="316" y="299"/>
                    <a:pt x="313" y="306"/>
                  </a:cubicBezTo>
                  <a:cubicBezTo>
                    <a:pt x="309" y="313"/>
                    <a:pt x="301" y="316"/>
                    <a:pt x="294" y="313"/>
                  </a:cubicBezTo>
                  <a:cubicBezTo>
                    <a:pt x="287" y="310"/>
                    <a:pt x="283" y="301"/>
                    <a:pt x="287" y="294"/>
                  </a:cubicBezTo>
                  <a:cubicBezTo>
                    <a:pt x="290" y="287"/>
                    <a:pt x="298" y="284"/>
                    <a:pt x="306" y="287"/>
                  </a:cubicBezTo>
                  <a:close/>
                  <a:moveTo>
                    <a:pt x="476" y="305"/>
                  </a:moveTo>
                  <a:cubicBezTo>
                    <a:pt x="470" y="309"/>
                    <a:pt x="461" y="308"/>
                    <a:pt x="456" y="301"/>
                  </a:cubicBezTo>
                  <a:cubicBezTo>
                    <a:pt x="452" y="295"/>
                    <a:pt x="454" y="286"/>
                    <a:pt x="460" y="281"/>
                  </a:cubicBezTo>
                  <a:cubicBezTo>
                    <a:pt x="467" y="277"/>
                    <a:pt x="475" y="279"/>
                    <a:pt x="480" y="285"/>
                  </a:cubicBezTo>
                  <a:cubicBezTo>
                    <a:pt x="484" y="292"/>
                    <a:pt x="483" y="300"/>
                    <a:pt x="476" y="305"/>
                  </a:cubicBezTo>
                  <a:close/>
                  <a:moveTo>
                    <a:pt x="487" y="345"/>
                  </a:moveTo>
                  <a:cubicBezTo>
                    <a:pt x="479" y="346"/>
                    <a:pt x="472" y="341"/>
                    <a:pt x="470" y="334"/>
                  </a:cubicBezTo>
                  <a:cubicBezTo>
                    <a:pt x="469" y="326"/>
                    <a:pt x="473" y="318"/>
                    <a:pt x="481" y="317"/>
                  </a:cubicBezTo>
                  <a:cubicBezTo>
                    <a:pt x="489" y="315"/>
                    <a:pt x="496" y="320"/>
                    <a:pt x="498" y="328"/>
                  </a:cubicBezTo>
                  <a:cubicBezTo>
                    <a:pt x="500" y="335"/>
                    <a:pt x="495" y="343"/>
                    <a:pt x="487" y="345"/>
                  </a:cubicBezTo>
                  <a:close/>
                  <a:moveTo>
                    <a:pt x="481" y="385"/>
                  </a:moveTo>
                  <a:cubicBezTo>
                    <a:pt x="473" y="384"/>
                    <a:pt x="469" y="376"/>
                    <a:pt x="470" y="368"/>
                  </a:cubicBezTo>
                  <a:cubicBezTo>
                    <a:pt x="472" y="361"/>
                    <a:pt x="479" y="356"/>
                    <a:pt x="487" y="357"/>
                  </a:cubicBezTo>
                  <a:cubicBezTo>
                    <a:pt x="495" y="359"/>
                    <a:pt x="500" y="367"/>
                    <a:pt x="498" y="374"/>
                  </a:cubicBezTo>
                  <a:cubicBezTo>
                    <a:pt x="496" y="382"/>
                    <a:pt x="489" y="387"/>
                    <a:pt x="481" y="385"/>
                  </a:cubicBezTo>
                  <a:close/>
                  <a:moveTo>
                    <a:pt x="459" y="420"/>
                  </a:moveTo>
                  <a:cubicBezTo>
                    <a:pt x="452" y="415"/>
                    <a:pt x="451" y="406"/>
                    <a:pt x="456" y="400"/>
                  </a:cubicBezTo>
                  <a:cubicBezTo>
                    <a:pt x="461" y="394"/>
                    <a:pt x="470" y="392"/>
                    <a:pt x="476" y="397"/>
                  </a:cubicBezTo>
                  <a:cubicBezTo>
                    <a:pt x="482" y="402"/>
                    <a:pt x="483" y="411"/>
                    <a:pt x="478" y="417"/>
                  </a:cubicBezTo>
                  <a:cubicBezTo>
                    <a:pt x="474" y="423"/>
                    <a:pt x="465" y="425"/>
                    <a:pt x="459" y="420"/>
                  </a:cubicBezTo>
                  <a:close/>
                  <a:moveTo>
                    <a:pt x="423" y="441"/>
                  </a:moveTo>
                  <a:cubicBezTo>
                    <a:pt x="420" y="434"/>
                    <a:pt x="422" y="425"/>
                    <a:pt x="429" y="422"/>
                  </a:cubicBezTo>
                  <a:cubicBezTo>
                    <a:pt x="436" y="418"/>
                    <a:pt x="445" y="421"/>
                    <a:pt x="449" y="428"/>
                  </a:cubicBezTo>
                  <a:cubicBezTo>
                    <a:pt x="452" y="435"/>
                    <a:pt x="449" y="444"/>
                    <a:pt x="442" y="447"/>
                  </a:cubicBezTo>
                  <a:cubicBezTo>
                    <a:pt x="435" y="451"/>
                    <a:pt x="427" y="448"/>
                    <a:pt x="423" y="441"/>
                  </a:cubicBezTo>
                  <a:close/>
                  <a:moveTo>
                    <a:pt x="382" y="444"/>
                  </a:moveTo>
                  <a:cubicBezTo>
                    <a:pt x="382" y="436"/>
                    <a:pt x="388" y="430"/>
                    <a:pt x="396" y="430"/>
                  </a:cubicBezTo>
                  <a:cubicBezTo>
                    <a:pt x="404" y="430"/>
                    <a:pt x="410" y="436"/>
                    <a:pt x="410" y="444"/>
                  </a:cubicBezTo>
                  <a:cubicBezTo>
                    <a:pt x="411" y="452"/>
                    <a:pt x="404" y="458"/>
                    <a:pt x="396" y="458"/>
                  </a:cubicBezTo>
                  <a:cubicBezTo>
                    <a:pt x="389" y="458"/>
                    <a:pt x="382" y="452"/>
                    <a:pt x="382" y="444"/>
                  </a:cubicBezTo>
                  <a:close/>
                  <a:moveTo>
                    <a:pt x="343" y="431"/>
                  </a:moveTo>
                  <a:cubicBezTo>
                    <a:pt x="346" y="424"/>
                    <a:pt x="354" y="420"/>
                    <a:pt x="362" y="423"/>
                  </a:cubicBezTo>
                  <a:cubicBezTo>
                    <a:pt x="369" y="426"/>
                    <a:pt x="372" y="435"/>
                    <a:pt x="369" y="442"/>
                  </a:cubicBezTo>
                  <a:cubicBezTo>
                    <a:pt x="366" y="449"/>
                    <a:pt x="358" y="452"/>
                    <a:pt x="351" y="449"/>
                  </a:cubicBezTo>
                  <a:cubicBezTo>
                    <a:pt x="343" y="446"/>
                    <a:pt x="340" y="438"/>
                    <a:pt x="343" y="431"/>
                  </a:cubicBezTo>
                  <a:close/>
                  <a:moveTo>
                    <a:pt x="312" y="403"/>
                  </a:moveTo>
                  <a:cubicBezTo>
                    <a:pt x="318" y="398"/>
                    <a:pt x="327" y="398"/>
                    <a:pt x="332" y="403"/>
                  </a:cubicBezTo>
                  <a:cubicBezTo>
                    <a:pt x="338" y="409"/>
                    <a:pt x="338" y="418"/>
                    <a:pt x="332" y="424"/>
                  </a:cubicBezTo>
                  <a:cubicBezTo>
                    <a:pt x="327" y="429"/>
                    <a:pt x="318" y="429"/>
                    <a:pt x="312" y="424"/>
                  </a:cubicBezTo>
                  <a:cubicBezTo>
                    <a:pt x="307" y="418"/>
                    <a:pt x="307" y="409"/>
                    <a:pt x="312" y="403"/>
                  </a:cubicBezTo>
                  <a:close/>
                  <a:moveTo>
                    <a:pt x="335" y="259"/>
                  </a:moveTo>
                  <a:cubicBezTo>
                    <a:pt x="340" y="265"/>
                    <a:pt x="340" y="274"/>
                    <a:pt x="333" y="279"/>
                  </a:cubicBezTo>
                  <a:cubicBezTo>
                    <a:pt x="327" y="284"/>
                    <a:pt x="318" y="283"/>
                    <a:pt x="313" y="277"/>
                  </a:cubicBezTo>
                  <a:cubicBezTo>
                    <a:pt x="308" y="271"/>
                    <a:pt x="309" y="262"/>
                    <a:pt x="315" y="257"/>
                  </a:cubicBezTo>
                  <a:cubicBezTo>
                    <a:pt x="321" y="252"/>
                    <a:pt x="330" y="252"/>
                    <a:pt x="335" y="259"/>
                  </a:cubicBezTo>
                  <a:close/>
                  <a:moveTo>
                    <a:pt x="375" y="246"/>
                  </a:moveTo>
                  <a:cubicBezTo>
                    <a:pt x="376" y="254"/>
                    <a:pt x="372" y="261"/>
                    <a:pt x="364" y="263"/>
                  </a:cubicBezTo>
                  <a:cubicBezTo>
                    <a:pt x="357" y="265"/>
                    <a:pt x="349" y="260"/>
                    <a:pt x="347" y="253"/>
                  </a:cubicBezTo>
                  <a:cubicBezTo>
                    <a:pt x="345" y="245"/>
                    <a:pt x="350" y="237"/>
                    <a:pt x="357" y="236"/>
                  </a:cubicBezTo>
                  <a:cubicBezTo>
                    <a:pt x="365" y="234"/>
                    <a:pt x="373" y="238"/>
                    <a:pt x="375" y="246"/>
                  </a:cubicBezTo>
                  <a:close/>
                  <a:moveTo>
                    <a:pt x="416" y="251"/>
                  </a:moveTo>
                  <a:cubicBezTo>
                    <a:pt x="414" y="259"/>
                    <a:pt x="407" y="264"/>
                    <a:pt x="399" y="263"/>
                  </a:cubicBezTo>
                  <a:cubicBezTo>
                    <a:pt x="391" y="261"/>
                    <a:pt x="386" y="254"/>
                    <a:pt x="388" y="246"/>
                  </a:cubicBezTo>
                  <a:cubicBezTo>
                    <a:pt x="389" y="238"/>
                    <a:pt x="397" y="233"/>
                    <a:pt x="404" y="235"/>
                  </a:cubicBezTo>
                  <a:cubicBezTo>
                    <a:pt x="412" y="236"/>
                    <a:pt x="417" y="244"/>
                    <a:pt x="416" y="251"/>
                  </a:cubicBezTo>
                  <a:close/>
                  <a:moveTo>
                    <a:pt x="451" y="272"/>
                  </a:moveTo>
                  <a:cubicBezTo>
                    <a:pt x="447" y="279"/>
                    <a:pt x="438" y="280"/>
                    <a:pt x="431" y="276"/>
                  </a:cubicBezTo>
                  <a:cubicBezTo>
                    <a:pt x="425" y="272"/>
                    <a:pt x="423" y="263"/>
                    <a:pt x="427" y="256"/>
                  </a:cubicBezTo>
                  <a:cubicBezTo>
                    <a:pt x="432" y="250"/>
                    <a:pt x="441" y="248"/>
                    <a:pt x="447" y="252"/>
                  </a:cubicBezTo>
                  <a:cubicBezTo>
                    <a:pt x="454" y="257"/>
                    <a:pt x="455" y="266"/>
                    <a:pt x="451" y="272"/>
                  </a:cubicBezTo>
                  <a:close/>
                  <a:moveTo>
                    <a:pt x="294" y="367"/>
                  </a:moveTo>
                  <a:cubicBezTo>
                    <a:pt x="301" y="364"/>
                    <a:pt x="309" y="367"/>
                    <a:pt x="313" y="374"/>
                  </a:cubicBezTo>
                  <a:cubicBezTo>
                    <a:pt x="316" y="381"/>
                    <a:pt x="312" y="390"/>
                    <a:pt x="305" y="393"/>
                  </a:cubicBezTo>
                  <a:cubicBezTo>
                    <a:pt x="298" y="396"/>
                    <a:pt x="289" y="393"/>
                    <a:pt x="286" y="385"/>
                  </a:cubicBezTo>
                  <a:cubicBezTo>
                    <a:pt x="283" y="378"/>
                    <a:pt x="287" y="370"/>
                    <a:pt x="294" y="367"/>
                  </a:cubicBezTo>
                  <a:close/>
                  <a:moveTo>
                    <a:pt x="291" y="326"/>
                  </a:moveTo>
                  <a:cubicBezTo>
                    <a:pt x="299" y="326"/>
                    <a:pt x="305" y="332"/>
                    <a:pt x="305" y="340"/>
                  </a:cubicBezTo>
                  <a:cubicBezTo>
                    <a:pt x="305" y="348"/>
                    <a:pt x="299" y="354"/>
                    <a:pt x="291" y="354"/>
                  </a:cubicBezTo>
                  <a:cubicBezTo>
                    <a:pt x="283" y="354"/>
                    <a:pt x="277" y="348"/>
                    <a:pt x="277" y="340"/>
                  </a:cubicBezTo>
                  <a:cubicBezTo>
                    <a:pt x="277" y="332"/>
                    <a:pt x="283" y="326"/>
                    <a:pt x="291" y="326"/>
                  </a:cubicBezTo>
                  <a:close/>
                  <a:moveTo>
                    <a:pt x="343" y="290"/>
                  </a:moveTo>
                  <a:cubicBezTo>
                    <a:pt x="371" y="266"/>
                    <a:pt x="414" y="272"/>
                    <a:pt x="440" y="302"/>
                  </a:cubicBezTo>
                  <a:cubicBezTo>
                    <a:pt x="465" y="332"/>
                    <a:pt x="462" y="376"/>
                    <a:pt x="433" y="399"/>
                  </a:cubicBezTo>
                  <a:cubicBezTo>
                    <a:pt x="405" y="423"/>
                    <a:pt x="361" y="417"/>
                    <a:pt x="336" y="387"/>
                  </a:cubicBezTo>
                  <a:cubicBezTo>
                    <a:pt x="311" y="357"/>
                    <a:pt x="314" y="313"/>
                    <a:pt x="343" y="290"/>
                  </a:cubicBezTo>
                  <a:close/>
                  <a:moveTo>
                    <a:pt x="363" y="315"/>
                  </a:moveTo>
                  <a:cubicBezTo>
                    <a:pt x="379" y="302"/>
                    <a:pt x="402" y="305"/>
                    <a:pt x="416" y="321"/>
                  </a:cubicBezTo>
                  <a:cubicBezTo>
                    <a:pt x="429" y="338"/>
                    <a:pt x="428" y="361"/>
                    <a:pt x="412" y="374"/>
                  </a:cubicBezTo>
                  <a:cubicBezTo>
                    <a:pt x="397" y="387"/>
                    <a:pt x="374" y="384"/>
                    <a:pt x="360" y="368"/>
                  </a:cubicBezTo>
                  <a:cubicBezTo>
                    <a:pt x="346" y="351"/>
                    <a:pt x="348" y="328"/>
                    <a:pt x="363" y="315"/>
                  </a:cubicBezTo>
                  <a:close/>
                  <a:moveTo>
                    <a:pt x="160" y="635"/>
                  </a:moveTo>
                  <a:cubicBezTo>
                    <a:pt x="175" y="660"/>
                    <a:pt x="205" y="679"/>
                    <a:pt x="248" y="690"/>
                  </a:cubicBezTo>
                  <a:cubicBezTo>
                    <a:pt x="280" y="696"/>
                    <a:pt x="308" y="694"/>
                    <a:pt x="331" y="688"/>
                  </a:cubicBezTo>
                  <a:cubicBezTo>
                    <a:pt x="291" y="659"/>
                    <a:pt x="244" y="640"/>
                    <a:pt x="194" y="636"/>
                  </a:cubicBezTo>
                  <a:cubicBezTo>
                    <a:pt x="182" y="635"/>
                    <a:pt x="171" y="634"/>
                    <a:pt x="160" y="635"/>
                  </a:cubicBezTo>
                  <a:close/>
                  <a:moveTo>
                    <a:pt x="360" y="675"/>
                  </a:moveTo>
                  <a:cubicBezTo>
                    <a:pt x="387" y="658"/>
                    <a:pt x="398" y="628"/>
                    <a:pt x="382" y="592"/>
                  </a:cubicBezTo>
                  <a:cubicBezTo>
                    <a:pt x="356" y="522"/>
                    <a:pt x="385" y="512"/>
                    <a:pt x="391" y="502"/>
                  </a:cubicBezTo>
                  <a:cubicBezTo>
                    <a:pt x="410" y="579"/>
                    <a:pt x="463" y="616"/>
                    <a:pt x="526" y="616"/>
                  </a:cubicBezTo>
                  <a:cubicBezTo>
                    <a:pt x="545" y="575"/>
                    <a:pt x="573" y="538"/>
                    <a:pt x="608" y="509"/>
                  </a:cubicBezTo>
                  <a:cubicBezTo>
                    <a:pt x="633" y="488"/>
                    <a:pt x="661" y="472"/>
                    <a:pt x="690" y="460"/>
                  </a:cubicBezTo>
                  <a:cubicBezTo>
                    <a:pt x="687" y="415"/>
                    <a:pt x="660" y="375"/>
                    <a:pt x="608" y="368"/>
                  </a:cubicBezTo>
                  <a:cubicBezTo>
                    <a:pt x="560" y="366"/>
                    <a:pt x="518" y="380"/>
                    <a:pt x="517" y="358"/>
                  </a:cubicBezTo>
                  <a:cubicBezTo>
                    <a:pt x="579" y="346"/>
                    <a:pt x="626" y="328"/>
                    <a:pt x="657" y="304"/>
                  </a:cubicBezTo>
                  <a:cubicBezTo>
                    <a:pt x="650" y="296"/>
                    <a:pt x="642" y="288"/>
                    <a:pt x="636" y="280"/>
                  </a:cubicBezTo>
                  <a:cubicBezTo>
                    <a:pt x="587" y="222"/>
                    <a:pt x="563" y="147"/>
                    <a:pt x="567" y="72"/>
                  </a:cubicBezTo>
                  <a:cubicBezTo>
                    <a:pt x="527" y="78"/>
                    <a:pt x="486" y="111"/>
                    <a:pt x="452" y="175"/>
                  </a:cubicBezTo>
                  <a:cubicBezTo>
                    <a:pt x="443" y="116"/>
                    <a:pt x="425" y="75"/>
                    <a:pt x="402" y="49"/>
                  </a:cubicBezTo>
                  <a:cubicBezTo>
                    <a:pt x="352" y="74"/>
                    <a:pt x="296" y="84"/>
                    <a:pt x="239" y="79"/>
                  </a:cubicBezTo>
                  <a:cubicBezTo>
                    <a:pt x="226" y="78"/>
                    <a:pt x="214" y="76"/>
                    <a:pt x="202" y="73"/>
                  </a:cubicBezTo>
                  <a:cubicBezTo>
                    <a:pt x="182" y="117"/>
                    <a:pt x="195" y="172"/>
                    <a:pt x="256" y="207"/>
                  </a:cubicBezTo>
                  <a:cubicBezTo>
                    <a:pt x="251" y="244"/>
                    <a:pt x="134" y="172"/>
                    <a:pt x="58" y="233"/>
                  </a:cubicBezTo>
                  <a:cubicBezTo>
                    <a:pt x="78" y="281"/>
                    <a:pt x="87" y="333"/>
                    <a:pt x="82" y="385"/>
                  </a:cubicBezTo>
                  <a:cubicBezTo>
                    <a:pt x="80" y="405"/>
                    <a:pt x="76" y="424"/>
                    <a:pt x="71" y="443"/>
                  </a:cubicBezTo>
                  <a:cubicBezTo>
                    <a:pt x="109" y="459"/>
                    <a:pt x="161" y="452"/>
                    <a:pt x="212" y="414"/>
                  </a:cubicBezTo>
                  <a:cubicBezTo>
                    <a:pt x="226" y="402"/>
                    <a:pt x="237" y="416"/>
                    <a:pt x="217" y="434"/>
                  </a:cubicBezTo>
                  <a:cubicBezTo>
                    <a:pt x="161" y="501"/>
                    <a:pt x="138" y="561"/>
                    <a:pt x="149" y="608"/>
                  </a:cubicBezTo>
                  <a:cubicBezTo>
                    <a:pt x="164" y="607"/>
                    <a:pt x="180" y="607"/>
                    <a:pt x="196" y="608"/>
                  </a:cubicBezTo>
                  <a:cubicBezTo>
                    <a:pt x="257" y="614"/>
                    <a:pt x="313" y="638"/>
                    <a:pt x="360" y="675"/>
                  </a:cubicBezTo>
                  <a:close/>
                  <a:moveTo>
                    <a:pt x="558" y="613"/>
                  </a:moveTo>
                  <a:cubicBezTo>
                    <a:pt x="579" y="609"/>
                    <a:pt x="600" y="602"/>
                    <a:pt x="622" y="591"/>
                  </a:cubicBezTo>
                  <a:cubicBezTo>
                    <a:pt x="661" y="569"/>
                    <a:pt x="683" y="530"/>
                    <a:pt x="689" y="491"/>
                  </a:cubicBezTo>
                  <a:cubicBezTo>
                    <a:pt x="667" y="501"/>
                    <a:pt x="645" y="514"/>
                    <a:pt x="626" y="530"/>
                  </a:cubicBezTo>
                  <a:cubicBezTo>
                    <a:pt x="598" y="553"/>
                    <a:pt x="575" y="581"/>
                    <a:pt x="558" y="613"/>
                  </a:cubicBezTo>
                  <a:close/>
                  <a:moveTo>
                    <a:pt x="677" y="284"/>
                  </a:moveTo>
                  <a:cubicBezTo>
                    <a:pt x="701" y="254"/>
                    <a:pt x="707" y="217"/>
                    <a:pt x="692" y="170"/>
                  </a:cubicBezTo>
                  <a:cubicBezTo>
                    <a:pt x="669" y="113"/>
                    <a:pt x="634" y="79"/>
                    <a:pt x="594" y="72"/>
                  </a:cubicBezTo>
                  <a:cubicBezTo>
                    <a:pt x="590" y="141"/>
                    <a:pt x="613" y="209"/>
                    <a:pt x="657" y="263"/>
                  </a:cubicBezTo>
                  <a:cubicBezTo>
                    <a:pt x="663" y="270"/>
                    <a:pt x="670" y="278"/>
                    <a:pt x="677" y="284"/>
                  </a:cubicBezTo>
                  <a:close/>
                  <a:moveTo>
                    <a:pt x="381" y="28"/>
                  </a:moveTo>
                  <a:cubicBezTo>
                    <a:pt x="347" y="3"/>
                    <a:pt x="308" y="0"/>
                    <a:pt x="275" y="10"/>
                  </a:cubicBezTo>
                  <a:cubicBezTo>
                    <a:pt x="251" y="18"/>
                    <a:pt x="232" y="31"/>
                    <a:pt x="217" y="48"/>
                  </a:cubicBezTo>
                  <a:cubicBezTo>
                    <a:pt x="225" y="50"/>
                    <a:pt x="233" y="51"/>
                    <a:pt x="242" y="51"/>
                  </a:cubicBezTo>
                  <a:cubicBezTo>
                    <a:pt x="290" y="56"/>
                    <a:pt x="338" y="48"/>
                    <a:pt x="381" y="28"/>
                  </a:cubicBezTo>
                  <a:close/>
                  <a:moveTo>
                    <a:pt x="37" y="255"/>
                  </a:moveTo>
                  <a:cubicBezTo>
                    <a:pt x="26" y="269"/>
                    <a:pt x="17" y="288"/>
                    <a:pt x="10" y="311"/>
                  </a:cubicBezTo>
                  <a:cubicBezTo>
                    <a:pt x="0" y="364"/>
                    <a:pt x="16" y="405"/>
                    <a:pt x="46" y="429"/>
                  </a:cubicBezTo>
                  <a:cubicBezTo>
                    <a:pt x="50" y="414"/>
                    <a:pt x="53" y="398"/>
                    <a:pt x="55" y="382"/>
                  </a:cubicBezTo>
                  <a:cubicBezTo>
                    <a:pt x="59" y="339"/>
                    <a:pt x="53" y="295"/>
                    <a:pt x="37" y="255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10493757" y="4331034"/>
              <a:ext cx="210655" cy="208544"/>
            </a:xfrm>
            <a:custGeom>
              <a:gdLst>
                <a:gd name="T0" fmla="*/ 119 w 211"/>
                <a:gd name="T1" fmla="*/ 199 h 209"/>
                <a:gd name="T2" fmla="*/ 24 w 211"/>
                <a:gd name="T3" fmla="*/ 107 h 209"/>
                <a:gd name="T4" fmla="*/ 122 w 211"/>
                <a:gd name="T5" fmla="*/ 168 h 209"/>
                <a:gd name="T6" fmla="*/ 119 w 211"/>
                <a:gd name="T7" fmla="*/ 199 h 209"/>
                <a:gd name="T8" fmla="*/ 63 w 211"/>
                <a:gd name="T9" fmla="*/ 59 h 209"/>
                <a:gd name="T10" fmla="*/ 156 w 211"/>
                <a:gd name="T11" fmla="*/ 176 h 209"/>
                <a:gd name="T12" fmla="*/ 63 w 211"/>
                <a:gd name="T13" fmla="*/ 59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9">
                  <a:moveTo>
                    <a:pt x="119" y="199"/>
                  </a:moveTo>
                  <a:cubicBezTo>
                    <a:pt x="72" y="209"/>
                    <a:pt x="0" y="170"/>
                    <a:pt x="24" y="107"/>
                  </a:cubicBezTo>
                  <a:cubicBezTo>
                    <a:pt x="59" y="89"/>
                    <a:pt x="78" y="153"/>
                    <a:pt x="122" y="168"/>
                  </a:cubicBezTo>
                  <a:cubicBezTo>
                    <a:pt x="139" y="180"/>
                    <a:pt x="141" y="186"/>
                    <a:pt x="119" y="199"/>
                  </a:cubicBezTo>
                  <a:close/>
                  <a:moveTo>
                    <a:pt x="63" y="59"/>
                  </a:moveTo>
                  <a:cubicBezTo>
                    <a:pt x="123" y="0"/>
                    <a:pt x="211" y="113"/>
                    <a:pt x="156" y="176"/>
                  </a:cubicBezTo>
                  <a:cubicBezTo>
                    <a:pt x="124" y="127"/>
                    <a:pt x="65" y="135"/>
                    <a:pt x="63" y="5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10497979" y="4088718"/>
              <a:ext cx="341100" cy="282421"/>
            </a:xfrm>
            <a:custGeom>
              <a:gdLst>
                <a:gd name="T0" fmla="*/ 183 w 342"/>
                <a:gd name="T1" fmla="*/ 197 h 283"/>
                <a:gd name="T2" fmla="*/ 139 w 342"/>
                <a:gd name="T3" fmla="*/ 274 h 283"/>
                <a:gd name="T4" fmla="*/ 183 w 342"/>
                <a:gd name="T5" fmla="*/ 197 h 283"/>
                <a:gd name="T6" fmla="*/ 212 w 342"/>
                <a:gd name="T7" fmla="*/ 264 h 283"/>
                <a:gd name="T8" fmla="*/ 247 w 342"/>
                <a:gd name="T9" fmla="*/ 61 h 283"/>
                <a:gd name="T10" fmla="*/ 212 w 342"/>
                <a:gd name="T11" fmla="*/ 264 h 283"/>
                <a:gd name="T12" fmla="*/ 105 w 342"/>
                <a:gd name="T13" fmla="*/ 222 h 283"/>
                <a:gd name="T14" fmla="*/ 184 w 342"/>
                <a:gd name="T15" fmla="*/ 48 h 283"/>
                <a:gd name="T16" fmla="*/ 105 w 342"/>
                <a:gd name="T17" fmla="*/ 222 h 2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283">
                  <a:moveTo>
                    <a:pt x="183" y="197"/>
                  </a:moveTo>
                  <a:cubicBezTo>
                    <a:pt x="202" y="242"/>
                    <a:pt x="171" y="283"/>
                    <a:pt x="139" y="274"/>
                  </a:cubicBezTo>
                  <a:cubicBezTo>
                    <a:pt x="124" y="261"/>
                    <a:pt x="153" y="222"/>
                    <a:pt x="183" y="197"/>
                  </a:cubicBezTo>
                  <a:close/>
                  <a:moveTo>
                    <a:pt x="212" y="264"/>
                  </a:moveTo>
                  <a:cubicBezTo>
                    <a:pt x="231" y="204"/>
                    <a:pt x="169" y="113"/>
                    <a:pt x="247" y="61"/>
                  </a:cubicBezTo>
                  <a:cubicBezTo>
                    <a:pt x="342" y="74"/>
                    <a:pt x="309" y="230"/>
                    <a:pt x="212" y="264"/>
                  </a:cubicBezTo>
                  <a:close/>
                  <a:moveTo>
                    <a:pt x="105" y="222"/>
                  </a:moveTo>
                  <a:cubicBezTo>
                    <a:pt x="0" y="144"/>
                    <a:pt x="143" y="0"/>
                    <a:pt x="184" y="48"/>
                  </a:cubicBezTo>
                  <a:cubicBezTo>
                    <a:pt x="149" y="111"/>
                    <a:pt x="197" y="188"/>
                    <a:pt x="105" y="22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>
              <a:spLocks noEditPoints="1"/>
            </p:cNvSpPr>
            <p:nvPr/>
          </p:nvSpPr>
          <p:spPr bwMode="auto">
            <a:xfrm>
              <a:off x="11376903" y="2818457"/>
              <a:ext cx="345322" cy="303529"/>
            </a:xfrm>
            <a:custGeom>
              <a:gdLst>
                <a:gd name="T0" fmla="*/ 171 w 346"/>
                <a:gd name="T1" fmla="*/ 114 h 304"/>
                <a:gd name="T2" fmla="*/ 126 w 346"/>
                <a:gd name="T3" fmla="*/ 6 h 304"/>
                <a:gd name="T4" fmla="*/ 171 w 346"/>
                <a:gd name="T5" fmla="*/ 114 h 304"/>
                <a:gd name="T6" fmla="*/ 107 w 346"/>
                <a:gd name="T7" fmla="*/ 51 h 304"/>
                <a:gd name="T8" fmla="*/ 183 w 346"/>
                <a:gd name="T9" fmla="*/ 272 h 304"/>
                <a:gd name="T10" fmla="*/ 134 w 346"/>
                <a:gd name="T11" fmla="*/ 124 h 304"/>
                <a:gd name="T12" fmla="*/ 107 w 346"/>
                <a:gd name="T13" fmla="*/ 51 h 304"/>
                <a:gd name="T14" fmla="*/ 184 w 346"/>
                <a:gd name="T15" fmla="*/ 28 h 304"/>
                <a:gd name="T16" fmla="*/ 250 w 346"/>
                <a:gd name="T17" fmla="*/ 263 h 304"/>
                <a:gd name="T18" fmla="*/ 200 w 346"/>
                <a:gd name="T19" fmla="*/ 184 h 304"/>
                <a:gd name="T20" fmla="*/ 184 w 346"/>
                <a:gd name="T21" fmla="*/ 28 h 3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304">
                  <a:moveTo>
                    <a:pt x="171" y="114"/>
                  </a:moveTo>
                  <a:cubicBezTo>
                    <a:pt x="204" y="55"/>
                    <a:pt x="150" y="0"/>
                    <a:pt x="126" y="6"/>
                  </a:cubicBezTo>
                  <a:cubicBezTo>
                    <a:pt x="129" y="34"/>
                    <a:pt x="145" y="126"/>
                    <a:pt x="171" y="114"/>
                  </a:cubicBezTo>
                  <a:close/>
                  <a:moveTo>
                    <a:pt x="107" y="51"/>
                  </a:moveTo>
                  <a:cubicBezTo>
                    <a:pt x="0" y="154"/>
                    <a:pt x="64" y="304"/>
                    <a:pt x="183" y="272"/>
                  </a:cubicBezTo>
                  <a:cubicBezTo>
                    <a:pt x="176" y="236"/>
                    <a:pt x="141" y="210"/>
                    <a:pt x="134" y="124"/>
                  </a:cubicBezTo>
                  <a:cubicBezTo>
                    <a:pt x="129" y="88"/>
                    <a:pt x="121" y="62"/>
                    <a:pt x="107" y="51"/>
                  </a:cubicBezTo>
                  <a:close/>
                  <a:moveTo>
                    <a:pt x="184" y="28"/>
                  </a:moveTo>
                  <a:cubicBezTo>
                    <a:pt x="340" y="63"/>
                    <a:pt x="346" y="217"/>
                    <a:pt x="250" y="263"/>
                  </a:cubicBezTo>
                  <a:cubicBezTo>
                    <a:pt x="196" y="281"/>
                    <a:pt x="183" y="237"/>
                    <a:pt x="200" y="184"/>
                  </a:cubicBezTo>
                  <a:cubicBezTo>
                    <a:pt x="230" y="90"/>
                    <a:pt x="209" y="67"/>
                    <a:pt x="184" y="2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>
              <a:spLocks noEditPoints="1"/>
            </p:cNvSpPr>
            <p:nvPr/>
          </p:nvSpPr>
          <p:spPr bwMode="auto">
            <a:xfrm>
              <a:off x="8714802" y="4350875"/>
              <a:ext cx="205589" cy="150709"/>
            </a:xfrm>
            <a:custGeom>
              <a:gdLst>
                <a:gd name="T0" fmla="*/ 121 w 206"/>
                <a:gd name="T1" fmla="*/ 2 h 151"/>
                <a:gd name="T2" fmla="*/ 109 w 206"/>
                <a:gd name="T3" fmla="*/ 151 h 151"/>
                <a:gd name="T4" fmla="*/ 121 w 206"/>
                <a:gd name="T5" fmla="*/ 2 h 151"/>
                <a:gd name="T6" fmla="*/ 66 w 206"/>
                <a:gd name="T7" fmla="*/ 142 h 151"/>
                <a:gd name="T8" fmla="*/ 61 w 206"/>
                <a:gd name="T9" fmla="*/ 10 h 151"/>
                <a:gd name="T10" fmla="*/ 90 w 206"/>
                <a:gd name="T11" fmla="*/ 121 h 151"/>
                <a:gd name="T12" fmla="*/ 66 w 206"/>
                <a:gd name="T13" fmla="*/ 142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51">
                  <a:moveTo>
                    <a:pt x="121" y="2"/>
                  </a:moveTo>
                  <a:cubicBezTo>
                    <a:pt x="206" y="0"/>
                    <a:pt x="192" y="142"/>
                    <a:pt x="109" y="151"/>
                  </a:cubicBezTo>
                  <a:cubicBezTo>
                    <a:pt x="120" y="93"/>
                    <a:pt x="71" y="58"/>
                    <a:pt x="121" y="2"/>
                  </a:cubicBezTo>
                  <a:close/>
                  <a:moveTo>
                    <a:pt x="66" y="142"/>
                  </a:moveTo>
                  <a:cubicBezTo>
                    <a:pt x="25" y="117"/>
                    <a:pt x="0" y="39"/>
                    <a:pt x="61" y="10"/>
                  </a:cubicBezTo>
                  <a:cubicBezTo>
                    <a:pt x="98" y="21"/>
                    <a:pt x="68" y="80"/>
                    <a:pt x="90" y="121"/>
                  </a:cubicBezTo>
                  <a:cubicBezTo>
                    <a:pt x="94" y="142"/>
                    <a:pt x="91" y="148"/>
                    <a:pt x="66" y="14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8760394" y="3550050"/>
              <a:ext cx="501941" cy="401890"/>
            </a:xfrm>
            <a:custGeom>
              <a:gdLst>
                <a:gd name="T0" fmla="*/ 481 w 503"/>
                <a:gd name="T1" fmla="*/ 403 h 403"/>
                <a:gd name="T2" fmla="*/ 350 w 503"/>
                <a:gd name="T3" fmla="*/ 307 h 403"/>
                <a:gd name="T4" fmla="*/ 289 w 503"/>
                <a:gd name="T5" fmla="*/ 298 h 403"/>
                <a:gd name="T6" fmla="*/ 312 w 503"/>
                <a:gd name="T7" fmla="*/ 244 h 403"/>
                <a:gd name="T8" fmla="*/ 52 w 503"/>
                <a:gd name="T9" fmla="*/ 37 h 403"/>
                <a:gd name="T10" fmla="*/ 62 w 503"/>
                <a:gd name="T11" fmla="*/ 4 h 403"/>
                <a:gd name="T12" fmla="*/ 271 w 503"/>
                <a:gd name="T13" fmla="*/ 85 h 403"/>
                <a:gd name="T14" fmla="*/ 312 w 503"/>
                <a:gd name="T15" fmla="*/ 45 h 403"/>
                <a:gd name="T16" fmla="*/ 368 w 503"/>
                <a:gd name="T17" fmla="*/ 250 h 403"/>
                <a:gd name="T18" fmla="*/ 501 w 503"/>
                <a:gd name="T19" fmla="*/ 367 h 403"/>
                <a:gd name="T20" fmla="*/ 481 w 503"/>
                <a:gd name="T21" fmla="*/ 403 h 4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402">
                  <a:moveTo>
                    <a:pt x="481" y="403"/>
                  </a:moveTo>
                  <a:cubicBezTo>
                    <a:pt x="412" y="353"/>
                    <a:pt x="393" y="322"/>
                    <a:pt x="350" y="307"/>
                  </a:cubicBezTo>
                  <a:cubicBezTo>
                    <a:pt x="337" y="304"/>
                    <a:pt x="292" y="316"/>
                    <a:pt x="289" y="298"/>
                  </a:cubicBezTo>
                  <a:cubicBezTo>
                    <a:pt x="305" y="281"/>
                    <a:pt x="330" y="279"/>
                    <a:pt x="312" y="244"/>
                  </a:cubicBezTo>
                  <a:cubicBezTo>
                    <a:pt x="286" y="161"/>
                    <a:pt x="230" y="73"/>
                    <a:pt x="52" y="37"/>
                  </a:cubicBezTo>
                  <a:cubicBezTo>
                    <a:pt x="7" y="27"/>
                    <a:pt x="0" y="0"/>
                    <a:pt x="62" y="4"/>
                  </a:cubicBezTo>
                  <a:cubicBezTo>
                    <a:pt x="186" y="19"/>
                    <a:pt x="239" y="62"/>
                    <a:pt x="271" y="85"/>
                  </a:cubicBezTo>
                  <a:cubicBezTo>
                    <a:pt x="278" y="42"/>
                    <a:pt x="304" y="34"/>
                    <a:pt x="312" y="45"/>
                  </a:cubicBezTo>
                  <a:cubicBezTo>
                    <a:pt x="286" y="88"/>
                    <a:pt x="343" y="179"/>
                    <a:pt x="368" y="250"/>
                  </a:cubicBezTo>
                  <a:cubicBezTo>
                    <a:pt x="430" y="293"/>
                    <a:pt x="503" y="362"/>
                    <a:pt x="501" y="367"/>
                  </a:cubicBezTo>
                  <a:cubicBezTo>
                    <a:pt x="481" y="403"/>
                    <a:pt x="481" y="403"/>
                    <a:pt x="481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9996882" y="3665720"/>
              <a:ext cx="150709" cy="139733"/>
            </a:xfrm>
            <a:custGeom>
              <a:gdLst>
                <a:gd name="T0" fmla="*/ 60 w 151"/>
                <a:gd name="T1" fmla="*/ 136 h 140"/>
                <a:gd name="T2" fmla="*/ 93 w 151"/>
                <a:gd name="T3" fmla="*/ 2 h 140"/>
                <a:gd name="T4" fmla="*/ 133 w 151"/>
                <a:gd name="T5" fmla="*/ 63 h 140"/>
                <a:gd name="T6" fmla="*/ 88 w 151"/>
                <a:gd name="T7" fmla="*/ 113 h 140"/>
                <a:gd name="T8" fmla="*/ 60 w 151"/>
                <a:gd name="T9" fmla="*/ 136 h 1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0">
                  <a:moveTo>
                    <a:pt x="60" y="136"/>
                  </a:moveTo>
                  <a:cubicBezTo>
                    <a:pt x="0" y="111"/>
                    <a:pt x="38" y="10"/>
                    <a:pt x="93" y="2"/>
                  </a:cubicBezTo>
                  <a:cubicBezTo>
                    <a:pt x="119" y="0"/>
                    <a:pt x="122" y="49"/>
                    <a:pt x="133" y="63"/>
                  </a:cubicBezTo>
                  <a:cubicBezTo>
                    <a:pt x="151" y="101"/>
                    <a:pt x="124" y="140"/>
                    <a:pt x="88" y="113"/>
                  </a:cubicBezTo>
                  <a:cubicBezTo>
                    <a:pt x="70" y="98"/>
                    <a:pt x="65" y="125"/>
                    <a:pt x="60" y="13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>
              <a:spLocks noEditPoints="1"/>
            </p:cNvSpPr>
            <p:nvPr/>
          </p:nvSpPr>
          <p:spPr bwMode="auto">
            <a:xfrm>
              <a:off x="8945297" y="3369368"/>
              <a:ext cx="285376" cy="286220"/>
            </a:xfrm>
            <a:custGeom>
              <a:gdLst>
                <a:gd name="T0" fmla="*/ 91 w 286"/>
                <a:gd name="T1" fmla="*/ 218 h 287"/>
                <a:gd name="T2" fmla="*/ 155 w 286"/>
                <a:gd name="T3" fmla="*/ 22 h 287"/>
                <a:gd name="T4" fmla="*/ 91 w 286"/>
                <a:gd name="T5" fmla="*/ 218 h 287"/>
                <a:gd name="T6" fmla="*/ 227 w 286"/>
                <a:gd name="T7" fmla="*/ 73 h 287"/>
                <a:gd name="T8" fmla="*/ 147 w 286"/>
                <a:gd name="T9" fmla="*/ 218 h 287"/>
                <a:gd name="T10" fmla="*/ 276 w 286"/>
                <a:gd name="T11" fmla="*/ 185 h 287"/>
                <a:gd name="T12" fmla="*/ 227 w 286"/>
                <a:gd name="T13" fmla="*/ 73 h 287"/>
                <a:gd name="T14" fmla="*/ 172 w 286"/>
                <a:gd name="T15" fmla="*/ 112 h 287"/>
                <a:gd name="T16" fmla="*/ 180 w 286"/>
                <a:gd name="T17" fmla="*/ 29 h 287"/>
                <a:gd name="T18" fmla="*/ 172 w 286"/>
                <a:gd name="T19" fmla="*/ 112 h 28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" h="287">
                  <a:moveTo>
                    <a:pt x="91" y="218"/>
                  </a:moveTo>
                  <a:cubicBezTo>
                    <a:pt x="0" y="137"/>
                    <a:pt x="105" y="0"/>
                    <a:pt x="155" y="22"/>
                  </a:cubicBezTo>
                  <a:cubicBezTo>
                    <a:pt x="132" y="100"/>
                    <a:pt x="192" y="154"/>
                    <a:pt x="91" y="218"/>
                  </a:cubicBezTo>
                  <a:close/>
                  <a:moveTo>
                    <a:pt x="227" y="73"/>
                  </a:moveTo>
                  <a:cubicBezTo>
                    <a:pt x="189" y="108"/>
                    <a:pt x="226" y="167"/>
                    <a:pt x="147" y="218"/>
                  </a:cubicBezTo>
                  <a:cubicBezTo>
                    <a:pt x="150" y="258"/>
                    <a:pt x="257" y="287"/>
                    <a:pt x="276" y="185"/>
                  </a:cubicBezTo>
                  <a:cubicBezTo>
                    <a:pt x="286" y="106"/>
                    <a:pt x="246" y="66"/>
                    <a:pt x="227" y="73"/>
                  </a:cubicBezTo>
                  <a:close/>
                  <a:moveTo>
                    <a:pt x="172" y="112"/>
                  </a:moveTo>
                  <a:cubicBezTo>
                    <a:pt x="164" y="72"/>
                    <a:pt x="178" y="54"/>
                    <a:pt x="180" y="29"/>
                  </a:cubicBezTo>
                  <a:cubicBezTo>
                    <a:pt x="213" y="33"/>
                    <a:pt x="241" y="44"/>
                    <a:pt x="172" y="11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8622772" y="4066766"/>
              <a:ext cx="207700" cy="17941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9045770" y="3807141"/>
              <a:ext cx="692754" cy="699509"/>
            </a:xfrm>
            <a:custGeom>
              <a:gdLst>
                <a:gd name="T0" fmla="*/ 315 w 694"/>
                <a:gd name="T1" fmla="*/ 281 h 701"/>
                <a:gd name="T2" fmla="*/ 277 w 694"/>
                <a:gd name="T3" fmla="*/ 459 h 701"/>
                <a:gd name="T4" fmla="*/ 256 w 694"/>
                <a:gd name="T5" fmla="*/ 460 h 701"/>
                <a:gd name="T6" fmla="*/ 306 w 694"/>
                <a:gd name="T7" fmla="*/ 458 h 701"/>
                <a:gd name="T8" fmla="*/ 314 w 694"/>
                <a:gd name="T9" fmla="*/ 477 h 701"/>
                <a:gd name="T10" fmla="*/ 327 w 694"/>
                <a:gd name="T11" fmla="*/ 479 h 701"/>
                <a:gd name="T12" fmla="*/ 393 w 694"/>
                <a:gd name="T13" fmla="*/ 461 h 701"/>
                <a:gd name="T14" fmla="*/ 387 w 694"/>
                <a:gd name="T15" fmla="*/ 480 h 701"/>
                <a:gd name="T16" fmla="*/ 399 w 694"/>
                <a:gd name="T17" fmla="*/ 433 h 701"/>
                <a:gd name="T18" fmla="*/ 419 w 694"/>
                <a:gd name="T19" fmla="*/ 430 h 701"/>
                <a:gd name="T20" fmla="*/ 424 w 694"/>
                <a:gd name="T21" fmla="*/ 418 h 701"/>
                <a:gd name="T22" fmla="*/ 423 w 694"/>
                <a:gd name="T23" fmla="*/ 349 h 701"/>
                <a:gd name="T24" fmla="*/ 440 w 694"/>
                <a:gd name="T25" fmla="*/ 360 h 701"/>
                <a:gd name="T26" fmla="*/ 398 w 694"/>
                <a:gd name="T27" fmla="*/ 334 h 701"/>
                <a:gd name="T28" fmla="*/ 401 w 694"/>
                <a:gd name="T29" fmla="*/ 314 h 701"/>
                <a:gd name="T30" fmla="*/ 276 w 694"/>
                <a:gd name="T31" fmla="*/ 294 h 701"/>
                <a:gd name="T32" fmla="*/ 235 w 694"/>
                <a:gd name="T33" fmla="*/ 350 h 701"/>
                <a:gd name="T34" fmla="*/ 228 w 694"/>
                <a:gd name="T35" fmla="*/ 331 h 701"/>
                <a:gd name="T36" fmla="*/ 248 w 694"/>
                <a:gd name="T37" fmla="*/ 376 h 701"/>
                <a:gd name="T38" fmla="*/ 234 w 694"/>
                <a:gd name="T39" fmla="*/ 391 h 701"/>
                <a:gd name="T40" fmla="*/ 237 w 694"/>
                <a:gd name="T41" fmla="*/ 403 h 701"/>
                <a:gd name="T42" fmla="*/ 368 w 694"/>
                <a:gd name="T43" fmla="*/ 290 h 701"/>
                <a:gd name="T44" fmla="*/ 387 w 694"/>
                <a:gd name="T45" fmla="*/ 286 h 701"/>
                <a:gd name="T46" fmla="*/ 339 w 694"/>
                <a:gd name="T47" fmla="*/ 297 h 701"/>
                <a:gd name="T48" fmla="*/ 328 w 694"/>
                <a:gd name="T49" fmla="*/ 280 h 701"/>
                <a:gd name="T50" fmla="*/ 377 w 694"/>
                <a:gd name="T51" fmla="*/ 433 h 701"/>
                <a:gd name="T52" fmla="*/ 305 w 694"/>
                <a:gd name="T53" fmla="*/ 350 h 701"/>
                <a:gd name="T54" fmla="*/ 358 w 694"/>
                <a:gd name="T55" fmla="*/ 355 h 701"/>
                <a:gd name="T56" fmla="*/ 694 w 694"/>
                <a:gd name="T57" fmla="*/ 298 h 701"/>
                <a:gd name="T58" fmla="*/ 654 w 694"/>
                <a:gd name="T59" fmla="*/ 202 h 701"/>
                <a:gd name="T60" fmla="*/ 485 w 694"/>
                <a:gd name="T61" fmla="*/ 408 h 701"/>
                <a:gd name="T62" fmla="*/ 395 w 694"/>
                <a:gd name="T63" fmla="*/ 696 h 701"/>
                <a:gd name="T64" fmla="*/ 245 w 694"/>
                <a:gd name="T65" fmla="*/ 638 h 701"/>
                <a:gd name="T66" fmla="*/ 152 w 694"/>
                <a:gd name="T67" fmla="*/ 414 h 701"/>
                <a:gd name="T68" fmla="*/ 93 w 694"/>
                <a:gd name="T69" fmla="*/ 150 h 701"/>
                <a:gd name="T70" fmla="*/ 421 w 694"/>
                <a:gd name="T71" fmla="*/ 84 h 701"/>
                <a:gd name="T72" fmla="*/ 446 w 694"/>
                <a:gd name="T73" fmla="*/ 225 h 701"/>
                <a:gd name="T74" fmla="*/ 661 w 694"/>
                <a:gd name="T75" fmla="*/ 406 h 701"/>
                <a:gd name="T76" fmla="*/ 425 w 694"/>
                <a:gd name="T77" fmla="*/ 700 h 701"/>
                <a:gd name="T78" fmla="*/ 223 w 694"/>
                <a:gd name="T79" fmla="*/ 654 h 701"/>
                <a:gd name="T80" fmla="*/ 205 w 694"/>
                <a:gd name="T81" fmla="*/ 631 h 701"/>
                <a:gd name="T82" fmla="*/ 19 w 694"/>
                <a:gd name="T83" fmla="*/ 212 h 701"/>
                <a:gd name="T84" fmla="*/ 20 w 694"/>
                <a:gd name="T85" fmla="*/ 320 h 701"/>
                <a:gd name="T86" fmla="*/ 470 w 694"/>
                <a:gd name="T87" fmla="*/ 56 h 7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4" h="701">
                  <a:moveTo>
                    <a:pt x="287" y="288"/>
                  </a:moveTo>
                  <a:cubicBezTo>
                    <a:pt x="289" y="296"/>
                    <a:pt x="297" y="300"/>
                    <a:pt x="305" y="298"/>
                  </a:cubicBezTo>
                  <a:cubicBezTo>
                    <a:pt x="312" y="296"/>
                    <a:pt x="317" y="288"/>
                    <a:pt x="315" y="281"/>
                  </a:cubicBezTo>
                  <a:cubicBezTo>
                    <a:pt x="313" y="273"/>
                    <a:pt x="305" y="269"/>
                    <a:pt x="297" y="271"/>
                  </a:cubicBezTo>
                  <a:cubicBezTo>
                    <a:pt x="290" y="273"/>
                    <a:pt x="285" y="281"/>
                    <a:pt x="287" y="288"/>
                  </a:cubicBezTo>
                  <a:close/>
                  <a:moveTo>
                    <a:pt x="277" y="459"/>
                  </a:moveTo>
                  <a:cubicBezTo>
                    <a:pt x="282" y="454"/>
                    <a:pt x="282" y="445"/>
                    <a:pt x="276" y="439"/>
                  </a:cubicBezTo>
                  <a:cubicBezTo>
                    <a:pt x="270" y="434"/>
                    <a:pt x="261" y="434"/>
                    <a:pt x="256" y="440"/>
                  </a:cubicBezTo>
                  <a:cubicBezTo>
                    <a:pt x="251" y="445"/>
                    <a:pt x="251" y="454"/>
                    <a:pt x="256" y="460"/>
                  </a:cubicBezTo>
                  <a:cubicBezTo>
                    <a:pt x="262" y="465"/>
                    <a:pt x="271" y="465"/>
                    <a:pt x="277" y="459"/>
                  </a:cubicBezTo>
                  <a:close/>
                  <a:moveTo>
                    <a:pt x="314" y="477"/>
                  </a:moveTo>
                  <a:cubicBezTo>
                    <a:pt x="317" y="469"/>
                    <a:pt x="313" y="461"/>
                    <a:pt x="306" y="458"/>
                  </a:cubicBezTo>
                  <a:cubicBezTo>
                    <a:pt x="298" y="455"/>
                    <a:pt x="290" y="459"/>
                    <a:pt x="287" y="466"/>
                  </a:cubicBezTo>
                  <a:cubicBezTo>
                    <a:pt x="285" y="474"/>
                    <a:pt x="288" y="482"/>
                    <a:pt x="295" y="485"/>
                  </a:cubicBezTo>
                  <a:cubicBezTo>
                    <a:pt x="303" y="488"/>
                    <a:pt x="311" y="484"/>
                    <a:pt x="314" y="477"/>
                  </a:cubicBezTo>
                  <a:close/>
                  <a:moveTo>
                    <a:pt x="355" y="478"/>
                  </a:moveTo>
                  <a:cubicBezTo>
                    <a:pt x="355" y="470"/>
                    <a:pt x="348" y="464"/>
                    <a:pt x="340" y="464"/>
                  </a:cubicBezTo>
                  <a:cubicBezTo>
                    <a:pt x="332" y="464"/>
                    <a:pt x="326" y="471"/>
                    <a:pt x="327" y="479"/>
                  </a:cubicBezTo>
                  <a:cubicBezTo>
                    <a:pt x="327" y="487"/>
                    <a:pt x="334" y="493"/>
                    <a:pt x="341" y="492"/>
                  </a:cubicBezTo>
                  <a:cubicBezTo>
                    <a:pt x="349" y="492"/>
                    <a:pt x="355" y="485"/>
                    <a:pt x="355" y="478"/>
                  </a:cubicBezTo>
                  <a:close/>
                  <a:moveTo>
                    <a:pt x="393" y="461"/>
                  </a:moveTo>
                  <a:cubicBezTo>
                    <a:pt x="389" y="454"/>
                    <a:pt x="380" y="451"/>
                    <a:pt x="374" y="455"/>
                  </a:cubicBezTo>
                  <a:cubicBezTo>
                    <a:pt x="367" y="459"/>
                    <a:pt x="364" y="467"/>
                    <a:pt x="368" y="474"/>
                  </a:cubicBezTo>
                  <a:cubicBezTo>
                    <a:pt x="371" y="481"/>
                    <a:pt x="380" y="484"/>
                    <a:pt x="387" y="480"/>
                  </a:cubicBezTo>
                  <a:cubicBezTo>
                    <a:pt x="394" y="477"/>
                    <a:pt x="396" y="468"/>
                    <a:pt x="393" y="461"/>
                  </a:cubicBezTo>
                  <a:close/>
                  <a:moveTo>
                    <a:pt x="419" y="430"/>
                  </a:moveTo>
                  <a:cubicBezTo>
                    <a:pt x="413" y="425"/>
                    <a:pt x="404" y="426"/>
                    <a:pt x="399" y="433"/>
                  </a:cubicBezTo>
                  <a:cubicBezTo>
                    <a:pt x="395" y="439"/>
                    <a:pt x="396" y="448"/>
                    <a:pt x="403" y="453"/>
                  </a:cubicBezTo>
                  <a:cubicBezTo>
                    <a:pt x="409" y="457"/>
                    <a:pt x="418" y="456"/>
                    <a:pt x="422" y="449"/>
                  </a:cubicBezTo>
                  <a:cubicBezTo>
                    <a:pt x="427" y="443"/>
                    <a:pt x="426" y="434"/>
                    <a:pt x="419" y="430"/>
                  </a:cubicBezTo>
                  <a:close/>
                  <a:moveTo>
                    <a:pt x="430" y="390"/>
                  </a:moveTo>
                  <a:cubicBezTo>
                    <a:pt x="422" y="388"/>
                    <a:pt x="414" y="393"/>
                    <a:pt x="413" y="401"/>
                  </a:cubicBezTo>
                  <a:cubicBezTo>
                    <a:pt x="412" y="409"/>
                    <a:pt x="417" y="416"/>
                    <a:pt x="424" y="418"/>
                  </a:cubicBezTo>
                  <a:cubicBezTo>
                    <a:pt x="432" y="419"/>
                    <a:pt x="440" y="414"/>
                    <a:pt x="441" y="406"/>
                  </a:cubicBezTo>
                  <a:cubicBezTo>
                    <a:pt x="442" y="398"/>
                    <a:pt x="437" y="391"/>
                    <a:pt x="430" y="390"/>
                  </a:cubicBezTo>
                  <a:close/>
                  <a:moveTo>
                    <a:pt x="423" y="349"/>
                  </a:moveTo>
                  <a:cubicBezTo>
                    <a:pt x="415" y="351"/>
                    <a:pt x="410" y="358"/>
                    <a:pt x="412" y="366"/>
                  </a:cubicBezTo>
                  <a:cubicBezTo>
                    <a:pt x="414" y="374"/>
                    <a:pt x="422" y="378"/>
                    <a:pt x="429" y="377"/>
                  </a:cubicBezTo>
                  <a:cubicBezTo>
                    <a:pt x="437" y="375"/>
                    <a:pt x="442" y="367"/>
                    <a:pt x="440" y="360"/>
                  </a:cubicBezTo>
                  <a:cubicBezTo>
                    <a:pt x="438" y="352"/>
                    <a:pt x="430" y="347"/>
                    <a:pt x="423" y="349"/>
                  </a:cubicBezTo>
                  <a:close/>
                  <a:moveTo>
                    <a:pt x="401" y="314"/>
                  </a:moveTo>
                  <a:cubicBezTo>
                    <a:pt x="395" y="319"/>
                    <a:pt x="393" y="328"/>
                    <a:pt x="398" y="334"/>
                  </a:cubicBezTo>
                  <a:cubicBezTo>
                    <a:pt x="402" y="340"/>
                    <a:pt x="411" y="342"/>
                    <a:pt x="417" y="337"/>
                  </a:cubicBezTo>
                  <a:cubicBezTo>
                    <a:pt x="424" y="333"/>
                    <a:pt x="425" y="324"/>
                    <a:pt x="421" y="317"/>
                  </a:cubicBezTo>
                  <a:cubicBezTo>
                    <a:pt x="416" y="311"/>
                    <a:pt x="407" y="310"/>
                    <a:pt x="401" y="314"/>
                  </a:cubicBezTo>
                  <a:close/>
                  <a:moveTo>
                    <a:pt x="254" y="313"/>
                  </a:moveTo>
                  <a:cubicBezTo>
                    <a:pt x="259" y="319"/>
                    <a:pt x="268" y="319"/>
                    <a:pt x="274" y="314"/>
                  </a:cubicBezTo>
                  <a:cubicBezTo>
                    <a:pt x="280" y="309"/>
                    <a:pt x="281" y="300"/>
                    <a:pt x="276" y="294"/>
                  </a:cubicBezTo>
                  <a:cubicBezTo>
                    <a:pt x="271" y="288"/>
                    <a:pt x="262" y="288"/>
                    <a:pt x="256" y="293"/>
                  </a:cubicBezTo>
                  <a:cubicBezTo>
                    <a:pt x="250" y="298"/>
                    <a:pt x="249" y="307"/>
                    <a:pt x="254" y="313"/>
                  </a:cubicBezTo>
                  <a:close/>
                  <a:moveTo>
                    <a:pt x="235" y="350"/>
                  </a:moveTo>
                  <a:cubicBezTo>
                    <a:pt x="243" y="353"/>
                    <a:pt x="251" y="349"/>
                    <a:pt x="254" y="342"/>
                  </a:cubicBezTo>
                  <a:cubicBezTo>
                    <a:pt x="257" y="335"/>
                    <a:pt x="254" y="326"/>
                    <a:pt x="246" y="323"/>
                  </a:cubicBezTo>
                  <a:cubicBezTo>
                    <a:pt x="239" y="320"/>
                    <a:pt x="231" y="324"/>
                    <a:pt x="228" y="331"/>
                  </a:cubicBezTo>
                  <a:cubicBezTo>
                    <a:pt x="225" y="338"/>
                    <a:pt x="228" y="346"/>
                    <a:pt x="235" y="350"/>
                  </a:cubicBezTo>
                  <a:close/>
                  <a:moveTo>
                    <a:pt x="234" y="391"/>
                  </a:moveTo>
                  <a:cubicBezTo>
                    <a:pt x="242" y="391"/>
                    <a:pt x="248" y="384"/>
                    <a:pt x="248" y="376"/>
                  </a:cubicBezTo>
                  <a:cubicBezTo>
                    <a:pt x="247" y="368"/>
                    <a:pt x="241" y="362"/>
                    <a:pt x="233" y="362"/>
                  </a:cubicBezTo>
                  <a:cubicBezTo>
                    <a:pt x="225" y="362"/>
                    <a:pt x="219" y="369"/>
                    <a:pt x="219" y="377"/>
                  </a:cubicBezTo>
                  <a:cubicBezTo>
                    <a:pt x="219" y="385"/>
                    <a:pt x="226" y="391"/>
                    <a:pt x="234" y="391"/>
                  </a:cubicBezTo>
                  <a:close/>
                  <a:moveTo>
                    <a:pt x="248" y="429"/>
                  </a:moveTo>
                  <a:cubicBezTo>
                    <a:pt x="256" y="426"/>
                    <a:pt x="259" y="418"/>
                    <a:pt x="256" y="410"/>
                  </a:cubicBezTo>
                  <a:cubicBezTo>
                    <a:pt x="252" y="403"/>
                    <a:pt x="244" y="400"/>
                    <a:pt x="237" y="403"/>
                  </a:cubicBezTo>
                  <a:cubicBezTo>
                    <a:pt x="230" y="407"/>
                    <a:pt x="226" y="415"/>
                    <a:pt x="230" y="422"/>
                  </a:cubicBezTo>
                  <a:cubicBezTo>
                    <a:pt x="233" y="429"/>
                    <a:pt x="241" y="432"/>
                    <a:pt x="248" y="429"/>
                  </a:cubicBezTo>
                  <a:close/>
                  <a:moveTo>
                    <a:pt x="368" y="290"/>
                  </a:moveTo>
                  <a:cubicBezTo>
                    <a:pt x="363" y="296"/>
                    <a:pt x="365" y="305"/>
                    <a:pt x="372" y="309"/>
                  </a:cubicBezTo>
                  <a:cubicBezTo>
                    <a:pt x="379" y="314"/>
                    <a:pt x="387" y="312"/>
                    <a:pt x="392" y="305"/>
                  </a:cubicBezTo>
                  <a:cubicBezTo>
                    <a:pt x="396" y="299"/>
                    <a:pt x="394" y="290"/>
                    <a:pt x="387" y="286"/>
                  </a:cubicBezTo>
                  <a:cubicBezTo>
                    <a:pt x="381" y="281"/>
                    <a:pt x="372" y="283"/>
                    <a:pt x="368" y="290"/>
                  </a:cubicBezTo>
                  <a:close/>
                  <a:moveTo>
                    <a:pt x="328" y="280"/>
                  </a:moveTo>
                  <a:cubicBezTo>
                    <a:pt x="326" y="288"/>
                    <a:pt x="331" y="295"/>
                    <a:pt x="339" y="297"/>
                  </a:cubicBezTo>
                  <a:cubicBezTo>
                    <a:pt x="347" y="298"/>
                    <a:pt x="354" y="293"/>
                    <a:pt x="356" y="285"/>
                  </a:cubicBezTo>
                  <a:cubicBezTo>
                    <a:pt x="357" y="277"/>
                    <a:pt x="352" y="270"/>
                    <a:pt x="344" y="269"/>
                  </a:cubicBezTo>
                  <a:cubicBezTo>
                    <a:pt x="336" y="267"/>
                    <a:pt x="329" y="273"/>
                    <a:pt x="328" y="280"/>
                  </a:cubicBezTo>
                  <a:close/>
                  <a:moveTo>
                    <a:pt x="284" y="325"/>
                  </a:moveTo>
                  <a:cubicBezTo>
                    <a:pt x="256" y="349"/>
                    <a:pt x="254" y="393"/>
                    <a:pt x="280" y="423"/>
                  </a:cubicBezTo>
                  <a:cubicBezTo>
                    <a:pt x="305" y="452"/>
                    <a:pt x="349" y="457"/>
                    <a:pt x="377" y="433"/>
                  </a:cubicBezTo>
                  <a:cubicBezTo>
                    <a:pt x="405" y="408"/>
                    <a:pt x="407" y="365"/>
                    <a:pt x="381" y="335"/>
                  </a:cubicBezTo>
                  <a:cubicBezTo>
                    <a:pt x="355" y="305"/>
                    <a:pt x="312" y="301"/>
                    <a:pt x="284" y="325"/>
                  </a:cubicBezTo>
                  <a:close/>
                  <a:moveTo>
                    <a:pt x="305" y="350"/>
                  </a:moveTo>
                  <a:cubicBezTo>
                    <a:pt x="290" y="363"/>
                    <a:pt x="289" y="387"/>
                    <a:pt x="303" y="403"/>
                  </a:cubicBezTo>
                  <a:cubicBezTo>
                    <a:pt x="317" y="419"/>
                    <a:pt x="340" y="421"/>
                    <a:pt x="355" y="408"/>
                  </a:cubicBezTo>
                  <a:cubicBezTo>
                    <a:pt x="371" y="395"/>
                    <a:pt x="372" y="371"/>
                    <a:pt x="358" y="355"/>
                  </a:cubicBezTo>
                  <a:cubicBezTo>
                    <a:pt x="344" y="339"/>
                    <a:pt x="320" y="337"/>
                    <a:pt x="305" y="350"/>
                  </a:cubicBezTo>
                  <a:close/>
                  <a:moveTo>
                    <a:pt x="654" y="202"/>
                  </a:moveTo>
                  <a:cubicBezTo>
                    <a:pt x="677" y="222"/>
                    <a:pt x="691" y="254"/>
                    <a:pt x="694" y="298"/>
                  </a:cubicBezTo>
                  <a:cubicBezTo>
                    <a:pt x="694" y="330"/>
                    <a:pt x="689" y="358"/>
                    <a:pt x="678" y="380"/>
                  </a:cubicBezTo>
                  <a:cubicBezTo>
                    <a:pt x="656" y="335"/>
                    <a:pt x="646" y="286"/>
                    <a:pt x="650" y="236"/>
                  </a:cubicBezTo>
                  <a:cubicBezTo>
                    <a:pt x="650" y="224"/>
                    <a:pt x="652" y="213"/>
                    <a:pt x="654" y="202"/>
                  </a:cubicBezTo>
                  <a:close/>
                  <a:moveTo>
                    <a:pt x="661" y="406"/>
                  </a:moveTo>
                  <a:cubicBezTo>
                    <a:pt x="639" y="430"/>
                    <a:pt x="608" y="436"/>
                    <a:pt x="576" y="414"/>
                  </a:cubicBezTo>
                  <a:cubicBezTo>
                    <a:pt x="511" y="377"/>
                    <a:pt x="496" y="403"/>
                    <a:pt x="485" y="408"/>
                  </a:cubicBezTo>
                  <a:cubicBezTo>
                    <a:pt x="558" y="440"/>
                    <a:pt x="585" y="498"/>
                    <a:pt x="575" y="560"/>
                  </a:cubicBezTo>
                  <a:cubicBezTo>
                    <a:pt x="531" y="572"/>
                    <a:pt x="491" y="593"/>
                    <a:pt x="456" y="623"/>
                  </a:cubicBezTo>
                  <a:cubicBezTo>
                    <a:pt x="432" y="644"/>
                    <a:pt x="411" y="669"/>
                    <a:pt x="395" y="696"/>
                  </a:cubicBezTo>
                  <a:cubicBezTo>
                    <a:pt x="350" y="685"/>
                    <a:pt x="315" y="652"/>
                    <a:pt x="317" y="600"/>
                  </a:cubicBezTo>
                  <a:cubicBezTo>
                    <a:pt x="323" y="552"/>
                    <a:pt x="344" y="513"/>
                    <a:pt x="322" y="508"/>
                  </a:cubicBezTo>
                  <a:cubicBezTo>
                    <a:pt x="300" y="568"/>
                    <a:pt x="275" y="611"/>
                    <a:pt x="245" y="638"/>
                  </a:cubicBezTo>
                  <a:cubicBezTo>
                    <a:pt x="239" y="629"/>
                    <a:pt x="233" y="621"/>
                    <a:pt x="226" y="613"/>
                  </a:cubicBezTo>
                  <a:cubicBezTo>
                    <a:pt x="176" y="555"/>
                    <a:pt x="107" y="519"/>
                    <a:pt x="32" y="510"/>
                  </a:cubicBezTo>
                  <a:cubicBezTo>
                    <a:pt x="44" y="472"/>
                    <a:pt x="83" y="437"/>
                    <a:pt x="152" y="414"/>
                  </a:cubicBezTo>
                  <a:cubicBezTo>
                    <a:pt x="96" y="395"/>
                    <a:pt x="59" y="371"/>
                    <a:pt x="36" y="344"/>
                  </a:cubicBezTo>
                  <a:cubicBezTo>
                    <a:pt x="69" y="299"/>
                    <a:pt x="89" y="245"/>
                    <a:pt x="93" y="188"/>
                  </a:cubicBezTo>
                  <a:cubicBezTo>
                    <a:pt x="94" y="175"/>
                    <a:pt x="94" y="163"/>
                    <a:pt x="93" y="150"/>
                  </a:cubicBezTo>
                  <a:cubicBezTo>
                    <a:pt x="140" y="138"/>
                    <a:pt x="192" y="160"/>
                    <a:pt x="217" y="226"/>
                  </a:cubicBezTo>
                  <a:cubicBezTo>
                    <a:pt x="254" y="227"/>
                    <a:pt x="202" y="100"/>
                    <a:pt x="275" y="35"/>
                  </a:cubicBezTo>
                  <a:cubicBezTo>
                    <a:pt x="318" y="63"/>
                    <a:pt x="368" y="80"/>
                    <a:pt x="421" y="84"/>
                  </a:cubicBezTo>
                  <a:cubicBezTo>
                    <a:pt x="441" y="85"/>
                    <a:pt x="461" y="85"/>
                    <a:pt x="480" y="82"/>
                  </a:cubicBezTo>
                  <a:cubicBezTo>
                    <a:pt x="489" y="123"/>
                    <a:pt x="474" y="173"/>
                    <a:pt x="428" y="217"/>
                  </a:cubicBezTo>
                  <a:cubicBezTo>
                    <a:pt x="414" y="228"/>
                    <a:pt x="425" y="242"/>
                    <a:pt x="446" y="225"/>
                  </a:cubicBezTo>
                  <a:cubicBezTo>
                    <a:pt x="522" y="181"/>
                    <a:pt x="586" y="168"/>
                    <a:pt x="629" y="186"/>
                  </a:cubicBezTo>
                  <a:cubicBezTo>
                    <a:pt x="626" y="202"/>
                    <a:pt x="623" y="218"/>
                    <a:pt x="622" y="234"/>
                  </a:cubicBezTo>
                  <a:cubicBezTo>
                    <a:pt x="618" y="294"/>
                    <a:pt x="632" y="354"/>
                    <a:pt x="661" y="406"/>
                  </a:cubicBezTo>
                  <a:close/>
                  <a:moveTo>
                    <a:pt x="567" y="591"/>
                  </a:moveTo>
                  <a:cubicBezTo>
                    <a:pt x="560" y="611"/>
                    <a:pt x="549" y="631"/>
                    <a:pt x="535" y="650"/>
                  </a:cubicBezTo>
                  <a:cubicBezTo>
                    <a:pt x="507" y="685"/>
                    <a:pt x="465" y="701"/>
                    <a:pt x="425" y="700"/>
                  </a:cubicBezTo>
                  <a:cubicBezTo>
                    <a:pt x="438" y="680"/>
                    <a:pt x="455" y="661"/>
                    <a:pt x="474" y="644"/>
                  </a:cubicBezTo>
                  <a:cubicBezTo>
                    <a:pt x="501" y="620"/>
                    <a:pt x="533" y="602"/>
                    <a:pt x="567" y="591"/>
                  </a:cubicBezTo>
                  <a:close/>
                  <a:moveTo>
                    <a:pt x="223" y="654"/>
                  </a:moveTo>
                  <a:cubicBezTo>
                    <a:pt x="190" y="673"/>
                    <a:pt x="151" y="672"/>
                    <a:pt x="108" y="650"/>
                  </a:cubicBezTo>
                  <a:cubicBezTo>
                    <a:pt x="56" y="618"/>
                    <a:pt x="28" y="577"/>
                    <a:pt x="28" y="537"/>
                  </a:cubicBezTo>
                  <a:cubicBezTo>
                    <a:pt x="96" y="545"/>
                    <a:pt x="160" y="578"/>
                    <a:pt x="205" y="631"/>
                  </a:cubicBezTo>
                  <a:cubicBezTo>
                    <a:pt x="211" y="638"/>
                    <a:pt x="217" y="646"/>
                    <a:pt x="223" y="654"/>
                  </a:cubicBezTo>
                  <a:close/>
                  <a:moveTo>
                    <a:pt x="20" y="320"/>
                  </a:moveTo>
                  <a:cubicBezTo>
                    <a:pt x="0" y="282"/>
                    <a:pt x="4" y="243"/>
                    <a:pt x="19" y="212"/>
                  </a:cubicBezTo>
                  <a:cubicBezTo>
                    <a:pt x="31" y="190"/>
                    <a:pt x="47" y="173"/>
                    <a:pt x="66" y="162"/>
                  </a:cubicBezTo>
                  <a:cubicBezTo>
                    <a:pt x="66" y="170"/>
                    <a:pt x="66" y="178"/>
                    <a:pt x="65" y="186"/>
                  </a:cubicBezTo>
                  <a:cubicBezTo>
                    <a:pt x="62" y="234"/>
                    <a:pt x="46" y="280"/>
                    <a:pt x="20" y="320"/>
                  </a:cubicBezTo>
                  <a:close/>
                  <a:moveTo>
                    <a:pt x="300" y="18"/>
                  </a:moveTo>
                  <a:cubicBezTo>
                    <a:pt x="316" y="10"/>
                    <a:pt x="336" y="4"/>
                    <a:pt x="360" y="1"/>
                  </a:cubicBezTo>
                  <a:cubicBezTo>
                    <a:pt x="413" y="0"/>
                    <a:pt x="452" y="22"/>
                    <a:pt x="470" y="56"/>
                  </a:cubicBezTo>
                  <a:cubicBezTo>
                    <a:pt x="455" y="57"/>
                    <a:pt x="439" y="58"/>
                    <a:pt x="423" y="57"/>
                  </a:cubicBezTo>
                  <a:cubicBezTo>
                    <a:pt x="379" y="53"/>
                    <a:pt x="337" y="40"/>
                    <a:pt x="300" y="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7680947" y="3293380"/>
              <a:ext cx="1409993" cy="1082824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7937195" y="3365146"/>
              <a:ext cx="671647" cy="669536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/>
            <p:nvPr/>
          </p:nvSpPr>
          <p:spPr bwMode="auto">
            <a:xfrm>
              <a:off x="7916509" y="3885240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7835456" y="3353326"/>
              <a:ext cx="147754" cy="157885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9754566" y="1599278"/>
              <a:ext cx="2185912" cy="3118027"/>
            </a:xfrm>
            <a:custGeom>
              <a:gdLst>
                <a:gd name="T0" fmla="*/ 1155 w 2191"/>
                <a:gd name="T1" fmla="*/ 2391 h 3125"/>
                <a:gd name="T2" fmla="*/ 598 w 2191"/>
                <a:gd name="T3" fmla="*/ 2310 h 3125"/>
                <a:gd name="T4" fmla="*/ 331 w 2191"/>
                <a:gd name="T5" fmla="*/ 2202 h 3125"/>
                <a:gd name="T6" fmla="*/ 78 w 2191"/>
                <a:gd name="T7" fmla="*/ 2085 h 3125"/>
                <a:gd name="T8" fmla="*/ 122 w 2191"/>
                <a:gd name="T9" fmla="*/ 2351 h 3125"/>
                <a:gd name="T10" fmla="*/ 569 w 2191"/>
                <a:gd name="T11" fmla="*/ 2361 h 3125"/>
                <a:gd name="T12" fmla="*/ 486 w 2191"/>
                <a:gd name="T13" fmla="*/ 2438 h 3125"/>
                <a:gd name="T14" fmla="*/ 517 w 2191"/>
                <a:gd name="T15" fmla="*/ 2488 h 3125"/>
                <a:gd name="T16" fmla="*/ 36 w 2191"/>
                <a:gd name="T17" fmla="*/ 2510 h 3125"/>
                <a:gd name="T18" fmla="*/ 193 w 2191"/>
                <a:gd name="T19" fmla="*/ 2601 h 3125"/>
                <a:gd name="T20" fmla="*/ 250 w 2191"/>
                <a:gd name="T21" fmla="*/ 2615 h 3125"/>
                <a:gd name="T22" fmla="*/ 776 w 2191"/>
                <a:gd name="T23" fmla="*/ 2812 h 3125"/>
                <a:gd name="T24" fmla="*/ 686 w 2191"/>
                <a:gd name="T25" fmla="*/ 2411 h 3125"/>
                <a:gd name="T26" fmla="*/ 948 w 2191"/>
                <a:gd name="T27" fmla="*/ 2548 h 3125"/>
                <a:gd name="T28" fmla="*/ 1470 w 2191"/>
                <a:gd name="T29" fmla="*/ 2562 h 3125"/>
                <a:gd name="T30" fmla="*/ 1769 w 2191"/>
                <a:gd name="T31" fmla="*/ 2743 h 3125"/>
                <a:gd name="T32" fmla="*/ 2143 w 2191"/>
                <a:gd name="T33" fmla="*/ 3125 h 3125"/>
                <a:gd name="T34" fmla="*/ 2042 w 2191"/>
                <a:gd name="T35" fmla="*/ 2882 h 3125"/>
                <a:gd name="T36" fmla="*/ 1955 w 2191"/>
                <a:gd name="T37" fmla="*/ 2628 h 3125"/>
                <a:gd name="T38" fmla="*/ 1842 w 2191"/>
                <a:gd name="T39" fmla="*/ 2578 h 3125"/>
                <a:gd name="T40" fmla="*/ 1577 w 2191"/>
                <a:gd name="T41" fmla="*/ 1914 h 3125"/>
                <a:gd name="T42" fmla="*/ 1727 w 2191"/>
                <a:gd name="T43" fmla="*/ 1718 h 3125"/>
                <a:gd name="T44" fmla="*/ 1688 w 2191"/>
                <a:gd name="T45" fmla="*/ 1685 h 3125"/>
                <a:gd name="T46" fmla="*/ 1507 w 2191"/>
                <a:gd name="T47" fmla="*/ 1848 h 3125"/>
                <a:gd name="T48" fmla="*/ 1273 w 2191"/>
                <a:gd name="T49" fmla="*/ 1076 h 3125"/>
                <a:gd name="T50" fmla="*/ 1271 w 2191"/>
                <a:gd name="T51" fmla="*/ 1001 h 3125"/>
                <a:gd name="T52" fmla="*/ 1438 w 2191"/>
                <a:gd name="T53" fmla="*/ 601 h 3125"/>
                <a:gd name="T54" fmla="*/ 1455 w 2191"/>
                <a:gd name="T55" fmla="*/ 556 h 3125"/>
                <a:gd name="T56" fmla="*/ 1598 w 2191"/>
                <a:gd name="T57" fmla="*/ 244 h 3125"/>
                <a:gd name="T58" fmla="*/ 1592 w 2191"/>
                <a:gd name="T59" fmla="*/ 41 h 3125"/>
                <a:gd name="T60" fmla="*/ 1508 w 2191"/>
                <a:gd name="T61" fmla="*/ 266 h 3125"/>
                <a:gd name="T62" fmla="*/ 1363 w 2191"/>
                <a:gd name="T63" fmla="*/ 535 h 3125"/>
                <a:gd name="T64" fmla="*/ 1331 w 2191"/>
                <a:gd name="T65" fmla="*/ 544 h 3125"/>
                <a:gd name="T66" fmla="*/ 1228 w 2191"/>
                <a:gd name="T67" fmla="*/ 266 h 3125"/>
                <a:gd name="T68" fmla="*/ 1212 w 2191"/>
                <a:gd name="T69" fmla="*/ 165 h 3125"/>
                <a:gd name="T70" fmla="*/ 1186 w 2191"/>
                <a:gd name="T71" fmla="*/ 268 h 3125"/>
                <a:gd name="T72" fmla="*/ 1178 w 2191"/>
                <a:gd name="T73" fmla="*/ 322 h 3125"/>
                <a:gd name="T74" fmla="*/ 1214 w 2191"/>
                <a:gd name="T75" fmla="*/ 907 h 3125"/>
                <a:gd name="T76" fmla="*/ 1243 w 2191"/>
                <a:gd name="T77" fmla="*/ 1604 h 3125"/>
                <a:gd name="T78" fmla="*/ 960 w 2191"/>
                <a:gd name="T79" fmla="*/ 1275 h 3125"/>
                <a:gd name="T80" fmla="*/ 814 w 2191"/>
                <a:gd name="T81" fmla="*/ 1027 h 3125"/>
                <a:gd name="T82" fmla="*/ 683 w 2191"/>
                <a:gd name="T83" fmla="*/ 781 h 3125"/>
                <a:gd name="T84" fmla="*/ 557 w 2191"/>
                <a:gd name="T85" fmla="*/ 1019 h 3125"/>
                <a:gd name="T86" fmla="*/ 907 w 2191"/>
                <a:gd name="T87" fmla="*/ 1298 h 3125"/>
                <a:gd name="T88" fmla="*/ 794 w 2191"/>
                <a:gd name="T89" fmla="*/ 1308 h 3125"/>
                <a:gd name="T90" fmla="*/ 788 w 2191"/>
                <a:gd name="T91" fmla="*/ 1367 h 3125"/>
                <a:gd name="T92" fmla="*/ 392 w 2191"/>
                <a:gd name="T93" fmla="*/ 1094 h 3125"/>
                <a:gd name="T94" fmla="*/ 462 w 2191"/>
                <a:gd name="T95" fmla="*/ 1261 h 3125"/>
                <a:gd name="T96" fmla="*/ 499 w 2191"/>
                <a:gd name="T97" fmla="*/ 1307 h 3125"/>
                <a:gd name="T98" fmla="*/ 798 w 2191"/>
                <a:gd name="T99" fmla="*/ 1781 h 3125"/>
                <a:gd name="T100" fmla="*/ 969 w 2191"/>
                <a:gd name="T101" fmla="*/ 1409 h 3125"/>
                <a:gd name="T102" fmla="*/ 1095 w 2191"/>
                <a:gd name="T103" fmla="*/ 1676 h 3125"/>
                <a:gd name="T104" fmla="*/ 1257 w 2191"/>
                <a:gd name="T105" fmla="*/ 1693 h 3125"/>
                <a:gd name="T106" fmla="*/ 1445 w 2191"/>
                <a:gd name="T107" fmla="*/ 2270 h 3125"/>
                <a:gd name="T108" fmla="*/ 1392 w 2191"/>
                <a:gd name="T109" fmla="*/ 2327 h 31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91" h="3125">
                  <a:moveTo>
                    <a:pt x="1537" y="2509"/>
                  </a:moveTo>
                  <a:cubicBezTo>
                    <a:pt x="1429" y="2489"/>
                    <a:pt x="1208" y="2399"/>
                    <a:pt x="1155" y="2391"/>
                  </a:cubicBezTo>
                  <a:cubicBezTo>
                    <a:pt x="1085" y="2372"/>
                    <a:pt x="1070" y="2429"/>
                    <a:pt x="917" y="2380"/>
                  </a:cubicBezTo>
                  <a:cubicBezTo>
                    <a:pt x="675" y="2315"/>
                    <a:pt x="722" y="2362"/>
                    <a:pt x="598" y="2310"/>
                  </a:cubicBezTo>
                  <a:cubicBezTo>
                    <a:pt x="442" y="2261"/>
                    <a:pt x="358" y="2262"/>
                    <a:pt x="346" y="2247"/>
                  </a:cubicBezTo>
                  <a:cubicBezTo>
                    <a:pt x="333" y="2233"/>
                    <a:pt x="336" y="2203"/>
                    <a:pt x="331" y="2202"/>
                  </a:cubicBezTo>
                  <a:cubicBezTo>
                    <a:pt x="302" y="2205"/>
                    <a:pt x="312" y="2238"/>
                    <a:pt x="291" y="2246"/>
                  </a:cubicBezTo>
                  <a:cubicBezTo>
                    <a:pt x="185" y="2225"/>
                    <a:pt x="105" y="2156"/>
                    <a:pt x="78" y="2085"/>
                  </a:cubicBezTo>
                  <a:cubicBezTo>
                    <a:pt x="45" y="2096"/>
                    <a:pt x="101" y="2206"/>
                    <a:pt x="185" y="2255"/>
                  </a:cubicBezTo>
                  <a:cubicBezTo>
                    <a:pt x="200" y="2273"/>
                    <a:pt x="102" y="2303"/>
                    <a:pt x="122" y="2351"/>
                  </a:cubicBezTo>
                  <a:cubicBezTo>
                    <a:pt x="182" y="2287"/>
                    <a:pt x="273" y="2291"/>
                    <a:pt x="282" y="2288"/>
                  </a:cubicBezTo>
                  <a:cubicBezTo>
                    <a:pt x="355" y="2294"/>
                    <a:pt x="490" y="2338"/>
                    <a:pt x="569" y="2361"/>
                  </a:cubicBezTo>
                  <a:cubicBezTo>
                    <a:pt x="583" y="2376"/>
                    <a:pt x="561" y="2399"/>
                    <a:pt x="540" y="2435"/>
                  </a:cubicBezTo>
                  <a:cubicBezTo>
                    <a:pt x="507" y="2437"/>
                    <a:pt x="491" y="2428"/>
                    <a:pt x="486" y="2438"/>
                  </a:cubicBezTo>
                  <a:cubicBezTo>
                    <a:pt x="485" y="2447"/>
                    <a:pt x="498" y="2461"/>
                    <a:pt x="525" y="2464"/>
                  </a:cubicBezTo>
                  <a:cubicBezTo>
                    <a:pt x="522" y="2472"/>
                    <a:pt x="519" y="2479"/>
                    <a:pt x="517" y="2488"/>
                  </a:cubicBezTo>
                  <a:cubicBezTo>
                    <a:pt x="480" y="2560"/>
                    <a:pt x="287" y="2586"/>
                    <a:pt x="236" y="2563"/>
                  </a:cubicBezTo>
                  <a:cubicBezTo>
                    <a:pt x="176" y="2550"/>
                    <a:pt x="53" y="2544"/>
                    <a:pt x="36" y="2510"/>
                  </a:cubicBezTo>
                  <a:cubicBezTo>
                    <a:pt x="18" y="2521"/>
                    <a:pt x="43" y="2553"/>
                    <a:pt x="0" y="2609"/>
                  </a:cubicBezTo>
                  <a:cubicBezTo>
                    <a:pt x="17" y="2638"/>
                    <a:pt x="105" y="2564"/>
                    <a:pt x="193" y="2601"/>
                  </a:cubicBezTo>
                  <a:cubicBezTo>
                    <a:pt x="211" y="2606"/>
                    <a:pt x="205" y="2626"/>
                    <a:pt x="199" y="2649"/>
                  </a:cubicBezTo>
                  <a:cubicBezTo>
                    <a:pt x="198" y="2664"/>
                    <a:pt x="239" y="2655"/>
                    <a:pt x="250" y="2615"/>
                  </a:cubicBezTo>
                  <a:cubicBezTo>
                    <a:pt x="286" y="2608"/>
                    <a:pt x="396" y="2631"/>
                    <a:pt x="531" y="2559"/>
                  </a:cubicBezTo>
                  <a:cubicBezTo>
                    <a:pt x="553" y="2668"/>
                    <a:pt x="702" y="2818"/>
                    <a:pt x="776" y="2812"/>
                  </a:cubicBezTo>
                  <a:cubicBezTo>
                    <a:pt x="669" y="2737"/>
                    <a:pt x="610" y="2660"/>
                    <a:pt x="578" y="2550"/>
                  </a:cubicBezTo>
                  <a:cubicBezTo>
                    <a:pt x="584" y="2518"/>
                    <a:pt x="566" y="2455"/>
                    <a:pt x="686" y="2411"/>
                  </a:cubicBezTo>
                  <a:cubicBezTo>
                    <a:pt x="781" y="2391"/>
                    <a:pt x="906" y="2419"/>
                    <a:pt x="1000" y="2452"/>
                  </a:cubicBezTo>
                  <a:cubicBezTo>
                    <a:pt x="948" y="2487"/>
                    <a:pt x="937" y="2525"/>
                    <a:pt x="948" y="2548"/>
                  </a:cubicBezTo>
                  <a:cubicBezTo>
                    <a:pt x="964" y="2530"/>
                    <a:pt x="1013" y="2493"/>
                    <a:pt x="1074" y="2465"/>
                  </a:cubicBezTo>
                  <a:cubicBezTo>
                    <a:pt x="1104" y="2466"/>
                    <a:pt x="1170" y="2468"/>
                    <a:pt x="1470" y="2562"/>
                  </a:cubicBezTo>
                  <a:cubicBezTo>
                    <a:pt x="1518" y="2580"/>
                    <a:pt x="1554" y="2589"/>
                    <a:pt x="1581" y="2593"/>
                  </a:cubicBezTo>
                  <a:cubicBezTo>
                    <a:pt x="1637" y="2632"/>
                    <a:pt x="1712" y="2684"/>
                    <a:pt x="1769" y="2743"/>
                  </a:cubicBezTo>
                  <a:cubicBezTo>
                    <a:pt x="1912" y="2878"/>
                    <a:pt x="1937" y="2961"/>
                    <a:pt x="1987" y="3012"/>
                  </a:cubicBezTo>
                  <a:cubicBezTo>
                    <a:pt x="2048" y="3043"/>
                    <a:pt x="2115" y="3112"/>
                    <a:pt x="2143" y="3125"/>
                  </a:cubicBezTo>
                  <a:cubicBezTo>
                    <a:pt x="2170" y="3102"/>
                    <a:pt x="2175" y="3069"/>
                    <a:pt x="2191" y="3040"/>
                  </a:cubicBezTo>
                  <a:cubicBezTo>
                    <a:pt x="2142" y="2965"/>
                    <a:pt x="2046" y="2895"/>
                    <a:pt x="2042" y="2882"/>
                  </a:cubicBezTo>
                  <a:cubicBezTo>
                    <a:pt x="2026" y="2787"/>
                    <a:pt x="1986" y="2745"/>
                    <a:pt x="1935" y="2721"/>
                  </a:cubicBezTo>
                  <a:cubicBezTo>
                    <a:pt x="1924" y="2663"/>
                    <a:pt x="1928" y="2633"/>
                    <a:pt x="1955" y="2628"/>
                  </a:cubicBezTo>
                  <a:cubicBezTo>
                    <a:pt x="1974" y="2583"/>
                    <a:pt x="1857" y="2472"/>
                    <a:pt x="1812" y="2436"/>
                  </a:cubicBezTo>
                  <a:cubicBezTo>
                    <a:pt x="1778" y="2440"/>
                    <a:pt x="1864" y="2562"/>
                    <a:pt x="1842" y="2578"/>
                  </a:cubicBezTo>
                  <a:cubicBezTo>
                    <a:pt x="1788" y="2584"/>
                    <a:pt x="1639" y="2472"/>
                    <a:pt x="1567" y="2385"/>
                  </a:cubicBezTo>
                  <a:cubicBezTo>
                    <a:pt x="1498" y="2216"/>
                    <a:pt x="1501" y="2022"/>
                    <a:pt x="1577" y="1914"/>
                  </a:cubicBezTo>
                  <a:cubicBezTo>
                    <a:pt x="1640" y="1802"/>
                    <a:pt x="1679" y="1814"/>
                    <a:pt x="1751" y="1809"/>
                  </a:cubicBezTo>
                  <a:cubicBezTo>
                    <a:pt x="1805" y="1808"/>
                    <a:pt x="1792" y="1766"/>
                    <a:pt x="1727" y="1718"/>
                  </a:cubicBezTo>
                  <a:cubicBezTo>
                    <a:pt x="1719" y="1700"/>
                    <a:pt x="1841" y="1561"/>
                    <a:pt x="1836" y="1491"/>
                  </a:cubicBezTo>
                  <a:cubicBezTo>
                    <a:pt x="1802" y="1500"/>
                    <a:pt x="1748" y="1641"/>
                    <a:pt x="1688" y="1685"/>
                  </a:cubicBezTo>
                  <a:cubicBezTo>
                    <a:pt x="1667" y="1687"/>
                    <a:pt x="1659" y="1643"/>
                    <a:pt x="1629" y="1665"/>
                  </a:cubicBezTo>
                  <a:cubicBezTo>
                    <a:pt x="1612" y="1680"/>
                    <a:pt x="1621" y="1762"/>
                    <a:pt x="1507" y="1848"/>
                  </a:cubicBezTo>
                  <a:cubicBezTo>
                    <a:pt x="1451" y="1878"/>
                    <a:pt x="1360" y="1810"/>
                    <a:pt x="1303" y="1483"/>
                  </a:cubicBezTo>
                  <a:cubicBezTo>
                    <a:pt x="1259" y="1172"/>
                    <a:pt x="1268" y="1106"/>
                    <a:pt x="1273" y="1076"/>
                  </a:cubicBezTo>
                  <a:cubicBezTo>
                    <a:pt x="1310" y="1021"/>
                    <a:pt x="1355" y="978"/>
                    <a:pt x="1375" y="965"/>
                  </a:cubicBezTo>
                  <a:cubicBezTo>
                    <a:pt x="1354" y="951"/>
                    <a:pt x="1314" y="956"/>
                    <a:pt x="1271" y="1001"/>
                  </a:cubicBezTo>
                  <a:cubicBezTo>
                    <a:pt x="1255" y="903"/>
                    <a:pt x="1247" y="775"/>
                    <a:pt x="1283" y="685"/>
                  </a:cubicBezTo>
                  <a:cubicBezTo>
                    <a:pt x="1346" y="573"/>
                    <a:pt x="1406" y="602"/>
                    <a:pt x="1438" y="601"/>
                  </a:cubicBezTo>
                  <a:cubicBezTo>
                    <a:pt x="1541" y="651"/>
                    <a:pt x="1607" y="722"/>
                    <a:pt x="1663" y="839"/>
                  </a:cubicBezTo>
                  <a:cubicBezTo>
                    <a:pt x="1682" y="767"/>
                    <a:pt x="1558" y="596"/>
                    <a:pt x="1455" y="556"/>
                  </a:cubicBezTo>
                  <a:cubicBezTo>
                    <a:pt x="1548" y="435"/>
                    <a:pt x="1544" y="322"/>
                    <a:pt x="1556" y="289"/>
                  </a:cubicBezTo>
                  <a:cubicBezTo>
                    <a:pt x="1597" y="284"/>
                    <a:pt x="1613" y="245"/>
                    <a:pt x="1598" y="244"/>
                  </a:cubicBezTo>
                  <a:cubicBezTo>
                    <a:pt x="1574" y="246"/>
                    <a:pt x="1554" y="248"/>
                    <a:pt x="1552" y="230"/>
                  </a:cubicBezTo>
                  <a:cubicBezTo>
                    <a:pt x="1530" y="137"/>
                    <a:pt x="1617" y="63"/>
                    <a:pt x="1592" y="41"/>
                  </a:cubicBezTo>
                  <a:cubicBezTo>
                    <a:pt x="1530" y="74"/>
                    <a:pt x="1502" y="44"/>
                    <a:pt x="1489" y="60"/>
                  </a:cubicBezTo>
                  <a:cubicBezTo>
                    <a:pt x="1519" y="82"/>
                    <a:pt x="1505" y="204"/>
                    <a:pt x="1508" y="266"/>
                  </a:cubicBezTo>
                  <a:cubicBezTo>
                    <a:pt x="1522" y="321"/>
                    <a:pt x="1465" y="506"/>
                    <a:pt x="1387" y="530"/>
                  </a:cubicBezTo>
                  <a:cubicBezTo>
                    <a:pt x="1378" y="531"/>
                    <a:pt x="1370" y="533"/>
                    <a:pt x="1363" y="535"/>
                  </a:cubicBezTo>
                  <a:cubicBezTo>
                    <a:pt x="1363" y="508"/>
                    <a:pt x="1352" y="493"/>
                    <a:pt x="1343" y="492"/>
                  </a:cubicBezTo>
                  <a:cubicBezTo>
                    <a:pt x="1332" y="495"/>
                    <a:pt x="1338" y="513"/>
                    <a:pt x="1331" y="544"/>
                  </a:cubicBezTo>
                  <a:cubicBezTo>
                    <a:pt x="1292" y="559"/>
                    <a:pt x="1266" y="577"/>
                    <a:pt x="1253" y="561"/>
                  </a:cubicBezTo>
                  <a:cubicBezTo>
                    <a:pt x="1244" y="479"/>
                    <a:pt x="1223" y="339"/>
                    <a:pt x="1228" y="266"/>
                  </a:cubicBezTo>
                  <a:cubicBezTo>
                    <a:pt x="1233" y="257"/>
                    <a:pt x="1244" y="167"/>
                    <a:pt x="1317" y="119"/>
                  </a:cubicBezTo>
                  <a:cubicBezTo>
                    <a:pt x="1274" y="91"/>
                    <a:pt x="1227" y="182"/>
                    <a:pt x="1212" y="165"/>
                  </a:cubicBezTo>
                  <a:cubicBezTo>
                    <a:pt x="1178" y="73"/>
                    <a:pt x="1078" y="0"/>
                    <a:pt x="1063" y="31"/>
                  </a:cubicBezTo>
                  <a:cubicBezTo>
                    <a:pt x="1128" y="69"/>
                    <a:pt x="1182" y="160"/>
                    <a:pt x="1186" y="268"/>
                  </a:cubicBezTo>
                  <a:cubicBezTo>
                    <a:pt x="1174" y="288"/>
                    <a:pt x="1143" y="272"/>
                    <a:pt x="1135" y="300"/>
                  </a:cubicBezTo>
                  <a:cubicBezTo>
                    <a:pt x="1136" y="305"/>
                    <a:pt x="1166" y="307"/>
                    <a:pt x="1178" y="322"/>
                  </a:cubicBezTo>
                  <a:cubicBezTo>
                    <a:pt x="1190" y="337"/>
                    <a:pt x="1175" y="419"/>
                    <a:pt x="1199" y="581"/>
                  </a:cubicBezTo>
                  <a:cubicBezTo>
                    <a:pt x="1228" y="712"/>
                    <a:pt x="1191" y="658"/>
                    <a:pt x="1214" y="907"/>
                  </a:cubicBezTo>
                  <a:cubicBezTo>
                    <a:pt x="1237" y="1067"/>
                    <a:pt x="1178" y="1072"/>
                    <a:pt x="1185" y="1144"/>
                  </a:cubicBezTo>
                  <a:cubicBezTo>
                    <a:pt x="1184" y="1206"/>
                    <a:pt x="1255" y="1508"/>
                    <a:pt x="1243" y="1604"/>
                  </a:cubicBezTo>
                  <a:cubicBezTo>
                    <a:pt x="1223" y="1587"/>
                    <a:pt x="1199" y="1563"/>
                    <a:pt x="1172" y="1524"/>
                  </a:cubicBezTo>
                  <a:cubicBezTo>
                    <a:pt x="1018" y="1326"/>
                    <a:pt x="1028" y="1391"/>
                    <a:pt x="960" y="1275"/>
                  </a:cubicBezTo>
                  <a:cubicBezTo>
                    <a:pt x="866" y="1141"/>
                    <a:pt x="799" y="1091"/>
                    <a:pt x="798" y="1072"/>
                  </a:cubicBezTo>
                  <a:cubicBezTo>
                    <a:pt x="797" y="1053"/>
                    <a:pt x="817" y="1031"/>
                    <a:pt x="814" y="1027"/>
                  </a:cubicBezTo>
                  <a:cubicBezTo>
                    <a:pt x="789" y="1012"/>
                    <a:pt x="777" y="1044"/>
                    <a:pt x="755" y="1038"/>
                  </a:cubicBezTo>
                  <a:cubicBezTo>
                    <a:pt x="684" y="957"/>
                    <a:pt x="661" y="853"/>
                    <a:pt x="683" y="781"/>
                  </a:cubicBezTo>
                  <a:cubicBezTo>
                    <a:pt x="650" y="769"/>
                    <a:pt x="628" y="891"/>
                    <a:pt x="666" y="981"/>
                  </a:cubicBezTo>
                  <a:cubicBezTo>
                    <a:pt x="666" y="1004"/>
                    <a:pt x="570" y="969"/>
                    <a:pt x="557" y="1019"/>
                  </a:cubicBezTo>
                  <a:cubicBezTo>
                    <a:pt x="643" y="1004"/>
                    <a:pt x="713" y="1062"/>
                    <a:pt x="722" y="1065"/>
                  </a:cubicBezTo>
                  <a:cubicBezTo>
                    <a:pt x="776" y="1115"/>
                    <a:pt x="857" y="1232"/>
                    <a:pt x="907" y="1298"/>
                  </a:cubicBezTo>
                  <a:cubicBezTo>
                    <a:pt x="908" y="1318"/>
                    <a:pt x="877" y="1323"/>
                    <a:pt x="838" y="1339"/>
                  </a:cubicBezTo>
                  <a:cubicBezTo>
                    <a:pt x="812" y="1321"/>
                    <a:pt x="803" y="1304"/>
                    <a:pt x="794" y="1308"/>
                  </a:cubicBezTo>
                  <a:cubicBezTo>
                    <a:pt x="787" y="1316"/>
                    <a:pt x="790" y="1334"/>
                    <a:pt x="809" y="1353"/>
                  </a:cubicBezTo>
                  <a:cubicBezTo>
                    <a:pt x="802" y="1357"/>
                    <a:pt x="795" y="1362"/>
                    <a:pt x="788" y="1367"/>
                  </a:cubicBezTo>
                  <a:cubicBezTo>
                    <a:pt x="714" y="1402"/>
                    <a:pt x="546" y="1307"/>
                    <a:pt x="518" y="1257"/>
                  </a:cubicBezTo>
                  <a:cubicBezTo>
                    <a:pt x="479" y="1210"/>
                    <a:pt x="385" y="1130"/>
                    <a:pt x="392" y="1094"/>
                  </a:cubicBezTo>
                  <a:cubicBezTo>
                    <a:pt x="372" y="1091"/>
                    <a:pt x="371" y="1132"/>
                    <a:pt x="304" y="1151"/>
                  </a:cubicBezTo>
                  <a:cubicBezTo>
                    <a:pt x="300" y="1184"/>
                    <a:pt x="414" y="1179"/>
                    <a:pt x="462" y="1261"/>
                  </a:cubicBezTo>
                  <a:cubicBezTo>
                    <a:pt x="473" y="1276"/>
                    <a:pt x="457" y="1288"/>
                    <a:pt x="438" y="1303"/>
                  </a:cubicBezTo>
                  <a:cubicBezTo>
                    <a:pt x="428" y="1314"/>
                    <a:pt x="466" y="1331"/>
                    <a:pt x="499" y="1307"/>
                  </a:cubicBezTo>
                  <a:cubicBezTo>
                    <a:pt x="531" y="1323"/>
                    <a:pt x="605" y="1408"/>
                    <a:pt x="756" y="1432"/>
                  </a:cubicBezTo>
                  <a:cubicBezTo>
                    <a:pt x="707" y="1532"/>
                    <a:pt x="735" y="1742"/>
                    <a:pt x="798" y="1781"/>
                  </a:cubicBezTo>
                  <a:cubicBezTo>
                    <a:pt x="759" y="1657"/>
                    <a:pt x="758" y="1560"/>
                    <a:pt x="799" y="1453"/>
                  </a:cubicBezTo>
                  <a:cubicBezTo>
                    <a:pt x="823" y="1432"/>
                    <a:pt x="847" y="1370"/>
                    <a:pt x="969" y="1409"/>
                  </a:cubicBezTo>
                  <a:cubicBezTo>
                    <a:pt x="1057" y="1450"/>
                    <a:pt x="1139" y="1549"/>
                    <a:pt x="1194" y="1631"/>
                  </a:cubicBezTo>
                  <a:cubicBezTo>
                    <a:pt x="1132" y="1628"/>
                    <a:pt x="1100" y="1652"/>
                    <a:pt x="1095" y="1676"/>
                  </a:cubicBezTo>
                  <a:cubicBezTo>
                    <a:pt x="1118" y="1671"/>
                    <a:pt x="1180" y="1672"/>
                    <a:pt x="1245" y="1687"/>
                  </a:cubicBezTo>
                  <a:cubicBezTo>
                    <a:pt x="1248" y="1689"/>
                    <a:pt x="1252" y="1691"/>
                    <a:pt x="1257" y="1693"/>
                  </a:cubicBezTo>
                  <a:cubicBezTo>
                    <a:pt x="1293" y="1787"/>
                    <a:pt x="1381" y="1913"/>
                    <a:pt x="1386" y="2030"/>
                  </a:cubicBezTo>
                  <a:cubicBezTo>
                    <a:pt x="1384" y="2102"/>
                    <a:pt x="1466" y="2214"/>
                    <a:pt x="1445" y="2270"/>
                  </a:cubicBezTo>
                  <a:cubicBezTo>
                    <a:pt x="1381" y="2245"/>
                    <a:pt x="1368" y="2153"/>
                    <a:pt x="1342" y="2161"/>
                  </a:cubicBezTo>
                  <a:cubicBezTo>
                    <a:pt x="1287" y="2226"/>
                    <a:pt x="1300" y="2249"/>
                    <a:pt x="1392" y="2327"/>
                  </a:cubicBezTo>
                  <a:cubicBezTo>
                    <a:pt x="1451" y="2374"/>
                    <a:pt x="1526" y="2463"/>
                    <a:pt x="1537" y="25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 noEditPoints="1"/>
            </p:cNvSpPr>
            <p:nvPr/>
          </p:nvSpPr>
          <p:spPr bwMode="auto">
            <a:xfrm>
              <a:off x="7391772" y="1600544"/>
              <a:ext cx="502785" cy="401046"/>
            </a:xfrm>
            <a:custGeom>
              <a:gdLst>
                <a:gd name="T0" fmla="*/ 308 w 504"/>
                <a:gd name="T1" fmla="*/ 283 h 402"/>
                <a:gd name="T2" fmla="*/ 195 w 504"/>
                <a:gd name="T3" fmla="*/ 106 h 402"/>
                <a:gd name="T4" fmla="*/ 267 w 504"/>
                <a:gd name="T5" fmla="*/ 240 h 402"/>
                <a:gd name="T6" fmla="*/ 468 w 504"/>
                <a:gd name="T7" fmla="*/ 23 h 402"/>
                <a:gd name="T8" fmla="*/ 490 w 504"/>
                <a:gd name="T9" fmla="*/ 176 h 402"/>
                <a:gd name="T10" fmla="*/ 427 w 504"/>
                <a:gd name="T11" fmla="*/ 268 h 402"/>
                <a:gd name="T12" fmla="*/ 246 w 504"/>
                <a:gd name="T13" fmla="*/ 402 h 402"/>
                <a:gd name="T14" fmla="*/ 0 w 504"/>
                <a:gd name="T15" fmla="*/ 372 h 402"/>
                <a:gd name="T16" fmla="*/ 118 w 504"/>
                <a:gd name="T17" fmla="*/ 71 h 402"/>
                <a:gd name="T18" fmla="*/ 363 w 504"/>
                <a:gd name="T19" fmla="*/ 258 h 402"/>
                <a:gd name="T20" fmla="*/ 386 w 504"/>
                <a:gd name="T21" fmla="*/ 249 h 402"/>
                <a:gd name="T22" fmla="*/ 354 w 504"/>
                <a:gd name="T23" fmla="*/ 212 h 402"/>
                <a:gd name="T24" fmla="*/ 315 w 504"/>
                <a:gd name="T25" fmla="*/ 123 h 402"/>
                <a:gd name="T26" fmla="*/ 359 w 504"/>
                <a:gd name="T27" fmla="*/ 59 h 402"/>
                <a:gd name="T28" fmla="*/ 383 w 504"/>
                <a:gd name="T29" fmla="*/ 48 h 402"/>
                <a:gd name="T30" fmla="*/ 418 w 504"/>
                <a:gd name="T31" fmla="*/ 48 h 402"/>
                <a:gd name="T32" fmla="*/ 388 w 504"/>
                <a:gd name="T33" fmla="*/ 60 h 402"/>
                <a:gd name="T34" fmla="*/ 365 w 504"/>
                <a:gd name="T35" fmla="*/ 70 h 402"/>
                <a:gd name="T36" fmla="*/ 327 w 504"/>
                <a:gd name="T37" fmla="*/ 124 h 402"/>
                <a:gd name="T38" fmla="*/ 367 w 504"/>
                <a:gd name="T39" fmla="*/ 208 h 402"/>
                <a:gd name="T40" fmla="*/ 383 w 504"/>
                <a:gd name="T41" fmla="*/ 226 h 402"/>
                <a:gd name="T42" fmla="*/ 403 w 504"/>
                <a:gd name="T43" fmla="*/ 252 h 402"/>
                <a:gd name="T44" fmla="*/ 478 w 504"/>
                <a:gd name="T45" fmla="*/ 173 h 402"/>
                <a:gd name="T46" fmla="*/ 491 w 504"/>
                <a:gd name="T47" fmla="*/ 105 h 402"/>
                <a:gd name="T48" fmla="*/ 452 w 504"/>
                <a:gd name="T49" fmla="*/ 43 h 402"/>
                <a:gd name="T50" fmla="*/ 452 w 504"/>
                <a:gd name="T51" fmla="*/ 8 h 402"/>
                <a:gd name="T52" fmla="*/ 148 w 504"/>
                <a:gd name="T53" fmla="*/ 82 h 402"/>
                <a:gd name="T54" fmla="*/ 186 w 504"/>
                <a:gd name="T55" fmla="*/ 218 h 402"/>
                <a:gd name="T56" fmla="*/ 110 w 504"/>
                <a:gd name="T57" fmla="*/ 229 h 402"/>
                <a:gd name="T58" fmla="*/ 166 w 504"/>
                <a:gd name="T59" fmla="*/ 279 h 402"/>
                <a:gd name="T60" fmla="*/ 117 w 504"/>
                <a:gd name="T61" fmla="*/ 257 h 402"/>
                <a:gd name="T62" fmla="*/ 230 w 504"/>
                <a:gd name="T63" fmla="*/ 282 h 402"/>
                <a:gd name="T64" fmla="*/ 155 w 504"/>
                <a:gd name="T65" fmla="*/ 356 h 402"/>
                <a:gd name="T66" fmla="*/ 230 w 504"/>
                <a:gd name="T67" fmla="*/ 282 h 4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2" h="402">
                  <a:moveTo>
                    <a:pt x="263" y="319"/>
                  </a:moveTo>
                  <a:cubicBezTo>
                    <a:pt x="275" y="306"/>
                    <a:pt x="290" y="293"/>
                    <a:pt x="308" y="283"/>
                  </a:cubicBezTo>
                  <a:cubicBezTo>
                    <a:pt x="318" y="276"/>
                    <a:pt x="328" y="271"/>
                    <a:pt x="338" y="267"/>
                  </a:cubicBezTo>
                  <a:cubicBezTo>
                    <a:pt x="315" y="220"/>
                    <a:pt x="227" y="120"/>
                    <a:pt x="195" y="106"/>
                  </a:cubicBezTo>
                  <a:cubicBezTo>
                    <a:pt x="177" y="111"/>
                    <a:pt x="149" y="137"/>
                    <a:pt x="162" y="153"/>
                  </a:cubicBezTo>
                  <a:cubicBezTo>
                    <a:pt x="216" y="160"/>
                    <a:pt x="274" y="186"/>
                    <a:pt x="267" y="240"/>
                  </a:cubicBezTo>
                  <a:cubicBezTo>
                    <a:pt x="261" y="264"/>
                    <a:pt x="265" y="283"/>
                    <a:pt x="263" y="319"/>
                  </a:cubicBezTo>
                  <a:close/>
                  <a:moveTo>
                    <a:pt x="468" y="23"/>
                  </a:moveTo>
                  <a:cubicBezTo>
                    <a:pt x="492" y="36"/>
                    <a:pt x="504" y="69"/>
                    <a:pt x="504" y="105"/>
                  </a:cubicBezTo>
                  <a:cubicBezTo>
                    <a:pt x="504" y="127"/>
                    <a:pt x="499" y="152"/>
                    <a:pt x="490" y="176"/>
                  </a:cubicBezTo>
                  <a:cubicBezTo>
                    <a:pt x="489" y="178"/>
                    <a:pt x="489" y="178"/>
                    <a:pt x="489" y="178"/>
                  </a:cubicBezTo>
                  <a:cubicBezTo>
                    <a:pt x="477" y="209"/>
                    <a:pt x="457" y="241"/>
                    <a:pt x="427" y="268"/>
                  </a:cubicBezTo>
                  <a:cubicBezTo>
                    <a:pt x="431" y="275"/>
                    <a:pt x="431" y="283"/>
                    <a:pt x="430" y="294"/>
                  </a:cubicBezTo>
                  <a:cubicBezTo>
                    <a:pt x="422" y="323"/>
                    <a:pt x="323" y="295"/>
                    <a:pt x="246" y="402"/>
                  </a:cubicBezTo>
                  <a:cubicBezTo>
                    <a:pt x="233" y="393"/>
                    <a:pt x="232" y="373"/>
                    <a:pt x="242" y="351"/>
                  </a:cubicBezTo>
                  <a:cubicBezTo>
                    <a:pt x="153" y="389"/>
                    <a:pt x="57" y="394"/>
                    <a:pt x="0" y="372"/>
                  </a:cubicBezTo>
                  <a:cubicBezTo>
                    <a:pt x="54" y="326"/>
                    <a:pt x="34" y="279"/>
                    <a:pt x="63" y="236"/>
                  </a:cubicBezTo>
                  <a:cubicBezTo>
                    <a:pt x="58" y="205"/>
                    <a:pt x="41" y="134"/>
                    <a:pt x="118" y="71"/>
                  </a:cubicBezTo>
                  <a:cubicBezTo>
                    <a:pt x="118" y="60"/>
                    <a:pt x="105" y="12"/>
                    <a:pt x="119" y="0"/>
                  </a:cubicBezTo>
                  <a:cubicBezTo>
                    <a:pt x="208" y="69"/>
                    <a:pt x="316" y="183"/>
                    <a:pt x="363" y="258"/>
                  </a:cubicBezTo>
                  <a:cubicBezTo>
                    <a:pt x="371" y="255"/>
                    <a:pt x="380" y="254"/>
                    <a:pt x="389" y="253"/>
                  </a:cubicBezTo>
                  <a:cubicBezTo>
                    <a:pt x="388" y="251"/>
                    <a:pt x="387" y="250"/>
                    <a:pt x="386" y="249"/>
                  </a:cubicBezTo>
                  <a:cubicBezTo>
                    <a:pt x="379" y="239"/>
                    <a:pt x="369" y="228"/>
                    <a:pt x="358" y="217"/>
                  </a:cubicBezTo>
                  <a:cubicBezTo>
                    <a:pt x="354" y="212"/>
                    <a:pt x="354" y="212"/>
                    <a:pt x="354" y="212"/>
                  </a:cubicBezTo>
                  <a:cubicBezTo>
                    <a:pt x="334" y="190"/>
                    <a:pt x="315" y="165"/>
                    <a:pt x="315" y="132"/>
                  </a:cubicBezTo>
                  <a:cubicBezTo>
                    <a:pt x="315" y="129"/>
                    <a:pt x="315" y="126"/>
                    <a:pt x="315" y="123"/>
                  </a:cubicBezTo>
                  <a:cubicBezTo>
                    <a:pt x="318" y="90"/>
                    <a:pt x="337" y="71"/>
                    <a:pt x="356" y="60"/>
                  </a:cubicBezTo>
                  <a:cubicBezTo>
                    <a:pt x="359" y="59"/>
                    <a:pt x="359" y="59"/>
                    <a:pt x="359" y="59"/>
                  </a:cubicBezTo>
                  <a:cubicBezTo>
                    <a:pt x="368" y="54"/>
                    <a:pt x="376" y="51"/>
                    <a:pt x="383" y="49"/>
                  </a:cubicBezTo>
                  <a:cubicBezTo>
                    <a:pt x="383" y="49"/>
                    <a:pt x="383" y="49"/>
                    <a:pt x="383" y="48"/>
                  </a:cubicBezTo>
                  <a:cubicBezTo>
                    <a:pt x="383" y="39"/>
                    <a:pt x="391" y="31"/>
                    <a:pt x="400" y="31"/>
                  </a:cubicBezTo>
                  <a:cubicBezTo>
                    <a:pt x="410" y="31"/>
                    <a:pt x="418" y="39"/>
                    <a:pt x="418" y="48"/>
                  </a:cubicBezTo>
                  <a:cubicBezTo>
                    <a:pt x="418" y="58"/>
                    <a:pt x="410" y="66"/>
                    <a:pt x="400" y="66"/>
                  </a:cubicBezTo>
                  <a:cubicBezTo>
                    <a:pt x="395" y="66"/>
                    <a:pt x="391" y="64"/>
                    <a:pt x="388" y="60"/>
                  </a:cubicBezTo>
                  <a:cubicBezTo>
                    <a:pt x="381" y="62"/>
                    <a:pt x="373" y="65"/>
                    <a:pt x="366" y="69"/>
                  </a:cubicBezTo>
                  <a:cubicBezTo>
                    <a:pt x="365" y="70"/>
                    <a:pt x="365" y="70"/>
                    <a:pt x="365" y="70"/>
                  </a:cubicBezTo>
                  <a:cubicBezTo>
                    <a:pt x="347" y="79"/>
                    <a:pt x="330" y="94"/>
                    <a:pt x="327" y="124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27" y="127"/>
                    <a:pt x="327" y="129"/>
                    <a:pt x="327" y="132"/>
                  </a:cubicBezTo>
                  <a:cubicBezTo>
                    <a:pt x="327" y="162"/>
                    <a:pt x="346" y="186"/>
                    <a:pt x="367" y="208"/>
                  </a:cubicBezTo>
                  <a:cubicBezTo>
                    <a:pt x="370" y="211"/>
                    <a:pt x="370" y="211"/>
                    <a:pt x="370" y="211"/>
                  </a:cubicBezTo>
                  <a:cubicBezTo>
                    <a:pt x="374" y="216"/>
                    <a:pt x="379" y="221"/>
                    <a:pt x="383" y="226"/>
                  </a:cubicBezTo>
                  <a:cubicBezTo>
                    <a:pt x="388" y="231"/>
                    <a:pt x="392" y="236"/>
                    <a:pt x="396" y="241"/>
                  </a:cubicBezTo>
                  <a:cubicBezTo>
                    <a:pt x="399" y="245"/>
                    <a:pt x="401" y="248"/>
                    <a:pt x="403" y="252"/>
                  </a:cubicBezTo>
                  <a:cubicBezTo>
                    <a:pt x="409" y="254"/>
                    <a:pt x="414" y="257"/>
                    <a:pt x="418" y="259"/>
                  </a:cubicBezTo>
                  <a:cubicBezTo>
                    <a:pt x="447" y="234"/>
                    <a:pt x="466" y="204"/>
                    <a:pt x="478" y="173"/>
                  </a:cubicBezTo>
                  <a:cubicBezTo>
                    <a:pt x="478" y="173"/>
                    <a:pt x="478" y="173"/>
                    <a:pt x="478" y="173"/>
                  </a:cubicBezTo>
                  <a:cubicBezTo>
                    <a:pt x="487" y="150"/>
                    <a:pt x="491" y="126"/>
                    <a:pt x="491" y="105"/>
                  </a:cubicBezTo>
                  <a:cubicBezTo>
                    <a:pt x="491" y="73"/>
                    <a:pt x="481" y="48"/>
                    <a:pt x="465" y="36"/>
                  </a:cubicBezTo>
                  <a:cubicBezTo>
                    <a:pt x="462" y="40"/>
                    <a:pt x="457" y="43"/>
                    <a:pt x="452" y="43"/>
                  </a:cubicBezTo>
                  <a:cubicBezTo>
                    <a:pt x="443" y="43"/>
                    <a:pt x="436" y="35"/>
                    <a:pt x="436" y="26"/>
                  </a:cubicBezTo>
                  <a:cubicBezTo>
                    <a:pt x="436" y="16"/>
                    <a:pt x="443" y="8"/>
                    <a:pt x="452" y="8"/>
                  </a:cubicBezTo>
                  <a:cubicBezTo>
                    <a:pt x="460" y="8"/>
                    <a:pt x="467" y="14"/>
                    <a:pt x="468" y="23"/>
                  </a:cubicBezTo>
                  <a:close/>
                  <a:moveTo>
                    <a:pt x="148" y="82"/>
                  </a:moveTo>
                  <a:cubicBezTo>
                    <a:pt x="157" y="116"/>
                    <a:pt x="99" y="145"/>
                    <a:pt x="113" y="192"/>
                  </a:cubicBezTo>
                  <a:cubicBezTo>
                    <a:pt x="124" y="202"/>
                    <a:pt x="175" y="178"/>
                    <a:pt x="186" y="218"/>
                  </a:cubicBezTo>
                  <a:cubicBezTo>
                    <a:pt x="190" y="238"/>
                    <a:pt x="248" y="209"/>
                    <a:pt x="226" y="258"/>
                  </a:cubicBezTo>
                  <a:cubicBezTo>
                    <a:pt x="193" y="270"/>
                    <a:pt x="172" y="222"/>
                    <a:pt x="110" y="229"/>
                  </a:cubicBezTo>
                  <a:cubicBezTo>
                    <a:pt x="55" y="227"/>
                    <a:pt x="103" y="98"/>
                    <a:pt x="148" y="82"/>
                  </a:cubicBezTo>
                  <a:close/>
                  <a:moveTo>
                    <a:pt x="166" y="279"/>
                  </a:moveTo>
                  <a:cubicBezTo>
                    <a:pt x="146" y="312"/>
                    <a:pt x="77" y="297"/>
                    <a:pt x="70" y="297"/>
                  </a:cubicBezTo>
                  <a:cubicBezTo>
                    <a:pt x="75" y="263"/>
                    <a:pt x="80" y="257"/>
                    <a:pt x="117" y="257"/>
                  </a:cubicBezTo>
                  <a:cubicBezTo>
                    <a:pt x="138" y="257"/>
                    <a:pt x="153" y="263"/>
                    <a:pt x="166" y="279"/>
                  </a:cubicBezTo>
                  <a:close/>
                  <a:moveTo>
                    <a:pt x="230" y="282"/>
                  </a:moveTo>
                  <a:cubicBezTo>
                    <a:pt x="231" y="319"/>
                    <a:pt x="233" y="326"/>
                    <a:pt x="224" y="338"/>
                  </a:cubicBezTo>
                  <a:cubicBezTo>
                    <a:pt x="200" y="356"/>
                    <a:pt x="172" y="356"/>
                    <a:pt x="155" y="356"/>
                  </a:cubicBezTo>
                  <a:cubicBezTo>
                    <a:pt x="155" y="322"/>
                    <a:pt x="191" y="321"/>
                    <a:pt x="197" y="289"/>
                  </a:cubicBezTo>
                  <a:cubicBezTo>
                    <a:pt x="200" y="275"/>
                    <a:pt x="223" y="273"/>
                    <a:pt x="230" y="28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9434151" y="759192"/>
              <a:ext cx="510806" cy="387115"/>
            </a:xfrm>
            <a:custGeom>
              <a:gdLst>
                <a:gd name="T0" fmla="*/ 184 w 512"/>
                <a:gd name="T1" fmla="*/ 180 h 388"/>
                <a:gd name="T2" fmla="*/ 200 w 512"/>
                <a:gd name="T3" fmla="*/ 182 h 388"/>
                <a:gd name="T4" fmla="*/ 203 w 512"/>
                <a:gd name="T5" fmla="*/ 166 h 388"/>
                <a:gd name="T6" fmla="*/ 187 w 512"/>
                <a:gd name="T7" fmla="*/ 164 h 388"/>
                <a:gd name="T8" fmla="*/ 184 w 512"/>
                <a:gd name="T9" fmla="*/ 179 h 388"/>
                <a:gd name="T10" fmla="*/ 49 w 512"/>
                <a:gd name="T11" fmla="*/ 186 h 388"/>
                <a:gd name="T12" fmla="*/ 146 w 512"/>
                <a:gd name="T13" fmla="*/ 320 h 388"/>
                <a:gd name="T14" fmla="*/ 263 w 512"/>
                <a:gd name="T15" fmla="*/ 126 h 388"/>
                <a:gd name="T16" fmla="*/ 283 w 512"/>
                <a:gd name="T17" fmla="*/ 129 h 388"/>
                <a:gd name="T18" fmla="*/ 283 w 512"/>
                <a:gd name="T19" fmla="*/ 129 h 388"/>
                <a:gd name="T20" fmla="*/ 297 w 512"/>
                <a:gd name="T21" fmla="*/ 368 h 388"/>
                <a:gd name="T22" fmla="*/ 180 w 512"/>
                <a:gd name="T23" fmla="*/ 326 h 388"/>
                <a:gd name="T24" fmla="*/ 252 w 512"/>
                <a:gd name="T25" fmla="*/ 354 h 388"/>
                <a:gd name="T26" fmla="*/ 161 w 512"/>
                <a:gd name="T27" fmla="*/ 207 h 388"/>
                <a:gd name="T28" fmla="*/ 176 w 512"/>
                <a:gd name="T29" fmla="*/ 206 h 388"/>
                <a:gd name="T30" fmla="*/ 177 w 512"/>
                <a:gd name="T31" fmla="*/ 191 h 388"/>
                <a:gd name="T32" fmla="*/ 174 w 512"/>
                <a:gd name="T33" fmla="*/ 189 h 388"/>
                <a:gd name="T34" fmla="*/ 159 w 512"/>
                <a:gd name="T35" fmla="*/ 190 h 388"/>
                <a:gd name="T36" fmla="*/ 158 w 512"/>
                <a:gd name="T37" fmla="*/ 205 h 388"/>
                <a:gd name="T38" fmla="*/ 161 w 512"/>
                <a:gd name="T39" fmla="*/ 207 h 388"/>
                <a:gd name="T40" fmla="*/ 343 w 512"/>
                <a:gd name="T41" fmla="*/ 202 h 388"/>
                <a:gd name="T42" fmla="*/ 340 w 512"/>
                <a:gd name="T43" fmla="*/ 218 h 388"/>
                <a:gd name="T44" fmla="*/ 356 w 512"/>
                <a:gd name="T45" fmla="*/ 220 h 388"/>
                <a:gd name="T46" fmla="*/ 359 w 512"/>
                <a:gd name="T47" fmla="*/ 204 h 388"/>
                <a:gd name="T48" fmla="*/ 319 w 512"/>
                <a:gd name="T49" fmla="*/ 175 h 388"/>
                <a:gd name="T50" fmla="*/ 320 w 512"/>
                <a:gd name="T51" fmla="*/ 191 h 388"/>
                <a:gd name="T52" fmla="*/ 336 w 512"/>
                <a:gd name="T53" fmla="*/ 191 h 388"/>
                <a:gd name="T54" fmla="*/ 335 w 512"/>
                <a:gd name="T55" fmla="*/ 174 h 388"/>
                <a:gd name="T56" fmla="*/ 319 w 512"/>
                <a:gd name="T57" fmla="*/ 175 h 388"/>
                <a:gd name="T58" fmla="*/ 288 w 512"/>
                <a:gd name="T59" fmla="*/ 170 h 388"/>
                <a:gd name="T60" fmla="*/ 293 w 512"/>
                <a:gd name="T61" fmla="*/ 174 h 388"/>
                <a:gd name="T62" fmla="*/ 305 w 512"/>
                <a:gd name="T63" fmla="*/ 172 h 388"/>
                <a:gd name="T64" fmla="*/ 306 w 512"/>
                <a:gd name="T65" fmla="*/ 156 h 388"/>
                <a:gd name="T66" fmla="*/ 302 w 512"/>
                <a:gd name="T67" fmla="*/ 153 h 388"/>
                <a:gd name="T68" fmla="*/ 289 w 512"/>
                <a:gd name="T69" fmla="*/ 155 h 388"/>
                <a:gd name="T70" fmla="*/ 251 w 512"/>
                <a:gd name="T71" fmla="*/ 154 h 388"/>
                <a:gd name="T72" fmla="*/ 253 w 512"/>
                <a:gd name="T73" fmla="*/ 162 h 388"/>
                <a:gd name="T74" fmla="*/ 269 w 512"/>
                <a:gd name="T75" fmla="*/ 164 h 388"/>
                <a:gd name="T76" fmla="*/ 273 w 512"/>
                <a:gd name="T77" fmla="*/ 156 h 388"/>
                <a:gd name="T78" fmla="*/ 271 w 512"/>
                <a:gd name="T79" fmla="*/ 148 h 388"/>
                <a:gd name="T80" fmla="*/ 256 w 512"/>
                <a:gd name="T81" fmla="*/ 145 h 388"/>
                <a:gd name="T82" fmla="*/ 251 w 512"/>
                <a:gd name="T83" fmla="*/ 154 h 388"/>
                <a:gd name="T84" fmla="*/ 216 w 512"/>
                <a:gd name="T85" fmla="*/ 164 h 388"/>
                <a:gd name="T86" fmla="*/ 217 w 512"/>
                <a:gd name="T87" fmla="*/ 165 h 388"/>
                <a:gd name="T88" fmla="*/ 232 w 512"/>
                <a:gd name="T89" fmla="*/ 168 h 388"/>
                <a:gd name="T90" fmla="*/ 233 w 512"/>
                <a:gd name="T91" fmla="*/ 167 h 388"/>
                <a:gd name="T92" fmla="*/ 236 w 512"/>
                <a:gd name="T93" fmla="*/ 153 h 388"/>
                <a:gd name="T94" fmla="*/ 235 w 512"/>
                <a:gd name="T95" fmla="*/ 151 h 388"/>
                <a:gd name="T96" fmla="*/ 221 w 512"/>
                <a:gd name="T97" fmla="*/ 148 h 388"/>
                <a:gd name="T98" fmla="*/ 219 w 512"/>
                <a:gd name="T99" fmla="*/ 149 h 3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2" h="388">
                  <a:moveTo>
                    <a:pt x="184" y="179"/>
                  </a:moveTo>
                  <a:cubicBezTo>
                    <a:pt x="184" y="180"/>
                    <a:pt x="184" y="180"/>
                    <a:pt x="184" y="180"/>
                  </a:cubicBezTo>
                  <a:cubicBezTo>
                    <a:pt x="188" y="185"/>
                    <a:pt x="195" y="186"/>
                    <a:pt x="200" y="183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205" y="179"/>
                    <a:pt x="206" y="172"/>
                    <a:pt x="203" y="167"/>
                  </a:cubicBezTo>
                  <a:cubicBezTo>
                    <a:pt x="203" y="166"/>
                    <a:pt x="203" y="166"/>
                    <a:pt x="203" y="166"/>
                  </a:cubicBezTo>
                  <a:cubicBezTo>
                    <a:pt x="199" y="161"/>
                    <a:pt x="192" y="160"/>
                    <a:pt x="187" y="164"/>
                  </a:cubicBezTo>
                  <a:cubicBezTo>
                    <a:pt x="187" y="164"/>
                    <a:pt x="187" y="164"/>
                    <a:pt x="187" y="164"/>
                  </a:cubicBezTo>
                  <a:cubicBezTo>
                    <a:pt x="182" y="168"/>
                    <a:pt x="181" y="174"/>
                    <a:pt x="184" y="179"/>
                  </a:cubicBezTo>
                  <a:cubicBezTo>
                    <a:pt x="184" y="179"/>
                    <a:pt x="184" y="179"/>
                    <a:pt x="184" y="179"/>
                  </a:cubicBezTo>
                  <a:close/>
                  <a:moveTo>
                    <a:pt x="146" y="320"/>
                  </a:moveTo>
                  <a:cubicBezTo>
                    <a:pt x="35" y="307"/>
                    <a:pt x="0" y="222"/>
                    <a:pt x="49" y="186"/>
                  </a:cubicBezTo>
                  <a:cubicBezTo>
                    <a:pt x="83" y="163"/>
                    <a:pt x="116" y="178"/>
                    <a:pt x="142" y="212"/>
                  </a:cubicBezTo>
                  <a:cubicBezTo>
                    <a:pt x="116" y="261"/>
                    <a:pt x="150" y="306"/>
                    <a:pt x="146" y="320"/>
                  </a:cubicBezTo>
                  <a:close/>
                  <a:moveTo>
                    <a:pt x="141" y="180"/>
                  </a:moveTo>
                  <a:cubicBezTo>
                    <a:pt x="91" y="112"/>
                    <a:pt x="184" y="0"/>
                    <a:pt x="263" y="126"/>
                  </a:cubicBezTo>
                  <a:cubicBezTo>
                    <a:pt x="212" y="126"/>
                    <a:pt x="152" y="160"/>
                    <a:pt x="141" y="180"/>
                  </a:cubicBezTo>
                  <a:close/>
                  <a:moveTo>
                    <a:pt x="283" y="129"/>
                  </a:moveTo>
                  <a:cubicBezTo>
                    <a:pt x="341" y="30"/>
                    <a:pt x="479" y="130"/>
                    <a:pt x="387" y="213"/>
                  </a:cubicBezTo>
                  <a:cubicBezTo>
                    <a:pt x="380" y="157"/>
                    <a:pt x="304" y="133"/>
                    <a:pt x="283" y="129"/>
                  </a:cubicBezTo>
                  <a:close/>
                  <a:moveTo>
                    <a:pt x="362" y="246"/>
                  </a:moveTo>
                  <a:cubicBezTo>
                    <a:pt x="348" y="314"/>
                    <a:pt x="306" y="362"/>
                    <a:pt x="297" y="368"/>
                  </a:cubicBezTo>
                  <a:cubicBezTo>
                    <a:pt x="447" y="388"/>
                    <a:pt x="512" y="230"/>
                    <a:pt x="362" y="246"/>
                  </a:cubicBezTo>
                  <a:close/>
                  <a:moveTo>
                    <a:pt x="180" y="326"/>
                  </a:moveTo>
                  <a:cubicBezTo>
                    <a:pt x="147" y="230"/>
                    <a:pt x="226" y="178"/>
                    <a:pt x="263" y="188"/>
                  </a:cubicBezTo>
                  <a:cubicBezTo>
                    <a:pt x="352" y="209"/>
                    <a:pt x="367" y="297"/>
                    <a:pt x="252" y="354"/>
                  </a:cubicBezTo>
                  <a:cubicBezTo>
                    <a:pt x="259" y="280"/>
                    <a:pt x="227" y="286"/>
                    <a:pt x="180" y="326"/>
                  </a:cubicBezTo>
                  <a:close/>
                  <a:moveTo>
                    <a:pt x="161" y="207"/>
                  </a:moveTo>
                  <a:cubicBezTo>
                    <a:pt x="165" y="210"/>
                    <a:pt x="170" y="210"/>
                    <a:pt x="174" y="207"/>
                  </a:cubicBezTo>
                  <a:cubicBezTo>
                    <a:pt x="175" y="207"/>
                    <a:pt x="175" y="206"/>
                    <a:pt x="176" y="20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1"/>
                    <a:pt x="180" y="195"/>
                    <a:pt x="177" y="191"/>
                  </a:cubicBezTo>
                  <a:cubicBezTo>
                    <a:pt x="176" y="191"/>
                    <a:pt x="176" y="190"/>
                    <a:pt x="175" y="190"/>
                  </a:cubicBezTo>
                  <a:cubicBezTo>
                    <a:pt x="174" y="189"/>
                    <a:pt x="174" y="189"/>
                    <a:pt x="174" y="189"/>
                  </a:cubicBezTo>
                  <a:cubicBezTo>
                    <a:pt x="170" y="186"/>
                    <a:pt x="165" y="186"/>
                    <a:pt x="161" y="189"/>
                  </a:cubicBezTo>
                  <a:cubicBezTo>
                    <a:pt x="160" y="189"/>
                    <a:pt x="160" y="190"/>
                    <a:pt x="159" y="190"/>
                  </a:cubicBezTo>
                  <a:cubicBezTo>
                    <a:pt x="158" y="191"/>
                    <a:pt x="158" y="191"/>
                    <a:pt x="158" y="191"/>
                  </a:cubicBezTo>
                  <a:cubicBezTo>
                    <a:pt x="155" y="195"/>
                    <a:pt x="155" y="201"/>
                    <a:pt x="158" y="205"/>
                  </a:cubicBezTo>
                  <a:cubicBezTo>
                    <a:pt x="159" y="205"/>
                    <a:pt x="159" y="206"/>
                    <a:pt x="160" y="206"/>
                  </a:cubicBezTo>
                  <a:cubicBezTo>
                    <a:pt x="161" y="207"/>
                    <a:pt x="161" y="207"/>
                    <a:pt x="161" y="207"/>
                  </a:cubicBezTo>
                  <a:close/>
                  <a:moveTo>
                    <a:pt x="344" y="201"/>
                  </a:moveTo>
                  <a:cubicBezTo>
                    <a:pt x="344" y="201"/>
                    <a:pt x="343" y="202"/>
                    <a:pt x="343" y="202"/>
                  </a:cubicBezTo>
                  <a:cubicBezTo>
                    <a:pt x="338" y="205"/>
                    <a:pt x="337" y="212"/>
                    <a:pt x="339" y="217"/>
                  </a:cubicBezTo>
                  <a:cubicBezTo>
                    <a:pt x="340" y="217"/>
                    <a:pt x="340" y="218"/>
                    <a:pt x="340" y="218"/>
                  </a:cubicBezTo>
                  <a:cubicBezTo>
                    <a:pt x="344" y="222"/>
                    <a:pt x="350" y="224"/>
                    <a:pt x="355" y="221"/>
                  </a:cubicBezTo>
                  <a:cubicBezTo>
                    <a:pt x="355" y="221"/>
                    <a:pt x="356" y="221"/>
                    <a:pt x="356" y="220"/>
                  </a:cubicBezTo>
                  <a:cubicBezTo>
                    <a:pt x="361" y="217"/>
                    <a:pt x="362" y="211"/>
                    <a:pt x="359" y="206"/>
                  </a:cubicBezTo>
                  <a:cubicBezTo>
                    <a:pt x="359" y="205"/>
                    <a:pt x="359" y="205"/>
                    <a:pt x="359" y="204"/>
                  </a:cubicBezTo>
                  <a:cubicBezTo>
                    <a:pt x="355" y="200"/>
                    <a:pt x="349" y="198"/>
                    <a:pt x="344" y="201"/>
                  </a:cubicBezTo>
                  <a:close/>
                  <a:moveTo>
                    <a:pt x="319" y="175"/>
                  </a:moveTo>
                  <a:cubicBezTo>
                    <a:pt x="315" y="179"/>
                    <a:pt x="315" y="185"/>
                    <a:pt x="318" y="190"/>
                  </a:cubicBezTo>
                  <a:cubicBezTo>
                    <a:pt x="319" y="190"/>
                    <a:pt x="319" y="191"/>
                    <a:pt x="320" y="191"/>
                  </a:cubicBezTo>
                  <a:cubicBezTo>
                    <a:pt x="324" y="195"/>
                    <a:pt x="330" y="195"/>
                    <a:pt x="334" y="192"/>
                  </a:cubicBezTo>
                  <a:cubicBezTo>
                    <a:pt x="335" y="192"/>
                    <a:pt x="335" y="191"/>
                    <a:pt x="336" y="191"/>
                  </a:cubicBezTo>
                  <a:cubicBezTo>
                    <a:pt x="339" y="186"/>
                    <a:pt x="340" y="180"/>
                    <a:pt x="336" y="176"/>
                  </a:cubicBezTo>
                  <a:cubicBezTo>
                    <a:pt x="336" y="175"/>
                    <a:pt x="335" y="175"/>
                    <a:pt x="335" y="174"/>
                  </a:cubicBezTo>
                  <a:cubicBezTo>
                    <a:pt x="331" y="171"/>
                    <a:pt x="325" y="171"/>
                    <a:pt x="320" y="174"/>
                  </a:cubicBezTo>
                  <a:cubicBezTo>
                    <a:pt x="320" y="174"/>
                    <a:pt x="319" y="175"/>
                    <a:pt x="319" y="175"/>
                  </a:cubicBezTo>
                  <a:close/>
                  <a:moveTo>
                    <a:pt x="287" y="159"/>
                  </a:moveTo>
                  <a:cubicBezTo>
                    <a:pt x="285" y="163"/>
                    <a:pt x="286" y="167"/>
                    <a:pt x="288" y="170"/>
                  </a:cubicBezTo>
                  <a:cubicBezTo>
                    <a:pt x="289" y="171"/>
                    <a:pt x="289" y="171"/>
                    <a:pt x="289" y="171"/>
                  </a:cubicBezTo>
                  <a:cubicBezTo>
                    <a:pt x="290" y="172"/>
                    <a:pt x="291" y="173"/>
                    <a:pt x="293" y="174"/>
                  </a:cubicBezTo>
                  <a:cubicBezTo>
                    <a:pt x="296" y="175"/>
                    <a:pt x="301" y="175"/>
                    <a:pt x="304" y="172"/>
                  </a:cubicBezTo>
                  <a:cubicBezTo>
                    <a:pt x="305" y="172"/>
                    <a:pt x="305" y="172"/>
                    <a:pt x="305" y="172"/>
                  </a:cubicBezTo>
                  <a:cubicBezTo>
                    <a:pt x="306" y="171"/>
                    <a:pt x="307" y="169"/>
                    <a:pt x="308" y="168"/>
                  </a:cubicBezTo>
                  <a:cubicBezTo>
                    <a:pt x="309" y="164"/>
                    <a:pt x="309" y="160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4" y="155"/>
                    <a:pt x="303" y="154"/>
                    <a:pt x="302" y="153"/>
                  </a:cubicBezTo>
                  <a:cubicBezTo>
                    <a:pt x="298" y="151"/>
                    <a:pt x="293" y="152"/>
                    <a:pt x="290" y="154"/>
                  </a:cubicBezTo>
                  <a:cubicBezTo>
                    <a:pt x="289" y="155"/>
                    <a:pt x="289" y="155"/>
                    <a:pt x="289" y="155"/>
                  </a:cubicBezTo>
                  <a:cubicBezTo>
                    <a:pt x="288" y="156"/>
                    <a:pt x="287" y="157"/>
                    <a:pt x="287" y="159"/>
                  </a:cubicBezTo>
                  <a:close/>
                  <a:moveTo>
                    <a:pt x="251" y="154"/>
                  </a:moveTo>
                  <a:cubicBezTo>
                    <a:pt x="251" y="157"/>
                    <a:pt x="251" y="159"/>
                    <a:pt x="253" y="161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5" y="164"/>
                    <a:pt x="258" y="166"/>
                    <a:pt x="261" y="166"/>
                  </a:cubicBezTo>
                  <a:cubicBezTo>
                    <a:pt x="264" y="166"/>
                    <a:pt x="267" y="166"/>
                    <a:pt x="269" y="164"/>
                  </a:cubicBezTo>
                  <a:cubicBezTo>
                    <a:pt x="269" y="164"/>
                    <a:pt x="269" y="164"/>
                    <a:pt x="269" y="164"/>
                  </a:cubicBezTo>
                  <a:cubicBezTo>
                    <a:pt x="271" y="162"/>
                    <a:pt x="273" y="159"/>
                    <a:pt x="273" y="156"/>
                  </a:cubicBezTo>
                  <a:cubicBezTo>
                    <a:pt x="274" y="153"/>
                    <a:pt x="273" y="150"/>
                    <a:pt x="271" y="148"/>
                  </a:cubicBezTo>
                  <a:cubicBezTo>
                    <a:pt x="271" y="148"/>
                    <a:pt x="271" y="148"/>
                    <a:pt x="271" y="148"/>
                  </a:cubicBezTo>
                  <a:cubicBezTo>
                    <a:pt x="269" y="145"/>
                    <a:pt x="266" y="144"/>
                    <a:pt x="263" y="143"/>
                  </a:cubicBezTo>
                  <a:cubicBezTo>
                    <a:pt x="260" y="143"/>
                    <a:pt x="258" y="144"/>
                    <a:pt x="256" y="145"/>
                  </a:cubicBezTo>
                  <a:cubicBezTo>
                    <a:pt x="255" y="146"/>
                    <a:pt x="255" y="146"/>
                    <a:pt x="255" y="146"/>
                  </a:cubicBezTo>
                  <a:cubicBezTo>
                    <a:pt x="253" y="148"/>
                    <a:pt x="251" y="151"/>
                    <a:pt x="251" y="154"/>
                  </a:cubicBezTo>
                  <a:close/>
                  <a:moveTo>
                    <a:pt x="215" y="161"/>
                  </a:moveTo>
                  <a:cubicBezTo>
                    <a:pt x="216" y="162"/>
                    <a:pt x="216" y="163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7" y="164"/>
                    <a:pt x="217" y="165"/>
                    <a:pt x="217" y="165"/>
                  </a:cubicBezTo>
                  <a:cubicBezTo>
                    <a:pt x="220" y="169"/>
                    <a:pt x="225" y="170"/>
                    <a:pt x="229" y="169"/>
                  </a:cubicBezTo>
                  <a:cubicBezTo>
                    <a:pt x="230" y="169"/>
                    <a:pt x="231" y="169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2" y="168"/>
                    <a:pt x="233" y="168"/>
                    <a:pt x="233" y="167"/>
                  </a:cubicBezTo>
                  <a:cubicBezTo>
                    <a:pt x="237" y="165"/>
                    <a:pt x="239" y="160"/>
                    <a:pt x="237" y="155"/>
                  </a:cubicBezTo>
                  <a:cubicBezTo>
                    <a:pt x="237" y="154"/>
                    <a:pt x="237" y="153"/>
                    <a:pt x="236" y="153"/>
                  </a:cubicBezTo>
                  <a:cubicBezTo>
                    <a:pt x="236" y="152"/>
                    <a:pt x="236" y="152"/>
                    <a:pt x="236" y="152"/>
                  </a:cubicBezTo>
                  <a:cubicBezTo>
                    <a:pt x="236" y="152"/>
                    <a:pt x="236" y="152"/>
                    <a:pt x="235" y="151"/>
                  </a:cubicBezTo>
                  <a:cubicBezTo>
                    <a:pt x="233" y="148"/>
                    <a:pt x="228" y="146"/>
                    <a:pt x="223" y="147"/>
                  </a:cubicBezTo>
                  <a:cubicBezTo>
                    <a:pt x="222" y="147"/>
                    <a:pt x="221" y="148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0" y="149"/>
                    <a:pt x="220" y="149"/>
                    <a:pt x="219" y="149"/>
                  </a:cubicBezTo>
                  <a:cubicBezTo>
                    <a:pt x="216" y="152"/>
                    <a:pt x="214" y="156"/>
                    <a:pt x="215" y="16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>
              <a:spLocks noEditPoints="1"/>
            </p:cNvSpPr>
            <p:nvPr/>
          </p:nvSpPr>
          <p:spPr bwMode="auto">
            <a:xfrm>
              <a:off x="9458214" y="5515175"/>
              <a:ext cx="693176" cy="647584"/>
            </a:xfrm>
            <a:custGeom>
              <a:gdLst>
                <a:gd name="T0" fmla="*/ 424 w 695"/>
                <a:gd name="T1" fmla="*/ 404 h 649"/>
                <a:gd name="T2" fmla="*/ 404 w 695"/>
                <a:gd name="T3" fmla="*/ 394 h 649"/>
                <a:gd name="T4" fmla="*/ 393 w 695"/>
                <a:gd name="T5" fmla="*/ 415 h 649"/>
                <a:gd name="T6" fmla="*/ 414 w 695"/>
                <a:gd name="T7" fmla="*/ 425 h 649"/>
                <a:gd name="T8" fmla="*/ 425 w 695"/>
                <a:gd name="T9" fmla="*/ 405 h 649"/>
                <a:gd name="T10" fmla="*/ 612 w 695"/>
                <a:gd name="T11" fmla="*/ 458 h 649"/>
                <a:gd name="T12" fmla="*/ 541 w 695"/>
                <a:gd name="T13" fmla="*/ 231 h 649"/>
                <a:gd name="T14" fmla="*/ 292 w 695"/>
                <a:gd name="T15" fmla="*/ 442 h 649"/>
                <a:gd name="T16" fmla="*/ 266 w 695"/>
                <a:gd name="T17" fmla="*/ 429 h 649"/>
                <a:gd name="T18" fmla="*/ 266 w 695"/>
                <a:gd name="T19" fmla="*/ 429 h 649"/>
                <a:gd name="T20" fmla="*/ 357 w 695"/>
                <a:gd name="T21" fmla="*/ 96 h 649"/>
                <a:gd name="T22" fmla="*/ 498 w 695"/>
                <a:gd name="T23" fmla="*/ 208 h 649"/>
                <a:gd name="T24" fmla="*/ 412 w 695"/>
                <a:gd name="T25" fmla="*/ 136 h 649"/>
                <a:gd name="T26" fmla="*/ 469 w 695"/>
                <a:gd name="T27" fmla="*/ 378 h 649"/>
                <a:gd name="T28" fmla="*/ 448 w 695"/>
                <a:gd name="T29" fmla="*/ 373 h 649"/>
                <a:gd name="T30" fmla="*/ 440 w 695"/>
                <a:gd name="T31" fmla="*/ 393 h 649"/>
                <a:gd name="T32" fmla="*/ 442 w 695"/>
                <a:gd name="T33" fmla="*/ 397 h 649"/>
                <a:gd name="T34" fmla="*/ 463 w 695"/>
                <a:gd name="T35" fmla="*/ 402 h 649"/>
                <a:gd name="T36" fmla="*/ 471 w 695"/>
                <a:gd name="T37" fmla="*/ 383 h 649"/>
                <a:gd name="T38" fmla="*/ 469 w 695"/>
                <a:gd name="T39" fmla="*/ 378 h 649"/>
                <a:gd name="T40" fmla="*/ 219 w 695"/>
                <a:gd name="T41" fmla="*/ 302 h 649"/>
                <a:gd name="T42" fmla="*/ 229 w 695"/>
                <a:gd name="T43" fmla="*/ 281 h 649"/>
                <a:gd name="T44" fmla="*/ 209 w 695"/>
                <a:gd name="T45" fmla="*/ 271 h 649"/>
                <a:gd name="T46" fmla="*/ 198 w 695"/>
                <a:gd name="T47" fmla="*/ 291 h 649"/>
                <a:gd name="T48" fmla="*/ 239 w 695"/>
                <a:gd name="T49" fmla="*/ 349 h 649"/>
                <a:gd name="T50" fmla="*/ 246 w 695"/>
                <a:gd name="T51" fmla="*/ 327 h 649"/>
                <a:gd name="T52" fmla="*/ 223 w 695"/>
                <a:gd name="T53" fmla="*/ 321 h 649"/>
                <a:gd name="T54" fmla="*/ 217 w 695"/>
                <a:gd name="T55" fmla="*/ 343 h 649"/>
                <a:gd name="T56" fmla="*/ 239 w 695"/>
                <a:gd name="T57" fmla="*/ 349 h 649"/>
                <a:gd name="T58" fmla="*/ 279 w 695"/>
                <a:gd name="T59" fmla="*/ 370 h 649"/>
                <a:gd name="T60" fmla="*/ 274 w 695"/>
                <a:gd name="T61" fmla="*/ 363 h 649"/>
                <a:gd name="T62" fmla="*/ 257 w 695"/>
                <a:gd name="T63" fmla="*/ 360 h 649"/>
                <a:gd name="T64" fmla="*/ 248 w 695"/>
                <a:gd name="T65" fmla="*/ 381 h 649"/>
                <a:gd name="T66" fmla="*/ 253 w 695"/>
                <a:gd name="T67" fmla="*/ 388 h 649"/>
                <a:gd name="T68" fmla="*/ 270 w 695"/>
                <a:gd name="T69" fmla="*/ 390 h 649"/>
                <a:gd name="T70" fmla="*/ 322 w 695"/>
                <a:gd name="T71" fmla="*/ 409 h 649"/>
                <a:gd name="T72" fmla="*/ 323 w 695"/>
                <a:gd name="T73" fmla="*/ 398 h 649"/>
                <a:gd name="T74" fmla="*/ 302 w 695"/>
                <a:gd name="T75" fmla="*/ 387 h 649"/>
                <a:gd name="T76" fmla="*/ 292 w 695"/>
                <a:gd name="T77" fmla="*/ 397 h 649"/>
                <a:gd name="T78" fmla="*/ 292 w 695"/>
                <a:gd name="T79" fmla="*/ 408 h 649"/>
                <a:gd name="T80" fmla="*/ 312 w 695"/>
                <a:gd name="T81" fmla="*/ 419 h 649"/>
                <a:gd name="T82" fmla="*/ 322 w 695"/>
                <a:gd name="T83" fmla="*/ 409 h 649"/>
                <a:gd name="T84" fmla="*/ 374 w 695"/>
                <a:gd name="T85" fmla="*/ 412 h 649"/>
                <a:gd name="T86" fmla="*/ 373 w 695"/>
                <a:gd name="T87" fmla="*/ 410 h 649"/>
                <a:gd name="T88" fmla="*/ 354 w 695"/>
                <a:gd name="T89" fmla="*/ 399 h 649"/>
                <a:gd name="T90" fmla="*/ 352 w 695"/>
                <a:gd name="T91" fmla="*/ 399 h 649"/>
                <a:gd name="T92" fmla="*/ 341 w 695"/>
                <a:gd name="T93" fmla="*/ 418 h 649"/>
                <a:gd name="T94" fmla="*/ 342 w 695"/>
                <a:gd name="T95" fmla="*/ 420 h 649"/>
                <a:gd name="T96" fmla="*/ 361 w 695"/>
                <a:gd name="T97" fmla="*/ 431 h 649"/>
                <a:gd name="T98" fmla="*/ 363 w 695"/>
                <a:gd name="T99" fmla="*/ 430 h 6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5" h="649">
                  <a:moveTo>
                    <a:pt x="425" y="405"/>
                  </a:moveTo>
                  <a:cubicBezTo>
                    <a:pt x="424" y="404"/>
                    <a:pt x="424" y="404"/>
                    <a:pt x="424" y="404"/>
                  </a:cubicBezTo>
                  <a:cubicBezTo>
                    <a:pt x="422" y="396"/>
                    <a:pt x="413" y="392"/>
                    <a:pt x="405" y="394"/>
                  </a:cubicBezTo>
                  <a:cubicBezTo>
                    <a:pt x="404" y="394"/>
                    <a:pt x="404" y="394"/>
                    <a:pt x="404" y="394"/>
                  </a:cubicBezTo>
                  <a:cubicBezTo>
                    <a:pt x="396" y="397"/>
                    <a:pt x="391" y="406"/>
                    <a:pt x="393" y="414"/>
                  </a:cubicBezTo>
                  <a:cubicBezTo>
                    <a:pt x="393" y="415"/>
                    <a:pt x="393" y="415"/>
                    <a:pt x="393" y="415"/>
                  </a:cubicBezTo>
                  <a:cubicBezTo>
                    <a:pt x="396" y="423"/>
                    <a:pt x="405" y="428"/>
                    <a:pt x="413" y="425"/>
                  </a:cubicBezTo>
                  <a:cubicBezTo>
                    <a:pt x="414" y="425"/>
                    <a:pt x="414" y="425"/>
                    <a:pt x="414" y="425"/>
                  </a:cubicBezTo>
                  <a:cubicBezTo>
                    <a:pt x="422" y="422"/>
                    <a:pt x="427" y="414"/>
                    <a:pt x="425" y="405"/>
                  </a:cubicBezTo>
                  <a:cubicBezTo>
                    <a:pt x="425" y="405"/>
                    <a:pt x="425" y="405"/>
                    <a:pt x="425" y="405"/>
                  </a:cubicBezTo>
                  <a:close/>
                  <a:moveTo>
                    <a:pt x="541" y="231"/>
                  </a:moveTo>
                  <a:cubicBezTo>
                    <a:pt x="686" y="300"/>
                    <a:pt x="695" y="432"/>
                    <a:pt x="612" y="458"/>
                  </a:cubicBezTo>
                  <a:cubicBezTo>
                    <a:pt x="555" y="473"/>
                    <a:pt x="517" y="439"/>
                    <a:pt x="497" y="380"/>
                  </a:cubicBezTo>
                  <a:cubicBezTo>
                    <a:pt x="554" y="326"/>
                    <a:pt x="530" y="249"/>
                    <a:pt x="541" y="231"/>
                  </a:cubicBezTo>
                  <a:close/>
                  <a:moveTo>
                    <a:pt x="483" y="425"/>
                  </a:moveTo>
                  <a:cubicBezTo>
                    <a:pt x="520" y="540"/>
                    <a:pt x="342" y="649"/>
                    <a:pt x="292" y="442"/>
                  </a:cubicBezTo>
                  <a:cubicBezTo>
                    <a:pt x="363" y="466"/>
                    <a:pt x="459" y="447"/>
                    <a:pt x="483" y="425"/>
                  </a:cubicBezTo>
                  <a:close/>
                  <a:moveTo>
                    <a:pt x="266" y="429"/>
                  </a:moveTo>
                  <a:cubicBezTo>
                    <a:pt x="143" y="537"/>
                    <a:pt x="0" y="337"/>
                    <a:pt x="164" y="266"/>
                  </a:cubicBezTo>
                  <a:cubicBezTo>
                    <a:pt x="148" y="346"/>
                    <a:pt x="240" y="414"/>
                    <a:pt x="266" y="429"/>
                  </a:cubicBezTo>
                  <a:close/>
                  <a:moveTo>
                    <a:pt x="212" y="233"/>
                  </a:moveTo>
                  <a:cubicBezTo>
                    <a:pt x="263" y="147"/>
                    <a:pt x="342" y="101"/>
                    <a:pt x="357" y="96"/>
                  </a:cubicBezTo>
                  <a:cubicBezTo>
                    <a:pt x="162" y="0"/>
                    <a:pt x="0" y="186"/>
                    <a:pt x="212" y="233"/>
                  </a:cubicBezTo>
                  <a:close/>
                  <a:moveTo>
                    <a:pt x="498" y="208"/>
                  </a:moveTo>
                  <a:cubicBezTo>
                    <a:pt x="498" y="354"/>
                    <a:pt x="367" y="389"/>
                    <a:pt x="321" y="358"/>
                  </a:cubicBezTo>
                  <a:cubicBezTo>
                    <a:pt x="209" y="288"/>
                    <a:pt x="229" y="162"/>
                    <a:pt x="412" y="136"/>
                  </a:cubicBezTo>
                  <a:cubicBezTo>
                    <a:pt x="368" y="234"/>
                    <a:pt x="415" y="240"/>
                    <a:pt x="498" y="208"/>
                  </a:cubicBezTo>
                  <a:close/>
                  <a:moveTo>
                    <a:pt x="469" y="378"/>
                  </a:moveTo>
                  <a:cubicBezTo>
                    <a:pt x="465" y="372"/>
                    <a:pt x="457" y="370"/>
                    <a:pt x="451" y="372"/>
                  </a:cubicBezTo>
                  <a:cubicBezTo>
                    <a:pt x="450" y="372"/>
                    <a:pt x="449" y="373"/>
                    <a:pt x="448" y="373"/>
                  </a:cubicBezTo>
                  <a:cubicBezTo>
                    <a:pt x="447" y="374"/>
                    <a:pt x="447" y="374"/>
                    <a:pt x="447" y="374"/>
                  </a:cubicBezTo>
                  <a:cubicBezTo>
                    <a:pt x="440" y="379"/>
                    <a:pt x="438" y="386"/>
                    <a:pt x="440" y="393"/>
                  </a:cubicBezTo>
                  <a:cubicBezTo>
                    <a:pt x="441" y="394"/>
                    <a:pt x="441" y="395"/>
                    <a:pt x="441" y="395"/>
                  </a:cubicBezTo>
                  <a:cubicBezTo>
                    <a:pt x="442" y="397"/>
                    <a:pt x="442" y="397"/>
                    <a:pt x="442" y="397"/>
                  </a:cubicBezTo>
                  <a:cubicBezTo>
                    <a:pt x="447" y="403"/>
                    <a:pt x="454" y="406"/>
                    <a:pt x="461" y="403"/>
                  </a:cubicBezTo>
                  <a:cubicBezTo>
                    <a:pt x="462" y="403"/>
                    <a:pt x="463" y="403"/>
                    <a:pt x="463" y="402"/>
                  </a:cubicBezTo>
                  <a:cubicBezTo>
                    <a:pt x="465" y="401"/>
                    <a:pt x="465" y="401"/>
                    <a:pt x="465" y="401"/>
                  </a:cubicBezTo>
                  <a:cubicBezTo>
                    <a:pt x="471" y="397"/>
                    <a:pt x="474" y="389"/>
                    <a:pt x="471" y="383"/>
                  </a:cubicBezTo>
                  <a:cubicBezTo>
                    <a:pt x="471" y="382"/>
                    <a:pt x="471" y="381"/>
                    <a:pt x="470" y="380"/>
                  </a:cubicBezTo>
                  <a:cubicBezTo>
                    <a:pt x="469" y="378"/>
                    <a:pt x="469" y="378"/>
                    <a:pt x="469" y="378"/>
                  </a:cubicBezTo>
                  <a:close/>
                  <a:moveTo>
                    <a:pt x="217" y="302"/>
                  </a:moveTo>
                  <a:cubicBezTo>
                    <a:pt x="218" y="302"/>
                    <a:pt x="218" y="302"/>
                    <a:pt x="219" y="302"/>
                  </a:cubicBezTo>
                  <a:cubicBezTo>
                    <a:pt x="227" y="299"/>
                    <a:pt x="231" y="292"/>
                    <a:pt x="230" y="283"/>
                  </a:cubicBezTo>
                  <a:cubicBezTo>
                    <a:pt x="230" y="283"/>
                    <a:pt x="230" y="282"/>
                    <a:pt x="229" y="281"/>
                  </a:cubicBezTo>
                  <a:cubicBezTo>
                    <a:pt x="227" y="273"/>
                    <a:pt x="219" y="269"/>
                    <a:pt x="211" y="270"/>
                  </a:cubicBezTo>
                  <a:cubicBezTo>
                    <a:pt x="210" y="270"/>
                    <a:pt x="210" y="270"/>
                    <a:pt x="209" y="271"/>
                  </a:cubicBezTo>
                  <a:cubicBezTo>
                    <a:pt x="201" y="273"/>
                    <a:pt x="196" y="281"/>
                    <a:pt x="198" y="289"/>
                  </a:cubicBezTo>
                  <a:cubicBezTo>
                    <a:pt x="198" y="290"/>
                    <a:pt x="198" y="291"/>
                    <a:pt x="198" y="291"/>
                  </a:cubicBezTo>
                  <a:cubicBezTo>
                    <a:pt x="201" y="299"/>
                    <a:pt x="209" y="304"/>
                    <a:pt x="217" y="302"/>
                  </a:cubicBezTo>
                  <a:close/>
                  <a:moveTo>
                    <a:pt x="239" y="349"/>
                  </a:moveTo>
                  <a:cubicBezTo>
                    <a:pt x="246" y="345"/>
                    <a:pt x="249" y="337"/>
                    <a:pt x="247" y="330"/>
                  </a:cubicBezTo>
                  <a:cubicBezTo>
                    <a:pt x="246" y="329"/>
                    <a:pt x="246" y="328"/>
                    <a:pt x="246" y="327"/>
                  </a:cubicBezTo>
                  <a:cubicBezTo>
                    <a:pt x="242" y="320"/>
                    <a:pt x="233" y="317"/>
                    <a:pt x="226" y="319"/>
                  </a:cubicBezTo>
                  <a:cubicBezTo>
                    <a:pt x="225" y="320"/>
                    <a:pt x="224" y="320"/>
                    <a:pt x="223" y="321"/>
                  </a:cubicBezTo>
                  <a:cubicBezTo>
                    <a:pt x="216" y="325"/>
                    <a:pt x="213" y="333"/>
                    <a:pt x="216" y="340"/>
                  </a:cubicBezTo>
                  <a:cubicBezTo>
                    <a:pt x="216" y="341"/>
                    <a:pt x="216" y="342"/>
                    <a:pt x="217" y="343"/>
                  </a:cubicBezTo>
                  <a:cubicBezTo>
                    <a:pt x="221" y="350"/>
                    <a:pt x="229" y="353"/>
                    <a:pt x="236" y="351"/>
                  </a:cubicBezTo>
                  <a:cubicBezTo>
                    <a:pt x="237" y="350"/>
                    <a:pt x="238" y="350"/>
                    <a:pt x="239" y="349"/>
                  </a:cubicBezTo>
                  <a:close/>
                  <a:moveTo>
                    <a:pt x="276" y="386"/>
                  </a:moveTo>
                  <a:cubicBezTo>
                    <a:pt x="280" y="382"/>
                    <a:pt x="281" y="376"/>
                    <a:pt x="279" y="370"/>
                  </a:cubicBezTo>
                  <a:cubicBezTo>
                    <a:pt x="278" y="369"/>
                    <a:pt x="278" y="369"/>
                    <a:pt x="278" y="369"/>
                  </a:cubicBezTo>
                  <a:cubicBezTo>
                    <a:pt x="278" y="367"/>
                    <a:pt x="276" y="365"/>
                    <a:pt x="274" y="363"/>
                  </a:cubicBezTo>
                  <a:cubicBezTo>
                    <a:pt x="270" y="359"/>
                    <a:pt x="264" y="358"/>
                    <a:pt x="258" y="360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5" y="361"/>
                    <a:pt x="253" y="363"/>
                    <a:pt x="251" y="365"/>
                  </a:cubicBezTo>
                  <a:cubicBezTo>
                    <a:pt x="247" y="369"/>
                    <a:pt x="246" y="375"/>
                    <a:pt x="248" y="381"/>
                  </a:cubicBezTo>
                  <a:cubicBezTo>
                    <a:pt x="248" y="382"/>
                    <a:pt x="248" y="382"/>
                    <a:pt x="248" y="382"/>
                  </a:cubicBezTo>
                  <a:cubicBezTo>
                    <a:pt x="249" y="384"/>
                    <a:pt x="251" y="386"/>
                    <a:pt x="253" y="388"/>
                  </a:cubicBezTo>
                  <a:cubicBezTo>
                    <a:pt x="257" y="392"/>
                    <a:pt x="263" y="393"/>
                    <a:pt x="269" y="391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2" y="390"/>
                    <a:pt x="274" y="388"/>
                    <a:pt x="276" y="386"/>
                  </a:cubicBezTo>
                  <a:close/>
                  <a:moveTo>
                    <a:pt x="322" y="409"/>
                  </a:moveTo>
                  <a:cubicBezTo>
                    <a:pt x="324" y="406"/>
                    <a:pt x="324" y="402"/>
                    <a:pt x="323" y="398"/>
                  </a:cubicBezTo>
                  <a:cubicBezTo>
                    <a:pt x="323" y="398"/>
                    <a:pt x="323" y="398"/>
                    <a:pt x="323" y="398"/>
                  </a:cubicBezTo>
                  <a:cubicBezTo>
                    <a:pt x="321" y="394"/>
                    <a:pt x="318" y="390"/>
                    <a:pt x="313" y="388"/>
                  </a:cubicBezTo>
                  <a:cubicBezTo>
                    <a:pt x="310" y="386"/>
                    <a:pt x="306" y="386"/>
                    <a:pt x="302" y="387"/>
                  </a:cubicBezTo>
                  <a:cubicBezTo>
                    <a:pt x="302" y="388"/>
                    <a:pt x="302" y="388"/>
                    <a:pt x="302" y="388"/>
                  </a:cubicBezTo>
                  <a:cubicBezTo>
                    <a:pt x="298" y="389"/>
                    <a:pt x="294" y="392"/>
                    <a:pt x="292" y="397"/>
                  </a:cubicBezTo>
                  <a:cubicBezTo>
                    <a:pt x="291" y="400"/>
                    <a:pt x="290" y="404"/>
                    <a:pt x="291" y="408"/>
                  </a:cubicBezTo>
                  <a:cubicBezTo>
                    <a:pt x="292" y="408"/>
                    <a:pt x="292" y="408"/>
                    <a:pt x="292" y="408"/>
                  </a:cubicBezTo>
                  <a:cubicBezTo>
                    <a:pt x="293" y="413"/>
                    <a:pt x="296" y="416"/>
                    <a:pt x="301" y="418"/>
                  </a:cubicBezTo>
                  <a:cubicBezTo>
                    <a:pt x="304" y="420"/>
                    <a:pt x="308" y="420"/>
                    <a:pt x="312" y="419"/>
                  </a:cubicBezTo>
                  <a:cubicBezTo>
                    <a:pt x="312" y="419"/>
                    <a:pt x="312" y="419"/>
                    <a:pt x="312" y="419"/>
                  </a:cubicBezTo>
                  <a:cubicBezTo>
                    <a:pt x="317" y="417"/>
                    <a:pt x="320" y="414"/>
                    <a:pt x="322" y="409"/>
                  </a:cubicBezTo>
                  <a:close/>
                  <a:moveTo>
                    <a:pt x="374" y="416"/>
                  </a:moveTo>
                  <a:cubicBezTo>
                    <a:pt x="374" y="415"/>
                    <a:pt x="374" y="413"/>
                    <a:pt x="374" y="412"/>
                  </a:cubicBezTo>
                  <a:cubicBezTo>
                    <a:pt x="374" y="412"/>
                    <a:pt x="374" y="412"/>
                    <a:pt x="374" y="412"/>
                  </a:cubicBezTo>
                  <a:cubicBezTo>
                    <a:pt x="373" y="411"/>
                    <a:pt x="373" y="410"/>
                    <a:pt x="373" y="410"/>
                  </a:cubicBezTo>
                  <a:cubicBezTo>
                    <a:pt x="371" y="404"/>
                    <a:pt x="365" y="399"/>
                    <a:pt x="359" y="399"/>
                  </a:cubicBezTo>
                  <a:cubicBezTo>
                    <a:pt x="357" y="398"/>
                    <a:pt x="356" y="399"/>
                    <a:pt x="354" y="399"/>
                  </a:cubicBezTo>
                  <a:cubicBezTo>
                    <a:pt x="354" y="399"/>
                    <a:pt x="354" y="399"/>
                    <a:pt x="354" y="399"/>
                  </a:cubicBezTo>
                  <a:cubicBezTo>
                    <a:pt x="354" y="399"/>
                    <a:pt x="353" y="399"/>
                    <a:pt x="352" y="399"/>
                  </a:cubicBezTo>
                  <a:cubicBezTo>
                    <a:pt x="346" y="401"/>
                    <a:pt x="342" y="407"/>
                    <a:pt x="341" y="414"/>
                  </a:cubicBezTo>
                  <a:cubicBezTo>
                    <a:pt x="341" y="415"/>
                    <a:pt x="341" y="417"/>
                    <a:pt x="341" y="418"/>
                  </a:cubicBezTo>
                  <a:cubicBezTo>
                    <a:pt x="341" y="418"/>
                    <a:pt x="341" y="418"/>
                    <a:pt x="341" y="418"/>
                  </a:cubicBezTo>
                  <a:cubicBezTo>
                    <a:pt x="342" y="419"/>
                    <a:pt x="342" y="419"/>
                    <a:pt x="342" y="420"/>
                  </a:cubicBezTo>
                  <a:cubicBezTo>
                    <a:pt x="344" y="426"/>
                    <a:pt x="350" y="431"/>
                    <a:pt x="356" y="431"/>
                  </a:cubicBezTo>
                  <a:cubicBezTo>
                    <a:pt x="358" y="431"/>
                    <a:pt x="359" y="431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61" y="431"/>
                    <a:pt x="362" y="431"/>
                    <a:pt x="363" y="430"/>
                  </a:cubicBezTo>
                  <a:cubicBezTo>
                    <a:pt x="369" y="428"/>
                    <a:pt x="373" y="423"/>
                    <a:pt x="374" y="41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8471219" y="1461656"/>
              <a:ext cx="217409" cy="175616"/>
            </a:xfrm>
            <a:custGeom>
              <a:gdLst>
                <a:gd name="T0" fmla="*/ 109 w 218"/>
                <a:gd name="T1" fmla="*/ 72 h 176"/>
                <a:gd name="T2" fmla="*/ 102 w 218"/>
                <a:gd name="T3" fmla="*/ 0 h 176"/>
                <a:gd name="T4" fmla="*/ 109 w 218"/>
                <a:gd name="T5" fmla="*/ 72 h 176"/>
                <a:gd name="T6" fmla="*/ 82 w 218"/>
                <a:gd name="T7" fmla="*/ 23 h 176"/>
                <a:gd name="T8" fmla="*/ 87 w 218"/>
                <a:gd name="T9" fmla="*/ 168 h 176"/>
                <a:gd name="T10" fmla="*/ 85 w 218"/>
                <a:gd name="T11" fmla="*/ 71 h 176"/>
                <a:gd name="T12" fmla="*/ 82 w 218"/>
                <a:gd name="T13" fmla="*/ 23 h 176"/>
                <a:gd name="T14" fmla="*/ 133 w 218"/>
                <a:gd name="T15" fmla="*/ 24 h 176"/>
                <a:gd name="T16" fmla="*/ 129 w 218"/>
                <a:gd name="T17" fmla="*/ 175 h 176"/>
                <a:gd name="T18" fmla="*/ 113 w 218"/>
                <a:gd name="T19" fmla="*/ 119 h 176"/>
                <a:gd name="T20" fmla="*/ 133 w 218"/>
                <a:gd name="T21" fmla="*/ 24 h 1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76">
                  <a:moveTo>
                    <a:pt x="109" y="72"/>
                  </a:moveTo>
                  <a:cubicBezTo>
                    <a:pt x="140" y="43"/>
                    <a:pt x="117" y="1"/>
                    <a:pt x="102" y="0"/>
                  </a:cubicBezTo>
                  <a:cubicBezTo>
                    <a:pt x="99" y="17"/>
                    <a:pt x="91" y="74"/>
                    <a:pt x="109" y="72"/>
                  </a:cubicBezTo>
                  <a:close/>
                  <a:moveTo>
                    <a:pt x="82" y="23"/>
                  </a:moveTo>
                  <a:cubicBezTo>
                    <a:pt x="0" y="64"/>
                    <a:pt x="10" y="165"/>
                    <a:pt x="87" y="168"/>
                  </a:cubicBezTo>
                  <a:cubicBezTo>
                    <a:pt x="89" y="145"/>
                    <a:pt x="73" y="124"/>
                    <a:pt x="85" y="71"/>
                  </a:cubicBezTo>
                  <a:cubicBezTo>
                    <a:pt x="89" y="49"/>
                    <a:pt x="89" y="32"/>
                    <a:pt x="82" y="23"/>
                  </a:cubicBezTo>
                  <a:close/>
                  <a:moveTo>
                    <a:pt x="133" y="24"/>
                  </a:moveTo>
                  <a:cubicBezTo>
                    <a:pt x="218" y="73"/>
                    <a:pt x="194" y="166"/>
                    <a:pt x="129" y="175"/>
                  </a:cubicBezTo>
                  <a:cubicBezTo>
                    <a:pt x="93" y="176"/>
                    <a:pt x="93" y="147"/>
                    <a:pt x="113" y="119"/>
                  </a:cubicBezTo>
                  <a:cubicBezTo>
                    <a:pt x="148" y="69"/>
                    <a:pt x="140" y="51"/>
                    <a:pt x="133" y="2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79741" y="2008345"/>
            <a:ext cx="1381493" cy="4322378"/>
            <a:chOff x="979741" y="2008345"/>
            <a:chExt cx="1381493" cy="4322378"/>
          </a:xfrm>
        </p:grpSpPr>
        <p:sp>
          <p:nvSpPr>
            <p:cNvPr id="71" name="矩形 70"/>
            <p:cNvSpPr/>
            <p:nvPr/>
          </p:nvSpPr>
          <p:spPr>
            <a:xfrm>
              <a:off x="1157468" y="2008345"/>
              <a:ext cx="1006998" cy="4162434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Freeform 61"/>
            <p:cNvSpPr>
              <a:spLocks noEditPoints="1"/>
            </p:cNvSpPr>
            <p:nvPr/>
          </p:nvSpPr>
          <p:spPr bwMode="auto">
            <a:xfrm flipV="1">
              <a:off x="979741" y="2110294"/>
              <a:ext cx="502785" cy="401046"/>
            </a:xfrm>
            <a:custGeom>
              <a:gdLst>
                <a:gd name="T0" fmla="*/ 308 w 504"/>
                <a:gd name="T1" fmla="*/ 283 h 402"/>
                <a:gd name="T2" fmla="*/ 195 w 504"/>
                <a:gd name="T3" fmla="*/ 106 h 402"/>
                <a:gd name="T4" fmla="*/ 267 w 504"/>
                <a:gd name="T5" fmla="*/ 240 h 402"/>
                <a:gd name="T6" fmla="*/ 468 w 504"/>
                <a:gd name="T7" fmla="*/ 23 h 402"/>
                <a:gd name="T8" fmla="*/ 490 w 504"/>
                <a:gd name="T9" fmla="*/ 176 h 402"/>
                <a:gd name="T10" fmla="*/ 427 w 504"/>
                <a:gd name="T11" fmla="*/ 268 h 402"/>
                <a:gd name="T12" fmla="*/ 246 w 504"/>
                <a:gd name="T13" fmla="*/ 402 h 402"/>
                <a:gd name="T14" fmla="*/ 0 w 504"/>
                <a:gd name="T15" fmla="*/ 372 h 402"/>
                <a:gd name="T16" fmla="*/ 118 w 504"/>
                <a:gd name="T17" fmla="*/ 71 h 402"/>
                <a:gd name="T18" fmla="*/ 363 w 504"/>
                <a:gd name="T19" fmla="*/ 258 h 402"/>
                <a:gd name="T20" fmla="*/ 386 w 504"/>
                <a:gd name="T21" fmla="*/ 249 h 402"/>
                <a:gd name="T22" fmla="*/ 354 w 504"/>
                <a:gd name="T23" fmla="*/ 212 h 402"/>
                <a:gd name="T24" fmla="*/ 315 w 504"/>
                <a:gd name="T25" fmla="*/ 123 h 402"/>
                <a:gd name="T26" fmla="*/ 359 w 504"/>
                <a:gd name="T27" fmla="*/ 59 h 402"/>
                <a:gd name="T28" fmla="*/ 383 w 504"/>
                <a:gd name="T29" fmla="*/ 48 h 402"/>
                <a:gd name="T30" fmla="*/ 418 w 504"/>
                <a:gd name="T31" fmla="*/ 48 h 402"/>
                <a:gd name="T32" fmla="*/ 388 w 504"/>
                <a:gd name="T33" fmla="*/ 60 h 402"/>
                <a:gd name="T34" fmla="*/ 365 w 504"/>
                <a:gd name="T35" fmla="*/ 70 h 402"/>
                <a:gd name="T36" fmla="*/ 327 w 504"/>
                <a:gd name="T37" fmla="*/ 124 h 402"/>
                <a:gd name="T38" fmla="*/ 367 w 504"/>
                <a:gd name="T39" fmla="*/ 208 h 402"/>
                <a:gd name="T40" fmla="*/ 383 w 504"/>
                <a:gd name="T41" fmla="*/ 226 h 402"/>
                <a:gd name="T42" fmla="*/ 403 w 504"/>
                <a:gd name="T43" fmla="*/ 252 h 402"/>
                <a:gd name="T44" fmla="*/ 478 w 504"/>
                <a:gd name="T45" fmla="*/ 173 h 402"/>
                <a:gd name="T46" fmla="*/ 491 w 504"/>
                <a:gd name="T47" fmla="*/ 105 h 402"/>
                <a:gd name="T48" fmla="*/ 452 w 504"/>
                <a:gd name="T49" fmla="*/ 43 h 402"/>
                <a:gd name="T50" fmla="*/ 452 w 504"/>
                <a:gd name="T51" fmla="*/ 8 h 402"/>
                <a:gd name="T52" fmla="*/ 148 w 504"/>
                <a:gd name="T53" fmla="*/ 82 h 402"/>
                <a:gd name="T54" fmla="*/ 186 w 504"/>
                <a:gd name="T55" fmla="*/ 218 h 402"/>
                <a:gd name="T56" fmla="*/ 110 w 504"/>
                <a:gd name="T57" fmla="*/ 229 h 402"/>
                <a:gd name="T58" fmla="*/ 166 w 504"/>
                <a:gd name="T59" fmla="*/ 279 h 402"/>
                <a:gd name="T60" fmla="*/ 117 w 504"/>
                <a:gd name="T61" fmla="*/ 257 h 402"/>
                <a:gd name="T62" fmla="*/ 230 w 504"/>
                <a:gd name="T63" fmla="*/ 282 h 402"/>
                <a:gd name="T64" fmla="*/ 155 w 504"/>
                <a:gd name="T65" fmla="*/ 356 h 402"/>
                <a:gd name="T66" fmla="*/ 230 w 504"/>
                <a:gd name="T67" fmla="*/ 282 h 4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2" h="402">
                  <a:moveTo>
                    <a:pt x="263" y="319"/>
                  </a:moveTo>
                  <a:cubicBezTo>
                    <a:pt x="275" y="306"/>
                    <a:pt x="290" y="293"/>
                    <a:pt x="308" y="283"/>
                  </a:cubicBezTo>
                  <a:cubicBezTo>
                    <a:pt x="318" y="276"/>
                    <a:pt x="328" y="271"/>
                    <a:pt x="338" y="267"/>
                  </a:cubicBezTo>
                  <a:cubicBezTo>
                    <a:pt x="315" y="220"/>
                    <a:pt x="227" y="120"/>
                    <a:pt x="195" y="106"/>
                  </a:cubicBezTo>
                  <a:cubicBezTo>
                    <a:pt x="177" y="111"/>
                    <a:pt x="149" y="137"/>
                    <a:pt x="162" y="153"/>
                  </a:cubicBezTo>
                  <a:cubicBezTo>
                    <a:pt x="216" y="160"/>
                    <a:pt x="274" y="186"/>
                    <a:pt x="267" y="240"/>
                  </a:cubicBezTo>
                  <a:cubicBezTo>
                    <a:pt x="261" y="264"/>
                    <a:pt x="265" y="283"/>
                    <a:pt x="263" y="319"/>
                  </a:cubicBezTo>
                  <a:close/>
                  <a:moveTo>
                    <a:pt x="468" y="23"/>
                  </a:moveTo>
                  <a:cubicBezTo>
                    <a:pt x="492" y="36"/>
                    <a:pt x="504" y="69"/>
                    <a:pt x="504" y="105"/>
                  </a:cubicBezTo>
                  <a:cubicBezTo>
                    <a:pt x="504" y="127"/>
                    <a:pt x="499" y="152"/>
                    <a:pt x="490" y="176"/>
                  </a:cubicBezTo>
                  <a:cubicBezTo>
                    <a:pt x="489" y="178"/>
                    <a:pt x="489" y="178"/>
                    <a:pt x="489" y="178"/>
                  </a:cubicBezTo>
                  <a:cubicBezTo>
                    <a:pt x="477" y="209"/>
                    <a:pt x="457" y="241"/>
                    <a:pt x="427" y="268"/>
                  </a:cubicBezTo>
                  <a:cubicBezTo>
                    <a:pt x="431" y="275"/>
                    <a:pt x="431" y="283"/>
                    <a:pt x="430" y="294"/>
                  </a:cubicBezTo>
                  <a:cubicBezTo>
                    <a:pt x="422" y="323"/>
                    <a:pt x="323" y="295"/>
                    <a:pt x="246" y="402"/>
                  </a:cubicBezTo>
                  <a:cubicBezTo>
                    <a:pt x="233" y="393"/>
                    <a:pt x="232" y="373"/>
                    <a:pt x="242" y="351"/>
                  </a:cubicBezTo>
                  <a:cubicBezTo>
                    <a:pt x="153" y="389"/>
                    <a:pt x="57" y="394"/>
                    <a:pt x="0" y="372"/>
                  </a:cubicBezTo>
                  <a:cubicBezTo>
                    <a:pt x="54" y="326"/>
                    <a:pt x="34" y="279"/>
                    <a:pt x="63" y="236"/>
                  </a:cubicBezTo>
                  <a:cubicBezTo>
                    <a:pt x="58" y="205"/>
                    <a:pt x="41" y="134"/>
                    <a:pt x="118" y="71"/>
                  </a:cubicBezTo>
                  <a:cubicBezTo>
                    <a:pt x="118" y="60"/>
                    <a:pt x="105" y="12"/>
                    <a:pt x="119" y="0"/>
                  </a:cubicBezTo>
                  <a:cubicBezTo>
                    <a:pt x="208" y="69"/>
                    <a:pt x="316" y="183"/>
                    <a:pt x="363" y="258"/>
                  </a:cubicBezTo>
                  <a:cubicBezTo>
                    <a:pt x="371" y="255"/>
                    <a:pt x="380" y="254"/>
                    <a:pt x="389" y="253"/>
                  </a:cubicBezTo>
                  <a:cubicBezTo>
                    <a:pt x="388" y="251"/>
                    <a:pt x="387" y="250"/>
                    <a:pt x="386" y="249"/>
                  </a:cubicBezTo>
                  <a:cubicBezTo>
                    <a:pt x="379" y="239"/>
                    <a:pt x="369" y="228"/>
                    <a:pt x="358" y="217"/>
                  </a:cubicBezTo>
                  <a:cubicBezTo>
                    <a:pt x="354" y="212"/>
                    <a:pt x="354" y="212"/>
                    <a:pt x="354" y="212"/>
                  </a:cubicBezTo>
                  <a:cubicBezTo>
                    <a:pt x="334" y="190"/>
                    <a:pt x="315" y="165"/>
                    <a:pt x="315" y="132"/>
                  </a:cubicBezTo>
                  <a:cubicBezTo>
                    <a:pt x="315" y="129"/>
                    <a:pt x="315" y="126"/>
                    <a:pt x="315" y="123"/>
                  </a:cubicBezTo>
                  <a:cubicBezTo>
                    <a:pt x="318" y="90"/>
                    <a:pt x="337" y="71"/>
                    <a:pt x="356" y="60"/>
                  </a:cubicBezTo>
                  <a:cubicBezTo>
                    <a:pt x="359" y="59"/>
                    <a:pt x="359" y="59"/>
                    <a:pt x="359" y="59"/>
                  </a:cubicBezTo>
                  <a:cubicBezTo>
                    <a:pt x="368" y="54"/>
                    <a:pt x="376" y="51"/>
                    <a:pt x="383" y="49"/>
                  </a:cubicBezTo>
                  <a:cubicBezTo>
                    <a:pt x="383" y="49"/>
                    <a:pt x="383" y="49"/>
                    <a:pt x="383" y="48"/>
                  </a:cubicBezTo>
                  <a:cubicBezTo>
                    <a:pt x="383" y="39"/>
                    <a:pt x="391" y="31"/>
                    <a:pt x="400" y="31"/>
                  </a:cubicBezTo>
                  <a:cubicBezTo>
                    <a:pt x="410" y="31"/>
                    <a:pt x="418" y="39"/>
                    <a:pt x="418" y="48"/>
                  </a:cubicBezTo>
                  <a:cubicBezTo>
                    <a:pt x="418" y="58"/>
                    <a:pt x="410" y="66"/>
                    <a:pt x="400" y="66"/>
                  </a:cubicBezTo>
                  <a:cubicBezTo>
                    <a:pt x="395" y="66"/>
                    <a:pt x="391" y="64"/>
                    <a:pt x="388" y="60"/>
                  </a:cubicBezTo>
                  <a:cubicBezTo>
                    <a:pt x="381" y="62"/>
                    <a:pt x="373" y="65"/>
                    <a:pt x="366" y="69"/>
                  </a:cubicBezTo>
                  <a:cubicBezTo>
                    <a:pt x="365" y="70"/>
                    <a:pt x="365" y="70"/>
                    <a:pt x="365" y="70"/>
                  </a:cubicBezTo>
                  <a:cubicBezTo>
                    <a:pt x="347" y="79"/>
                    <a:pt x="330" y="94"/>
                    <a:pt x="327" y="124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27" y="127"/>
                    <a:pt x="327" y="129"/>
                    <a:pt x="327" y="132"/>
                  </a:cubicBezTo>
                  <a:cubicBezTo>
                    <a:pt x="327" y="162"/>
                    <a:pt x="346" y="186"/>
                    <a:pt x="367" y="208"/>
                  </a:cubicBezTo>
                  <a:cubicBezTo>
                    <a:pt x="370" y="211"/>
                    <a:pt x="370" y="211"/>
                    <a:pt x="370" y="211"/>
                  </a:cubicBezTo>
                  <a:cubicBezTo>
                    <a:pt x="374" y="216"/>
                    <a:pt x="379" y="221"/>
                    <a:pt x="383" y="226"/>
                  </a:cubicBezTo>
                  <a:cubicBezTo>
                    <a:pt x="388" y="231"/>
                    <a:pt x="392" y="236"/>
                    <a:pt x="396" y="241"/>
                  </a:cubicBezTo>
                  <a:cubicBezTo>
                    <a:pt x="399" y="245"/>
                    <a:pt x="401" y="248"/>
                    <a:pt x="403" y="252"/>
                  </a:cubicBezTo>
                  <a:cubicBezTo>
                    <a:pt x="409" y="254"/>
                    <a:pt x="414" y="257"/>
                    <a:pt x="418" y="259"/>
                  </a:cubicBezTo>
                  <a:cubicBezTo>
                    <a:pt x="447" y="234"/>
                    <a:pt x="466" y="204"/>
                    <a:pt x="478" y="173"/>
                  </a:cubicBezTo>
                  <a:cubicBezTo>
                    <a:pt x="478" y="173"/>
                    <a:pt x="478" y="173"/>
                    <a:pt x="478" y="173"/>
                  </a:cubicBezTo>
                  <a:cubicBezTo>
                    <a:pt x="487" y="150"/>
                    <a:pt x="491" y="126"/>
                    <a:pt x="491" y="105"/>
                  </a:cubicBezTo>
                  <a:cubicBezTo>
                    <a:pt x="491" y="73"/>
                    <a:pt x="481" y="48"/>
                    <a:pt x="465" y="36"/>
                  </a:cubicBezTo>
                  <a:cubicBezTo>
                    <a:pt x="462" y="40"/>
                    <a:pt x="457" y="43"/>
                    <a:pt x="452" y="43"/>
                  </a:cubicBezTo>
                  <a:cubicBezTo>
                    <a:pt x="443" y="43"/>
                    <a:pt x="436" y="35"/>
                    <a:pt x="436" y="26"/>
                  </a:cubicBezTo>
                  <a:cubicBezTo>
                    <a:pt x="436" y="16"/>
                    <a:pt x="443" y="8"/>
                    <a:pt x="452" y="8"/>
                  </a:cubicBezTo>
                  <a:cubicBezTo>
                    <a:pt x="460" y="8"/>
                    <a:pt x="467" y="14"/>
                    <a:pt x="468" y="23"/>
                  </a:cubicBezTo>
                  <a:close/>
                  <a:moveTo>
                    <a:pt x="148" y="82"/>
                  </a:moveTo>
                  <a:cubicBezTo>
                    <a:pt x="157" y="116"/>
                    <a:pt x="99" y="145"/>
                    <a:pt x="113" y="192"/>
                  </a:cubicBezTo>
                  <a:cubicBezTo>
                    <a:pt x="124" y="202"/>
                    <a:pt x="175" y="178"/>
                    <a:pt x="186" y="218"/>
                  </a:cubicBezTo>
                  <a:cubicBezTo>
                    <a:pt x="190" y="238"/>
                    <a:pt x="248" y="209"/>
                    <a:pt x="226" y="258"/>
                  </a:cubicBezTo>
                  <a:cubicBezTo>
                    <a:pt x="193" y="270"/>
                    <a:pt x="172" y="222"/>
                    <a:pt x="110" y="229"/>
                  </a:cubicBezTo>
                  <a:cubicBezTo>
                    <a:pt x="55" y="227"/>
                    <a:pt x="103" y="98"/>
                    <a:pt x="148" y="82"/>
                  </a:cubicBezTo>
                  <a:close/>
                  <a:moveTo>
                    <a:pt x="166" y="279"/>
                  </a:moveTo>
                  <a:cubicBezTo>
                    <a:pt x="146" y="312"/>
                    <a:pt x="77" y="297"/>
                    <a:pt x="70" y="297"/>
                  </a:cubicBezTo>
                  <a:cubicBezTo>
                    <a:pt x="75" y="263"/>
                    <a:pt x="80" y="257"/>
                    <a:pt x="117" y="257"/>
                  </a:cubicBezTo>
                  <a:cubicBezTo>
                    <a:pt x="138" y="257"/>
                    <a:pt x="153" y="263"/>
                    <a:pt x="166" y="279"/>
                  </a:cubicBezTo>
                  <a:close/>
                  <a:moveTo>
                    <a:pt x="230" y="282"/>
                  </a:moveTo>
                  <a:cubicBezTo>
                    <a:pt x="231" y="319"/>
                    <a:pt x="233" y="326"/>
                    <a:pt x="224" y="338"/>
                  </a:cubicBezTo>
                  <a:cubicBezTo>
                    <a:pt x="200" y="356"/>
                    <a:pt x="172" y="356"/>
                    <a:pt x="155" y="356"/>
                  </a:cubicBezTo>
                  <a:cubicBezTo>
                    <a:pt x="155" y="322"/>
                    <a:pt x="191" y="321"/>
                    <a:pt x="197" y="289"/>
                  </a:cubicBezTo>
                  <a:cubicBezTo>
                    <a:pt x="200" y="275"/>
                    <a:pt x="223" y="273"/>
                    <a:pt x="230" y="28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322413" y="2237257"/>
              <a:ext cx="677108" cy="3704611"/>
              <a:chOff x="1249948" y="2443491"/>
              <a:chExt cx="677108" cy="3704611"/>
            </a:xfrm>
          </p:grpSpPr>
          <p:sp>
            <p:nvSpPr>
              <p:cNvPr id="74" name="文本框 73"/>
              <p:cNvSpPr txBox="1"/>
              <p:nvPr/>
            </p:nvSpPr>
            <p:spPr>
              <a:xfrm>
                <a:off x="1299263" y="2443491"/>
                <a:ext cx="532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壹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1249948" y="3028266"/>
                <a:ext cx="677108" cy="311983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党风廉政责任制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77" name="Freeform 63"/>
            <p:cNvSpPr>
              <a:spLocks noEditPoints="1"/>
            </p:cNvSpPr>
            <p:nvPr/>
          </p:nvSpPr>
          <p:spPr bwMode="auto">
            <a:xfrm flipH="1">
              <a:off x="1816935" y="5822223"/>
              <a:ext cx="544299" cy="508500"/>
            </a:xfrm>
            <a:custGeom>
              <a:gdLst>
                <a:gd name="T0" fmla="*/ 424 w 695"/>
                <a:gd name="T1" fmla="*/ 404 h 649"/>
                <a:gd name="T2" fmla="*/ 404 w 695"/>
                <a:gd name="T3" fmla="*/ 394 h 649"/>
                <a:gd name="T4" fmla="*/ 393 w 695"/>
                <a:gd name="T5" fmla="*/ 415 h 649"/>
                <a:gd name="T6" fmla="*/ 414 w 695"/>
                <a:gd name="T7" fmla="*/ 425 h 649"/>
                <a:gd name="T8" fmla="*/ 425 w 695"/>
                <a:gd name="T9" fmla="*/ 405 h 649"/>
                <a:gd name="T10" fmla="*/ 612 w 695"/>
                <a:gd name="T11" fmla="*/ 458 h 649"/>
                <a:gd name="T12" fmla="*/ 541 w 695"/>
                <a:gd name="T13" fmla="*/ 231 h 649"/>
                <a:gd name="T14" fmla="*/ 292 w 695"/>
                <a:gd name="T15" fmla="*/ 442 h 649"/>
                <a:gd name="T16" fmla="*/ 266 w 695"/>
                <a:gd name="T17" fmla="*/ 429 h 649"/>
                <a:gd name="T18" fmla="*/ 266 w 695"/>
                <a:gd name="T19" fmla="*/ 429 h 649"/>
                <a:gd name="T20" fmla="*/ 357 w 695"/>
                <a:gd name="T21" fmla="*/ 96 h 649"/>
                <a:gd name="T22" fmla="*/ 498 w 695"/>
                <a:gd name="T23" fmla="*/ 208 h 649"/>
                <a:gd name="T24" fmla="*/ 412 w 695"/>
                <a:gd name="T25" fmla="*/ 136 h 649"/>
                <a:gd name="T26" fmla="*/ 469 w 695"/>
                <a:gd name="T27" fmla="*/ 378 h 649"/>
                <a:gd name="T28" fmla="*/ 448 w 695"/>
                <a:gd name="T29" fmla="*/ 373 h 649"/>
                <a:gd name="T30" fmla="*/ 440 w 695"/>
                <a:gd name="T31" fmla="*/ 393 h 649"/>
                <a:gd name="T32" fmla="*/ 442 w 695"/>
                <a:gd name="T33" fmla="*/ 397 h 649"/>
                <a:gd name="T34" fmla="*/ 463 w 695"/>
                <a:gd name="T35" fmla="*/ 402 h 649"/>
                <a:gd name="T36" fmla="*/ 471 w 695"/>
                <a:gd name="T37" fmla="*/ 383 h 649"/>
                <a:gd name="T38" fmla="*/ 469 w 695"/>
                <a:gd name="T39" fmla="*/ 378 h 649"/>
                <a:gd name="T40" fmla="*/ 219 w 695"/>
                <a:gd name="T41" fmla="*/ 302 h 649"/>
                <a:gd name="T42" fmla="*/ 229 w 695"/>
                <a:gd name="T43" fmla="*/ 281 h 649"/>
                <a:gd name="T44" fmla="*/ 209 w 695"/>
                <a:gd name="T45" fmla="*/ 271 h 649"/>
                <a:gd name="T46" fmla="*/ 198 w 695"/>
                <a:gd name="T47" fmla="*/ 291 h 649"/>
                <a:gd name="T48" fmla="*/ 239 w 695"/>
                <a:gd name="T49" fmla="*/ 349 h 649"/>
                <a:gd name="T50" fmla="*/ 246 w 695"/>
                <a:gd name="T51" fmla="*/ 327 h 649"/>
                <a:gd name="T52" fmla="*/ 223 w 695"/>
                <a:gd name="T53" fmla="*/ 321 h 649"/>
                <a:gd name="T54" fmla="*/ 217 w 695"/>
                <a:gd name="T55" fmla="*/ 343 h 649"/>
                <a:gd name="T56" fmla="*/ 239 w 695"/>
                <a:gd name="T57" fmla="*/ 349 h 649"/>
                <a:gd name="T58" fmla="*/ 279 w 695"/>
                <a:gd name="T59" fmla="*/ 370 h 649"/>
                <a:gd name="T60" fmla="*/ 274 w 695"/>
                <a:gd name="T61" fmla="*/ 363 h 649"/>
                <a:gd name="T62" fmla="*/ 257 w 695"/>
                <a:gd name="T63" fmla="*/ 360 h 649"/>
                <a:gd name="T64" fmla="*/ 248 w 695"/>
                <a:gd name="T65" fmla="*/ 381 h 649"/>
                <a:gd name="T66" fmla="*/ 253 w 695"/>
                <a:gd name="T67" fmla="*/ 388 h 649"/>
                <a:gd name="T68" fmla="*/ 270 w 695"/>
                <a:gd name="T69" fmla="*/ 390 h 649"/>
                <a:gd name="T70" fmla="*/ 322 w 695"/>
                <a:gd name="T71" fmla="*/ 409 h 649"/>
                <a:gd name="T72" fmla="*/ 323 w 695"/>
                <a:gd name="T73" fmla="*/ 398 h 649"/>
                <a:gd name="T74" fmla="*/ 302 w 695"/>
                <a:gd name="T75" fmla="*/ 387 h 649"/>
                <a:gd name="T76" fmla="*/ 292 w 695"/>
                <a:gd name="T77" fmla="*/ 397 h 649"/>
                <a:gd name="T78" fmla="*/ 292 w 695"/>
                <a:gd name="T79" fmla="*/ 408 h 649"/>
                <a:gd name="T80" fmla="*/ 312 w 695"/>
                <a:gd name="T81" fmla="*/ 419 h 649"/>
                <a:gd name="T82" fmla="*/ 322 w 695"/>
                <a:gd name="T83" fmla="*/ 409 h 649"/>
                <a:gd name="T84" fmla="*/ 374 w 695"/>
                <a:gd name="T85" fmla="*/ 412 h 649"/>
                <a:gd name="T86" fmla="*/ 373 w 695"/>
                <a:gd name="T87" fmla="*/ 410 h 649"/>
                <a:gd name="T88" fmla="*/ 354 w 695"/>
                <a:gd name="T89" fmla="*/ 399 h 649"/>
                <a:gd name="T90" fmla="*/ 352 w 695"/>
                <a:gd name="T91" fmla="*/ 399 h 649"/>
                <a:gd name="T92" fmla="*/ 341 w 695"/>
                <a:gd name="T93" fmla="*/ 418 h 649"/>
                <a:gd name="T94" fmla="*/ 342 w 695"/>
                <a:gd name="T95" fmla="*/ 420 h 649"/>
                <a:gd name="T96" fmla="*/ 361 w 695"/>
                <a:gd name="T97" fmla="*/ 431 h 649"/>
                <a:gd name="T98" fmla="*/ 363 w 695"/>
                <a:gd name="T99" fmla="*/ 430 h 6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5" h="649">
                  <a:moveTo>
                    <a:pt x="425" y="405"/>
                  </a:moveTo>
                  <a:cubicBezTo>
                    <a:pt x="424" y="404"/>
                    <a:pt x="424" y="404"/>
                    <a:pt x="424" y="404"/>
                  </a:cubicBezTo>
                  <a:cubicBezTo>
                    <a:pt x="422" y="396"/>
                    <a:pt x="413" y="392"/>
                    <a:pt x="405" y="394"/>
                  </a:cubicBezTo>
                  <a:cubicBezTo>
                    <a:pt x="404" y="394"/>
                    <a:pt x="404" y="394"/>
                    <a:pt x="404" y="394"/>
                  </a:cubicBezTo>
                  <a:cubicBezTo>
                    <a:pt x="396" y="397"/>
                    <a:pt x="391" y="406"/>
                    <a:pt x="393" y="414"/>
                  </a:cubicBezTo>
                  <a:cubicBezTo>
                    <a:pt x="393" y="415"/>
                    <a:pt x="393" y="415"/>
                    <a:pt x="393" y="415"/>
                  </a:cubicBezTo>
                  <a:cubicBezTo>
                    <a:pt x="396" y="423"/>
                    <a:pt x="405" y="428"/>
                    <a:pt x="413" y="425"/>
                  </a:cubicBezTo>
                  <a:cubicBezTo>
                    <a:pt x="414" y="425"/>
                    <a:pt x="414" y="425"/>
                    <a:pt x="414" y="425"/>
                  </a:cubicBezTo>
                  <a:cubicBezTo>
                    <a:pt x="422" y="422"/>
                    <a:pt x="427" y="414"/>
                    <a:pt x="425" y="405"/>
                  </a:cubicBezTo>
                  <a:cubicBezTo>
                    <a:pt x="425" y="405"/>
                    <a:pt x="425" y="405"/>
                    <a:pt x="425" y="405"/>
                  </a:cubicBezTo>
                  <a:close/>
                  <a:moveTo>
                    <a:pt x="541" y="231"/>
                  </a:moveTo>
                  <a:cubicBezTo>
                    <a:pt x="686" y="300"/>
                    <a:pt x="695" y="432"/>
                    <a:pt x="612" y="458"/>
                  </a:cubicBezTo>
                  <a:cubicBezTo>
                    <a:pt x="555" y="473"/>
                    <a:pt x="517" y="439"/>
                    <a:pt x="497" y="380"/>
                  </a:cubicBezTo>
                  <a:cubicBezTo>
                    <a:pt x="554" y="326"/>
                    <a:pt x="530" y="249"/>
                    <a:pt x="541" y="231"/>
                  </a:cubicBezTo>
                  <a:close/>
                  <a:moveTo>
                    <a:pt x="483" y="425"/>
                  </a:moveTo>
                  <a:cubicBezTo>
                    <a:pt x="520" y="540"/>
                    <a:pt x="342" y="649"/>
                    <a:pt x="292" y="442"/>
                  </a:cubicBezTo>
                  <a:cubicBezTo>
                    <a:pt x="363" y="466"/>
                    <a:pt x="459" y="447"/>
                    <a:pt x="483" y="425"/>
                  </a:cubicBezTo>
                  <a:close/>
                  <a:moveTo>
                    <a:pt x="266" y="429"/>
                  </a:moveTo>
                  <a:cubicBezTo>
                    <a:pt x="143" y="537"/>
                    <a:pt x="0" y="337"/>
                    <a:pt x="164" y="266"/>
                  </a:cubicBezTo>
                  <a:cubicBezTo>
                    <a:pt x="148" y="346"/>
                    <a:pt x="240" y="414"/>
                    <a:pt x="266" y="429"/>
                  </a:cubicBezTo>
                  <a:close/>
                  <a:moveTo>
                    <a:pt x="212" y="233"/>
                  </a:moveTo>
                  <a:cubicBezTo>
                    <a:pt x="263" y="147"/>
                    <a:pt x="342" y="101"/>
                    <a:pt x="357" y="96"/>
                  </a:cubicBezTo>
                  <a:cubicBezTo>
                    <a:pt x="162" y="0"/>
                    <a:pt x="0" y="186"/>
                    <a:pt x="212" y="233"/>
                  </a:cubicBezTo>
                  <a:close/>
                  <a:moveTo>
                    <a:pt x="498" y="208"/>
                  </a:moveTo>
                  <a:cubicBezTo>
                    <a:pt x="498" y="354"/>
                    <a:pt x="367" y="389"/>
                    <a:pt x="321" y="358"/>
                  </a:cubicBezTo>
                  <a:cubicBezTo>
                    <a:pt x="209" y="288"/>
                    <a:pt x="229" y="162"/>
                    <a:pt x="412" y="136"/>
                  </a:cubicBezTo>
                  <a:cubicBezTo>
                    <a:pt x="368" y="234"/>
                    <a:pt x="415" y="240"/>
                    <a:pt x="498" y="208"/>
                  </a:cubicBezTo>
                  <a:close/>
                  <a:moveTo>
                    <a:pt x="469" y="378"/>
                  </a:moveTo>
                  <a:cubicBezTo>
                    <a:pt x="465" y="372"/>
                    <a:pt x="457" y="370"/>
                    <a:pt x="451" y="372"/>
                  </a:cubicBezTo>
                  <a:cubicBezTo>
                    <a:pt x="450" y="372"/>
                    <a:pt x="449" y="373"/>
                    <a:pt x="448" y="373"/>
                  </a:cubicBezTo>
                  <a:cubicBezTo>
                    <a:pt x="447" y="374"/>
                    <a:pt x="447" y="374"/>
                    <a:pt x="447" y="374"/>
                  </a:cubicBezTo>
                  <a:cubicBezTo>
                    <a:pt x="440" y="379"/>
                    <a:pt x="438" y="386"/>
                    <a:pt x="440" y="393"/>
                  </a:cubicBezTo>
                  <a:cubicBezTo>
                    <a:pt x="441" y="394"/>
                    <a:pt x="441" y="395"/>
                    <a:pt x="441" y="395"/>
                  </a:cubicBezTo>
                  <a:cubicBezTo>
                    <a:pt x="442" y="397"/>
                    <a:pt x="442" y="397"/>
                    <a:pt x="442" y="397"/>
                  </a:cubicBezTo>
                  <a:cubicBezTo>
                    <a:pt x="447" y="403"/>
                    <a:pt x="454" y="406"/>
                    <a:pt x="461" y="403"/>
                  </a:cubicBezTo>
                  <a:cubicBezTo>
                    <a:pt x="462" y="403"/>
                    <a:pt x="463" y="403"/>
                    <a:pt x="463" y="402"/>
                  </a:cubicBezTo>
                  <a:cubicBezTo>
                    <a:pt x="465" y="401"/>
                    <a:pt x="465" y="401"/>
                    <a:pt x="465" y="401"/>
                  </a:cubicBezTo>
                  <a:cubicBezTo>
                    <a:pt x="471" y="397"/>
                    <a:pt x="474" y="389"/>
                    <a:pt x="471" y="383"/>
                  </a:cubicBezTo>
                  <a:cubicBezTo>
                    <a:pt x="471" y="382"/>
                    <a:pt x="471" y="381"/>
                    <a:pt x="470" y="380"/>
                  </a:cubicBezTo>
                  <a:cubicBezTo>
                    <a:pt x="469" y="378"/>
                    <a:pt x="469" y="378"/>
                    <a:pt x="469" y="378"/>
                  </a:cubicBezTo>
                  <a:close/>
                  <a:moveTo>
                    <a:pt x="217" y="302"/>
                  </a:moveTo>
                  <a:cubicBezTo>
                    <a:pt x="218" y="302"/>
                    <a:pt x="218" y="302"/>
                    <a:pt x="219" y="302"/>
                  </a:cubicBezTo>
                  <a:cubicBezTo>
                    <a:pt x="227" y="299"/>
                    <a:pt x="231" y="292"/>
                    <a:pt x="230" y="283"/>
                  </a:cubicBezTo>
                  <a:cubicBezTo>
                    <a:pt x="230" y="283"/>
                    <a:pt x="230" y="282"/>
                    <a:pt x="229" y="281"/>
                  </a:cubicBezTo>
                  <a:cubicBezTo>
                    <a:pt x="227" y="273"/>
                    <a:pt x="219" y="269"/>
                    <a:pt x="211" y="270"/>
                  </a:cubicBezTo>
                  <a:cubicBezTo>
                    <a:pt x="210" y="270"/>
                    <a:pt x="210" y="270"/>
                    <a:pt x="209" y="271"/>
                  </a:cubicBezTo>
                  <a:cubicBezTo>
                    <a:pt x="201" y="273"/>
                    <a:pt x="196" y="281"/>
                    <a:pt x="198" y="289"/>
                  </a:cubicBezTo>
                  <a:cubicBezTo>
                    <a:pt x="198" y="290"/>
                    <a:pt x="198" y="291"/>
                    <a:pt x="198" y="291"/>
                  </a:cubicBezTo>
                  <a:cubicBezTo>
                    <a:pt x="201" y="299"/>
                    <a:pt x="209" y="304"/>
                    <a:pt x="217" y="302"/>
                  </a:cubicBezTo>
                  <a:close/>
                  <a:moveTo>
                    <a:pt x="239" y="349"/>
                  </a:moveTo>
                  <a:cubicBezTo>
                    <a:pt x="246" y="345"/>
                    <a:pt x="249" y="337"/>
                    <a:pt x="247" y="330"/>
                  </a:cubicBezTo>
                  <a:cubicBezTo>
                    <a:pt x="246" y="329"/>
                    <a:pt x="246" y="328"/>
                    <a:pt x="246" y="327"/>
                  </a:cubicBezTo>
                  <a:cubicBezTo>
                    <a:pt x="242" y="320"/>
                    <a:pt x="233" y="317"/>
                    <a:pt x="226" y="319"/>
                  </a:cubicBezTo>
                  <a:cubicBezTo>
                    <a:pt x="225" y="320"/>
                    <a:pt x="224" y="320"/>
                    <a:pt x="223" y="321"/>
                  </a:cubicBezTo>
                  <a:cubicBezTo>
                    <a:pt x="216" y="325"/>
                    <a:pt x="213" y="333"/>
                    <a:pt x="216" y="340"/>
                  </a:cubicBezTo>
                  <a:cubicBezTo>
                    <a:pt x="216" y="341"/>
                    <a:pt x="216" y="342"/>
                    <a:pt x="217" y="343"/>
                  </a:cubicBezTo>
                  <a:cubicBezTo>
                    <a:pt x="221" y="350"/>
                    <a:pt x="229" y="353"/>
                    <a:pt x="236" y="351"/>
                  </a:cubicBezTo>
                  <a:cubicBezTo>
                    <a:pt x="237" y="350"/>
                    <a:pt x="238" y="350"/>
                    <a:pt x="239" y="349"/>
                  </a:cubicBezTo>
                  <a:close/>
                  <a:moveTo>
                    <a:pt x="276" y="386"/>
                  </a:moveTo>
                  <a:cubicBezTo>
                    <a:pt x="280" y="382"/>
                    <a:pt x="281" y="376"/>
                    <a:pt x="279" y="370"/>
                  </a:cubicBezTo>
                  <a:cubicBezTo>
                    <a:pt x="278" y="369"/>
                    <a:pt x="278" y="369"/>
                    <a:pt x="278" y="369"/>
                  </a:cubicBezTo>
                  <a:cubicBezTo>
                    <a:pt x="278" y="367"/>
                    <a:pt x="276" y="365"/>
                    <a:pt x="274" y="363"/>
                  </a:cubicBezTo>
                  <a:cubicBezTo>
                    <a:pt x="270" y="359"/>
                    <a:pt x="264" y="358"/>
                    <a:pt x="258" y="360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5" y="361"/>
                    <a:pt x="253" y="363"/>
                    <a:pt x="251" y="365"/>
                  </a:cubicBezTo>
                  <a:cubicBezTo>
                    <a:pt x="247" y="369"/>
                    <a:pt x="246" y="375"/>
                    <a:pt x="248" y="381"/>
                  </a:cubicBezTo>
                  <a:cubicBezTo>
                    <a:pt x="248" y="382"/>
                    <a:pt x="248" y="382"/>
                    <a:pt x="248" y="382"/>
                  </a:cubicBezTo>
                  <a:cubicBezTo>
                    <a:pt x="249" y="384"/>
                    <a:pt x="251" y="386"/>
                    <a:pt x="253" y="388"/>
                  </a:cubicBezTo>
                  <a:cubicBezTo>
                    <a:pt x="257" y="392"/>
                    <a:pt x="263" y="393"/>
                    <a:pt x="269" y="391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2" y="390"/>
                    <a:pt x="274" y="388"/>
                    <a:pt x="276" y="386"/>
                  </a:cubicBezTo>
                  <a:close/>
                  <a:moveTo>
                    <a:pt x="322" y="409"/>
                  </a:moveTo>
                  <a:cubicBezTo>
                    <a:pt x="324" y="406"/>
                    <a:pt x="324" y="402"/>
                    <a:pt x="323" y="398"/>
                  </a:cubicBezTo>
                  <a:cubicBezTo>
                    <a:pt x="323" y="398"/>
                    <a:pt x="323" y="398"/>
                    <a:pt x="323" y="398"/>
                  </a:cubicBezTo>
                  <a:cubicBezTo>
                    <a:pt x="321" y="394"/>
                    <a:pt x="318" y="390"/>
                    <a:pt x="313" y="388"/>
                  </a:cubicBezTo>
                  <a:cubicBezTo>
                    <a:pt x="310" y="386"/>
                    <a:pt x="306" y="386"/>
                    <a:pt x="302" y="387"/>
                  </a:cubicBezTo>
                  <a:cubicBezTo>
                    <a:pt x="302" y="388"/>
                    <a:pt x="302" y="388"/>
                    <a:pt x="302" y="388"/>
                  </a:cubicBezTo>
                  <a:cubicBezTo>
                    <a:pt x="298" y="389"/>
                    <a:pt x="294" y="392"/>
                    <a:pt x="292" y="397"/>
                  </a:cubicBezTo>
                  <a:cubicBezTo>
                    <a:pt x="291" y="400"/>
                    <a:pt x="290" y="404"/>
                    <a:pt x="291" y="408"/>
                  </a:cubicBezTo>
                  <a:cubicBezTo>
                    <a:pt x="292" y="408"/>
                    <a:pt x="292" y="408"/>
                    <a:pt x="292" y="408"/>
                  </a:cubicBezTo>
                  <a:cubicBezTo>
                    <a:pt x="293" y="413"/>
                    <a:pt x="296" y="416"/>
                    <a:pt x="301" y="418"/>
                  </a:cubicBezTo>
                  <a:cubicBezTo>
                    <a:pt x="304" y="420"/>
                    <a:pt x="308" y="420"/>
                    <a:pt x="312" y="419"/>
                  </a:cubicBezTo>
                  <a:cubicBezTo>
                    <a:pt x="312" y="419"/>
                    <a:pt x="312" y="419"/>
                    <a:pt x="312" y="419"/>
                  </a:cubicBezTo>
                  <a:cubicBezTo>
                    <a:pt x="317" y="417"/>
                    <a:pt x="320" y="414"/>
                    <a:pt x="322" y="409"/>
                  </a:cubicBezTo>
                  <a:close/>
                  <a:moveTo>
                    <a:pt x="374" y="416"/>
                  </a:moveTo>
                  <a:cubicBezTo>
                    <a:pt x="374" y="415"/>
                    <a:pt x="374" y="413"/>
                    <a:pt x="374" y="412"/>
                  </a:cubicBezTo>
                  <a:cubicBezTo>
                    <a:pt x="374" y="412"/>
                    <a:pt x="374" y="412"/>
                    <a:pt x="374" y="412"/>
                  </a:cubicBezTo>
                  <a:cubicBezTo>
                    <a:pt x="373" y="411"/>
                    <a:pt x="373" y="410"/>
                    <a:pt x="373" y="410"/>
                  </a:cubicBezTo>
                  <a:cubicBezTo>
                    <a:pt x="371" y="404"/>
                    <a:pt x="365" y="399"/>
                    <a:pt x="359" y="399"/>
                  </a:cubicBezTo>
                  <a:cubicBezTo>
                    <a:pt x="357" y="398"/>
                    <a:pt x="356" y="399"/>
                    <a:pt x="354" y="399"/>
                  </a:cubicBezTo>
                  <a:cubicBezTo>
                    <a:pt x="354" y="399"/>
                    <a:pt x="354" y="399"/>
                    <a:pt x="354" y="399"/>
                  </a:cubicBezTo>
                  <a:cubicBezTo>
                    <a:pt x="354" y="399"/>
                    <a:pt x="353" y="399"/>
                    <a:pt x="352" y="399"/>
                  </a:cubicBezTo>
                  <a:cubicBezTo>
                    <a:pt x="346" y="401"/>
                    <a:pt x="342" y="407"/>
                    <a:pt x="341" y="414"/>
                  </a:cubicBezTo>
                  <a:cubicBezTo>
                    <a:pt x="341" y="415"/>
                    <a:pt x="341" y="417"/>
                    <a:pt x="341" y="418"/>
                  </a:cubicBezTo>
                  <a:cubicBezTo>
                    <a:pt x="341" y="418"/>
                    <a:pt x="341" y="418"/>
                    <a:pt x="341" y="418"/>
                  </a:cubicBezTo>
                  <a:cubicBezTo>
                    <a:pt x="342" y="419"/>
                    <a:pt x="342" y="419"/>
                    <a:pt x="342" y="420"/>
                  </a:cubicBezTo>
                  <a:cubicBezTo>
                    <a:pt x="344" y="426"/>
                    <a:pt x="350" y="431"/>
                    <a:pt x="356" y="431"/>
                  </a:cubicBezTo>
                  <a:cubicBezTo>
                    <a:pt x="358" y="431"/>
                    <a:pt x="359" y="431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61" y="431"/>
                    <a:pt x="362" y="431"/>
                    <a:pt x="363" y="430"/>
                  </a:cubicBezTo>
                  <a:cubicBezTo>
                    <a:pt x="369" y="428"/>
                    <a:pt x="373" y="423"/>
                    <a:pt x="374" y="41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29403" y="2008345"/>
            <a:ext cx="1381493" cy="4322378"/>
            <a:chOff x="3329403" y="2008345"/>
            <a:chExt cx="1381493" cy="4322378"/>
          </a:xfrm>
        </p:grpSpPr>
        <p:sp>
          <p:nvSpPr>
            <p:cNvPr id="80" name="矩形 79"/>
            <p:cNvSpPr/>
            <p:nvPr/>
          </p:nvSpPr>
          <p:spPr>
            <a:xfrm>
              <a:off x="3507130" y="2008345"/>
              <a:ext cx="1006998" cy="4162434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Freeform 61"/>
            <p:cNvSpPr>
              <a:spLocks noEditPoints="1"/>
            </p:cNvSpPr>
            <p:nvPr/>
          </p:nvSpPr>
          <p:spPr bwMode="auto">
            <a:xfrm flipV="1">
              <a:off x="3329403" y="2110294"/>
              <a:ext cx="502785" cy="401046"/>
            </a:xfrm>
            <a:custGeom>
              <a:gdLst>
                <a:gd name="T0" fmla="*/ 308 w 504"/>
                <a:gd name="T1" fmla="*/ 283 h 402"/>
                <a:gd name="T2" fmla="*/ 195 w 504"/>
                <a:gd name="T3" fmla="*/ 106 h 402"/>
                <a:gd name="T4" fmla="*/ 267 w 504"/>
                <a:gd name="T5" fmla="*/ 240 h 402"/>
                <a:gd name="T6" fmla="*/ 468 w 504"/>
                <a:gd name="T7" fmla="*/ 23 h 402"/>
                <a:gd name="T8" fmla="*/ 490 w 504"/>
                <a:gd name="T9" fmla="*/ 176 h 402"/>
                <a:gd name="T10" fmla="*/ 427 w 504"/>
                <a:gd name="T11" fmla="*/ 268 h 402"/>
                <a:gd name="T12" fmla="*/ 246 w 504"/>
                <a:gd name="T13" fmla="*/ 402 h 402"/>
                <a:gd name="T14" fmla="*/ 0 w 504"/>
                <a:gd name="T15" fmla="*/ 372 h 402"/>
                <a:gd name="T16" fmla="*/ 118 w 504"/>
                <a:gd name="T17" fmla="*/ 71 h 402"/>
                <a:gd name="T18" fmla="*/ 363 w 504"/>
                <a:gd name="T19" fmla="*/ 258 h 402"/>
                <a:gd name="T20" fmla="*/ 386 w 504"/>
                <a:gd name="T21" fmla="*/ 249 h 402"/>
                <a:gd name="T22" fmla="*/ 354 w 504"/>
                <a:gd name="T23" fmla="*/ 212 h 402"/>
                <a:gd name="T24" fmla="*/ 315 w 504"/>
                <a:gd name="T25" fmla="*/ 123 h 402"/>
                <a:gd name="T26" fmla="*/ 359 w 504"/>
                <a:gd name="T27" fmla="*/ 59 h 402"/>
                <a:gd name="T28" fmla="*/ 383 w 504"/>
                <a:gd name="T29" fmla="*/ 48 h 402"/>
                <a:gd name="T30" fmla="*/ 418 w 504"/>
                <a:gd name="T31" fmla="*/ 48 h 402"/>
                <a:gd name="T32" fmla="*/ 388 w 504"/>
                <a:gd name="T33" fmla="*/ 60 h 402"/>
                <a:gd name="T34" fmla="*/ 365 w 504"/>
                <a:gd name="T35" fmla="*/ 70 h 402"/>
                <a:gd name="T36" fmla="*/ 327 w 504"/>
                <a:gd name="T37" fmla="*/ 124 h 402"/>
                <a:gd name="T38" fmla="*/ 367 w 504"/>
                <a:gd name="T39" fmla="*/ 208 h 402"/>
                <a:gd name="T40" fmla="*/ 383 w 504"/>
                <a:gd name="T41" fmla="*/ 226 h 402"/>
                <a:gd name="T42" fmla="*/ 403 w 504"/>
                <a:gd name="T43" fmla="*/ 252 h 402"/>
                <a:gd name="T44" fmla="*/ 478 w 504"/>
                <a:gd name="T45" fmla="*/ 173 h 402"/>
                <a:gd name="T46" fmla="*/ 491 w 504"/>
                <a:gd name="T47" fmla="*/ 105 h 402"/>
                <a:gd name="T48" fmla="*/ 452 w 504"/>
                <a:gd name="T49" fmla="*/ 43 h 402"/>
                <a:gd name="T50" fmla="*/ 452 w 504"/>
                <a:gd name="T51" fmla="*/ 8 h 402"/>
                <a:gd name="T52" fmla="*/ 148 w 504"/>
                <a:gd name="T53" fmla="*/ 82 h 402"/>
                <a:gd name="T54" fmla="*/ 186 w 504"/>
                <a:gd name="T55" fmla="*/ 218 h 402"/>
                <a:gd name="T56" fmla="*/ 110 w 504"/>
                <a:gd name="T57" fmla="*/ 229 h 402"/>
                <a:gd name="T58" fmla="*/ 166 w 504"/>
                <a:gd name="T59" fmla="*/ 279 h 402"/>
                <a:gd name="T60" fmla="*/ 117 w 504"/>
                <a:gd name="T61" fmla="*/ 257 h 402"/>
                <a:gd name="T62" fmla="*/ 230 w 504"/>
                <a:gd name="T63" fmla="*/ 282 h 402"/>
                <a:gd name="T64" fmla="*/ 155 w 504"/>
                <a:gd name="T65" fmla="*/ 356 h 402"/>
                <a:gd name="T66" fmla="*/ 230 w 504"/>
                <a:gd name="T67" fmla="*/ 282 h 4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2" h="402">
                  <a:moveTo>
                    <a:pt x="263" y="319"/>
                  </a:moveTo>
                  <a:cubicBezTo>
                    <a:pt x="275" y="306"/>
                    <a:pt x="290" y="293"/>
                    <a:pt x="308" y="283"/>
                  </a:cubicBezTo>
                  <a:cubicBezTo>
                    <a:pt x="318" y="276"/>
                    <a:pt x="328" y="271"/>
                    <a:pt x="338" y="267"/>
                  </a:cubicBezTo>
                  <a:cubicBezTo>
                    <a:pt x="315" y="220"/>
                    <a:pt x="227" y="120"/>
                    <a:pt x="195" y="106"/>
                  </a:cubicBezTo>
                  <a:cubicBezTo>
                    <a:pt x="177" y="111"/>
                    <a:pt x="149" y="137"/>
                    <a:pt x="162" y="153"/>
                  </a:cubicBezTo>
                  <a:cubicBezTo>
                    <a:pt x="216" y="160"/>
                    <a:pt x="274" y="186"/>
                    <a:pt x="267" y="240"/>
                  </a:cubicBezTo>
                  <a:cubicBezTo>
                    <a:pt x="261" y="264"/>
                    <a:pt x="265" y="283"/>
                    <a:pt x="263" y="319"/>
                  </a:cubicBezTo>
                  <a:close/>
                  <a:moveTo>
                    <a:pt x="468" y="23"/>
                  </a:moveTo>
                  <a:cubicBezTo>
                    <a:pt x="492" y="36"/>
                    <a:pt x="504" y="69"/>
                    <a:pt x="504" y="105"/>
                  </a:cubicBezTo>
                  <a:cubicBezTo>
                    <a:pt x="504" y="127"/>
                    <a:pt x="499" y="152"/>
                    <a:pt x="490" y="176"/>
                  </a:cubicBezTo>
                  <a:cubicBezTo>
                    <a:pt x="489" y="178"/>
                    <a:pt x="489" y="178"/>
                    <a:pt x="489" y="178"/>
                  </a:cubicBezTo>
                  <a:cubicBezTo>
                    <a:pt x="477" y="209"/>
                    <a:pt x="457" y="241"/>
                    <a:pt x="427" y="268"/>
                  </a:cubicBezTo>
                  <a:cubicBezTo>
                    <a:pt x="431" y="275"/>
                    <a:pt x="431" y="283"/>
                    <a:pt x="430" y="294"/>
                  </a:cubicBezTo>
                  <a:cubicBezTo>
                    <a:pt x="422" y="323"/>
                    <a:pt x="323" y="295"/>
                    <a:pt x="246" y="402"/>
                  </a:cubicBezTo>
                  <a:cubicBezTo>
                    <a:pt x="233" y="393"/>
                    <a:pt x="232" y="373"/>
                    <a:pt x="242" y="351"/>
                  </a:cubicBezTo>
                  <a:cubicBezTo>
                    <a:pt x="153" y="389"/>
                    <a:pt x="57" y="394"/>
                    <a:pt x="0" y="372"/>
                  </a:cubicBezTo>
                  <a:cubicBezTo>
                    <a:pt x="54" y="326"/>
                    <a:pt x="34" y="279"/>
                    <a:pt x="63" y="236"/>
                  </a:cubicBezTo>
                  <a:cubicBezTo>
                    <a:pt x="58" y="205"/>
                    <a:pt x="41" y="134"/>
                    <a:pt x="118" y="71"/>
                  </a:cubicBezTo>
                  <a:cubicBezTo>
                    <a:pt x="118" y="60"/>
                    <a:pt x="105" y="12"/>
                    <a:pt x="119" y="0"/>
                  </a:cubicBezTo>
                  <a:cubicBezTo>
                    <a:pt x="208" y="69"/>
                    <a:pt x="316" y="183"/>
                    <a:pt x="363" y="258"/>
                  </a:cubicBezTo>
                  <a:cubicBezTo>
                    <a:pt x="371" y="255"/>
                    <a:pt x="380" y="254"/>
                    <a:pt x="389" y="253"/>
                  </a:cubicBezTo>
                  <a:cubicBezTo>
                    <a:pt x="388" y="251"/>
                    <a:pt x="387" y="250"/>
                    <a:pt x="386" y="249"/>
                  </a:cubicBezTo>
                  <a:cubicBezTo>
                    <a:pt x="379" y="239"/>
                    <a:pt x="369" y="228"/>
                    <a:pt x="358" y="217"/>
                  </a:cubicBezTo>
                  <a:cubicBezTo>
                    <a:pt x="354" y="212"/>
                    <a:pt x="354" y="212"/>
                    <a:pt x="354" y="212"/>
                  </a:cubicBezTo>
                  <a:cubicBezTo>
                    <a:pt x="334" y="190"/>
                    <a:pt x="315" y="165"/>
                    <a:pt x="315" y="132"/>
                  </a:cubicBezTo>
                  <a:cubicBezTo>
                    <a:pt x="315" y="129"/>
                    <a:pt x="315" y="126"/>
                    <a:pt x="315" y="123"/>
                  </a:cubicBezTo>
                  <a:cubicBezTo>
                    <a:pt x="318" y="90"/>
                    <a:pt x="337" y="71"/>
                    <a:pt x="356" y="60"/>
                  </a:cubicBezTo>
                  <a:cubicBezTo>
                    <a:pt x="359" y="59"/>
                    <a:pt x="359" y="59"/>
                    <a:pt x="359" y="59"/>
                  </a:cubicBezTo>
                  <a:cubicBezTo>
                    <a:pt x="368" y="54"/>
                    <a:pt x="376" y="51"/>
                    <a:pt x="383" y="49"/>
                  </a:cubicBezTo>
                  <a:cubicBezTo>
                    <a:pt x="383" y="49"/>
                    <a:pt x="383" y="49"/>
                    <a:pt x="383" y="48"/>
                  </a:cubicBezTo>
                  <a:cubicBezTo>
                    <a:pt x="383" y="39"/>
                    <a:pt x="391" y="31"/>
                    <a:pt x="400" y="31"/>
                  </a:cubicBezTo>
                  <a:cubicBezTo>
                    <a:pt x="410" y="31"/>
                    <a:pt x="418" y="39"/>
                    <a:pt x="418" y="48"/>
                  </a:cubicBezTo>
                  <a:cubicBezTo>
                    <a:pt x="418" y="58"/>
                    <a:pt x="410" y="66"/>
                    <a:pt x="400" y="66"/>
                  </a:cubicBezTo>
                  <a:cubicBezTo>
                    <a:pt x="395" y="66"/>
                    <a:pt x="391" y="64"/>
                    <a:pt x="388" y="60"/>
                  </a:cubicBezTo>
                  <a:cubicBezTo>
                    <a:pt x="381" y="62"/>
                    <a:pt x="373" y="65"/>
                    <a:pt x="366" y="69"/>
                  </a:cubicBezTo>
                  <a:cubicBezTo>
                    <a:pt x="365" y="70"/>
                    <a:pt x="365" y="70"/>
                    <a:pt x="365" y="70"/>
                  </a:cubicBezTo>
                  <a:cubicBezTo>
                    <a:pt x="347" y="79"/>
                    <a:pt x="330" y="94"/>
                    <a:pt x="327" y="124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27" y="127"/>
                    <a:pt x="327" y="129"/>
                    <a:pt x="327" y="132"/>
                  </a:cubicBezTo>
                  <a:cubicBezTo>
                    <a:pt x="327" y="162"/>
                    <a:pt x="346" y="186"/>
                    <a:pt x="367" y="208"/>
                  </a:cubicBezTo>
                  <a:cubicBezTo>
                    <a:pt x="370" y="211"/>
                    <a:pt x="370" y="211"/>
                    <a:pt x="370" y="211"/>
                  </a:cubicBezTo>
                  <a:cubicBezTo>
                    <a:pt x="374" y="216"/>
                    <a:pt x="379" y="221"/>
                    <a:pt x="383" y="226"/>
                  </a:cubicBezTo>
                  <a:cubicBezTo>
                    <a:pt x="388" y="231"/>
                    <a:pt x="392" y="236"/>
                    <a:pt x="396" y="241"/>
                  </a:cubicBezTo>
                  <a:cubicBezTo>
                    <a:pt x="399" y="245"/>
                    <a:pt x="401" y="248"/>
                    <a:pt x="403" y="252"/>
                  </a:cubicBezTo>
                  <a:cubicBezTo>
                    <a:pt x="409" y="254"/>
                    <a:pt x="414" y="257"/>
                    <a:pt x="418" y="259"/>
                  </a:cubicBezTo>
                  <a:cubicBezTo>
                    <a:pt x="447" y="234"/>
                    <a:pt x="466" y="204"/>
                    <a:pt x="478" y="173"/>
                  </a:cubicBezTo>
                  <a:cubicBezTo>
                    <a:pt x="478" y="173"/>
                    <a:pt x="478" y="173"/>
                    <a:pt x="478" y="173"/>
                  </a:cubicBezTo>
                  <a:cubicBezTo>
                    <a:pt x="487" y="150"/>
                    <a:pt x="491" y="126"/>
                    <a:pt x="491" y="105"/>
                  </a:cubicBezTo>
                  <a:cubicBezTo>
                    <a:pt x="491" y="73"/>
                    <a:pt x="481" y="48"/>
                    <a:pt x="465" y="36"/>
                  </a:cubicBezTo>
                  <a:cubicBezTo>
                    <a:pt x="462" y="40"/>
                    <a:pt x="457" y="43"/>
                    <a:pt x="452" y="43"/>
                  </a:cubicBezTo>
                  <a:cubicBezTo>
                    <a:pt x="443" y="43"/>
                    <a:pt x="436" y="35"/>
                    <a:pt x="436" y="26"/>
                  </a:cubicBezTo>
                  <a:cubicBezTo>
                    <a:pt x="436" y="16"/>
                    <a:pt x="443" y="8"/>
                    <a:pt x="452" y="8"/>
                  </a:cubicBezTo>
                  <a:cubicBezTo>
                    <a:pt x="460" y="8"/>
                    <a:pt x="467" y="14"/>
                    <a:pt x="468" y="23"/>
                  </a:cubicBezTo>
                  <a:close/>
                  <a:moveTo>
                    <a:pt x="148" y="82"/>
                  </a:moveTo>
                  <a:cubicBezTo>
                    <a:pt x="157" y="116"/>
                    <a:pt x="99" y="145"/>
                    <a:pt x="113" y="192"/>
                  </a:cubicBezTo>
                  <a:cubicBezTo>
                    <a:pt x="124" y="202"/>
                    <a:pt x="175" y="178"/>
                    <a:pt x="186" y="218"/>
                  </a:cubicBezTo>
                  <a:cubicBezTo>
                    <a:pt x="190" y="238"/>
                    <a:pt x="248" y="209"/>
                    <a:pt x="226" y="258"/>
                  </a:cubicBezTo>
                  <a:cubicBezTo>
                    <a:pt x="193" y="270"/>
                    <a:pt x="172" y="222"/>
                    <a:pt x="110" y="229"/>
                  </a:cubicBezTo>
                  <a:cubicBezTo>
                    <a:pt x="55" y="227"/>
                    <a:pt x="103" y="98"/>
                    <a:pt x="148" y="82"/>
                  </a:cubicBezTo>
                  <a:close/>
                  <a:moveTo>
                    <a:pt x="166" y="279"/>
                  </a:moveTo>
                  <a:cubicBezTo>
                    <a:pt x="146" y="312"/>
                    <a:pt x="77" y="297"/>
                    <a:pt x="70" y="297"/>
                  </a:cubicBezTo>
                  <a:cubicBezTo>
                    <a:pt x="75" y="263"/>
                    <a:pt x="80" y="257"/>
                    <a:pt x="117" y="257"/>
                  </a:cubicBezTo>
                  <a:cubicBezTo>
                    <a:pt x="138" y="257"/>
                    <a:pt x="153" y="263"/>
                    <a:pt x="166" y="279"/>
                  </a:cubicBezTo>
                  <a:close/>
                  <a:moveTo>
                    <a:pt x="230" y="282"/>
                  </a:moveTo>
                  <a:cubicBezTo>
                    <a:pt x="231" y="319"/>
                    <a:pt x="233" y="326"/>
                    <a:pt x="224" y="338"/>
                  </a:cubicBezTo>
                  <a:cubicBezTo>
                    <a:pt x="200" y="356"/>
                    <a:pt x="172" y="356"/>
                    <a:pt x="155" y="356"/>
                  </a:cubicBezTo>
                  <a:cubicBezTo>
                    <a:pt x="155" y="322"/>
                    <a:pt x="191" y="321"/>
                    <a:pt x="197" y="289"/>
                  </a:cubicBezTo>
                  <a:cubicBezTo>
                    <a:pt x="200" y="275"/>
                    <a:pt x="223" y="273"/>
                    <a:pt x="230" y="28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3672075" y="2237257"/>
              <a:ext cx="677108" cy="3704611"/>
              <a:chOff x="1249948" y="2443491"/>
              <a:chExt cx="677108" cy="3704611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1299263" y="2443491"/>
                <a:ext cx="532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贰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1249948" y="3028266"/>
                <a:ext cx="677108" cy="311983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认真落实好工作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83" name="Freeform 63"/>
            <p:cNvSpPr>
              <a:spLocks noEditPoints="1"/>
            </p:cNvSpPr>
            <p:nvPr/>
          </p:nvSpPr>
          <p:spPr bwMode="auto">
            <a:xfrm flipH="1">
              <a:off x="4166597" y="5822223"/>
              <a:ext cx="544299" cy="508500"/>
            </a:xfrm>
            <a:custGeom>
              <a:gdLst>
                <a:gd name="T0" fmla="*/ 424 w 695"/>
                <a:gd name="T1" fmla="*/ 404 h 649"/>
                <a:gd name="T2" fmla="*/ 404 w 695"/>
                <a:gd name="T3" fmla="*/ 394 h 649"/>
                <a:gd name="T4" fmla="*/ 393 w 695"/>
                <a:gd name="T5" fmla="*/ 415 h 649"/>
                <a:gd name="T6" fmla="*/ 414 w 695"/>
                <a:gd name="T7" fmla="*/ 425 h 649"/>
                <a:gd name="T8" fmla="*/ 425 w 695"/>
                <a:gd name="T9" fmla="*/ 405 h 649"/>
                <a:gd name="T10" fmla="*/ 612 w 695"/>
                <a:gd name="T11" fmla="*/ 458 h 649"/>
                <a:gd name="T12" fmla="*/ 541 w 695"/>
                <a:gd name="T13" fmla="*/ 231 h 649"/>
                <a:gd name="T14" fmla="*/ 292 w 695"/>
                <a:gd name="T15" fmla="*/ 442 h 649"/>
                <a:gd name="T16" fmla="*/ 266 w 695"/>
                <a:gd name="T17" fmla="*/ 429 h 649"/>
                <a:gd name="T18" fmla="*/ 266 w 695"/>
                <a:gd name="T19" fmla="*/ 429 h 649"/>
                <a:gd name="T20" fmla="*/ 357 w 695"/>
                <a:gd name="T21" fmla="*/ 96 h 649"/>
                <a:gd name="T22" fmla="*/ 498 w 695"/>
                <a:gd name="T23" fmla="*/ 208 h 649"/>
                <a:gd name="T24" fmla="*/ 412 w 695"/>
                <a:gd name="T25" fmla="*/ 136 h 649"/>
                <a:gd name="T26" fmla="*/ 469 w 695"/>
                <a:gd name="T27" fmla="*/ 378 h 649"/>
                <a:gd name="T28" fmla="*/ 448 w 695"/>
                <a:gd name="T29" fmla="*/ 373 h 649"/>
                <a:gd name="T30" fmla="*/ 440 w 695"/>
                <a:gd name="T31" fmla="*/ 393 h 649"/>
                <a:gd name="T32" fmla="*/ 442 w 695"/>
                <a:gd name="T33" fmla="*/ 397 h 649"/>
                <a:gd name="T34" fmla="*/ 463 w 695"/>
                <a:gd name="T35" fmla="*/ 402 h 649"/>
                <a:gd name="T36" fmla="*/ 471 w 695"/>
                <a:gd name="T37" fmla="*/ 383 h 649"/>
                <a:gd name="T38" fmla="*/ 469 w 695"/>
                <a:gd name="T39" fmla="*/ 378 h 649"/>
                <a:gd name="T40" fmla="*/ 219 w 695"/>
                <a:gd name="T41" fmla="*/ 302 h 649"/>
                <a:gd name="T42" fmla="*/ 229 w 695"/>
                <a:gd name="T43" fmla="*/ 281 h 649"/>
                <a:gd name="T44" fmla="*/ 209 w 695"/>
                <a:gd name="T45" fmla="*/ 271 h 649"/>
                <a:gd name="T46" fmla="*/ 198 w 695"/>
                <a:gd name="T47" fmla="*/ 291 h 649"/>
                <a:gd name="T48" fmla="*/ 239 w 695"/>
                <a:gd name="T49" fmla="*/ 349 h 649"/>
                <a:gd name="T50" fmla="*/ 246 w 695"/>
                <a:gd name="T51" fmla="*/ 327 h 649"/>
                <a:gd name="T52" fmla="*/ 223 w 695"/>
                <a:gd name="T53" fmla="*/ 321 h 649"/>
                <a:gd name="T54" fmla="*/ 217 w 695"/>
                <a:gd name="T55" fmla="*/ 343 h 649"/>
                <a:gd name="T56" fmla="*/ 239 w 695"/>
                <a:gd name="T57" fmla="*/ 349 h 649"/>
                <a:gd name="T58" fmla="*/ 279 w 695"/>
                <a:gd name="T59" fmla="*/ 370 h 649"/>
                <a:gd name="T60" fmla="*/ 274 w 695"/>
                <a:gd name="T61" fmla="*/ 363 h 649"/>
                <a:gd name="T62" fmla="*/ 257 w 695"/>
                <a:gd name="T63" fmla="*/ 360 h 649"/>
                <a:gd name="T64" fmla="*/ 248 w 695"/>
                <a:gd name="T65" fmla="*/ 381 h 649"/>
                <a:gd name="T66" fmla="*/ 253 w 695"/>
                <a:gd name="T67" fmla="*/ 388 h 649"/>
                <a:gd name="T68" fmla="*/ 270 w 695"/>
                <a:gd name="T69" fmla="*/ 390 h 649"/>
                <a:gd name="T70" fmla="*/ 322 w 695"/>
                <a:gd name="T71" fmla="*/ 409 h 649"/>
                <a:gd name="T72" fmla="*/ 323 w 695"/>
                <a:gd name="T73" fmla="*/ 398 h 649"/>
                <a:gd name="T74" fmla="*/ 302 w 695"/>
                <a:gd name="T75" fmla="*/ 387 h 649"/>
                <a:gd name="T76" fmla="*/ 292 w 695"/>
                <a:gd name="T77" fmla="*/ 397 h 649"/>
                <a:gd name="T78" fmla="*/ 292 w 695"/>
                <a:gd name="T79" fmla="*/ 408 h 649"/>
                <a:gd name="T80" fmla="*/ 312 w 695"/>
                <a:gd name="T81" fmla="*/ 419 h 649"/>
                <a:gd name="T82" fmla="*/ 322 w 695"/>
                <a:gd name="T83" fmla="*/ 409 h 649"/>
                <a:gd name="T84" fmla="*/ 374 w 695"/>
                <a:gd name="T85" fmla="*/ 412 h 649"/>
                <a:gd name="T86" fmla="*/ 373 w 695"/>
                <a:gd name="T87" fmla="*/ 410 h 649"/>
                <a:gd name="T88" fmla="*/ 354 w 695"/>
                <a:gd name="T89" fmla="*/ 399 h 649"/>
                <a:gd name="T90" fmla="*/ 352 w 695"/>
                <a:gd name="T91" fmla="*/ 399 h 649"/>
                <a:gd name="T92" fmla="*/ 341 w 695"/>
                <a:gd name="T93" fmla="*/ 418 h 649"/>
                <a:gd name="T94" fmla="*/ 342 w 695"/>
                <a:gd name="T95" fmla="*/ 420 h 649"/>
                <a:gd name="T96" fmla="*/ 361 w 695"/>
                <a:gd name="T97" fmla="*/ 431 h 649"/>
                <a:gd name="T98" fmla="*/ 363 w 695"/>
                <a:gd name="T99" fmla="*/ 430 h 6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5" h="649">
                  <a:moveTo>
                    <a:pt x="425" y="405"/>
                  </a:moveTo>
                  <a:cubicBezTo>
                    <a:pt x="424" y="404"/>
                    <a:pt x="424" y="404"/>
                    <a:pt x="424" y="404"/>
                  </a:cubicBezTo>
                  <a:cubicBezTo>
                    <a:pt x="422" y="396"/>
                    <a:pt x="413" y="392"/>
                    <a:pt x="405" y="394"/>
                  </a:cubicBezTo>
                  <a:cubicBezTo>
                    <a:pt x="404" y="394"/>
                    <a:pt x="404" y="394"/>
                    <a:pt x="404" y="394"/>
                  </a:cubicBezTo>
                  <a:cubicBezTo>
                    <a:pt x="396" y="397"/>
                    <a:pt x="391" y="406"/>
                    <a:pt x="393" y="414"/>
                  </a:cubicBezTo>
                  <a:cubicBezTo>
                    <a:pt x="393" y="415"/>
                    <a:pt x="393" y="415"/>
                    <a:pt x="393" y="415"/>
                  </a:cubicBezTo>
                  <a:cubicBezTo>
                    <a:pt x="396" y="423"/>
                    <a:pt x="405" y="428"/>
                    <a:pt x="413" y="425"/>
                  </a:cubicBezTo>
                  <a:cubicBezTo>
                    <a:pt x="414" y="425"/>
                    <a:pt x="414" y="425"/>
                    <a:pt x="414" y="425"/>
                  </a:cubicBezTo>
                  <a:cubicBezTo>
                    <a:pt x="422" y="422"/>
                    <a:pt x="427" y="414"/>
                    <a:pt x="425" y="405"/>
                  </a:cubicBezTo>
                  <a:cubicBezTo>
                    <a:pt x="425" y="405"/>
                    <a:pt x="425" y="405"/>
                    <a:pt x="425" y="405"/>
                  </a:cubicBezTo>
                  <a:close/>
                  <a:moveTo>
                    <a:pt x="541" y="231"/>
                  </a:moveTo>
                  <a:cubicBezTo>
                    <a:pt x="686" y="300"/>
                    <a:pt x="695" y="432"/>
                    <a:pt x="612" y="458"/>
                  </a:cubicBezTo>
                  <a:cubicBezTo>
                    <a:pt x="555" y="473"/>
                    <a:pt x="517" y="439"/>
                    <a:pt x="497" y="380"/>
                  </a:cubicBezTo>
                  <a:cubicBezTo>
                    <a:pt x="554" y="326"/>
                    <a:pt x="530" y="249"/>
                    <a:pt x="541" y="231"/>
                  </a:cubicBezTo>
                  <a:close/>
                  <a:moveTo>
                    <a:pt x="483" y="425"/>
                  </a:moveTo>
                  <a:cubicBezTo>
                    <a:pt x="520" y="540"/>
                    <a:pt x="342" y="649"/>
                    <a:pt x="292" y="442"/>
                  </a:cubicBezTo>
                  <a:cubicBezTo>
                    <a:pt x="363" y="466"/>
                    <a:pt x="459" y="447"/>
                    <a:pt x="483" y="425"/>
                  </a:cubicBezTo>
                  <a:close/>
                  <a:moveTo>
                    <a:pt x="266" y="429"/>
                  </a:moveTo>
                  <a:cubicBezTo>
                    <a:pt x="143" y="537"/>
                    <a:pt x="0" y="337"/>
                    <a:pt x="164" y="266"/>
                  </a:cubicBezTo>
                  <a:cubicBezTo>
                    <a:pt x="148" y="346"/>
                    <a:pt x="240" y="414"/>
                    <a:pt x="266" y="429"/>
                  </a:cubicBezTo>
                  <a:close/>
                  <a:moveTo>
                    <a:pt x="212" y="233"/>
                  </a:moveTo>
                  <a:cubicBezTo>
                    <a:pt x="263" y="147"/>
                    <a:pt x="342" y="101"/>
                    <a:pt x="357" y="96"/>
                  </a:cubicBezTo>
                  <a:cubicBezTo>
                    <a:pt x="162" y="0"/>
                    <a:pt x="0" y="186"/>
                    <a:pt x="212" y="233"/>
                  </a:cubicBezTo>
                  <a:close/>
                  <a:moveTo>
                    <a:pt x="498" y="208"/>
                  </a:moveTo>
                  <a:cubicBezTo>
                    <a:pt x="498" y="354"/>
                    <a:pt x="367" y="389"/>
                    <a:pt x="321" y="358"/>
                  </a:cubicBezTo>
                  <a:cubicBezTo>
                    <a:pt x="209" y="288"/>
                    <a:pt x="229" y="162"/>
                    <a:pt x="412" y="136"/>
                  </a:cubicBezTo>
                  <a:cubicBezTo>
                    <a:pt x="368" y="234"/>
                    <a:pt x="415" y="240"/>
                    <a:pt x="498" y="208"/>
                  </a:cubicBezTo>
                  <a:close/>
                  <a:moveTo>
                    <a:pt x="469" y="378"/>
                  </a:moveTo>
                  <a:cubicBezTo>
                    <a:pt x="465" y="372"/>
                    <a:pt x="457" y="370"/>
                    <a:pt x="451" y="372"/>
                  </a:cubicBezTo>
                  <a:cubicBezTo>
                    <a:pt x="450" y="372"/>
                    <a:pt x="449" y="373"/>
                    <a:pt x="448" y="373"/>
                  </a:cubicBezTo>
                  <a:cubicBezTo>
                    <a:pt x="447" y="374"/>
                    <a:pt x="447" y="374"/>
                    <a:pt x="447" y="374"/>
                  </a:cubicBezTo>
                  <a:cubicBezTo>
                    <a:pt x="440" y="379"/>
                    <a:pt x="438" y="386"/>
                    <a:pt x="440" y="393"/>
                  </a:cubicBezTo>
                  <a:cubicBezTo>
                    <a:pt x="441" y="394"/>
                    <a:pt x="441" y="395"/>
                    <a:pt x="441" y="395"/>
                  </a:cubicBezTo>
                  <a:cubicBezTo>
                    <a:pt x="442" y="397"/>
                    <a:pt x="442" y="397"/>
                    <a:pt x="442" y="397"/>
                  </a:cubicBezTo>
                  <a:cubicBezTo>
                    <a:pt x="447" y="403"/>
                    <a:pt x="454" y="406"/>
                    <a:pt x="461" y="403"/>
                  </a:cubicBezTo>
                  <a:cubicBezTo>
                    <a:pt x="462" y="403"/>
                    <a:pt x="463" y="403"/>
                    <a:pt x="463" y="402"/>
                  </a:cubicBezTo>
                  <a:cubicBezTo>
                    <a:pt x="465" y="401"/>
                    <a:pt x="465" y="401"/>
                    <a:pt x="465" y="401"/>
                  </a:cubicBezTo>
                  <a:cubicBezTo>
                    <a:pt x="471" y="397"/>
                    <a:pt x="474" y="389"/>
                    <a:pt x="471" y="383"/>
                  </a:cubicBezTo>
                  <a:cubicBezTo>
                    <a:pt x="471" y="382"/>
                    <a:pt x="471" y="381"/>
                    <a:pt x="470" y="380"/>
                  </a:cubicBezTo>
                  <a:cubicBezTo>
                    <a:pt x="469" y="378"/>
                    <a:pt x="469" y="378"/>
                    <a:pt x="469" y="378"/>
                  </a:cubicBezTo>
                  <a:close/>
                  <a:moveTo>
                    <a:pt x="217" y="302"/>
                  </a:moveTo>
                  <a:cubicBezTo>
                    <a:pt x="218" y="302"/>
                    <a:pt x="218" y="302"/>
                    <a:pt x="219" y="302"/>
                  </a:cubicBezTo>
                  <a:cubicBezTo>
                    <a:pt x="227" y="299"/>
                    <a:pt x="231" y="292"/>
                    <a:pt x="230" y="283"/>
                  </a:cubicBezTo>
                  <a:cubicBezTo>
                    <a:pt x="230" y="283"/>
                    <a:pt x="230" y="282"/>
                    <a:pt x="229" y="281"/>
                  </a:cubicBezTo>
                  <a:cubicBezTo>
                    <a:pt x="227" y="273"/>
                    <a:pt x="219" y="269"/>
                    <a:pt x="211" y="270"/>
                  </a:cubicBezTo>
                  <a:cubicBezTo>
                    <a:pt x="210" y="270"/>
                    <a:pt x="210" y="270"/>
                    <a:pt x="209" y="271"/>
                  </a:cubicBezTo>
                  <a:cubicBezTo>
                    <a:pt x="201" y="273"/>
                    <a:pt x="196" y="281"/>
                    <a:pt x="198" y="289"/>
                  </a:cubicBezTo>
                  <a:cubicBezTo>
                    <a:pt x="198" y="290"/>
                    <a:pt x="198" y="291"/>
                    <a:pt x="198" y="291"/>
                  </a:cubicBezTo>
                  <a:cubicBezTo>
                    <a:pt x="201" y="299"/>
                    <a:pt x="209" y="304"/>
                    <a:pt x="217" y="302"/>
                  </a:cubicBezTo>
                  <a:close/>
                  <a:moveTo>
                    <a:pt x="239" y="349"/>
                  </a:moveTo>
                  <a:cubicBezTo>
                    <a:pt x="246" y="345"/>
                    <a:pt x="249" y="337"/>
                    <a:pt x="247" y="330"/>
                  </a:cubicBezTo>
                  <a:cubicBezTo>
                    <a:pt x="246" y="329"/>
                    <a:pt x="246" y="328"/>
                    <a:pt x="246" y="327"/>
                  </a:cubicBezTo>
                  <a:cubicBezTo>
                    <a:pt x="242" y="320"/>
                    <a:pt x="233" y="317"/>
                    <a:pt x="226" y="319"/>
                  </a:cubicBezTo>
                  <a:cubicBezTo>
                    <a:pt x="225" y="320"/>
                    <a:pt x="224" y="320"/>
                    <a:pt x="223" y="321"/>
                  </a:cubicBezTo>
                  <a:cubicBezTo>
                    <a:pt x="216" y="325"/>
                    <a:pt x="213" y="333"/>
                    <a:pt x="216" y="340"/>
                  </a:cubicBezTo>
                  <a:cubicBezTo>
                    <a:pt x="216" y="341"/>
                    <a:pt x="216" y="342"/>
                    <a:pt x="217" y="343"/>
                  </a:cubicBezTo>
                  <a:cubicBezTo>
                    <a:pt x="221" y="350"/>
                    <a:pt x="229" y="353"/>
                    <a:pt x="236" y="351"/>
                  </a:cubicBezTo>
                  <a:cubicBezTo>
                    <a:pt x="237" y="350"/>
                    <a:pt x="238" y="350"/>
                    <a:pt x="239" y="349"/>
                  </a:cubicBezTo>
                  <a:close/>
                  <a:moveTo>
                    <a:pt x="276" y="386"/>
                  </a:moveTo>
                  <a:cubicBezTo>
                    <a:pt x="280" y="382"/>
                    <a:pt x="281" y="376"/>
                    <a:pt x="279" y="370"/>
                  </a:cubicBezTo>
                  <a:cubicBezTo>
                    <a:pt x="278" y="369"/>
                    <a:pt x="278" y="369"/>
                    <a:pt x="278" y="369"/>
                  </a:cubicBezTo>
                  <a:cubicBezTo>
                    <a:pt x="278" y="367"/>
                    <a:pt x="276" y="365"/>
                    <a:pt x="274" y="363"/>
                  </a:cubicBezTo>
                  <a:cubicBezTo>
                    <a:pt x="270" y="359"/>
                    <a:pt x="264" y="358"/>
                    <a:pt x="258" y="360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5" y="361"/>
                    <a:pt x="253" y="363"/>
                    <a:pt x="251" y="365"/>
                  </a:cubicBezTo>
                  <a:cubicBezTo>
                    <a:pt x="247" y="369"/>
                    <a:pt x="246" y="375"/>
                    <a:pt x="248" y="381"/>
                  </a:cubicBezTo>
                  <a:cubicBezTo>
                    <a:pt x="248" y="382"/>
                    <a:pt x="248" y="382"/>
                    <a:pt x="248" y="382"/>
                  </a:cubicBezTo>
                  <a:cubicBezTo>
                    <a:pt x="249" y="384"/>
                    <a:pt x="251" y="386"/>
                    <a:pt x="253" y="388"/>
                  </a:cubicBezTo>
                  <a:cubicBezTo>
                    <a:pt x="257" y="392"/>
                    <a:pt x="263" y="393"/>
                    <a:pt x="269" y="391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2" y="390"/>
                    <a:pt x="274" y="388"/>
                    <a:pt x="276" y="386"/>
                  </a:cubicBezTo>
                  <a:close/>
                  <a:moveTo>
                    <a:pt x="322" y="409"/>
                  </a:moveTo>
                  <a:cubicBezTo>
                    <a:pt x="324" y="406"/>
                    <a:pt x="324" y="402"/>
                    <a:pt x="323" y="398"/>
                  </a:cubicBezTo>
                  <a:cubicBezTo>
                    <a:pt x="323" y="398"/>
                    <a:pt x="323" y="398"/>
                    <a:pt x="323" y="398"/>
                  </a:cubicBezTo>
                  <a:cubicBezTo>
                    <a:pt x="321" y="394"/>
                    <a:pt x="318" y="390"/>
                    <a:pt x="313" y="388"/>
                  </a:cubicBezTo>
                  <a:cubicBezTo>
                    <a:pt x="310" y="386"/>
                    <a:pt x="306" y="386"/>
                    <a:pt x="302" y="387"/>
                  </a:cubicBezTo>
                  <a:cubicBezTo>
                    <a:pt x="302" y="388"/>
                    <a:pt x="302" y="388"/>
                    <a:pt x="302" y="388"/>
                  </a:cubicBezTo>
                  <a:cubicBezTo>
                    <a:pt x="298" y="389"/>
                    <a:pt x="294" y="392"/>
                    <a:pt x="292" y="397"/>
                  </a:cubicBezTo>
                  <a:cubicBezTo>
                    <a:pt x="291" y="400"/>
                    <a:pt x="290" y="404"/>
                    <a:pt x="291" y="408"/>
                  </a:cubicBezTo>
                  <a:cubicBezTo>
                    <a:pt x="292" y="408"/>
                    <a:pt x="292" y="408"/>
                    <a:pt x="292" y="408"/>
                  </a:cubicBezTo>
                  <a:cubicBezTo>
                    <a:pt x="293" y="413"/>
                    <a:pt x="296" y="416"/>
                    <a:pt x="301" y="418"/>
                  </a:cubicBezTo>
                  <a:cubicBezTo>
                    <a:pt x="304" y="420"/>
                    <a:pt x="308" y="420"/>
                    <a:pt x="312" y="419"/>
                  </a:cubicBezTo>
                  <a:cubicBezTo>
                    <a:pt x="312" y="419"/>
                    <a:pt x="312" y="419"/>
                    <a:pt x="312" y="419"/>
                  </a:cubicBezTo>
                  <a:cubicBezTo>
                    <a:pt x="317" y="417"/>
                    <a:pt x="320" y="414"/>
                    <a:pt x="322" y="409"/>
                  </a:cubicBezTo>
                  <a:close/>
                  <a:moveTo>
                    <a:pt x="374" y="416"/>
                  </a:moveTo>
                  <a:cubicBezTo>
                    <a:pt x="374" y="415"/>
                    <a:pt x="374" y="413"/>
                    <a:pt x="374" y="412"/>
                  </a:cubicBezTo>
                  <a:cubicBezTo>
                    <a:pt x="374" y="412"/>
                    <a:pt x="374" y="412"/>
                    <a:pt x="374" y="412"/>
                  </a:cubicBezTo>
                  <a:cubicBezTo>
                    <a:pt x="373" y="411"/>
                    <a:pt x="373" y="410"/>
                    <a:pt x="373" y="410"/>
                  </a:cubicBezTo>
                  <a:cubicBezTo>
                    <a:pt x="371" y="404"/>
                    <a:pt x="365" y="399"/>
                    <a:pt x="359" y="399"/>
                  </a:cubicBezTo>
                  <a:cubicBezTo>
                    <a:pt x="357" y="398"/>
                    <a:pt x="356" y="399"/>
                    <a:pt x="354" y="399"/>
                  </a:cubicBezTo>
                  <a:cubicBezTo>
                    <a:pt x="354" y="399"/>
                    <a:pt x="354" y="399"/>
                    <a:pt x="354" y="399"/>
                  </a:cubicBezTo>
                  <a:cubicBezTo>
                    <a:pt x="354" y="399"/>
                    <a:pt x="353" y="399"/>
                    <a:pt x="352" y="399"/>
                  </a:cubicBezTo>
                  <a:cubicBezTo>
                    <a:pt x="346" y="401"/>
                    <a:pt x="342" y="407"/>
                    <a:pt x="341" y="414"/>
                  </a:cubicBezTo>
                  <a:cubicBezTo>
                    <a:pt x="341" y="415"/>
                    <a:pt x="341" y="417"/>
                    <a:pt x="341" y="418"/>
                  </a:cubicBezTo>
                  <a:cubicBezTo>
                    <a:pt x="341" y="418"/>
                    <a:pt x="341" y="418"/>
                    <a:pt x="341" y="418"/>
                  </a:cubicBezTo>
                  <a:cubicBezTo>
                    <a:pt x="342" y="419"/>
                    <a:pt x="342" y="419"/>
                    <a:pt x="342" y="420"/>
                  </a:cubicBezTo>
                  <a:cubicBezTo>
                    <a:pt x="344" y="426"/>
                    <a:pt x="350" y="431"/>
                    <a:pt x="356" y="431"/>
                  </a:cubicBezTo>
                  <a:cubicBezTo>
                    <a:pt x="358" y="431"/>
                    <a:pt x="359" y="431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61" y="431"/>
                    <a:pt x="362" y="431"/>
                    <a:pt x="363" y="430"/>
                  </a:cubicBezTo>
                  <a:cubicBezTo>
                    <a:pt x="369" y="428"/>
                    <a:pt x="373" y="423"/>
                    <a:pt x="374" y="41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529294" y="2008345"/>
            <a:ext cx="1531264" cy="4322378"/>
            <a:chOff x="5529294" y="2008345"/>
            <a:chExt cx="1531264" cy="4322378"/>
          </a:xfrm>
        </p:grpSpPr>
        <p:sp>
          <p:nvSpPr>
            <p:cNvPr id="87" name="矩形 86"/>
            <p:cNvSpPr/>
            <p:nvPr/>
          </p:nvSpPr>
          <p:spPr>
            <a:xfrm>
              <a:off x="5856792" y="2008345"/>
              <a:ext cx="1006998" cy="4162434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Freeform 61"/>
            <p:cNvSpPr>
              <a:spLocks noEditPoints="1"/>
            </p:cNvSpPr>
            <p:nvPr/>
          </p:nvSpPr>
          <p:spPr bwMode="auto">
            <a:xfrm flipV="1">
              <a:off x="5679065" y="2110294"/>
              <a:ext cx="502785" cy="401046"/>
            </a:xfrm>
            <a:custGeom>
              <a:gdLst>
                <a:gd name="T0" fmla="*/ 308 w 504"/>
                <a:gd name="T1" fmla="*/ 283 h 402"/>
                <a:gd name="T2" fmla="*/ 195 w 504"/>
                <a:gd name="T3" fmla="*/ 106 h 402"/>
                <a:gd name="T4" fmla="*/ 267 w 504"/>
                <a:gd name="T5" fmla="*/ 240 h 402"/>
                <a:gd name="T6" fmla="*/ 468 w 504"/>
                <a:gd name="T7" fmla="*/ 23 h 402"/>
                <a:gd name="T8" fmla="*/ 490 w 504"/>
                <a:gd name="T9" fmla="*/ 176 h 402"/>
                <a:gd name="T10" fmla="*/ 427 w 504"/>
                <a:gd name="T11" fmla="*/ 268 h 402"/>
                <a:gd name="T12" fmla="*/ 246 w 504"/>
                <a:gd name="T13" fmla="*/ 402 h 402"/>
                <a:gd name="T14" fmla="*/ 0 w 504"/>
                <a:gd name="T15" fmla="*/ 372 h 402"/>
                <a:gd name="T16" fmla="*/ 118 w 504"/>
                <a:gd name="T17" fmla="*/ 71 h 402"/>
                <a:gd name="T18" fmla="*/ 363 w 504"/>
                <a:gd name="T19" fmla="*/ 258 h 402"/>
                <a:gd name="T20" fmla="*/ 386 w 504"/>
                <a:gd name="T21" fmla="*/ 249 h 402"/>
                <a:gd name="T22" fmla="*/ 354 w 504"/>
                <a:gd name="T23" fmla="*/ 212 h 402"/>
                <a:gd name="T24" fmla="*/ 315 w 504"/>
                <a:gd name="T25" fmla="*/ 123 h 402"/>
                <a:gd name="T26" fmla="*/ 359 w 504"/>
                <a:gd name="T27" fmla="*/ 59 h 402"/>
                <a:gd name="T28" fmla="*/ 383 w 504"/>
                <a:gd name="T29" fmla="*/ 48 h 402"/>
                <a:gd name="T30" fmla="*/ 418 w 504"/>
                <a:gd name="T31" fmla="*/ 48 h 402"/>
                <a:gd name="T32" fmla="*/ 388 w 504"/>
                <a:gd name="T33" fmla="*/ 60 h 402"/>
                <a:gd name="T34" fmla="*/ 365 w 504"/>
                <a:gd name="T35" fmla="*/ 70 h 402"/>
                <a:gd name="T36" fmla="*/ 327 w 504"/>
                <a:gd name="T37" fmla="*/ 124 h 402"/>
                <a:gd name="T38" fmla="*/ 367 w 504"/>
                <a:gd name="T39" fmla="*/ 208 h 402"/>
                <a:gd name="T40" fmla="*/ 383 w 504"/>
                <a:gd name="T41" fmla="*/ 226 h 402"/>
                <a:gd name="T42" fmla="*/ 403 w 504"/>
                <a:gd name="T43" fmla="*/ 252 h 402"/>
                <a:gd name="T44" fmla="*/ 478 w 504"/>
                <a:gd name="T45" fmla="*/ 173 h 402"/>
                <a:gd name="T46" fmla="*/ 491 w 504"/>
                <a:gd name="T47" fmla="*/ 105 h 402"/>
                <a:gd name="T48" fmla="*/ 452 w 504"/>
                <a:gd name="T49" fmla="*/ 43 h 402"/>
                <a:gd name="T50" fmla="*/ 452 w 504"/>
                <a:gd name="T51" fmla="*/ 8 h 402"/>
                <a:gd name="T52" fmla="*/ 148 w 504"/>
                <a:gd name="T53" fmla="*/ 82 h 402"/>
                <a:gd name="T54" fmla="*/ 186 w 504"/>
                <a:gd name="T55" fmla="*/ 218 h 402"/>
                <a:gd name="T56" fmla="*/ 110 w 504"/>
                <a:gd name="T57" fmla="*/ 229 h 402"/>
                <a:gd name="T58" fmla="*/ 166 w 504"/>
                <a:gd name="T59" fmla="*/ 279 h 402"/>
                <a:gd name="T60" fmla="*/ 117 w 504"/>
                <a:gd name="T61" fmla="*/ 257 h 402"/>
                <a:gd name="T62" fmla="*/ 230 w 504"/>
                <a:gd name="T63" fmla="*/ 282 h 402"/>
                <a:gd name="T64" fmla="*/ 155 w 504"/>
                <a:gd name="T65" fmla="*/ 356 h 402"/>
                <a:gd name="T66" fmla="*/ 230 w 504"/>
                <a:gd name="T67" fmla="*/ 282 h 4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2" h="402">
                  <a:moveTo>
                    <a:pt x="263" y="319"/>
                  </a:moveTo>
                  <a:cubicBezTo>
                    <a:pt x="275" y="306"/>
                    <a:pt x="290" y="293"/>
                    <a:pt x="308" y="283"/>
                  </a:cubicBezTo>
                  <a:cubicBezTo>
                    <a:pt x="318" y="276"/>
                    <a:pt x="328" y="271"/>
                    <a:pt x="338" y="267"/>
                  </a:cubicBezTo>
                  <a:cubicBezTo>
                    <a:pt x="315" y="220"/>
                    <a:pt x="227" y="120"/>
                    <a:pt x="195" y="106"/>
                  </a:cubicBezTo>
                  <a:cubicBezTo>
                    <a:pt x="177" y="111"/>
                    <a:pt x="149" y="137"/>
                    <a:pt x="162" y="153"/>
                  </a:cubicBezTo>
                  <a:cubicBezTo>
                    <a:pt x="216" y="160"/>
                    <a:pt x="274" y="186"/>
                    <a:pt x="267" y="240"/>
                  </a:cubicBezTo>
                  <a:cubicBezTo>
                    <a:pt x="261" y="264"/>
                    <a:pt x="265" y="283"/>
                    <a:pt x="263" y="319"/>
                  </a:cubicBezTo>
                  <a:close/>
                  <a:moveTo>
                    <a:pt x="468" y="23"/>
                  </a:moveTo>
                  <a:cubicBezTo>
                    <a:pt x="492" y="36"/>
                    <a:pt x="504" y="69"/>
                    <a:pt x="504" y="105"/>
                  </a:cubicBezTo>
                  <a:cubicBezTo>
                    <a:pt x="504" y="127"/>
                    <a:pt x="499" y="152"/>
                    <a:pt x="490" y="176"/>
                  </a:cubicBezTo>
                  <a:cubicBezTo>
                    <a:pt x="489" y="178"/>
                    <a:pt x="489" y="178"/>
                    <a:pt x="489" y="178"/>
                  </a:cubicBezTo>
                  <a:cubicBezTo>
                    <a:pt x="477" y="209"/>
                    <a:pt x="457" y="241"/>
                    <a:pt x="427" y="268"/>
                  </a:cubicBezTo>
                  <a:cubicBezTo>
                    <a:pt x="431" y="275"/>
                    <a:pt x="431" y="283"/>
                    <a:pt x="430" y="294"/>
                  </a:cubicBezTo>
                  <a:cubicBezTo>
                    <a:pt x="422" y="323"/>
                    <a:pt x="323" y="295"/>
                    <a:pt x="246" y="402"/>
                  </a:cubicBezTo>
                  <a:cubicBezTo>
                    <a:pt x="233" y="393"/>
                    <a:pt x="232" y="373"/>
                    <a:pt x="242" y="351"/>
                  </a:cubicBezTo>
                  <a:cubicBezTo>
                    <a:pt x="153" y="389"/>
                    <a:pt x="57" y="394"/>
                    <a:pt x="0" y="372"/>
                  </a:cubicBezTo>
                  <a:cubicBezTo>
                    <a:pt x="54" y="326"/>
                    <a:pt x="34" y="279"/>
                    <a:pt x="63" y="236"/>
                  </a:cubicBezTo>
                  <a:cubicBezTo>
                    <a:pt x="58" y="205"/>
                    <a:pt x="41" y="134"/>
                    <a:pt x="118" y="71"/>
                  </a:cubicBezTo>
                  <a:cubicBezTo>
                    <a:pt x="118" y="60"/>
                    <a:pt x="105" y="12"/>
                    <a:pt x="119" y="0"/>
                  </a:cubicBezTo>
                  <a:cubicBezTo>
                    <a:pt x="208" y="69"/>
                    <a:pt x="316" y="183"/>
                    <a:pt x="363" y="258"/>
                  </a:cubicBezTo>
                  <a:cubicBezTo>
                    <a:pt x="371" y="255"/>
                    <a:pt x="380" y="254"/>
                    <a:pt x="389" y="253"/>
                  </a:cubicBezTo>
                  <a:cubicBezTo>
                    <a:pt x="388" y="251"/>
                    <a:pt x="387" y="250"/>
                    <a:pt x="386" y="249"/>
                  </a:cubicBezTo>
                  <a:cubicBezTo>
                    <a:pt x="379" y="239"/>
                    <a:pt x="369" y="228"/>
                    <a:pt x="358" y="217"/>
                  </a:cubicBezTo>
                  <a:cubicBezTo>
                    <a:pt x="354" y="212"/>
                    <a:pt x="354" y="212"/>
                    <a:pt x="354" y="212"/>
                  </a:cubicBezTo>
                  <a:cubicBezTo>
                    <a:pt x="334" y="190"/>
                    <a:pt x="315" y="165"/>
                    <a:pt x="315" y="132"/>
                  </a:cubicBezTo>
                  <a:cubicBezTo>
                    <a:pt x="315" y="129"/>
                    <a:pt x="315" y="126"/>
                    <a:pt x="315" y="123"/>
                  </a:cubicBezTo>
                  <a:cubicBezTo>
                    <a:pt x="318" y="90"/>
                    <a:pt x="337" y="71"/>
                    <a:pt x="356" y="60"/>
                  </a:cubicBezTo>
                  <a:cubicBezTo>
                    <a:pt x="359" y="59"/>
                    <a:pt x="359" y="59"/>
                    <a:pt x="359" y="59"/>
                  </a:cubicBezTo>
                  <a:cubicBezTo>
                    <a:pt x="368" y="54"/>
                    <a:pt x="376" y="51"/>
                    <a:pt x="383" y="49"/>
                  </a:cubicBezTo>
                  <a:cubicBezTo>
                    <a:pt x="383" y="49"/>
                    <a:pt x="383" y="49"/>
                    <a:pt x="383" y="48"/>
                  </a:cubicBezTo>
                  <a:cubicBezTo>
                    <a:pt x="383" y="39"/>
                    <a:pt x="391" y="31"/>
                    <a:pt x="400" y="31"/>
                  </a:cubicBezTo>
                  <a:cubicBezTo>
                    <a:pt x="410" y="31"/>
                    <a:pt x="418" y="39"/>
                    <a:pt x="418" y="48"/>
                  </a:cubicBezTo>
                  <a:cubicBezTo>
                    <a:pt x="418" y="58"/>
                    <a:pt x="410" y="66"/>
                    <a:pt x="400" y="66"/>
                  </a:cubicBezTo>
                  <a:cubicBezTo>
                    <a:pt x="395" y="66"/>
                    <a:pt x="391" y="64"/>
                    <a:pt x="388" y="60"/>
                  </a:cubicBezTo>
                  <a:cubicBezTo>
                    <a:pt x="381" y="62"/>
                    <a:pt x="373" y="65"/>
                    <a:pt x="366" y="69"/>
                  </a:cubicBezTo>
                  <a:cubicBezTo>
                    <a:pt x="365" y="70"/>
                    <a:pt x="365" y="70"/>
                    <a:pt x="365" y="70"/>
                  </a:cubicBezTo>
                  <a:cubicBezTo>
                    <a:pt x="347" y="79"/>
                    <a:pt x="330" y="94"/>
                    <a:pt x="327" y="124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27" y="127"/>
                    <a:pt x="327" y="129"/>
                    <a:pt x="327" y="132"/>
                  </a:cubicBezTo>
                  <a:cubicBezTo>
                    <a:pt x="327" y="162"/>
                    <a:pt x="346" y="186"/>
                    <a:pt x="367" y="208"/>
                  </a:cubicBezTo>
                  <a:cubicBezTo>
                    <a:pt x="370" y="211"/>
                    <a:pt x="370" y="211"/>
                    <a:pt x="370" y="211"/>
                  </a:cubicBezTo>
                  <a:cubicBezTo>
                    <a:pt x="374" y="216"/>
                    <a:pt x="379" y="221"/>
                    <a:pt x="383" y="226"/>
                  </a:cubicBezTo>
                  <a:cubicBezTo>
                    <a:pt x="388" y="231"/>
                    <a:pt x="392" y="236"/>
                    <a:pt x="396" y="241"/>
                  </a:cubicBezTo>
                  <a:cubicBezTo>
                    <a:pt x="399" y="245"/>
                    <a:pt x="401" y="248"/>
                    <a:pt x="403" y="252"/>
                  </a:cubicBezTo>
                  <a:cubicBezTo>
                    <a:pt x="409" y="254"/>
                    <a:pt x="414" y="257"/>
                    <a:pt x="418" y="259"/>
                  </a:cubicBezTo>
                  <a:cubicBezTo>
                    <a:pt x="447" y="234"/>
                    <a:pt x="466" y="204"/>
                    <a:pt x="478" y="173"/>
                  </a:cubicBezTo>
                  <a:cubicBezTo>
                    <a:pt x="478" y="173"/>
                    <a:pt x="478" y="173"/>
                    <a:pt x="478" y="173"/>
                  </a:cubicBezTo>
                  <a:cubicBezTo>
                    <a:pt x="487" y="150"/>
                    <a:pt x="491" y="126"/>
                    <a:pt x="491" y="105"/>
                  </a:cubicBezTo>
                  <a:cubicBezTo>
                    <a:pt x="491" y="73"/>
                    <a:pt x="481" y="48"/>
                    <a:pt x="465" y="36"/>
                  </a:cubicBezTo>
                  <a:cubicBezTo>
                    <a:pt x="462" y="40"/>
                    <a:pt x="457" y="43"/>
                    <a:pt x="452" y="43"/>
                  </a:cubicBezTo>
                  <a:cubicBezTo>
                    <a:pt x="443" y="43"/>
                    <a:pt x="436" y="35"/>
                    <a:pt x="436" y="26"/>
                  </a:cubicBezTo>
                  <a:cubicBezTo>
                    <a:pt x="436" y="16"/>
                    <a:pt x="443" y="8"/>
                    <a:pt x="452" y="8"/>
                  </a:cubicBezTo>
                  <a:cubicBezTo>
                    <a:pt x="460" y="8"/>
                    <a:pt x="467" y="14"/>
                    <a:pt x="468" y="23"/>
                  </a:cubicBezTo>
                  <a:close/>
                  <a:moveTo>
                    <a:pt x="148" y="82"/>
                  </a:moveTo>
                  <a:cubicBezTo>
                    <a:pt x="157" y="116"/>
                    <a:pt x="99" y="145"/>
                    <a:pt x="113" y="192"/>
                  </a:cubicBezTo>
                  <a:cubicBezTo>
                    <a:pt x="124" y="202"/>
                    <a:pt x="175" y="178"/>
                    <a:pt x="186" y="218"/>
                  </a:cubicBezTo>
                  <a:cubicBezTo>
                    <a:pt x="190" y="238"/>
                    <a:pt x="248" y="209"/>
                    <a:pt x="226" y="258"/>
                  </a:cubicBezTo>
                  <a:cubicBezTo>
                    <a:pt x="193" y="270"/>
                    <a:pt x="172" y="222"/>
                    <a:pt x="110" y="229"/>
                  </a:cubicBezTo>
                  <a:cubicBezTo>
                    <a:pt x="55" y="227"/>
                    <a:pt x="103" y="98"/>
                    <a:pt x="148" y="82"/>
                  </a:cubicBezTo>
                  <a:close/>
                  <a:moveTo>
                    <a:pt x="166" y="279"/>
                  </a:moveTo>
                  <a:cubicBezTo>
                    <a:pt x="146" y="312"/>
                    <a:pt x="77" y="297"/>
                    <a:pt x="70" y="297"/>
                  </a:cubicBezTo>
                  <a:cubicBezTo>
                    <a:pt x="75" y="263"/>
                    <a:pt x="80" y="257"/>
                    <a:pt x="117" y="257"/>
                  </a:cubicBezTo>
                  <a:cubicBezTo>
                    <a:pt x="138" y="257"/>
                    <a:pt x="153" y="263"/>
                    <a:pt x="166" y="279"/>
                  </a:cubicBezTo>
                  <a:close/>
                  <a:moveTo>
                    <a:pt x="230" y="282"/>
                  </a:moveTo>
                  <a:cubicBezTo>
                    <a:pt x="231" y="319"/>
                    <a:pt x="233" y="326"/>
                    <a:pt x="224" y="338"/>
                  </a:cubicBezTo>
                  <a:cubicBezTo>
                    <a:pt x="200" y="356"/>
                    <a:pt x="172" y="356"/>
                    <a:pt x="155" y="356"/>
                  </a:cubicBezTo>
                  <a:cubicBezTo>
                    <a:pt x="155" y="322"/>
                    <a:pt x="191" y="321"/>
                    <a:pt x="197" y="289"/>
                  </a:cubicBezTo>
                  <a:cubicBezTo>
                    <a:pt x="200" y="275"/>
                    <a:pt x="223" y="273"/>
                    <a:pt x="230" y="28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529294" y="2237257"/>
              <a:ext cx="1169551" cy="3704611"/>
              <a:chOff x="757505" y="2443491"/>
              <a:chExt cx="1169551" cy="3704611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99263" y="2443491"/>
                <a:ext cx="532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叁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757505" y="3028266"/>
                <a:ext cx="1169551" cy="311983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20XX</a:t>
                </a:r>
                <a:r>
                  <a:rPr lang="zh-CN" altLang="en-US" sz="320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年工作计划</a:t>
                </a:r>
                <a:endParaRPr lang="zh-CN" altLang="en-US" sz="320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90" name="Freeform 63"/>
            <p:cNvSpPr>
              <a:spLocks noEditPoints="1"/>
            </p:cNvSpPr>
            <p:nvPr/>
          </p:nvSpPr>
          <p:spPr bwMode="auto">
            <a:xfrm flipH="1">
              <a:off x="6516259" y="5822223"/>
              <a:ext cx="544299" cy="508500"/>
            </a:xfrm>
            <a:custGeom>
              <a:gdLst>
                <a:gd name="T0" fmla="*/ 424 w 695"/>
                <a:gd name="T1" fmla="*/ 404 h 649"/>
                <a:gd name="T2" fmla="*/ 404 w 695"/>
                <a:gd name="T3" fmla="*/ 394 h 649"/>
                <a:gd name="T4" fmla="*/ 393 w 695"/>
                <a:gd name="T5" fmla="*/ 415 h 649"/>
                <a:gd name="T6" fmla="*/ 414 w 695"/>
                <a:gd name="T7" fmla="*/ 425 h 649"/>
                <a:gd name="T8" fmla="*/ 425 w 695"/>
                <a:gd name="T9" fmla="*/ 405 h 649"/>
                <a:gd name="T10" fmla="*/ 612 w 695"/>
                <a:gd name="T11" fmla="*/ 458 h 649"/>
                <a:gd name="T12" fmla="*/ 541 w 695"/>
                <a:gd name="T13" fmla="*/ 231 h 649"/>
                <a:gd name="T14" fmla="*/ 292 w 695"/>
                <a:gd name="T15" fmla="*/ 442 h 649"/>
                <a:gd name="T16" fmla="*/ 266 w 695"/>
                <a:gd name="T17" fmla="*/ 429 h 649"/>
                <a:gd name="T18" fmla="*/ 266 w 695"/>
                <a:gd name="T19" fmla="*/ 429 h 649"/>
                <a:gd name="T20" fmla="*/ 357 w 695"/>
                <a:gd name="T21" fmla="*/ 96 h 649"/>
                <a:gd name="T22" fmla="*/ 498 w 695"/>
                <a:gd name="T23" fmla="*/ 208 h 649"/>
                <a:gd name="T24" fmla="*/ 412 w 695"/>
                <a:gd name="T25" fmla="*/ 136 h 649"/>
                <a:gd name="T26" fmla="*/ 469 w 695"/>
                <a:gd name="T27" fmla="*/ 378 h 649"/>
                <a:gd name="T28" fmla="*/ 448 w 695"/>
                <a:gd name="T29" fmla="*/ 373 h 649"/>
                <a:gd name="T30" fmla="*/ 440 w 695"/>
                <a:gd name="T31" fmla="*/ 393 h 649"/>
                <a:gd name="T32" fmla="*/ 442 w 695"/>
                <a:gd name="T33" fmla="*/ 397 h 649"/>
                <a:gd name="T34" fmla="*/ 463 w 695"/>
                <a:gd name="T35" fmla="*/ 402 h 649"/>
                <a:gd name="T36" fmla="*/ 471 w 695"/>
                <a:gd name="T37" fmla="*/ 383 h 649"/>
                <a:gd name="T38" fmla="*/ 469 w 695"/>
                <a:gd name="T39" fmla="*/ 378 h 649"/>
                <a:gd name="T40" fmla="*/ 219 w 695"/>
                <a:gd name="T41" fmla="*/ 302 h 649"/>
                <a:gd name="T42" fmla="*/ 229 w 695"/>
                <a:gd name="T43" fmla="*/ 281 h 649"/>
                <a:gd name="T44" fmla="*/ 209 w 695"/>
                <a:gd name="T45" fmla="*/ 271 h 649"/>
                <a:gd name="T46" fmla="*/ 198 w 695"/>
                <a:gd name="T47" fmla="*/ 291 h 649"/>
                <a:gd name="T48" fmla="*/ 239 w 695"/>
                <a:gd name="T49" fmla="*/ 349 h 649"/>
                <a:gd name="T50" fmla="*/ 246 w 695"/>
                <a:gd name="T51" fmla="*/ 327 h 649"/>
                <a:gd name="T52" fmla="*/ 223 w 695"/>
                <a:gd name="T53" fmla="*/ 321 h 649"/>
                <a:gd name="T54" fmla="*/ 217 w 695"/>
                <a:gd name="T55" fmla="*/ 343 h 649"/>
                <a:gd name="T56" fmla="*/ 239 w 695"/>
                <a:gd name="T57" fmla="*/ 349 h 649"/>
                <a:gd name="T58" fmla="*/ 279 w 695"/>
                <a:gd name="T59" fmla="*/ 370 h 649"/>
                <a:gd name="T60" fmla="*/ 274 w 695"/>
                <a:gd name="T61" fmla="*/ 363 h 649"/>
                <a:gd name="T62" fmla="*/ 257 w 695"/>
                <a:gd name="T63" fmla="*/ 360 h 649"/>
                <a:gd name="T64" fmla="*/ 248 w 695"/>
                <a:gd name="T65" fmla="*/ 381 h 649"/>
                <a:gd name="T66" fmla="*/ 253 w 695"/>
                <a:gd name="T67" fmla="*/ 388 h 649"/>
                <a:gd name="T68" fmla="*/ 270 w 695"/>
                <a:gd name="T69" fmla="*/ 390 h 649"/>
                <a:gd name="T70" fmla="*/ 322 w 695"/>
                <a:gd name="T71" fmla="*/ 409 h 649"/>
                <a:gd name="T72" fmla="*/ 323 w 695"/>
                <a:gd name="T73" fmla="*/ 398 h 649"/>
                <a:gd name="T74" fmla="*/ 302 w 695"/>
                <a:gd name="T75" fmla="*/ 387 h 649"/>
                <a:gd name="T76" fmla="*/ 292 w 695"/>
                <a:gd name="T77" fmla="*/ 397 h 649"/>
                <a:gd name="T78" fmla="*/ 292 w 695"/>
                <a:gd name="T79" fmla="*/ 408 h 649"/>
                <a:gd name="T80" fmla="*/ 312 w 695"/>
                <a:gd name="T81" fmla="*/ 419 h 649"/>
                <a:gd name="T82" fmla="*/ 322 w 695"/>
                <a:gd name="T83" fmla="*/ 409 h 649"/>
                <a:gd name="T84" fmla="*/ 374 w 695"/>
                <a:gd name="T85" fmla="*/ 412 h 649"/>
                <a:gd name="T86" fmla="*/ 373 w 695"/>
                <a:gd name="T87" fmla="*/ 410 h 649"/>
                <a:gd name="T88" fmla="*/ 354 w 695"/>
                <a:gd name="T89" fmla="*/ 399 h 649"/>
                <a:gd name="T90" fmla="*/ 352 w 695"/>
                <a:gd name="T91" fmla="*/ 399 h 649"/>
                <a:gd name="T92" fmla="*/ 341 w 695"/>
                <a:gd name="T93" fmla="*/ 418 h 649"/>
                <a:gd name="T94" fmla="*/ 342 w 695"/>
                <a:gd name="T95" fmla="*/ 420 h 649"/>
                <a:gd name="T96" fmla="*/ 361 w 695"/>
                <a:gd name="T97" fmla="*/ 431 h 649"/>
                <a:gd name="T98" fmla="*/ 363 w 695"/>
                <a:gd name="T99" fmla="*/ 430 h 6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5" h="649">
                  <a:moveTo>
                    <a:pt x="425" y="405"/>
                  </a:moveTo>
                  <a:cubicBezTo>
                    <a:pt x="424" y="404"/>
                    <a:pt x="424" y="404"/>
                    <a:pt x="424" y="404"/>
                  </a:cubicBezTo>
                  <a:cubicBezTo>
                    <a:pt x="422" y="396"/>
                    <a:pt x="413" y="392"/>
                    <a:pt x="405" y="394"/>
                  </a:cubicBezTo>
                  <a:cubicBezTo>
                    <a:pt x="404" y="394"/>
                    <a:pt x="404" y="394"/>
                    <a:pt x="404" y="394"/>
                  </a:cubicBezTo>
                  <a:cubicBezTo>
                    <a:pt x="396" y="397"/>
                    <a:pt x="391" y="406"/>
                    <a:pt x="393" y="414"/>
                  </a:cubicBezTo>
                  <a:cubicBezTo>
                    <a:pt x="393" y="415"/>
                    <a:pt x="393" y="415"/>
                    <a:pt x="393" y="415"/>
                  </a:cubicBezTo>
                  <a:cubicBezTo>
                    <a:pt x="396" y="423"/>
                    <a:pt x="405" y="428"/>
                    <a:pt x="413" y="425"/>
                  </a:cubicBezTo>
                  <a:cubicBezTo>
                    <a:pt x="414" y="425"/>
                    <a:pt x="414" y="425"/>
                    <a:pt x="414" y="425"/>
                  </a:cubicBezTo>
                  <a:cubicBezTo>
                    <a:pt x="422" y="422"/>
                    <a:pt x="427" y="414"/>
                    <a:pt x="425" y="405"/>
                  </a:cubicBezTo>
                  <a:cubicBezTo>
                    <a:pt x="425" y="405"/>
                    <a:pt x="425" y="405"/>
                    <a:pt x="425" y="405"/>
                  </a:cubicBezTo>
                  <a:close/>
                  <a:moveTo>
                    <a:pt x="541" y="231"/>
                  </a:moveTo>
                  <a:cubicBezTo>
                    <a:pt x="686" y="300"/>
                    <a:pt x="695" y="432"/>
                    <a:pt x="612" y="458"/>
                  </a:cubicBezTo>
                  <a:cubicBezTo>
                    <a:pt x="555" y="473"/>
                    <a:pt x="517" y="439"/>
                    <a:pt x="497" y="380"/>
                  </a:cubicBezTo>
                  <a:cubicBezTo>
                    <a:pt x="554" y="326"/>
                    <a:pt x="530" y="249"/>
                    <a:pt x="541" y="231"/>
                  </a:cubicBezTo>
                  <a:close/>
                  <a:moveTo>
                    <a:pt x="483" y="425"/>
                  </a:moveTo>
                  <a:cubicBezTo>
                    <a:pt x="520" y="540"/>
                    <a:pt x="342" y="649"/>
                    <a:pt x="292" y="442"/>
                  </a:cubicBezTo>
                  <a:cubicBezTo>
                    <a:pt x="363" y="466"/>
                    <a:pt x="459" y="447"/>
                    <a:pt x="483" y="425"/>
                  </a:cubicBezTo>
                  <a:close/>
                  <a:moveTo>
                    <a:pt x="266" y="429"/>
                  </a:moveTo>
                  <a:cubicBezTo>
                    <a:pt x="143" y="537"/>
                    <a:pt x="0" y="337"/>
                    <a:pt x="164" y="266"/>
                  </a:cubicBezTo>
                  <a:cubicBezTo>
                    <a:pt x="148" y="346"/>
                    <a:pt x="240" y="414"/>
                    <a:pt x="266" y="429"/>
                  </a:cubicBezTo>
                  <a:close/>
                  <a:moveTo>
                    <a:pt x="212" y="233"/>
                  </a:moveTo>
                  <a:cubicBezTo>
                    <a:pt x="263" y="147"/>
                    <a:pt x="342" y="101"/>
                    <a:pt x="357" y="96"/>
                  </a:cubicBezTo>
                  <a:cubicBezTo>
                    <a:pt x="162" y="0"/>
                    <a:pt x="0" y="186"/>
                    <a:pt x="212" y="233"/>
                  </a:cubicBezTo>
                  <a:close/>
                  <a:moveTo>
                    <a:pt x="498" y="208"/>
                  </a:moveTo>
                  <a:cubicBezTo>
                    <a:pt x="498" y="354"/>
                    <a:pt x="367" y="389"/>
                    <a:pt x="321" y="358"/>
                  </a:cubicBezTo>
                  <a:cubicBezTo>
                    <a:pt x="209" y="288"/>
                    <a:pt x="229" y="162"/>
                    <a:pt x="412" y="136"/>
                  </a:cubicBezTo>
                  <a:cubicBezTo>
                    <a:pt x="368" y="234"/>
                    <a:pt x="415" y="240"/>
                    <a:pt x="498" y="208"/>
                  </a:cubicBezTo>
                  <a:close/>
                  <a:moveTo>
                    <a:pt x="469" y="378"/>
                  </a:moveTo>
                  <a:cubicBezTo>
                    <a:pt x="465" y="372"/>
                    <a:pt x="457" y="370"/>
                    <a:pt x="451" y="372"/>
                  </a:cubicBezTo>
                  <a:cubicBezTo>
                    <a:pt x="450" y="372"/>
                    <a:pt x="449" y="373"/>
                    <a:pt x="448" y="373"/>
                  </a:cubicBezTo>
                  <a:cubicBezTo>
                    <a:pt x="447" y="374"/>
                    <a:pt x="447" y="374"/>
                    <a:pt x="447" y="374"/>
                  </a:cubicBezTo>
                  <a:cubicBezTo>
                    <a:pt x="440" y="379"/>
                    <a:pt x="438" y="386"/>
                    <a:pt x="440" y="393"/>
                  </a:cubicBezTo>
                  <a:cubicBezTo>
                    <a:pt x="441" y="394"/>
                    <a:pt x="441" y="395"/>
                    <a:pt x="441" y="395"/>
                  </a:cubicBezTo>
                  <a:cubicBezTo>
                    <a:pt x="442" y="397"/>
                    <a:pt x="442" y="397"/>
                    <a:pt x="442" y="397"/>
                  </a:cubicBezTo>
                  <a:cubicBezTo>
                    <a:pt x="447" y="403"/>
                    <a:pt x="454" y="406"/>
                    <a:pt x="461" y="403"/>
                  </a:cubicBezTo>
                  <a:cubicBezTo>
                    <a:pt x="462" y="403"/>
                    <a:pt x="463" y="403"/>
                    <a:pt x="463" y="402"/>
                  </a:cubicBezTo>
                  <a:cubicBezTo>
                    <a:pt x="465" y="401"/>
                    <a:pt x="465" y="401"/>
                    <a:pt x="465" y="401"/>
                  </a:cubicBezTo>
                  <a:cubicBezTo>
                    <a:pt x="471" y="397"/>
                    <a:pt x="474" y="389"/>
                    <a:pt x="471" y="383"/>
                  </a:cubicBezTo>
                  <a:cubicBezTo>
                    <a:pt x="471" y="382"/>
                    <a:pt x="471" y="381"/>
                    <a:pt x="470" y="380"/>
                  </a:cubicBezTo>
                  <a:cubicBezTo>
                    <a:pt x="469" y="378"/>
                    <a:pt x="469" y="378"/>
                    <a:pt x="469" y="378"/>
                  </a:cubicBezTo>
                  <a:close/>
                  <a:moveTo>
                    <a:pt x="217" y="302"/>
                  </a:moveTo>
                  <a:cubicBezTo>
                    <a:pt x="218" y="302"/>
                    <a:pt x="218" y="302"/>
                    <a:pt x="219" y="302"/>
                  </a:cubicBezTo>
                  <a:cubicBezTo>
                    <a:pt x="227" y="299"/>
                    <a:pt x="231" y="292"/>
                    <a:pt x="230" y="283"/>
                  </a:cubicBezTo>
                  <a:cubicBezTo>
                    <a:pt x="230" y="283"/>
                    <a:pt x="230" y="282"/>
                    <a:pt x="229" y="281"/>
                  </a:cubicBezTo>
                  <a:cubicBezTo>
                    <a:pt x="227" y="273"/>
                    <a:pt x="219" y="269"/>
                    <a:pt x="211" y="270"/>
                  </a:cubicBezTo>
                  <a:cubicBezTo>
                    <a:pt x="210" y="270"/>
                    <a:pt x="210" y="270"/>
                    <a:pt x="209" y="271"/>
                  </a:cubicBezTo>
                  <a:cubicBezTo>
                    <a:pt x="201" y="273"/>
                    <a:pt x="196" y="281"/>
                    <a:pt x="198" y="289"/>
                  </a:cubicBezTo>
                  <a:cubicBezTo>
                    <a:pt x="198" y="290"/>
                    <a:pt x="198" y="291"/>
                    <a:pt x="198" y="291"/>
                  </a:cubicBezTo>
                  <a:cubicBezTo>
                    <a:pt x="201" y="299"/>
                    <a:pt x="209" y="304"/>
                    <a:pt x="217" y="302"/>
                  </a:cubicBezTo>
                  <a:close/>
                  <a:moveTo>
                    <a:pt x="239" y="349"/>
                  </a:moveTo>
                  <a:cubicBezTo>
                    <a:pt x="246" y="345"/>
                    <a:pt x="249" y="337"/>
                    <a:pt x="247" y="330"/>
                  </a:cubicBezTo>
                  <a:cubicBezTo>
                    <a:pt x="246" y="329"/>
                    <a:pt x="246" y="328"/>
                    <a:pt x="246" y="327"/>
                  </a:cubicBezTo>
                  <a:cubicBezTo>
                    <a:pt x="242" y="320"/>
                    <a:pt x="233" y="317"/>
                    <a:pt x="226" y="319"/>
                  </a:cubicBezTo>
                  <a:cubicBezTo>
                    <a:pt x="225" y="320"/>
                    <a:pt x="224" y="320"/>
                    <a:pt x="223" y="321"/>
                  </a:cubicBezTo>
                  <a:cubicBezTo>
                    <a:pt x="216" y="325"/>
                    <a:pt x="213" y="333"/>
                    <a:pt x="216" y="340"/>
                  </a:cubicBezTo>
                  <a:cubicBezTo>
                    <a:pt x="216" y="341"/>
                    <a:pt x="216" y="342"/>
                    <a:pt x="217" y="343"/>
                  </a:cubicBezTo>
                  <a:cubicBezTo>
                    <a:pt x="221" y="350"/>
                    <a:pt x="229" y="353"/>
                    <a:pt x="236" y="351"/>
                  </a:cubicBezTo>
                  <a:cubicBezTo>
                    <a:pt x="237" y="350"/>
                    <a:pt x="238" y="350"/>
                    <a:pt x="239" y="349"/>
                  </a:cubicBezTo>
                  <a:close/>
                  <a:moveTo>
                    <a:pt x="276" y="386"/>
                  </a:moveTo>
                  <a:cubicBezTo>
                    <a:pt x="280" y="382"/>
                    <a:pt x="281" y="376"/>
                    <a:pt x="279" y="370"/>
                  </a:cubicBezTo>
                  <a:cubicBezTo>
                    <a:pt x="278" y="369"/>
                    <a:pt x="278" y="369"/>
                    <a:pt x="278" y="369"/>
                  </a:cubicBezTo>
                  <a:cubicBezTo>
                    <a:pt x="278" y="367"/>
                    <a:pt x="276" y="365"/>
                    <a:pt x="274" y="363"/>
                  </a:cubicBezTo>
                  <a:cubicBezTo>
                    <a:pt x="270" y="359"/>
                    <a:pt x="264" y="358"/>
                    <a:pt x="258" y="360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5" y="361"/>
                    <a:pt x="253" y="363"/>
                    <a:pt x="251" y="365"/>
                  </a:cubicBezTo>
                  <a:cubicBezTo>
                    <a:pt x="247" y="369"/>
                    <a:pt x="246" y="375"/>
                    <a:pt x="248" y="381"/>
                  </a:cubicBezTo>
                  <a:cubicBezTo>
                    <a:pt x="248" y="382"/>
                    <a:pt x="248" y="382"/>
                    <a:pt x="248" y="382"/>
                  </a:cubicBezTo>
                  <a:cubicBezTo>
                    <a:pt x="249" y="384"/>
                    <a:pt x="251" y="386"/>
                    <a:pt x="253" y="388"/>
                  </a:cubicBezTo>
                  <a:cubicBezTo>
                    <a:pt x="257" y="392"/>
                    <a:pt x="263" y="393"/>
                    <a:pt x="269" y="391"/>
                  </a:cubicBezTo>
                  <a:cubicBezTo>
                    <a:pt x="270" y="390"/>
                    <a:pt x="270" y="390"/>
                    <a:pt x="270" y="390"/>
                  </a:cubicBezTo>
                  <a:cubicBezTo>
                    <a:pt x="272" y="390"/>
                    <a:pt x="274" y="388"/>
                    <a:pt x="276" y="386"/>
                  </a:cubicBezTo>
                  <a:close/>
                  <a:moveTo>
                    <a:pt x="322" y="409"/>
                  </a:moveTo>
                  <a:cubicBezTo>
                    <a:pt x="324" y="406"/>
                    <a:pt x="324" y="402"/>
                    <a:pt x="323" y="398"/>
                  </a:cubicBezTo>
                  <a:cubicBezTo>
                    <a:pt x="323" y="398"/>
                    <a:pt x="323" y="398"/>
                    <a:pt x="323" y="398"/>
                  </a:cubicBezTo>
                  <a:cubicBezTo>
                    <a:pt x="321" y="394"/>
                    <a:pt x="318" y="390"/>
                    <a:pt x="313" y="388"/>
                  </a:cubicBezTo>
                  <a:cubicBezTo>
                    <a:pt x="310" y="386"/>
                    <a:pt x="306" y="386"/>
                    <a:pt x="302" y="387"/>
                  </a:cubicBezTo>
                  <a:cubicBezTo>
                    <a:pt x="302" y="388"/>
                    <a:pt x="302" y="388"/>
                    <a:pt x="302" y="388"/>
                  </a:cubicBezTo>
                  <a:cubicBezTo>
                    <a:pt x="298" y="389"/>
                    <a:pt x="294" y="392"/>
                    <a:pt x="292" y="397"/>
                  </a:cubicBezTo>
                  <a:cubicBezTo>
                    <a:pt x="291" y="400"/>
                    <a:pt x="290" y="404"/>
                    <a:pt x="291" y="408"/>
                  </a:cubicBezTo>
                  <a:cubicBezTo>
                    <a:pt x="292" y="408"/>
                    <a:pt x="292" y="408"/>
                    <a:pt x="292" y="408"/>
                  </a:cubicBezTo>
                  <a:cubicBezTo>
                    <a:pt x="293" y="413"/>
                    <a:pt x="296" y="416"/>
                    <a:pt x="301" y="418"/>
                  </a:cubicBezTo>
                  <a:cubicBezTo>
                    <a:pt x="304" y="420"/>
                    <a:pt x="308" y="420"/>
                    <a:pt x="312" y="419"/>
                  </a:cubicBezTo>
                  <a:cubicBezTo>
                    <a:pt x="312" y="419"/>
                    <a:pt x="312" y="419"/>
                    <a:pt x="312" y="419"/>
                  </a:cubicBezTo>
                  <a:cubicBezTo>
                    <a:pt x="317" y="417"/>
                    <a:pt x="320" y="414"/>
                    <a:pt x="322" y="409"/>
                  </a:cubicBezTo>
                  <a:close/>
                  <a:moveTo>
                    <a:pt x="374" y="416"/>
                  </a:moveTo>
                  <a:cubicBezTo>
                    <a:pt x="374" y="415"/>
                    <a:pt x="374" y="413"/>
                    <a:pt x="374" y="412"/>
                  </a:cubicBezTo>
                  <a:cubicBezTo>
                    <a:pt x="374" y="412"/>
                    <a:pt x="374" y="412"/>
                    <a:pt x="374" y="412"/>
                  </a:cubicBezTo>
                  <a:cubicBezTo>
                    <a:pt x="373" y="411"/>
                    <a:pt x="373" y="410"/>
                    <a:pt x="373" y="410"/>
                  </a:cubicBezTo>
                  <a:cubicBezTo>
                    <a:pt x="371" y="404"/>
                    <a:pt x="365" y="399"/>
                    <a:pt x="359" y="399"/>
                  </a:cubicBezTo>
                  <a:cubicBezTo>
                    <a:pt x="357" y="398"/>
                    <a:pt x="356" y="399"/>
                    <a:pt x="354" y="399"/>
                  </a:cubicBezTo>
                  <a:cubicBezTo>
                    <a:pt x="354" y="399"/>
                    <a:pt x="354" y="399"/>
                    <a:pt x="354" y="399"/>
                  </a:cubicBezTo>
                  <a:cubicBezTo>
                    <a:pt x="354" y="399"/>
                    <a:pt x="353" y="399"/>
                    <a:pt x="352" y="399"/>
                  </a:cubicBezTo>
                  <a:cubicBezTo>
                    <a:pt x="346" y="401"/>
                    <a:pt x="342" y="407"/>
                    <a:pt x="341" y="414"/>
                  </a:cubicBezTo>
                  <a:cubicBezTo>
                    <a:pt x="341" y="415"/>
                    <a:pt x="341" y="417"/>
                    <a:pt x="341" y="418"/>
                  </a:cubicBezTo>
                  <a:cubicBezTo>
                    <a:pt x="341" y="418"/>
                    <a:pt x="341" y="418"/>
                    <a:pt x="341" y="418"/>
                  </a:cubicBezTo>
                  <a:cubicBezTo>
                    <a:pt x="342" y="419"/>
                    <a:pt x="342" y="419"/>
                    <a:pt x="342" y="420"/>
                  </a:cubicBezTo>
                  <a:cubicBezTo>
                    <a:pt x="344" y="426"/>
                    <a:pt x="350" y="431"/>
                    <a:pt x="356" y="431"/>
                  </a:cubicBezTo>
                  <a:cubicBezTo>
                    <a:pt x="358" y="431"/>
                    <a:pt x="359" y="431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61" y="431"/>
                    <a:pt x="362" y="431"/>
                    <a:pt x="363" y="430"/>
                  </a:cubicBezTo>
                  <a:cubicBezTo>
                    <a:pt x="369" y="428"/>
                    <a:pt x="373" y="423"/>
                    <a:pt x="374" y="41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2" name="Freeform 61"/>
          <p:cNvSpPr>
            <a:spLocks noEditPoints="1"/>
          </p:cNvSpPr>
          <p:nvPr/>
        </p:nvSpPr>
        <p:spPr bwMode="auto">
          <a:xfrm>
            <a:off x="12830817" y="351877"/>
            <a:ext cx="502785" cy="401046"/>
          </a:xfrm>
          <a:custGeom>
            <a:gdLst>
              <a:gd name="T0" fmla="*/ 308 w 504"/>
              <a:gd name="T1" fmla="*/ 283 h 402"/>
              <a:gd name="T2" fmla="*/ 195 w 504"/>
              <a:gd name="T3" fmla="*/ 106 h 402"/>
              <a:gd name="T4" fmla="*/ 267 w 504"/>
              <a:gd name="T5" fmla="*/ 240 h 402"/>
              <a:gd name="T6" fmla="*/ 468 w 504"/>
              <a:gd name="T7" fmla="*/ 23 h 402"/>
              <a:gd name="T8" fmla="*/ 490 w 504"/>
              <a:gd name="T9" fmla="*/ 176 h 402"/>
              <a:gd name="T10" fmla="*/ 427 w 504"/>
              <a:gd name="T11" fmla="*/ 268 h 402"/>
              <a:gd name="T12" fmla="*/ 246 w 504"/>
              <a:gd name="T13" fmla="*/ 402 h 402"/>
              <a:gd name="T14" fmla="*/ 0 w 504"/>
              <a:gd name="T15" fmla="*/ 372 h 402"/>
              <a:gd name="T16" fmla="*/ 118 w 504"/>
              <a:gd name="T17" fmla="*/ 71 h 402"/>
              <a:gd name="T18" fmla="*/ 363 w 504"/>
              <a:gd name="T19" fmla="*/ 258 h 402"/>
              <a:gd name="T20" fmla="*/ 386 w 504"/>
              <a:gd name="T21" fmla="*/ 249 h 402"/>
              <a:gd name="T22" fmla="*/ 354 w 504"/>
              <a:gd name="T23" fmla="*/ 212 h 402"/>
              <a:gd name="T24" fmla="*/ 315 w 504"/>
              <a:gd name="T25" fmla="*/ 123 h 402"/>
              <a:gd name="T26" fmla="*/ 359 w 504"/>
              <a:gd name="T27" fmla="*/ 59 h 402"/>
              <a:gd name="T28" fmla="*/ 383 w 504"/>
              <a:gd name="T29" fmla="*/ 48 h 402"/>
              <a:gd name="T30" fmla="*/ 418 w 504"/>
              <a:gd name="T31" fmla="*/ 48 h 402"/>
              <a:gd name="T32" fmla="*/ 388 w 504"/>
              <a:gd name="T33" fmla="*/ 60 h 402"/>
              <a:gd name="T34" fmla="*/ 365 w 504"/>
              <a:gd name="T35" fmla="*/ 70 h 402"/>
              <a:gd name="T36" fmla="*/ 327 w 504"/>
              <a:gd name="T37" fmla="*/ 124 h 402"/>
              <a:gd name="T38" fmla="*/ 367 w 504"/>
              <a:gd name="T39" fmla="*/ 208 h 402"/>
              <a:gd name="T40" fmla="*/ 383 w 504"/>
              <a:gd name="T41" fmla="*/ 226 h 402"/>
              <a:gd name="T42" fmla="*/ 403 w 504"/>
              <a:gd name="T43" fmla="*/ 252 h 402"/>
              <a:gd name="T44" fmla="*/ 478 w 504"/>
              <a:gd name="T45" fmla="*/ 173 h 402"/>
              <a:gd name="T46" fmla="*/ 491 w 504"/>
              <a:gd name="T47" fmla="*/ 105 h 402"/>
              <a:gd name="T48" fmla="*/ 452 w 504"/>
              <a:gd name="T49" fmla="*/ 43 h 402"/>
              <a:gd name="T50" fmla="*/ 452 w 504"/>
              <a:gd name="T51" fmla="*/ 8 h 402"/>
              <a:gd name="T52" fmla="*/ 148 w 504"/>
              <a:gd name="T53" fmla="*/ 82 h 402"/>
              <a:gd name="T54" fmla="*/ 186 w 504"/>
              <a:gd name="T55" fmla="*/ 218 h 402"/>
              <a:gd name="T56" fmla="*/ 110 w 504"/>
              <a:gd name="T57" fmla="*/ 229 h 402"/>
              <a:gd name="T58" fmla="*/ 166 w 504"/>
              <a:gd name="T59" fmla="*/ 279 h 402"/>
              <a:gd name="T60" fmla="*/ 117 w 504"/>
              <a:gd name="T61" fmla="*/ 257 h 402"/>
              <a:gd name="T62" fmla="*/ 230 w 504"/>
              <a:gd name="T63" fmla="*/ 282 h 402"/>
              <a:gd name="T64" fmla="*/ 155 w 504"/>
              <a:gd name="T65" fmla="*/ 356 h 402"/>
              <a:gd name="T66" fmla="*/ 230 w 504"/>
              <a:gd name="T67" fmla="*/ 282 h 4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2" h="402">
                <a:moveTo>
                  <a:pt x="263" y="319"/>
                </a:moveTo>
                <a:cubicBezTo>
                  <a:pt x="275" y="306"/>
                  <a:pt x="290" y="293"/>
                  <a:pt x="308" y="283"/>
                </a:cubicBezTo>
                <a:cubicBezTo>
                  <a:pt x="318" y="276"/>
                  <a:pt x="328" y="271"/>
                  <a:pt x="338" y="267"/>
                </a:cubicBezTo>
                <a:cubicBezTo>
                  <a:pt x="315" y="220"/>
                  <a:pt x="227" y="120"/>
                  <a:pt x="195" y="106"/>
                </a:cubicBezTo>
                <a:cubicBezTo>
                  <a:pt x="177" y="111"/>
                  <a:pt x="149" y="137"/>
                  <a:pt x="162" y="153"/>
                </a:cubicBezTo>
                <a:cubicBezTo>
                  <a:pt x="216" y="160"/>
                  <a:pt x="274" y="186"/>
                  <a:pt x="267" y="240"/>
                </a:cubicBezTo>
                <a:cubicBezTo>
                  <a:pt x="261" y="264"/>
                  <a:pt x="265" y="283"/>
                  <a:pt x="263" y="319"/>
                </a:cubicBezTo>
                <a:close/>
                <a:moveTo>
                  <a:pt x="468" y="23"/>
                </a:moveTo>
                <a:cubicBezTo>
                  <a:pt x="492" y="36"/>
                  <a:pt x="504" y="69"/>
                  <a:pt x="504" y="105"/>
                </a:cubicBezTo>
                <a:cubicBezTo>
                  <a:pt x="504" y="127"/>
                  <a:pt x="499" y="152"/>
                  <a:pt x="490" y="176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77" y="209"/>
                  <a:pt x="457" y="241"/>
                  <a:pt x="427" y="268"/>
                </a:cubicBezTo>
                <a:cubicBezTo>
                  <a:pt x="431" y="275"/>
                  <a:pt x="431" y="283"/>
                  <a:pt x="430" y="294"/>
                </a:cubicBezTo>
                <a:cubicBezTo>
                  <a:pt x="422" y="323"/>
                  <a:pt x="323" y="295"/>
                  <a:pt x="246" y="402"/>
                </a:cubicBezTo>
                <a:cubicBezTo>
                  <a:pt x="233" y="393"/>
                  <a:pt x="232" y="373"/>
                  <a:pt x="242" y="351"/>
                </a:cubicBezTo>
                <a:cubicBezTo>
                  <a:pt x="153" y="389"/>
                  <a:pt x="57" y="394"/>
                  <a:pt x="0" y="372"/>
                </a:cubicBezTo>
                <a:cubicBezTo>
                  <a:pt x="54" y="326"/>
                  <a:pt x="34" y="279"/>
                  <a:pt x="63" y="236"/>
                </a:cubicBezTo>
                <a:cubicBezTo>
                  <a:pt x="58" y="205"/>
                  <a:pt x="41" y="134"/>
                  <a:pt x="118" y="71"/>
                </a:cubicBezTo>
                <a:cubicBezTo>
                  <a:pt x="118" y="60"/>
                  <a:pt x="105" y="12"/>
                  <a:pt x="119" y="0"/>
                </a:cubicBezTo>
                <a:cubicBezTo>
                  <a:pt x="208" y="69"/>
                  <a:pt x="316" y="183"/>
                  <a:pt x="363" y="258"/>
                </a:cubicBezTo>
                <a:cubicBezTo>
                  <a:pt x="371" y="255"/>
                  <a:pt x="380" y="254"/>
                  <a:pt x="389" y="253"/>
                </a:cubicBezTo>
                <a:cubicBezTo>
                  <a:pt x="388" y="251"/>
                  <a:pt x="387" y="250"/>
                  <a:pt x="386" y="249"/>
                </a:cubicBezTo>
                <a:cubicBezTo>
                  <a:pt x="379" y="239"/>
                  <a:pt x="369" y="228"/>
                  <a:pt x="358" y="217"/>
                </a:cubicBezTo>
                <a:cubicBezTo>
                  <a:pt x="354" y="212"/>
                  <a:pt x="354" y="212"/>
                  <a:pt x="354" y="212"/>
                </a:cubicBezTo>
                <a:cubicBezTo>
                  <a:pt x="334" y="190"/>
                  <a:pt x="315" y="165"/>
                  <a:pt x="315" y="132"/>
                </a:cubicBezTo>
                <a:cubicBezTo>
                  <a:pt x="315" y="129"/>
                  <a:pt x="315" y="126"/>
                  <a:pt x="315" y="123"/>
                </a:cubicBezTo>
                <a:cubicBezTo>
                  <a:pt x="318" y="90"/>
                  <a:pt x="337" y="71"/>
                  <a:pt x="356" y="60"/>
                </a:cubicBezTo>
                <a:cubicBezTo>
                  <a:pt x="359" y="59"/>
                  <a:pt x="359" y="59"/>
                  <a:pt x="359" y="59"/>
                </a:cubicBezTo>
                <a:cubicBezTo>
                  <a:pt x="368" y="54"/>
                  <a:pt x="376" y="51"/>
                  <a:pt x="383" y="49"/>
                </a:cubicBezTo>
                <a:cubicBezTo>
                  <a:pt x="383" y="49"/>
                  <a:pt x="383" y="49"/>
                  <a:pt x="383" y="48"/>
                </a:cubicBezTo>
                <a:cubicBezTo>
                  <a:pt x="383" y="39"/>
                  <a:pt x="391" y="31"/>
                  <a:pt x="400" y="31"/>
                </a:cubicBezTo>
                <a:cubicBezTo>
                  <a:pt x="410" y="31"/>
                  <a:pt x="418" y="39"/>
                  <a:pt x="418" y="48"/>
                </a:cubicBezTo>
                <a:cubicBezTo>
                  <a:pt x="418" y="58"/>
                  <a:pt x="410" y="66"/>
                  <a:pt x="400" y="66"/>
                </a:cubicBezTo>
                <a:cubicBezTo>
                  <a:pt x="395" y="66"/>
                  <a:pt x="391" y="64"/>
                  <a:pt x="388" y="60"/>
                </a:cubicBezTo>
                <a:cubicBezTo>
                  <a:pt x="381" y="62"/>
                  <a:pt x="373" y="65"/>
                  <a:pt x="366" y="69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47" y="79"/>
                  <a:pt x="330" y="94"/>
                  <a:pt x="327" y="124"/>
                </a:cubicBezTo>
                <a:cubicBezTo>
                  <a:pt x="327" y="124"/>
                  <a:pt x="327" y="124"/>
                  <a:pt x="327" y="124"/>
                </a:cubicBezTo>
                <a:cubicBezTo>
                  <a:pt x="327" y="127"/>
                  <a:pt x="327" y="129"/>
                  <a:pt x="327" y="132"/>
                </a:cubicBezTo>
                <a:cubicBezTo>
                  <a:pt x="327" y="162"/>
                  <a:pt x="346" y="186"/>
                  <a:pt x="367" y="208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4" y="216"/>
                  <a:pt x="379" y="221"/>
                  <a:pt x="383" y="226"/>
                </a:cubicBezTo>
                <a:cubicBezTo>
                  <a:pt x="388" y="231"/>
                  <a:pt x="392" y="236"/>
                  <a:pt x="396" y="241"/>
                </a:cubicBezTo>
                <a:cubicBezTo>
                  <a:pt x="399" y="245"/>
                  <a:pt x="401" y="248"/>
                  <a:pt x="403" y="252"/>
                </a:cubicBezTo>
                <a:cubicBezTo>
                  <a:pt x="409" y="254"/>
                  <a:pt x="414" y="257"/>
                  <a:pt x="418" y="259"/>
                </a:cubicBezTo>
                <a:cubicBezTo>
                  <a:pt x="447" y="234"/>
                  <a:pt x="466" y="204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87" y="150"/>
                  <a:pt x="491" y="126"/>
                  <a:pt x="491" y="105"/>
                </a:cubicBezTo>
                <a:cubicBezTo>
                  <a:pt x="491" y="73"/>
                  <a:pt x="481" y="48"/>
                  <a:pt x="465" y="36"/>
                </a:cubicBezTo>
                <a:cubicBezTo>
                  <a:pt x="462" y="40"/>
                  <a:pt x="457" y="43"/>
                  <a:pt x="452" y="43"/>
                </a:cubicBezTo>
                <a:cubicBezTo>
                  <a:pt x="443" y="43"/>
                  <a:pt x="436" y="35"/>
                  <a:pt x="436" y="26"/>
                </a:cubicBezTo>
                <a:cubicBezTo>
                  <a:pt x="436" y="16"/>
                  <a:pt x="443" y="8"/>
                  <a:pt x="452" y="8"/>
                </a:cubicBezTo>
                <a:cubicBezTo>
                  <a:pt x="460" y="8"/>
                  <a:pt x="467" y="14"/>
                  <a:pt x="468" y="23"/>
                </a:cubicBezTo>
                <a:close/>
                <a:moveTo>
                  <a:pt x="148" y="82"/>
                </a:moveTo>
                <a:cubicBezTo>
                  <a:pt x="157" y="116"/>
                  <a:pt x="99" y="145"/>
                  <a:pt x="113" y="192"/>
                </a:cubicBezTo>
                <a:cubicBezTo>
                  <a:pt x="124" y="202"/>
                  <a:pt x="175" y="178"/>
                  <a:pt x="186" y="218"/>
                </a:cubicBezTo>
                <a:cubicBezTo>
                  <a:pt x="190" y="238"/>
                  <a:pt x="248" y="209"/>
                  <a:pt x="226" y="258"/>
                </a:cubicBezTo>
                <a:cubicBezTo>
                  <a:pt x="193" y="270"/>
                  <a:pt x="172" y="222"/>
                  <a:pt x="110" y="229"/>
                </a:cubicBezTo>
                <a:cubicBezTo>
                  <a:pt x="55" y="227"/>
                  <a:pt x="103" y="98"/>
                  <a:pt x="148" y="82"/>
                </a:cubicBezTo>
                <a:close/>
                <a:moveTo>
                  <a:pt x="166" y="279"/>
                </a:moveTo>
                <a:cubicBezTo>
                  <a:pt x="146" y="312"/>
                  <a:pt x="77" y="297"/>
                  <a:pt x="70" y="297"/>
                </a:cubicBezTo>
                <a:cubicBezTo>
                  <a:pt x="75" y="263"/>
                  <a:pt x="80" y="257"/>
                  <a:pt x="117" y="257"/>
                </a:cubicBezTo>
                <a:cubicBezTo>
                  <a:pt x="138" y="257"/>
                  <a:pt x="153" y="263"/>
                  <a:pt x="166" y="279"/>
                </a:cubicBezTo>
                <a:close/>
                <a:moveTo>
                  <a:pt x="230" y="282"/>
                </a:moveTo>
                <a:cubicBezTo>
                  <a:pt x="231" y="319"/>
                  <a:pt x="233" y="326"/>
                  <a:pt x="224" y="338"/>
                </a:cubicBezTo>
                <a:cubicBezTo>
                  <a:pt x="200" y="356"/>
                  <a:pt x="172" y="356"/>
                  <a:pt x="155" y="356"/>
                </a:cubicBezTo>
                <a:cubicBezTo>
                  <a:pt x="155" y="322"/>
                  <a:pt x="191" y="321"/>
                  <a:pt x="197" y="289"/>
                </a:cubicBezTo>
                <a:cubicBezTo>
                  <a:pt x="200" y="275"/>
                  <a:pt x="223" y="273"/>
                  <a:pt x="230" y="28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63"/>
          <p:cNvSpPr>
            <a:spLocks noEditPoints="1"/>
          </p:cNvSpPr>
          <p:nvPr/>
        </p:nvSpPr>
        <p:spPr bwMode="auto">
          <a:xfrm>
            <a:off x="12755657" y="1137864"/>
            <a:ext cx="693176" cy="647584"/>
          </a:xfrm>
          <a:custGeom>
            <a:gdLst>
              <a:gd name="T0" fmla="*/ 424 w 695"/>
              <a:gd name="T1" fmla="*/ 404 h 649"/>
              <a:gd name="T2" fmla="*/ 404 w 695"/>
              <a:gd name="T3" fmla="*/ 394 h 649"/>
              <a:gd name="T4" fmla="*/ 393 w 695"/>
              <a:gd name="T5" fmla="*/ 415 h 649"/>
              <a:gd name="T6" fmla="*/ 414 w 695"/>
              <a:gd name="T7" fmla="*/ 425 h 649"/>
              <a:gd name="T8" fmla="*/ 425 w 695"/>
              <a:gd name="T9" fmla="*/ 405 h 649"/>
              <a:gd name="T10" fmla="*/ 612 w 695"/>
              <a:gd name="T11" fmla="*/ 458 h 649"/>
              <a:gd name="T12" fmla="*/ 541 w 695"/>
              <a:gd name="T13" fmla="*/ 231 h 649"/>
              <a:gd name="T14" fmla="*/ 292 w 695"/>
              <a:gd name="T15" fmla="*/ 442 h 649"/>
              <a:gd name="T16" fmla="*/ 266 w 695"/>
              <a:gd name="T17" fmla="*/ 429 h 649"/>
              <a:gd name="T18" fmla="*/ 266 w 695"/>
              <a:gd name="T19" fmla="*/ 429 h 649"/>
              <a:gd name="T20" fmla="*/ 357 w 695"/>
              <a:gd name="T21" fmla="*/ 96 h 649"/>
              <a:gd name="T22" fmla="*/ 498 w 695"/>
              <a:gd name="T23" fmla="*/ 208 h 649"/>
              <a:gd name="T24" fmla="*/ 412 w 695"/>
              <a:gd name="T25" fmla="*/ 136 h 649"/>
              <a:gd name="T26" fmla="*/ 469 w 695"/>
              <a:gd name="T27" fmla="*/ 378 h 649"/>
              <a:gd name="T28" fmla="*/ 448 w 695"/>
              <a:gd name="T29" fmla="*/ 373 h 649"/>
              <a:gd name="T30" fmla="*/ 440 w 695"/>
              <a:gd name="T31" fmla="*/ 393 h 649"/>
              <a:gd name="T32" fmla="*/ 442 w 695"/>
              <a:gd name="T33" fmla="*/ 397 h 649"/>
              <a:gd name="T34" fmla="*/ 463 w 695"/>
              <a:gd name="T35" fmla="*/ 402 h 649"/>
              <a:gd name="T36" fmla="*/ 471 w 695"/>
              <a:gd name="T37" fmla="*/ 383 h 649"/>
              <a:gd name="T38" fmla="*/ 469 w 695"/>
              <a:gd name="T39" fmla="*/ 378 h 649"/>
              <a:gd name="T40" fmla="*/ 219 w 695"/>
              <a:gd name="T41" fmla="*/ 302 h 649"/>
              <a:gd name="T42" fmla="*/ 229 w 695"/>
              <a:gd name="T43" fmla="*/ 281 h 649"/>
              <a:gd name="T44" fmla="*/ 209 w 695"/>
              <a:gd name="T45" fmla="*/ 271 h 649"/>
              <a:gd name="T46" fmla="*/ 198 w 695"/>
              <a:gd name="T47" fmla="*/ 291 h 649"/>
              <a:gd name="T48" fmla="*/ 239 w 695"/>
              <a:gd name="T49" fmla="*/ 349 h 649"/>
              <a:gd name="T50" fmla="*/ 246 w 695"/>
              <a:gd name="T51" fmla="*/ 327 h 649"/>
              <a:gd name="T52" fmla="*/ 223 w 695"/>
              <a:gd name="T53" fmla="*/ 321 h 649"/>
              <a:gd name="T54" fmla="*/ 217 w 695"/>
              <a:gd name="T55" fmla="*/ 343 h 649"/>
              <a:gd name="T56" fmla="*/ 239 w 695"/>
              <a:gd name="T57" fmla="*/ 349 h 649"/>
              <a:gd name="T58" fmla="*/ 279 w 695"/>
              <a:gd name="T59" fmla="*/ 370 h 649"/>
              <a:gd name="T60" fmla="*/ 274 w 695"/>
              <a:gd name="T61" fmla="*/ 363 h 649"/>
              <a:gd name="T62" fmla="*/ 257 w 695"/>
              <a:gd name="T63" fmla="*/ 360 h 649"/>
              <a:gd name="T64" fmla="*/ 248 w 695"/>
              <a:gd name="T65" fmla="*/ 381 h 649"/>
              <a:gd name="T66" fmla="*/ 253 w 695"/>
              <a:gd name="T67" fmla="*/ 388 h 649"/>
              <a:gd name="T68" fmla="*/ 270 w 695"/>
              <a:gd name="T69" fmla="*/ 390 h 649"/>
              <a:gd name="T70" fmla="*/ 322 w 695"/>
              <a:gd name="T71" fmla="*/ 409 h 649"/>
              <a:gd name="T72" fmla="*/ 323 w 695"/>
              <a:gd name="T73" fmla="*/ 398 h 649"/>
              <a:gd name="T74" fmla="*/ 302 w 695"/>
              <a:gd name="T75" fmla="*/ 387 h 649"/>
              <a:gd name="T76" fmla="*/ 292 w 695"/>
              <a:gd name="T77" fmla="*/ 397 h 649"/>
              <a:gd name="T78" fmla="*/ 292 w 695"/>
              <a:gd name="T79" fmla="*/ 408 h 649"/>
              <a:gd name="T80" fmla="*/ 312 w 695"/>
              <a:gd name="T81" fmla="*/ 419 h 649"/>
              <a:gd name="T82" fmla="*/ 322 w 695"/>
              <a:gd name="T83" fmla="*/ 409 h 649"/>
              <a:gd name="T84" fmla="*/ 374 w 695"/>
              <a:gd name="T85" fmla="*/ 412 h 649"/>
              <a:gd name="T86" fmla="*/ 373 w 695"/>
              <a:gd name="T87" fmla="*/ 410 h 649"/>
              <a:gd name="T88" fmla="*/ 354 w 695"/>
              <a:gd name="T89" fmla="*/ 399 h 649"/>
              <a:gd name="T90" fmla="*/ 352 w 695"/>
              <a:gd name="T91" fmla="*/ 399 h 649"/>
              <a:gd name="T92" fmla="*/ 341 w 695"/>
              <a:gd name="T93" fmla="*/ 418 h 649"/>
              <a:gd name="T94" fmla="*/ 342 w 695"/>
              <a:gd name="T95" fmla="*/ 420 h 649"/>
              <a:gd name="T96" fmla="*/ 361 w 695"/>
              <a:gd name="T97" fmla="*/ 431 h 649"/>
              <a:gd name="T98" fmla="*/ 363 w 695"/>
              <a:gd name="T99" fmla="*/ 430 h 6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95" h="649">
                <a:moveTo>
                  <a:pt x="425" y="405"/>
                </a:moveTo>
                <a:cubicBezTo>
                  <a:pt x="424" y="404"/>
                  <a:pt x="424" y="404"/>
                  <a:pt x="424" y="404"/>
                </a:cubicBezTo>
                <a:cubicBezTo>
                  <a:pt x="422" y="396"/>
                  <a:pt x="413" y="392"/>
                  <a:pt x="405" y="394"/>
                </a:cubicBezTo>
                <a:cubicBezTo>
                  <a:pt x="404" y="394"/>
                  <a:pt x="404" y="394"/>
                  <a:pt x="404" y="394"/>
                </a:cubicBezTo>
                <a:cubicBezTo>
                  <a:pt x="396" y="397"/>
                  <a:pt x="391" y="406"/>
                  <a:pt x="393" y="414"/>
                </a:cubicBezTo>
                <a:cubicBezTo>
                  <a:pt x="393" y="415"/>
                  <a:pt x="393" y="415"/>
                  <a:pt x="393" y="415"/>
                </a:cubicBezTo>
                <a:cubicBezTo>
                  <a:pt x="396" y="423"/>
                  <a:pt x="405" y="428"/>
                  <a:pt x="413" y="425"/>
                </a:cubicBezTo>
                <a:cubicBezTo>
                  <a:pt x="414" y="425"/>
                  <a:pt x="414" y="425"/>
                  <a:pt x="414" y="425"/>
                </a:cubicBezTo>
                <a:cubicBezTo>
                  <a:pt x="422" y="422"/>
                  <a:pt x="427" y="414"/>
                  <a:pt x="425" y="405"/>
                </a:cubicBezTo>
                <a:cubicBezTo>
                  <a:pt x="425" y="405"/>
                  <a:pt x="425" y="405"/>
                  <a:pt x="425" y="405"/>
                </a:cubicBezTo>
                <a:close/>
                <a:moveTo>
                  <a:pt x="541" y="231"/>
                </a:moveTo>
                <a:cubicBezTo>
                  <a:pt x="686" y="300"/>
                  <a:pt x="695" y="432"/>
                  <a:pt x="612" y="458"/>
                </a:cubicBezTo>
                <a:cubicBezTo>
                  <a:pt x="555" y="473"/>
                  <a:pt x="517" y="439"/>
                  <a:pt x="497" y="380"/>
                </a:cubicBezTo>
                <a:cubicBezTo>
                  <a:pt x="554" y="326"/>
                  <a:pt x="530" y="249"/>
                  <a:pt x="541" y="231"/>
                </a:cubicBezTo>
                <a:close/>
                <a:moveTo>
                  <a:pt x="483" y="425"/>
                </a:moveTo>
                <a:cubicBezTo>
                  <a:pt x="520" y="540"/>
                  <a:pt x="342" y="649"/>
                  <a:pt x="292" y="442"/>
                </a:cubicBezTo>
                <a:cubicBezTo>
                  <a:pt x="363" y="466"/>
                  <a:pt x="459" y="447"/>
                  <a:pt x="483" y="425"/>
                </a:cubicBezTo>
                <a:close/>
                <a:moveTo>
                  <a:pt x="266" y="429"/>
                </a:moveTo>
                <a:cubicBezTo>
                  <a:pt x="143" y="537"/>
                  <a:pt x="0" y="337"/>
                  <a:pt x="164" y="266"/>
                </a:cubicBezTo>
                <a:cubicBezTo>
                  <a:pt x="148" y="346"/>
                  <a:pt x="240" y="414"/>
                  <a:pt x="266" y="429"/>
                </a:cubicBezTo>
                <a:close/>
                <a:moveTo>
                  <a:pt x="212" y="233"/>
                </a:moveTo>
                <a:cubicBezTo>
                  <a:pt x="263" y="147"/>
                  <a:pt x="342" y="101"/>
                  <a:pt x="357" y="96"/>
                </a:cubicBezTo>
                <a:cubicBezTo>
                  <a:pt x="162" y="0"/>
                  <a:pt x="0" y="186"/>
                  <a:pt x="212" y="233"/>
                </a:cubicBezTo>
                <a:close/>
                <a:moveTo>
                  <a:pt x="498" y="208"/>
                </a:moveTo>
                <a:cubicBezTo>
                  <a:pt x="498" y="354"/>
                  <a:pt x="367" y="389"/>
                  <a:pt x="321" y="358"/>
                </a:cubicBezTo>
                <a:cubicBezTo>
                  <a:pt x="209" y="288"/>
                  <a:pt x="229" y="162"/>
                  <a:pt x="412" y="136"/>
                </a:cubicBezTo>
                <a:cubicBezTo>
                  <a:pt x="368" y="234"/>
                  <a:pt x="415" y="240"/>
                  <a:pt x="498" y="208"/>
                </a:cubicBezTo>
                <a:close/>
                <a:moveTo>
                  <a:pt x="469" y="378"/>
                </a:moveTo>
                <a:cubicBezTo>
                  <a:pt x="465" y="372"/>
                  <a:pt x="457" y="370"/>
                  <a:pt x="451" y="372"/>
                </a:cubicBezTo>
                <a:cubicBezTo>
                  <a:pt x="450" y="372"/>
                  <a:pt x="449" y="373"/>
                  <a:pt x="448" y="373"/>
                </a:cubicBezTo>
                <a:cubicBezTo>
                  <a:pt x="447" y="374"/>
                  <a:pt x="447" y="374"/>
                  <a:pt x="447" y="374"/>
                </a:cubicBezTo>
                <a:cubicBezTo>
                  <a:pt x="440" y="379"/>
                  <a:pt x="438" y="386"/>
                  <a:pt x="440" y="393"/>
                </a:cubicBezTo>
                <a:cubicBezTo>
                  <a:pt x="441" y="394"/>
                  <a:pt x="441" y="395"/>
                  <a:pt x="441" y="395"/>
                </a:cubicBezTo>
                <a:cubicBezTo>
                  <a:pt x="442" y="397"/>
                  <a:pt x="442" y="397"/>
                  <a:pt x="442" y="397"/>
                </a:cubicBezTo>
                <a:cubicBezTo>
                  <a:pt x="447" y="403"/>
                  <a:pt x="454" y="406"/>
                  <a:pt x="461" y="403"/>
                </a:cubicBezTo>
                <a:cubicBezTo>
                  <a:pt x="462" y="403"/>
                  <a:pt x="463" y="403"/>
                  <a:pt x="463" y="402"/>
                </a:cubicBezTo>
                <a:cubicBezTo>
                  <a:pt x="465" y="401"/>
                  <a:pt x="465" y="401"/>
                  <a:pt x="465" y="401"/>
                </a:cubicBezTo>
                <a:cubicBezTo>
                  <a:pt x="471" y="397"/>
                  <a:pt x="474" y="389"/>
                  <a:pt x="471" y="383"/>
                </a:cubicBezTo>
                <a:cubicBezTo>
                  <a:pt x="471" y="382"/>
                  <a:pt x="471" y="381"/>
                  <a:pt x="470" y="380"/>
                </a:cubicBezTo>
                <a:cubicBezTo>
                  <a:pt x="469" y="378"/>
                  <a:pt x="469" y="378"/>
                  <a:pt x="469" y="378"/>
                </a:cubicBezTo>
                <a:close/>
                <a:moveTo>
                  <a:pt x="217" y="302"/>
                </a:moveTo>
                <a:cubicBezTo>
                  <a:pt x="218" y="302"/>
                  <a:pt x="218" y="302"/>
                  <a:pt x="219" y="302"/>
                </a:cubicBezTo>
                <a:cubicBezTo>
                  <a:pt x="227" y="299"/>
                  <a:pt x="231" y="292"/>
                  <a:pt x="230" y="283"/>
                </a:cubicBezTo>
                <a:cubicBezTo>
                  <a:pt x="230" y="283"/>
                  <a:pt x="230" y="282"/>
                  <a:pt x="229" y="281"/>
                </a:cubicBezTo>
                <a:cubicBezTo>
                  <a:pt x="227" y="273"/>
                  <a:pt x="219" y="269"/>
                  <a:pt x="211" y="270"/>
                </a:cubicBezTo>
                <a:cubicBezTo>
                  <a:pt x="210" y="270"/>
                  <a:pt x="210" y="270"/>
                  <a:pt x="209" y="271"/>
                </a:cubicBezTo>
                <a:cubicBezTo>
                  <a:pt x="201" y="273"/>
                  <a:pt x="196" y="281"/>
                  <a:pt x="198" y="289"/>
                </a:cubicBezTo>
                <a:cubicBezTo>
                  <a:pt x="198" y="290"/>
                  <a:pt x="198" y="291"/>
                  <a:pt x="198" y="291"/>
                </a:cubicBezTo>
                <a:cubicBezTo>
                  <a:pt x="201" y="299"/>
                  <a:pt x="209" y="304"/>
                  <a:pt x="217" y="302"/>
                </a:cubicBezTo>
                <a:close/>
                <a:moveTo>
                  <a:pt x="239" y="349"/>
                </a:moveTo>
                <a:cubicBezTo>
                  <a:pt x="246" y="345"/>
                  <a:pt x="249" y="337"/>
                  <a:pt x="247" y="330"/>
                </a:cubicBezTo>
                <a:cubicBezTo>
                  <a:pt x="246" y="329"/>
                  <a:pt x="246" y="328"/>
                  <a:pt x="246" y="327"/>
                </a:cubicBezTo>
                <a:cubicBezTo>
                  <a:pt x="242" y="320"/>
                  <a:pt x="233" y="317"/>
                  <a:pt x="226" y="319"/>
                </a:cubicBezTo>
                <a:cubicBezTo>
                  <a:pt x="225" y="320"/>
                  <a:pt x="224" y="320"/>
                  <a:pt x="223" y="321"/>
                </a:cubicBezTo>
                <a:cubicBezTo>
                  <a:pt x="216" y="325"/>
                  <a:pt x="213" y="333"/>
                  <a:pt x="216" y="340"/>
                </a:cubicBezTo>
                <a:cubicBezTo>
                  <a:pt x="216" y="341"/>
                  <a:pt x="216" y="342"/>
                  <a:pt x="217" y="343"/>
                </a:cubicBezTo>
                <a:cubicBezTo>
                  <a:pt x="221" y="350"/>
                  <a:pt x="229" y="353"/>
                  <a:pt x="236" y="351"/>
                </a:cubicBezTo>
                <a:cubicBezTo>
                  <a:pt x="237" y="350"/>
                  <a:pt x="238" y="350"/>
                  <a:pt x="239" y="349"/>
                </a:cubicBezTo>
                <a:close/>
                <a:moveTo>
                  <a:pt x="276" y="386"/>
                </a:moveTo>
                <a:cubicBezTo>
                  <a:pt x="280" y="382"/>
                  <a:pt x="281" y="376"/>
                  <a:pt x="279" y="370"/>
                </a:cubicBezTo>
                <a:cubicBezTo>
                  <a:pt x="278" y="369"/>
                  <a:pt x="278" y="369"/>
                  <a:pt x="278" y="369"/>
                </a:cubicBezTo>
                <a:cubicBezTo>
                  <a:pt x="278" y="367"/>
                  <a:pt x="276" y="365"/>
                  <a:pt x="274" y="363"/>
                </a:cubicBezTo>
                <a:cubicBezTo>
                  <a:pt x="270" y="359"/>
                  <a:pt x="264" y="358"/>
                  <a:pt x="258" y="360"/>
                </a:cubicBezTo>
                <a:cubicBezTo>
                  <a:pt x="257" y="360"/>
                  <a:pt x="257" y="360"/>
                  <a:pt x="257" y="360"/>
                </a:cubicBezTo>
                <a:cubicBezTo>
                  <a:pt x="255" y="361"/>
                  <a:pt x="253" y="363"/>
                  <a:pt x="251" y="365"/>
                </a:cubicBezTo>
                <a:cubicBezTo>
                  <a:pt x="247" y="369"/>
                  <a:pt x="246" y="375"/>
                  <a:pt x="248" y="381"/>
                </a:cubicBezTo>
                <a:cubicBezTo>
                  <a:pt x="248" y="382"/>
                  <a:pt x="248" y="382"/>
                  <a:pt x="248" y="382"/>
                </a:cubicBezTo>
                <a:cubicBezTo>
                  <a:pt x="249" y="384"/>
                  <a:pt x="251" y="386"/>
                  <a:pt x="253" y="388"/>
                </a:cubicBezTo>
                <a:cubicBezTo>
                  <a:pt x="257" y="392"/>
                  <a:pt x="263" y="393"/>
                  <a:pt x="269" y="391"/>
                </a:cubicBezTo>
                <a:cubicBezTo>
                  <a:pt x="270" y="390"/>
                  <a:pt x="270" y="390"/>
                  <a:pt x="270" y="390"/>
                </a:cubicBezTo>
                <a:cubicBezTo>
                  <a:pt x="272" y="390"/>
                  <a:pt x="274" y="388"/>
                  <a:pt x="276" y="386"/>
                </a:cubicBezTo>
                <a:close/>
                <a:moveTo>
                  <a:pt x="322" y="409"/>
                </a:moveTo>
                <a:cubicBezTo>
                  <a:pt x="324" y="406"/>
                  <a:pt x="324" y="402"/>
                  <a:pt x="323" y="398"/>
                </a:cubicBezTo>
                <a:cubicBezTo>
                  <a:pt x="323" y="398"/>
                  <a:pt x="323" y="398"/>
                  <a:pt x="323" y="398"/>
                </a:cubicBezTo>
                <a:cubicBezTo>
                  <a:pt x="321" y="394"/>
                  <a:pt x="318" y="390"/>
                  <a:pt x="313" y="388"/>
                </a:cubicBezTo>
                <a:cubicBezTo>
                  <a:pt x="310" y="386"/>
                  <a:pt x="306" y="386"/>
                  <a:pt x="302" y="387"/>
                </a:cubicBezTo>
                <a:cubicBezTo>
                  <a:pt x="302" y="388"/>
                  <a:pt x="302" y="388"/>
                  <a:pt x="302" y="388"/>
                </a:cubicBezTo>
                <a:cubicBezTo>
                  <a:pt x="298" y="389"/>
                  <a:pt x="294" y="392"/>
                  <a:pt x="292" y="397"/>
                </a:cubicBezTo>
                <a:cubicBezTo>
                  <a:pt x="291" y="400"/>
                  <a:pt x="290" y="404"/>
                  <a:pt x="291" y="408"/>
                </a:cubicBezTo>
                <a:cubicBezTo>
                  <a:pt x="292" y="408"/>
                  <a:pt x="292" y="408"/>
                  <a:pt x="292" y="408"/>
                </a:cubicBezTo>
                <a:cubicBezTo>
                  <a:pt x="293" y="413"/>
                  <a:pt x="296" y="416"/>
                  <a:pt x="301" y="418"/>
                </a:cubicBezTo>
                <a:cubicBezTo>
                  <a:pt x="304" y="420"/>
                  <a:pt x="308" y="420"/>
                  <a:pt x="312" y="419"/>
                </a:cubicBezTo>
                <a:cubicBezTo>
                  <a:pt x="312" y="419"/>
                  <a:pt x="312" y="419"/>
                  <a:pt x="312" y="419"/>
                </a:cubicBezTo>
                <a:cubicBezTo>
                  <a:pt x="317" y="417"/>
                  <a:pt x="320" y="414"/>
                  <a:pt x="322" y="409"/>
                </a:cubicBezTo>
                <a:close/>
                <a:moveTo>
                  <a:pt x="374" y="416"/>
                </a:moveTo>
                <a:cubicBezTo>
                  <a:pt x="374" y="415"/>
                  <a:pt x="374" y="413"/>
                  <a:pt x="374" y="412"/>
                </a:cubicBezTo>
                <a:cubicBezTo>
                  <a:pt x="374" y="412"/>
                  <a:pt x="374" y="412"/>
                  <a:pt x="374" y="412"/>
                </a:cubicBezTo>
                <a:cubicBezTo>
                  <a:pt x="373" y="411"/>
                  <a:pt x="373" y="410"/>
                  <a:pt x="373" y="410"/>
                </a:cubicBezTo>
                <a:cubicBezTo>
                  <a:pt x="371" y="404"/>
                  <a:pt x="365" y="399"/>
                  <a:pt x="359" y="399"/>
                </a:cubicBezTo>
                <a:cubicBezTo>
                  <a:pt x="357" y="398"/>
                  <a:pt x="356" y="399"/>
                  <a:pt x="354" y="399"/>
                </a:cubicBezTo>
                <a:cubicBezTo>
                  <a:pt x="354" y="399"/>
                  <a:pt x="354" y="399"/>
                  <a:pt x="354" y="399"/>
                </a:cubicBezTo>
                <a:cubicBezTo>
                  <a:pt x="354" y="399"/>
                  <a:pt x="353" y="399"/>
                  <a:pt x="352" y="399"/>
                </a:cubicBezTo>
                <a:cubicBezTo>
                  <a:pt x="346" y="401"/>
                  <a:pt x="342" y="407"/>
                  <a:pt x="341" y="414"/>
                </a:cubicBezTo>
                <a:cubicBezTo>
                  <a:pt x="341" y="415"/>
                  <a:pt x="341" y="417"/>
                  <a:pt x="341" y="418"/>
                </a:cubicBezTo>
                <a:cubicBezTo>
                  <a:pt x="341" y="418"/>
                  <a:pt x="341" y="418"/>
                  <a:pt x="341" y="418"/>
                </a:cubicBezTo>
                <a:cubicBezTo>
                  <a:pt x="342" y="419"/>
                  <a:pt x="342" y="419"/>
                  <a:pt x="342" y="420"/>
                </a:cubicBezTo>
                <a:cubicBezTo>
                  <a:pt x="344" y="426"/>
                  <a:pt x="350" y="431"/>
                  <a:pt x="356" y="431"/>
                </a:cubicBezTo>
                <a:cubicBezTo>
                  <a:pt x="358" y="431"/>
                  <a:pt x="359" y="431"/>
                  <a:pt x="361" y="431"/>
                </a:cubicBezTo>
                <a:cubicBezTo>
                  <a:pt x="361" y="431"/>
                  <a:pt x="361" y="431"/>
                  <a:pt x="361" y="431"/>
                </a:cubicBezTo>
                <a:cubicBezTo>
                  <a:pt x="361" y="431"/>
                  <a:pt x="362" y="431"/>
                  <a:pt x="363" y="430"/>
                </a:cubicBezTo>
                <a:cubicBezTo>
                  <a:pt x="369" y="428"/>
                  <a:pt x="373" y="423"/>
                  <a:pt x="374" y="416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875 0.35787 C -1.10326 0.40069 -1.08243 0.41875 -1.05677 0.44791 C -1.05378 0.45115 -1.05157 0.45601 -1.04883 0.45925 C -1.03907 0.47037 -1.025 0.47824 -1.01394 0.48703 C -0.98282 0.51111 -0.95104 0.53078 -0.91758 0.5493 C -0.90157 0.55787 -0.88425 0.56203 -0.8681 0.56967 C -0.8556 0.57615 -0.84206 0.58125 -0.82904 0.58842 C -0.82305 0.59213 -0.81732 0.59675 -0.81133 0.6 C -0.80248 0.60393 -0.79362 0.60486 -0.78477 0.60925 C -0.73907 0.63101 -0.6931 0.65578 -0.64571 0.67152 C -0.63477 0.68148 -0.64688 0.67152 -0.62565 0.68032 C -0.62331 0.68148 -0.62175 0.68425 -0.61927 0.68518 C -0.60365 0.6905 -0.58633 0.69421 -0.57045 0.69675 C -0.55039 0.70486 -0.52852 0.71134 -0.50782 0.71481 C -0.48451 0.72569 -0.4569 0.73796 -0.43425 0.73958 C -0.36263 0.74189 -0.15091 0.76666 -0.08073 0.76481 C -0.01055 0.76273 -0.02696 0.73611 -0.01289 0.72824" pathEditMode="relative" rAng="0" ptsTypes="AAAAAAAAAAAAAAAAA">
                                      <p:cBhvr>
                                        <p:cTn id="6" dur="3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86" y="20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875 0.35787 C -1.10326 0.4007 -1.08242 0.41875 -1.05677 0.44792 C -1.05378 0.45116 -1.05156 0.45602 -1.04883 0.45926 C -1.03906 0.47037 -1.025 0.47825 -1.01393 0.48704 C -0.98281 0.51112 -0.95104 0.53079 -0.91758 0.54931 C -0.90156 0.55787 -0.88425 0.56204 -0.8681 0.56968 C -0.8556 0.57616 -0.84206 0.58125 -0.82904 0.58843 C -0.82305 0.59213 -0.81732 0.59676 -0.81133 0.6 C -0.80247 0.60394 -0.79362 0.60487 -0.78477 0.60926 C -0.73906 0.63102 -0.6931 0.65579 -0.6457 0.67153 C -0.63477 0.68149 -0.64688 0.67153 -0.62565 0.68033 C -0.62331 0.68149 -0.62175 0.68426 -0.61927 0.68519 C -0.60365 0.69051 -0.58633 0.69422 -0.57044 0.69676 C -0.55039 0.70487 -0.52852 0.71135 -0.50781 0.71482 C -0.48451 0.7257 -0.4569 0.73797 -0.43425 0.73959 C -0.36263 0.7419 -0.15091 0.76667 -0.08073 0.76482 C -0.01055 0.76274 -0.02695 0.73612 -0.01289 0.72825" pathEditMode="relative" rAng="0" ptsTypes="AAAAAAAAAAAAAAAAA">
                                      <p:cBhvr>
                                        <p:cTn id="14" dur="3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86" y="20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72" grpId="0" animBg="1"/>
      <p:bldP spid="72" grpId="1" animBg="1"/>
      <p:bldP spid="72" grpId="2" animBg="1"/>
      <p:bldP spid="78" grpId="0" animBg="1"/>
      <p:bldP spid="78" grpId="1" animBg="1"/>
      <p:bldP spid="78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21">
            <a:lum/>
          </a:blip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3" b="6610"/>
          <a:stretch>
            <a:fillRect/>
          </a:stretch>
        </p:blipFill>
        <p:spPr>
          <a:xfrm>
            <a:off x="1" y="-13791"/>
            <a:ext cx="3854370" cy="2780141"/>
          </a:xfrm>
          <a:prstGeom prst="rect">
            <a:avLst/>
          </a:prstGeom>
        </p:spPr>
      </p:pic>
      <p:sp>
        <p:nvSpPr>
          <p:cNvPr id="169" name="PA_文本框 168"/>
          <p:cNvSpPr txBox="1"/>
          <p:nvPr>
            <p:custDataLst>
              <p:tags r:id="rId5"/>
            </p:custDataLst>
          </p:nvPr>
        </p:nvSpPr>
        <p:spPr>
          <a:xfrm>
            <a:off x="3009938" y="2497976"/>
            <a:ext cx="61721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报告完毕</a:t>
            </a:r>
            <a:endParaRPr lang="zh-CN" altLang="en-US" sz="115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170" name="PA_文本框 169"/>
          <p:cNvSpPr txBox="1"/>
          <p:nvPr>
            <p:custDataLst>
              <p:tags r:id="rId6"/>
            </p:custDataLst>
          </p:nvPr>
        </p:nvSpPr>
        <p:spPr>
          <a:xfrm>
            <a:off x="5284259" y="4366703"/>
            <a:ext cx="23325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汇报人：</a:t>
            </a:r>
            <a:r>
              <a:rPr lang="en-US" altLang="zh-CN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PPT</a:t>
            </a:r>
            <a:r>
              <a:rPr lang="zh-CN" altLang="en-US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汇</a:t>
            </a:r>
            <a:endParaRPr lang="zh-CN" altLang="en-US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1" name="PA_文本框 170"/>
          <p:cNvSpPr txBox="1"/>
          <p:nvPr>
            <p:custDataLst>
              <p:tags r:id="rId7"/>
            </p:custDataLst>
          </p:nvPr>
        </p:nvSpPr>
        <p:spPr>
          <a:xfrm>
            <a:off x="4714161" y="4725522"/>
            <a:ext cx="327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汇报时间：</a:t>
            </a:r>
            <a:r>
              <a:rPr lang="en-US" altLang="zh-CN" sz="20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20XX</a:t>
            </a:r>
            <a:r>
              <a:rPr lang="zh-CN" altLang="en-US" sz="20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zh-CN" sz="20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12</a:t>
            </a:r>
            <a:r>
              <a:rPr lang="zh-CN" altLang="en-US" sz="20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月</a:t>
            </a:r>
            <a:endParaRPr lang="zh-CN" altLang="en-US" sz="200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6" name="PA_任意多边形 16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 flipH="1">
            <a:off x="836497" y="4747874"/>
            <a:ext cx="302280" cy="344742"/>
          </a:xfrm>
          <a:custGeom>
            <a:gdLst>
              <a:gd name="T0" fmla="*/ 190 w 304"/>
              <a:gd name="T1" fmla="*/ 172 h 347"/>
              <a:gd name="T2" fmla="*/ 298 w 304"/>
              <a:gd name="T3" fmla="*/ 126 h 347"/>
              <a:gd name="T4" fmla="*/ 190 w 304"/>
              <a:gd name="T5" fmla="*/ 172 h 347"/>
              <a:gd name="T6" fmla="*/ 252 w 304"/>
              <a:gd name="T7" fmla="*/ 107 h 347"/>
              <a:gd name="T8" fmla="*/ 32 w 304"/>
              <a:gd name="T9" fmla="*/ 183 h 347"/>
              <a:gd name="T10" fmla="*/ 180 w 304"/>
              <a:gd name="T11" fmla="*/ 135 h 347"/>
              <a:gd name="T12" fmla="*/ 252 w 304"/>
              <a:gd name="T13" fmla="*/ 107 h 347"/>
              <a:gd name="T14" fmla="*/ 276 w 304"/>
              <a:gd name="T15" fmla="*/ 185 h 347"/>
              <a:gd name="T16" fmla="*/ 41 w 304"/>
              <a:gd name="T17" fmla="*/ 251 h 347"/>
              <a:gd name="T18" fmla="*/ 120 w 304"/>
              <a:gd name="T19" fmla="*/ 201 h 347"/>
              <a:gd name="T20" fmla="*/ 276 w 304"/>
              <a:gd name="T21" fmla="*/ 185 h 3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4" h="347">
                <a:moveTo>
                  <a:pt x="190" y="172"/>
                </a:moveTo>
                <a:cubicBezTo>
                  <a:pt x="249" y="205"/>
                  <a:pt x="304" y="150"/>
                  <a:pt x="298" y="126"/>
                </a:cubicBezTo>
                <a:cubicBezTo>
                  <a:pt x="270" y="130"/>
                  <a:pt x="178" y="145"/>
                  <a:pt x="190" y="172"/>
                </a:cubicBezTo>
                <a:close/>
                <a:moveTo>
                  <a:pt x="252" y="107"/>
                </a:moveTo>
                <a:cubicBezTo>
                  <a:pt x="149" y="0"/>
                  <a:pt x="0" y="64"/>
                  <a:pt x="32" y="183"/>
                </a:cubicBezTo>
                <a:cubicBezTo>
                  <a:pt x="68" y="177"/>
                  <a:pt x="93" y="142"/>
                  <a:pt x="180" y="135"/>
                </a:cubicBezTo>
                <a:cubicBezTo>
                  <a:pt x="216" y="129"/>
                  <a:pt x="242" y="121"/>
                  <a:pt x="252" y="107"/>
                </a:cubicBezTo>
                <a:close/>
                <a:moveTo>
                  <a:pt x="276" y="185"/>
                </a:moveTo>
                <a:cubicBezTo>
                  <a:pt x="240" y="341"/>
                  <a:pt x="86" y="347"/>
                  <a:pt x="41" y="251"/>
                </a:cubicBezTo>
                <a:cubicBezTo>
                  <a:pt x="23" y="197"/>
                  <a:pt x="67" y="184"/>
                  <a:pt x="120" y="201"/>
                </a:cubicBezTo>
                <a:cubicBezTo>
                  <a:pt x="213" y="231"/>
                  <a:pt x="237" y="209"/>
                  <a:pt x="276" y="185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PA_任意多边形 16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flipH="1">
            <a:off x="2699786" y="5783782"/>
            <a:ext cx="656692" cy="524681"/>
          </a:xfrm>
          <a:custGeom>
            <a:gdLst>
              <a:gd name="T0" fmla="*/ 405 w 661"/>
              <a:gd name="T1" fmla="*/ 371 h 528"/>
              <a:gd name="T2" fmla="*/ 256 w 661"/>
              <a:gd name="T3" fmla="*/ 139 h 528"/>
              <a:gd name="T4" fmla="*/ 351 w 661"/>
              <a:gd name="T5" fmla="*/ 315 h 528"/>
              <a:gd name="T6" fmla="*/ 614 w 661"/>
              <a:gd name="T7" fmla="*/ 30 h 528"/>
              <a:gd name="T8" fmla="*/ 643 w 661"/>
              <a:gd name="T9" fmla="*/ 232 h 528"/>
              <a:gd name="T10" fmla="*/ 560 w 661"/>
              <a:gd name="T11" fmla="*/ 351 h 528"/>
              <a:gd name="T12" fmla="*/ 324 w 661"/>
              <a:gd name="T13" fmla="*/ 528 h 528"/>
              <a:gd name="T14" fmla="*/ 0 w 661"/>
              <a:gd name="T15" fmla="*/ 488 h 528"/>
              <a:gd name="T16" fmla="*/ 155 w 661"/>
              <a:gd name="T17" fmla="*/ 93 h 528"/>
              <a:gd name="T18" fmla="*/ 477 w 661"/>
              <a:gd name="T19" fmla="*/ 338 h 528"/>
              <a:gd name="T20" fmla="*/ 507 w 661"/>
              <a:gd name="T21" fmla="*/ 326 h 528"/>
              <a:gd name="T22" fmla="*/ 465 w 661"/>
              <a:gd name="T23" fmla="*/ 279 h 528"/>
              <a:gd name="T24" fmla="*/ 414 w 661"/>
              <a:gd name="T25" fmla="*/ 162 h 528"/>
              <a:gd name="T26" fmla="*/ 472 w 661"/>
              <a:gd name="T27" fmla="*/ 77 h 528"/>
              <a:gd name="T28" fmla="*/ 503 w 661"/>
              <a:gd name="T29" fmla="*/ 64 h 528"/>
              <a:gd name="T30" fmla="*/ 548 w 661"/>
              <a:gd name="T31" fmla="*/ 64 h 528"/>
              <a:gd name="T32" fmla="*/ 509 w 661"/>
              <a:gd name="T33" fmla="*/ 80 h 528"/>
              <a:gd name="T34" fmla="*/ 479 w 661"/>
              <a:gd name="T35" fmla="*/ 92 h 528"/>
              <a:gd name="T36" fmla="*/ 430 w 661"/>
              <a:gd name="T37" fmla="*/ 163 h 528"/>
              <a:gd name="T38" fmla="*/ 482 w 661"/>
              <a:gd name="T39" fmla="*/ 274 h 528"/>
              <a:gd name="T40" fmla="*/ 503 w 661"/>
              <a:gd name="T41" fmla="*/ 296 h 528"/>
              <a:gd name="T42" fmla="*/ 529 w 661"/>
              <a:gd name="T43" fmla="*/ 331 h 528"/>
              <a:gd name="T44" fmla="*/ 627 w 661"/>
              <a:gd name="T45" fmla="*/ 228 h 528"/>
              <a:gd name="T46" fmla="*/ 645 w 661"/>
              <a:gd name="T47" fmla="*/ 138 h 528"/>
              <a:gd name="T48" fmla="*/ 593 w 661"/>
              <a:gd name="T49" fmla="*/ 57 h 528"/>
              <a:gd name="T50" fmla="*/ 593 w 661"/>
              <a:gd name="T51" fmla="*/ 11 h 528"/>
              <a:gd name="T52" fmla="*/ 195 w 661"/>
              <a:gd name="T53" fmla="*/ 108 h 528"/>
              <a:gd name="T54" fmla="*/ 245 w 661"/>
              <a:gd name="T55" fmla="*/ 286 h 528"/>
              <a:gd name="T56" fmla="*/ 145 w 661"/>
              <a:gd name="T57" fmla="*/ 300 h 528"/>
              <a:gd name="T58" fmla="*/ 218 w 661"/>
              <a:gd name="T59" fmla="*/ 366 h 528"/>
              <a:gd name="T60" fmla="*/ 154 w 661"/>
              <a:gd name="T61" fmla="*/ 338 h 528"/>
              <a:gd name="T62" fmla="*/ 303 w 661"/>
              <a:gd name="T63" fmla="*/ 371 h 528"/>
              <a:gd name="T64" fmla="*/ 204 w 661"/>
              <a:gd name="T65" fmla="*/ 467 h 528"/>
              <a:gd name="T66" fmla="*/ 303 w 661"/>
              <a:gd name="T67" fmla="*/ 371 h 5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61" h="528">
                <a:moveTo>
                  <a:pt x="346" y="419"/>
                </a:moveTo>
                <a:cubicBezTo>
                  <a:pt x="361" y="401"/>
                  <a:pt x="381" y="385"/>
                  <a:pt x="405" y="371"/>
                </a:cubicBezTo>
                <a:cubicBezTo>
                  <a:pt x="418" y="363"/>
                  <a:pt x="431" y="356"/>
                  <a:pt x="444" y="350"/>
                </a:cubicBezTo>
                <a:cubicBezTo>
                  <a:pt x="413" y="289"/>
                  <a:pt x="299" y="157"/>
                  <a:pt x="256" y="139"/>
                </a:cubicBezTo>
                <a:cubicBezTo>
                  <a:pt x="232" y="146"/>
                  <a:pt x="197" y="180"/>
                  <a:pt x="213" y="201"/>
                </a:cubicBezTo>
                <a:cubicBezTo>
                  <a:pt x="285" y="211"/>
                  <a:pt x="361" y="244"/>
                  <a:pt x="351" y="315"/>
                </a:cubicBezTo>
                <a:cubicBezTo>
                  <a:pt x="343" y="347"/>
                  <a:pt x="348" y="372"/>
                  <a:pt x="346" y="419"/>
                </a:cubicBezTo>
                <a:close/>
                <a:moveTo>
                  <a:pt x="614" y="30"/>
                </a:moveTo>
                <a:cubicBezTo>
                  <a:pt x="645" y="48"/>
                  <a:pt x="661" y="90"/>
                  <a:pt x="661" y="138"/>
                </a:cubicBezTo>
                <a:cubicBezTo>
                  <a:pt x="661" y="167"/>
                  <a:pt x="655" y="200"/>
                  <a:pt x="643" y="232"/>
                </a:cubicBezTo>
                <a:cubicBezTo>
                  <a:pt x="643" y="233"/>
                  <a:pt x="643" y="233"/>
                  <a:pt x="643" y="233"/>
                </a:cubicBezTo>
                <a:cubicBezTo>
                  <a:pt x="626" y="275"/>
                  <a:pt x="600" y="316"/>
                  <a:pt x="560" y="351"/>
                </a:cubicBezTo>
                <a:cubicBezTo>
                  <a:pt x="566" y="361"/>
                  <a:pt x="566" y="372"/>
                  <a:pt x="564" y="385"/>
                </a:cubicBezTo>
                <a:cubicBezTo>
                  <a:pt x="554" y="423"/>
                  <a:pt x="424" y="388"/>
                  <a:pt x="324" y="528"/>
                </a:cubicBezTo>
                <a:cubicBezTo>
                  <a:pt x="307" y="515"/>
                  <a:pt x="305" y="490"/>
                  <a:pt x="318" y="461"/>
                </a:cubicBezTo>
                <a:cubicBezTo>
                  <a:pt x="201" y="510"/>
                  <a:pt x="76" y="517"/>
                  <a:pt x="0" y="488"/>
                </a:cubicBezTo>
                <a:cubicBezTo>
                  <a:pt x="72" y="428"/>
                  <a:pt x="45" y="366"/>
                  <a:pt x="84" y="309"/>
                </a:cubicBezTo>
                <a:cubicBezTo>
                  <a:pt x="76" y="269"/>
                  <a:pt x="55" y="176"/>
                  <a:pt x="155" y="93"/>
                </a:cubicBezTo>
                <a:cubicBezTo>
                  <a:pt x="155" y="79"/>
                  <a:pt x="138" y="17"/>
                  <a:pt x="157" y="0"/>
                </a:cubicBezTo>
                <a:cubicBezTo>
                  <a:pt x="273" y="91"/>
                  <a:pt x="414" y="240"/>
                  <a:pt x="477" y="338"/>
                </a:cubicBezTo>
                <a:cubicBezTo>
                  <a:pt x="488" y="335"/>
                  <a:pt x="499" y="333"/>
                  <a:pt x="511" y="332"/>
                </a:cubicBezTo>
                <a:cubicBezTo>
                  <a:pt x="510" y="330"/>
                  <a:pt x="508" y="328"/>
                  <a:pt x="507" y="326"/>
                </a:cubicBezTo>
                <a:cubicBezTo>
                  <a:pt x="497" y="313"/>
                  <a:pt x="484" y="299"/>
                  <a:pt x="470" y="285"/>
                </a:cubicBezTo>
                <a:cubicBezTo>
                  <a:pt x="465" y="279"/>
                  <a:pt x="465" y="279"/>
                  <a:pt x="465" y="279"/>
                </a:cubicBezTo>
                <a:cubicBezTo>
                  <a:pt x="439" y="250"/>
                  <a:pt x="413" y="217"/>
                  <a:pt x="413" y="173"/>
                </a:cubicBezTo>
                <a:cubicBezTo>
                  <a:pt x="413" y="169"/>
                  <a:pt x="413" y="165"/>
                  <a:pt x="414" y="162"/>
                </a:cubicBezTo>
                <a:cubicBezTo>
                  <a:pt x="418" y="118"/>
                  <a:pt x="443" y="93"/>
                  <a:pt x="468" y="79"/>
                </a:cubicBezTo>
                <a:cubicBezTo>
                  <a:pt x="472" y="77"/>
                  <a:pt x="472" y="77"/>
                  <a:pt x="472" y="77"/>
                </a:cubicBezTo>
                <a:cubicBezTo>
                  <a:pt x="483" y="72"/>
                  <a:pt x="494" y="68"/>
                  <a:pt x="503" y="65"/>
                </a:cubicBezTo>
                <a:cubicBezTo>
                  <a:pt x="503" y="64"/>
                  <a:pt x="503" y="64"/>
                  <a:pt x="503" y="64"/>
                </a:cubicBezTo>
                <a:cubicBezTo>
                  <a:pt x="503" y="51"/>
                  <a:pt x="513" y="41"/>
                  <a:pt x="526" y="41"/>
                </a:cubicBezTo>
                <a:cubicBezTo>
                  <a:pt x="538" y="41"/>
                  <a:pt x="548" y="51"/>
                  <a:pt x="548" y="64"/>
                </a:cubicBezTo>
                <a:cubicBezTo>
                  <a:pt x="548" y="76"/>
                  <a:pt x="538" y="86"/>
                  <a:pt x="526" y="86"/>
                </a:cubicBezTo>
                <a:cubicBezTo>
                  <a:pt x="519" y="86"/>
                  <a:pt x="513" y="84"/>
                  <a:pt x="509" y="80"/>
                </a:cubicBezTo>
                <a:cubicBezTo>
                  <a:pt x="500" y="82"/>
                  <a:pt x="490" y="86"/>
                  <a:pt x="480" y="9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56" y="104"/>
                  <a:pt x="433" y="124"/>
                  <a:pt x="430" y="163"/>
                </a:cubicBezTo>
                <a:cubicBezTo>
                  <a:pt x="430" y="163"/>
                  <a:pt x="430" y="163"/>
                  <a:pt x="430" y="163"/>
                </a:cubicBezTo>
                <a:cubicBezTo>
                  <a:pt x="430" y="167"/>
                  <a:pt x="429" y="170"/>
                  <a:pt x="429" y="173"/>
                </a:cubicBezTo>
                <a:cubicBezTo>
                  <a:pt x="429" y="213"/>
                  <a:pt x="455" y="244"/>
                  <a:pt x="482" y="274"/>
                </a:cubicBezTo>
                <a:cubicBezTo>
                  <a:pt x="486" y="277"/>
                  <a:pt x="486" y="277"/>
                  <a:pt x="486" y="277"/>
                </a:cubicBezTo>
                <a:cubicBezTo>
                  <a:pt x="491" y="284"/>
                  <a:pt x="497" y="290"/>
                  <a:pt x="503" y="296"/>
                </a:cubicBezTo>
                <a:cubicBezTo>
                  <a:pt x="509" y="303"/>
                  <a:pt x="515" y="310"/>
                  <a:pt x="520" y="317"/>
                </a:cubicBezTo>
                <a:cubicBezTo>
                  <a:pt x="523" y="322"/>
                  <a:pt x="527" y="326"/>
                  <a:pt x="529" y="331"/>
                </a:cubicBezTo>
                <a:cubicBezTo>
                  <a:pt x="537" y="334"/>
                  <a:pt x="544" y="337"/>
                  <a:pt x="549" y="340"/>
                </a:cubicBezTo>
                <a:cubicBezTo>
                  <a:pt x="586" y="307"/>
                  <a:pt x="612" y="267"/>
                  <a:pt x="627" y="228"/>
                </a:cubicBezTo>
                <a:cubicBezTo>
                  <a:pt x="628" y="227"/>
                  <a:pt x="628" y="227"/>
                  <a:pt x="628" y="227"/>
                </a:cubicBezTo>
                <a:cubicBezTo>
                  <a:pt x="639" y="197"/>
                  <a:pt x="645" y="166"/>
                  <a:pt x="645" y="138"/>
                </a:cubicBezTo>
                <a:cubicBezTo>
                  <a:pt x="645" y="96"/>
                  <a:pt x="632" y="63"/>
                  <a:pt x="611" y="47"/>
                </a:cubicBezTo>
                <a:cubicBezTo>
                  <a:pt x="607" y="53"/>
                  <a:pt x="600" y="57"/>
                  <a:pt x="593" y="57"/>
                </a:cubicBezTo>
                <a:cubicBezTo>
                  <a:pt x="581" y="57"/>
                  <a:pt x="572" y="47"/>
                  <a:pt x="572" y="34"/>
                </a:cubicBezTo>
                <a:cubicBezTo>
                  <a:pt x="572" y="21"/>
                  <a:pt x="581" y="11"/>
                  <a:pt x="593" y="11"/>
                </a:cubicBezTo>
                <a:cubicBezTo>
                  <a:pt x="604" y="11"/>
                  <a:pt x="613" y="19"/>
                  <a:pt x="614" y="30"/>
                </a:cubicBezTo>
                <a:close/>
                <a:moveTo>
                  <a:pt x="195" y="108"/>
                </a:moveTo>
                <a:cubicBezTo>
                  <a:pt x="207" y="153"/>
                  <a:pt x="131" y="191"/>
                  <a:pt x="150" y="253"/>
                </a:cubicBezTo>
                <a:cubicBezTo>
                  <a:pt x="164" y="265"/>
                  <a:pt x="230" y="234"/>
                  <a:pt x="245" y="286"/>
                </a:cubicBezTo>
                <a:cubicBezTo>
                  <a:pt x="249" y="312"/>
                  <a:pt x="326" y="274"/>
                  <a:pt x="297" y="338"/>
                </a:cubicBezTo>
                <a:cubicBezTo>
                  <a:pt x="254" y="355"/>
                  <a:pt x="226" y="291"/>
                  <a:pt x="145" y="300"/>
                </a:cubicBezTo>
                <a:cubicBezTo>
                  <a:pt x="73" y="298"/>
                  <a:pt x="135" y="129"/>
                  <a:pt x="195" y="108"/>
                </a:cubicBezTo>
                <a:close/>
                <a:moveTo>
                  <a:pt x="218" y="366"/>
                </a:moveTo>
                <a:cubicBezTo>
                  <a:pt x="192" y="409"/>
                  <a:pt x="101" y="390"/>
                  <a:pt x="92" y="390"/>
                </a:cubicBezTo>
                <a:cubicBezTo>
                  <a:pt x="99" y="345"/>
                  <a:pt x="106" y="338"/>
                  <a:pt x="154" y="338"/>
                </a:cubicBezTo>
                <a:cubicBezTo>
                  <a:pt x="182" y="338"/>
                  <a:pt x="201" y="345"/>
                  <a:pt x="218" y="366"/>
                </a:cubicBezTo>
                <a:close/>
                <a:moveTo>
                  <a:pt x="303" y="371"/>
                </a:moveTo>
                <a:cubicBezTo>
                  <a:pt x="304" y="419"/>
                  <a:pt x="307" y="428"/>
                  <a:pt x="295" y="443"/>
                </a:cubicBezTo>
                <a:cubicBezTo>
                  <a:pt x="263" y="467"/>
                  <a:pt x="227" y="467"/>
                  <a:pt x="204" y="467"/>
                </a:cubicBezTo>
                <a:cubicBezTo>
                  <a:pt x="204" y="423"/>
                  <a:pt x="251" y="422"/>
                  <a:pt x="259" y="379"/>
                </a:cubicBezTo>
                <a:cubicBezTo>
                  <a:pt x="263" y="361"/>
                  <a:pt x="293" y="359"/>
                  <a:pt x="303" y="371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PA_任意多边形 167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 flipH="1">
            <a:off x="9448523" y="4970072"/>
            <a:ext cx="501137" cy="399396"/>
          </a:xfrm>
          <a:custGeom>
            <a:gdLst>
              <a:gd name="T0" fmla="*/ 308 w 504"/>
              <a:gd name="T1" fmla="*/ 283 h 402"/>
              <a:gd name="T2" fmla="*/ 195 w 504"/>
              <a:gd name="T3" fmla="*/ 106 h 402"/>
              <a:gd name="T4" fmla="*/ 267 w 504"/>
              <a:gd name="T5" fmla="*/ 240 h 402"/>
              <a:gd name="T6" fmla="*/ 468 w 504"/>
              <a:gd name="T7" fmla="*/ 23 h 402"/>
              <a:gd name="T8" fmla="*/ 490 w 504"/>
              <a:gd name="T9" fmla="*/ 176 h 402"/>
              <a:gd name="T10" fmla="*/ 427 w 504"/>
              <a:gd name="T11" fmla="*/ 268 h 402"/>
              <a:gd name="T12" fmla="*/ 246 w 504"/>
              <a:gd name="T13" fmla="*/ 402 h 402"/>
              <a:gd name="T14" fmla="*/ 0 w 504"/>
              <a:gd name="T15" fmla="*/ 372 h 402"/>
              <a:gd name="T16" fmla="*/ 118 w 504"/>
              <a:gd name="T17" fmla="*/ 71 h 402"/>
              <a:gd name="T18" fmla="*/ 363 w 504"/>
              <a:gd name="T19" fmla="*/ 258 h 402"/>
              <a:gd name="T20" fmla="*/ 386 w 504"/>
              <a:gd name="T21" fmla="*/ 249 h 402"/>
              <a:gd name="T22" fmla="*/ 354 w 504"/>
              <a:gd name="T23" fmla="*/ 212 h 402"/>
              <a:gd name="T24" fmla="*/ 315 w 504"/>
              <a:gd name="T25" fmla="*/ 123 h 402"/>
              <a:gd name="T26" fmla="*/ 359 w 504"/>
              <a:gd name="T27" fmla="*/ 59 h 402"/>
              <a:gd name="T28" fmla="*/ 383 w 504"/>
              <a:gd name="T29" fmla="*/ 48 h 402"/>
              <a:gd name="T30" fmla="*/ 418 w 504"/>
              <a:gd name="T31" fmla="*/ 48 h 402"/>
              <a:gd name="T32" fmla="*/ 388 w 504"/>
              <a:gd name="T33" fmla="*/ 60 h 402"/>
              <a:gd name="T34" fmla="*/ 365 w 504"/>
              <a:gd name="T35" fmla="*/ 70 h 402"/>
              <a:gd name="T36" fmla="*/ 327 w 504"/>
              <a:gd name="T37" fmla="*/ 124 h 402"/>
              <a:gd name="T38" fmla="*/ 367 w 504"/>
              <a:gd name="T39" fmla="*/ 208 h 402"/>
              <a:gd name="T40" fmla="*/ 383 w 504"/>
              <a:gd name="T41" fmla="*/ 226 h 402"/>
              <a:gd name="T42" fmla="*/ 403 w 504"/>
              <a:gd name="T43" fmla="*/ 252 h 402"/>
              <a:gd name="T44" fmla="*/ 478 w 504"/>
              <a:gd name="T45" fmla="*/ 173 h 402"/>
              <a:gd name="T46" fmla="*/ 491 w 504"/>
              <a:gd name="T47" fmla="*/ 105 h 402"/>
              <a:gd name="T48" fmla="*/ 452 w 504"/>
              <a:gd name="T49" fmla="*/ 43 h 402"/>
              <a:gd name="T50" fmla="*/ 452 w 504"/>
              <a:gd name="T51" fmla="*/ 8 h 402"/>
              <a:gd name="T52" fmla="*/ 148 w 504"/>
              <a:gd name="T53" fmla="*/ 82 h 402"/>
              <a:gd name="T54" fmla="*/ 186 w 504"/>
              <a:gd name="T55" fmla="*/ 218 h 402"/>
              <a:gd name="T56" fmla="*/ 110 w 504"/>
              <a:gd name="T57" fmla="*/ 229 h 402"/>
              <a:gd name="T58" fmla="*/ 166 w 504"/>
              <a:gd name="T59" fmla="*/ 279 h 402"/>
              <a:gd name="T60" fmla="*/ 117 w 504"/>
              <a:gd name="T61" fmla="*/ 257 h 402"/>
              <a:gd name="T62" fmla="*/ 230 w 504"/>
              <a:gd name="T63" fmla="*/ 282 h 402"/>
              <a:gd name="T64" fmla="*/ 155 w 504"/>
              <a:gd name="T65" fmla="*/ 356 h 402"/>
              <a:gd name="T66" fmla="*/ 230 w 504"/>
              <a:gd name="T67" fmla="*/ 282 h 4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2" h="402">
                <a:moveTo>
                  <a:pt x="263" y="319"/>
                </a:moveTo>
                <a:cubicBezTo>
                  <a:pt x="275" y="306"/>
                  <a:pt x="290" y="293"/>
                  <a:pt x="308" y="283"/>
                </a:cubicBezTo>
                <a:cubicBezTo>
                  <a:pt x="318" y="276"/>
                  <a:pt x="328" y="271"/>
                  <a:pt x="338" y="267"/>
                </a:cubicBezTo>
                <a:cubicBezTo>
                  <a:pt x="315" y="220"/>
                  <a:pt x="227" y="120"/>
                  <a:pt x="195" y="106"/>
                </a:cubicBezTo>
                <a:cubicBezTo>
                  <a:pt x="177" y="111"/>
                  <a:pt x="149" y="137"/>
                  <a:pt x="162" y="153"/>
                </a:cubicBezTo>
                <a:cubicBezTo>
                  <a:pt x="216" y="160"/>
                  <a:pt x="274" y="186"/>
                  <a:pt x="267" y="240"/>
                </a:cubicBezTo>
                <a:cubicBezTo>
                  <a:pt x="261" y="264"/>
                  <a:pt x="265" y="283"/>
                  <a:pt x="263" y="319"/>
                </a:cubicBezTo>
                <a:close/>
                <a:moveTo>
                  <a:pt x="468" y="23"/>
                </a:moveTo>
                <a:cubicBezTo>
                  <a:pt x="492" y="36"/>
                  <a:pt x="504" y="69"/>
                  <a:pt x="504" y="105"/>
                </a:cubicBezTo>
                <a:cubicBezTo>
                  <a:pt x="504" y="127"/>
                  <a:pt x="499" y="152"/>
                  <a:pt x="490" y="176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77" y="209"/>
                  <a:pt x="457" y="241"/>
                  <a:pt x="427" y="268"/>
                </a:cubicBezTo>
                <a:cubicBezTo>
                  <a:pt x="431" y="275"/>
                  <a:pt x="431" y="283"/>
                  <a:pt x="430" y="294"/>
                </a:cubicBezTo>
                <a:cubicBezTo>
                  <a:pt x="422" y="323"/>
                  <a:pt x="323" y="295"/>
                  <a:pt x="246" y="402"/>
                </a:cubicBezTo>
                <a:cubicBezTo>
                  <a:pt x="233" y="393"/>
                  <a:pt x="232" y="373"/>
                  <a:pt x="242" y="351"/>
                </a:cubicBezTo>
                <a:cubicBezTo>
                  <a:pt x="153" y="389"/>
                  <a:pt x="57" y="394"/>
                  <a:pt x="0" y="372"/>
                </a:cubicBezTo>
                <a:cubicBezTo>
                  <a:pt x="54" y="326"/>
                  <a:pt x="34" y="279"/>
                  <a:pt x="63" y="236"/>
                </a:cubicBezTo>
                <a:cubicBezTo>
                  <a:pt x="58" y="205"/>
                  <a:pt x="41" y="134"/>
                  <a:pt x="118" y="71"/>
                </a:cubicBezTo>
                <a:cubicBezTo>
                  <a:pt x="118" y="60"/>
                  <a:pt x="105" y="12"/>
                  <a:pt x="119" y="0"/>
                </a:cubicBezTo>
                <a:cubicBezTo>
                  <a:pt x="208" y="69"/>
                  <a:pt x="316" y="183"/>
                  <a:pt x="363" y="258"/>
                </a:cubicBezTo>
                <a:cubicBezTo>
                  <a:pt x="371" y="255"/>
                  <a:pt x="380" y="254"/>
                  <a:pt x="389" y="253"/>
                </a:cubicBezTo>
                <a:cubicBezTo>
                  <a:pt x="388" y="251"/>
                  <a:pt x="387" y="250"/>
                  <a:pt x="386" y="249"/>
                </a:cubicBezTo>
                <a:cubicBezTo>
                  <a:pt x="379" y="239"/>
                  <a:pt x="369" y="228"/>
                  <a:pt x="358" y="217"/>
                </a:cubicBezTo>
                <a:cubicBezTo>
                  <a:pt x="354" y="212"/>
                  <a:pt x="354" y="212"/>
                  <a:pt x="354" y="212"/>
                </a:cubicBezTo>
                <a:cubicBezTo>
                  <a:pt x="334" y="190"/>
                  <a:pt x="315" y="165"/>
                  <a:pt x="315" y="132"/>
                </a:cubicBezTo>
                <a:cubicBezTo>
                  <a:pt x="315" y="129"/>
                  <a:pt x="315" y="126"/>
                  <a:pt x="315" y="123"/>
                </a:cubicBezTo>
                <a:cubicBezTo>
                  <a:pt x="318" y="90"/>
                  <a:pt x="337" y="71"/>
                  <a:pt x="356" y="60"/>
                </a:cubicBezTo>
                <a:cubicBezTo>
                  <a:pt x="359" y="59"/>
                  <a:pt x="359" y="59"/>
                  <a:pt x="359" y="59"/>
                </a:cubicBezTo>
                <a:cubicBezTo>
                  <a:pt x="368" y="54"/>
                  <a:pt x="376" y="51"/>
                  <a:pt x="383" y="49"/>
                </a:cubicBezTo>
                <a:cubicBezTo>
                  <a:pt x="383" y="49"/>
                  <a:pt x="383" y="49"/>
                  <a:pt x="383" y="48"/>
                </a:cubicBezTo>
                <a:cubicBezTo>
                  <a:pt x="383" y="39"/>
                  <a:pt x="391" y="31"/>
                  <a:pt x="400" y="31"/>
                </a:cubicBezTo>
                <a:cubicBezTo>
                  <a:pt x="410" y="31"/>
                  <a:pt x="418" y="39"/>
                  <a:pt x="418" y="48"/>
                </a:cubicBezTo>
                <a:cubicBezTo>
                  <a:pt x="418" y="58"/>
                  <a:pt x="410" y="66"/>
                  <a:pt x="400" y="66"/>
                </a:cubicBezTo>
                <a:cubicBezTo>
                  <a:pt x="395" y="66"/>
                  <a:pt x="391" y="64"/>
                  <a:pt x="388" y="60"/>
                </a:cubicBezTo>
                <a:cubicBezTo>
                  <a:pt x="381" y="62"/>
                  <a:pt x="373" y="65"/>
                  <a:pt x="366" y="69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47" y="79"/>
                  <a:pt x="330" y="94"/>
                  <a:pt x="327" y="124"/>
                </a:cubicBezTo>
                <a:cubicBezTo>
                  <a:pt x="327" y="124"/>
                  <a:pt x="327" y="124"/>
                  <a:pt x="327" y="124"/>
                </a:cubicBezTo>
                <a:cubicBezTo>
                  <a:pt x="327" y="127"/>
                  <a:pt x="327" y="129"/>
                  <a:pt x="327" y="132"/>
                </a:cubicBezTo>
                <a:cubicBezTo>
                  <a:pt x="327" y="162"/>
                  <a:pt x="346" y="186"/>
                  <a:pt x="367" y="208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4" y="216"/>
                  <a:pt x="379" y="221"/>
                  <a:pt x="383" y="226"/>
                </a:cubicBezTo>
                <a:cubicBezTo>
                  <a:pt x="388" y="231"/>
                  <a:pt x="392" y="236"/>
                  <a:pt x="396" y="241"/>
                </a:cubicBezTo>
                <a:cubicBezTo>
                  <a:pt x="399" y="245"/>
                  <a:pt x="401" y="248"/>
                  <a:pt x="403" y="252"/>
                </a:cubicBezTo>
                <a:cubicBezTo>
                  <a:pt x="409" y="254"/>
                  <a:pt x="414" y="257"/>
                  <a:pt x="418" y="259"/>
                </a:cubicBezTo>
                <a:cubicBezTo>
                  <a:pt x="447" y="234"/>
                  <a:pt x="466" y="204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87" y="150"/>
                  <a:pt x="491" y="126"/>
                  <a:pt x="491" y="105"/>
                </a:cubicBezTo>
                <a:cubicBezTo>
                  <a:pt x="491" y="73"/>
                  <a:pt x="481" y="48"/>
                  <a:pt x="465" y="36"/>
                </a:cubicBezTo>
                <a:cubicBezTo>
                  <a:pt x="462" y="40"/>
                  <a:pt x="457" y="43"/>
                  <a:pt x="452" y="43"/>
                </a:cubicBezTo>
                <a:cubicBezTo>
                  <a:pt x="443" y="43"/>
                  <a:pt x="436" y="35"/>
                  <a:pt x="436" y="26"/>
                </a:cubicBezTo>
                <a:cubicBezTo>
                  <a:pt x="436" y="16"/>
                  <a:pt x="443" y="8"/>
                  <a:pt x="452" y="8"/>
                </a:cubicBezTo>
                <a:cubicBezTo>
                  <a:pt x="460" y="8"/>
                  <a:pt x="467" y="14"/>
                  <a:pt x="468" y="23"/>
                </a:cubicBezTo>
                <a:close/>
                <a:moveTo>
                  <a:pt x="148" y="82"/>
                </a:moveTo>
                <a:cubicBezTo>
                  <a:pt x="157" y="116"/>
                  <a:pt x="99" y="145"/>
                  <a:pt x="113" y="192"/>
                </a:cubicBezTo>
                <a:cubicBezTo>
                  <a:pt x="124" y="202"/>
                  <a:pt x="175" y="178"/>
                  <a:pt x="186" y="218"/>
                </a:cubicBezTo>
                <a:cubicBezTo>
                  <a:pt x="190" y="238"/>
                  <a:pt x="248" y="209"/>
                  <a:pt x="226" y="258"/>
                </a:cubicBezTo>
                <a:cubicBezTo>
                  <a:pt x="193" y="270"/>
                  <a:pt x="172" y="222"/>
                  <a:pt x="110" y="229"/>
                </a:cubicBezTo>
                <a:cubicBezTo>
                  <a:pt x="55" y="227"/>
                  <a:pt x="103" y="98"/>
                  <a:pt x="148" y="82"/>
                </a:cubicBezTo>
                <a:close/>
                <a:moveTo>
                  <a:pt x="166" y="279"/>
                </a:moveTo>
                <a:cubicBezTo>
                  <a:pt x="146" y="312"/>
                  <a:pt x="77" y="297"/>
                  <a:pt x="70" y="297"/>
                </a:cubicBezTo>
                <a:cubicBezTo>
                  <a:pt x="75" y="263"/>
                  <a:pt x="80" y="257"/>
                  <a:pt x="117" y="257"/>
                </a:cubicBezTo>
                <a:cubicBezTo>
                  <a:pt x="138" y="257"/>
                  <a:pt x="153" y="263"/>
                  <a:pt x="166" y="279"/>
                </a:cubicBezTo>
                <a:close/>
                <a:moveTo>
                  <a:pt x="230" y="282"/>
                </a:moveTo>
                <a:cubicBezTo>
                  <a:pt x="231" y="319"/>
                  <a:pt x="233" y="326"/>
                  <a:pt x="224" y="338"/>
                </a:cubicBezTo>
                <a:cubicBezTo>
                  <a:pt x="200" y="356"/>
                  <a:pt x="172" y="356"/>
                  <a:pt x="155" y="356"/>
                </a:cubicBezTo>
                <a:cubicBezTo>
                  <a:pt x="155" y="322"/>
                  <a:pt x="191" y="321"/>
                  <a:pt x="197" y="289"/>
                </a:cubicBezTo>
                <a:cubicBezTo>
                  <a:pt x="200" y="275"/>
                  <a:pt x="223" y="273"/>
                  <a:pt x="230" y="28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PA_任意多边形 168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 flipH="1">
            <a:off x="11202787" y="3438460"/>
            <a:ext cx="415372" cy="436393"/>
          </a:xfrm>
          <a:custGeom>
            <a:gdLst>
              <a:gd name="T0" fmla="*/ 231 w 418"/>
              <a:gd name="T1" fmla="*/ 182 h 439"/>
              <a:gd name="T2" fmla="*/ 219 w 418"/>
              <a:gd name="T3" fmla="*/ 292 h 439"/>
              <a:gd name="T4" fmla="*/ 230 w 418"/>
              <a:gd name="T5" fmla="*/ 296 h 439"/>
              <a:gd name="T6" fmla="*/ 202 w 418"/>
              <a:gd name="T7" fmla="*/ 286 h 439"/>
              <a:gd name="T8" fmla="*/ 194 w 418"/>
              <a:gd name="T9" fmla="*/ 295 h 439"/>
              <a:gd name="T10" fmla="*/ 186 w 418"/>
              <a:gd name="T11" fmla="*/ 294 h 439"/>
              <a:gd name="T12" fmla="*/ 151 w 418"/>
              <a:gd name="T13" fmla="*/ 271 h 439"/>
              <a:gd name="T14" fmla="*/ 151 w 418"/>
              <a:gd name="T15" fmla="*/ 283 h 439"/>
              <a:gd name="T16" fmla="*/ 153 w 418"/>
              <a:gd name="T17" fmla="*/ 253 h 439"/>
              <a:gd name="T18" fmla="*/ 142 w 418"/>
              <a:gd name="T19" fmla="*/ 248 h 439"/>
              <a:gd name="T20" fmla="*/ 141 w 418"/>
              <a:gd name="T21" fmla="*/ 240 h 439"/>
              <a:gd name="T22" fmla="*/ 155 w 418"/>
              <a:gd name="T23" fmla="*/ 200 h 439"/>
              <a:gd name="T24" fmla="*/ 143 w 418"/>
              <a:gd name="T25" fmla="*/ 203 h 439"/>
              <a:gd name="T26" fmla="*/ 173 w 418"/>
              <a:gd name="T27" fmla="*/ 196 h 439"/>
              <a:gd name="T28" fmla="*/ 175 w 418"/>
              <a:gd name="T29" fmla="*/ 184 h 439"/>
              <a:gd name="T30" fmla="*/ 251 w 418"/>
              <a:gd name="T31" fmla="*/ 197 h 439"/>
              <a:gd name="T32" fmla="*/ 264 w 418"/>
              <a:gd name="T33" fmla="*/ 237 h 439"/>
              <a:gd name="T34" fmla="*/ 272 w 418"/>
              <a:gd name="T35" fmla="*/ 227 h 439"/>
              <a:gd name="T36" fmla="*/ 251 w 418"/>
              <a:gd name="T37" fmla="*/ 250 h 439"/>
              <a:gd name="T38" fmla="*/ 257 w 418"/>
              <a:gd name="T39" fmla="*/ 261 h 439"/>
              <a:gd name="T40" fmla="*/ 253 w 418"/>
              <a:gd name="T41" fmla="*/ 267 h 439"/>
              <a:gd name="T42" fmla="*/ 199 w 418"/>
              <a:gd name="T43" fmla="*/ 177 h 439"/>
              <a:gd name="T44" fmla="*/ 188 w 418"/>
              <a:gd name="T45" fmla="*/ 170 h 439"/>
              <a:gd name="T46" fmla="*/ 214 w 418"/>
              <a:gd name="T47" fmla="*/ 186 h 439"/>
              <a:gd name="T48" fmla="*/ 224 w 418"/>
              <a:gd name="T49" fmla="*/ 179 h 439"/>
              <a:gd name="T50" fmla="*/ 166 w 418"/>
              <a:gd name="T51" fmla="*/ 258 h 439"/>
              <a:gd name="T52" fmla="*/ 223 w 418"/>
              <a:gd name="T53" fmla="*/ 223 h 439"/>
              <a:gd name="T54" fmla="*/ 192 w 418"/>
              <a:gd name="T55" fmla="*/ 216 h 439"/>
              <a:gd name="T56" fmla="*/ 8 w 418"/>
              <a:gd name="T57" fmla="*/ 119 h 439"/>
              <a:gd name="T58" fmla="*/ 50 w 418"/>
              <a:gd name="T59" fmla="*/ 71 h 439"/>
              <a:gd name="T60" fmla="*/ 108 w 418"/>
              <a:gd name="T61" fmla="*/ 222 h 439"/>
              <a:gd name="T62" fmla="*/ 105 w 418"/>
              <a:gd name="T63" fmla="*/ 407 h 439"/>
              <a:gd name="T64" fmla="*/ 203 w 418"/>
              <a:gd name="T65" fmla="*/ 401 h 439"/>
              <a:gd name="T66" fmla="*/ 300 w 418"/>
              <a:gd name="T67" fmla="*/ 290 h 439"/>
              <a:gd name="T68" fmla="*/ 384 w 418"/>
              <a:gd name="T69" fmla="*/ 149 h 439"/>
              <a:gd name="T70" fmla="*/ 207 w 418"/>
              <a:gd name="T71" fmla="*/ 48 h 439"/>
              <a:gd name="T72" fmla="*/ 165 w 418"/>
              <a:gd name="T73" fmla="*/ 124 h 439"/>
              <a:gd name="T74" fmla="*/ 6 w 418"/>
              <a:gd name="T75" fmla="*/ 188 h 439"/>
              <a:gd name="T76" fmla="*/ 87 w 418"/>
              <a:gd name="T77" fmla="*/ 403 h 439"/>
              <a:gd name="T78" fmla="*/ 213 w 418"/>
              <a:gd name="T79" fmla="*/ 415 h 439"/>
              <a:gd name="T80" fmla="*/ 227 w 418"/>
              <a:gd name="T81" fmla="*/ 405 h 439"/>
              <a:gd name="T82" fmla="*/ 415 w 418"/>
              <a:gd name="T83" fmla="*/ 199 h 439"/>
              <a:gd name="T84" fmla="*/ 394 w 418"/>
              <a:gd name="T85" fmla="*/ 260 h 439"/>
              <a:gd name="T86" fmla="*/ 184 w 418"/>
              <a:gd name="T87" fmla="*/ 22 h 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439">
                <a:moveTo>
                  <a:pt x="245" y="191"/>
                </a:moveTo>
                <a:cubicBezTo>
                  <a:pt x="243" y="195"/>
                  <a:pt x="237" y="196"/>
                  <a:pt x="233" y="194"/>
                </a:cubicBezTo>
                <a:cubicBezTo>
                  <a:pt x="229" y="191"/>
                  <a:pt x="228" y="186"/>
                  <a:pt x="231" y="182"/>
                </a:cubicBezTo>
                <a:cubicBezTo>
                  <a:pt x="234" y="178"/>
                  <a:pt x="239" y="177"/>
                  <a:pt x="243" y="179"/>
                </a:cubicBezTo>
                <a:cubicBezTo>
                  <a:pt x="247" y="182"/>
                  <a:pt x="248" y="187"/>
                  <a:pt x="245" y="191"/>
                </a:cubicBezTo>
                <a:close/>
                <a:moveTo>
                  <a:pt x="219" y="292"/>
                </a:moveTo>
                <a:cubicBezTo>
                  <a:pt x="217" y="288"/>
                  <a:pt x="219" y="283"/>
                  <a:pt x="223" y="281"/>
                </a:cubicBezTo>
                <a:cubicBezTo>
                  <a:pt x="227" y="279"/>
                  <a:pt x="232" y="280"/>
                  <a:pt x="235" y="285"/>
                </a:cubicBezTo>
                <a:cubicBezTo>
                  <a:pt x="237" y="289"/>
                  <a:pt x="235" y="294"/>
                  <a:pt x="230" y="296"/>
                </a:cubicBezTo>
                <a:cubicBezTo>
                  <a:pt x="226" y="298"/>
                  <a:pt x="221" y="297"/>
                  <a:pt x="219" y="292"/>
                </a:cubicBezTo>
                <a:close/>
                <a:moveTo>
                  <a:pt x="194" y="295"/>
                </a:moveTo>
                <a:cubicBezTo>
                  <a:pt x="194" y="290"/>
                  <a:pt x="197" y="286"/>
                  <a:pt x="202" y="286"/>
                </a:cubicBezTo>
                <a:cubicBezTo>
                  <a:pt x="207" y="286"/>
                  <a:pt x="211" y="289"/>
                  <a:pt x="211" y="294"/>
                </a:cubicBezTo>
                <a:cubicBezTo>
                  <a:pt x="211" y="299"/>
                  <a:pt x="208" y="303"/>
                  <a:pt x="203" y="303"/>
                </a:cubicBezTo>
                <a:cubicBezTo>
                  <a:pt x="198" y="304"/>
                  <a:pt x="194" y="300"/>
                  <a:pt x="194" y="295"/>
                </a:cubicBezTo>
                <a:close/>
                <a:moveTo>
                  <a:pt x="170" y="288"/>
                </a:moveTo>
                <a:cubicBezTo>
                  <a:pt x="172" y="283"/>
                  <a:pt x="177" y="281"/>
                  <a:pt x="181" y="283"/>
                </a:cubicBezTo>
                <a:cubicBezTo>
                  <a:pt x="186" y="284"/>
                  <a:pt x="188" y="289"/>
                  <a:pt x="186" y="294"/>
                </a:cubicBezTo>
                <a:cubicBezTo>
                  <a:pt x="184" y="298"/>
                  <a:pt x="179" y="301"/>
                  <a:pt x="175" y="299"/>
                </a:cubicBezTo>
                <a:cubicBezTo>
                  <a:pt x="170" y="297"/>
                  <a:pt x="168" y="292"/>
                  <a:pt x="170" y="288"/>
                </a:cubicBezTo>
                <a:close/>
                <a:moveTo>
                  <a:pt x="151" y="271"/>
                </a:moveTo>
                <a:cubicBezTo>
                  <a:pt x="155" y="268"/>
                  <a:pt x="160" y="268"/>
                  <a:pt x="164" y="271"/>
                </a:cubicBezTo>
                <a:cubicBezTo>
                  <a:pt x="167" y="275"/>
                  <a:pt x="167" y="280"/>
                  <a:pt x="163" y="283"/>
                </a:cubicBezTo>
                <a:cubicBezTo>
                  <a:pt x="160" y="287"/>
                  <a:pt x="154" y="287"/>
                  <a:pt x="151" y="283"/>
                </a:cubicBezTo>
                <a:cubicBezTo>
                  <a:pt x="148" y="280"/>
                  <a:pt x="148" y="274"/>
                  <a:pt x="151" y="271"/>
                </a:cubicBezTo>
                <a:close/>
                <a:moveTo>
                  <a:pt x="142" y="248"/>
                </a:moveTo>
                <a:cubicBezTo>
                  <a:pt x="146" y="246"/>
                  <a:pt x="151" y="249"/>
                  <a:pt x="153" y="253"/>
                </a:cubicBezTo>
                <a:cubicBezTo>
                  <a:pt x="154" y="258"/>
                  <a:pt x="152" y="263"/>
                  <a:pt x="147" y="264"/>
                </a:cubicBezTo>
                <a:cubicBezTo>
                  <a:pt x="143" y="266"/>
                  <a:pt x="138" y="263"/>
                  <a:pt x="136" y="259"/>
                </a:cubicBezTo>
                <a:cubicBezTo>
                  <a:pt x="135" y="254"/>
                  <a:pt x="137" y="249"/>
                  <a:pt x="142" y="248"/>
                </a:cubicBezTo>
                <a:close/>
                <a:moveTo>
                  <a:pt x="144" y="223"/>
                </a:moveTo>
                <a:cubicBezTo>
                  <a:pt x="148" y="223"/>
                  <a:pt x="152" y="228"/>
                  <a:pt x="151" y="232"/>
                </a:cubicBezTo>
                <a:cubicBezTo>
                  <a:pt x="150" y="237"/>
                  <a:pt x="146" y="240"/>
                  <a:pt x="141" y="240"/>
                </a:cubicBezTo>
                <a:cubicBezTo>
                  <a:pt x="137" y="239"/>
                  <a:pt x="133" y="235"/>
                  <a:pt x="134" y="230"/>
                </a:cubicBezTo>
                <a:cubicBezTo>
                  <a:pt x="135" y="225"/>
                  <a:pt x="139" y="222"/>
                  <a:pt x="144" y="223"/>
                </a:cubicBezTo>
                <a:close/>
                <a:moveTo>
                  <a:pt x="155" y="200"/>
                </a:moveTo>
                <a:cubicBezTo>
                  <a:pt x="159" y="203"/>
                  <a:pt x="161" y="208"/>
                  <a:pt x="158" y="212"/>
                </a:cubicBezTo>
                <a:cubicBezTo>
                  <a:pt x="156" y="216"/>
                  <a:pt x="150" y="218"/>
                  <a:pt x="146" y="215"/>
                </a:cubicBezTo>
                <a:cubicBezTo>
                  <a:pt x="142" y="213"/>
                  <a:pt x="141" y="207"/>
                  <a:pt x="143" y="203"/>
                </a:cubicBezTo>
                <a:cubicBezTo>
                  <a:pt x="146" y="199"/>
                  <a:pt x="151" y="198"/>
                  <a:pt x="155" y="200"/>
                </a:cubicBezTo>
                <a:close/>
                <a:moveTo>
                  <a:pt x="175" y="184"/>
                </a:moveTo>
                <a:cubicBezTo>
                  <a:pt x="178" y="188"/>
                  <a:pt x="177" y="194"/>
                  <a:pt x="173" y="196"/>
                </a:cubicBezTo>
                <a:cubicBezTo>
                  <a:pt x="169" y="199"/>
                  <a:pt x="164" y="198"/>
                  <a:pt x="161" y="195"/>
                </a:cubicBezTo>
                <a:cubicBezTo>
                  <a:pt x="158" y="191"/>
                  <a:pt x="159" y="185"/>
                  <a:pt x="163" y="183"/>
                </a:cubicBezTo>
                <a:cubicBezTo>
                  <a:pt x="166" y="180"/>
                  <a:pt x="172" y="181"/>
                  <a:pt x="175" y="184"/>
                </a:cubicBezTo>
                <a:close/>
                <a:moveTo>
                  <a:pt x="260" y="212"/>
                </a:moveTo>
                <a:cubicBezTo>
                  <a:pt x="256" y="214"/>
                  <a:pt x="250" y="213"/>
                  <a:pt x="248" y="209"/>
                </a:cubicBezTo>
                <a:cubicBezTo>
                  <a:pt x="245" y="205"/>
                  <a:pt x="247" y="199"/>
                  <a:pt x="251" y="197"/>
                </a:cubicBezTo>
                <a:cubicBezTo>
                  <a:pt x="255" y="194"/>
                  <a:pt x="260" y="196"/>
                  <a:pt x="263" y="200"/>
                </a:cubicBezTo>
                <a:cubicBezTo>
                  <a:pt x="265" y="204"/>
                  <a:pt x="264" y="209"/>
                  <a:pt x="260" y="212"/>
                </a:cubicBezTo>
                <a:close/>
                <a:moveTo>
                  <a:pt x="264" y="237"/>
                </a:moveTo>
                <a:cubicBezTo>
                  <a:pt x="259" y="237"/>
                  <a:pt x="255" y="233"/>
                  <a:pt x="254" y="229"/>
                </a:cubicBezTo>
                <a:cubicBezTo>
                  <a:pt x="254" y="224"/>
                  <a:pt x="257" y="220"/>
                  <a:pt x="262" y="219"/>
                </a:cubicBezTo>
                <a:cubicBezTo>
                  <a:pt x="267" y="219"/>
                  <a:pt x="271" y="222"/>
                  <a:pt x="272" y="227"/>
                </a:cubicBezTo>
                <a:cubicBezTo>
                  <a:pt x="272" y="232"/>
                  <a:pt x="268" y="236"/>
                  <a:pt x="264" y="237"/>
                </a:cubicBezTo>
                <a:close/>
                <a:moveTo>
                  <a:pt x="257" y="261"/>
                </a:moveTo>
                <a:cubicBezTo>
                  <a:pt x="252" y="259"/>
                  <a:pt x="250" y="254"/>
                  <a:pt x="251" y="250"/>
                </a:cubicBezTo>
                <a:cubicBezTo>
                  <a:pt x="253" y="245"/>
                  <a:pt x="258" y="243"/>
                  <a:pt x="263" y="244"/>
                </a:cubicBezTo>
                <a:cubicBezTo>
                  <a:pt x="267" y="246"/>
                  <a:pt x="269" y="251"/>
                  <a:pt x="268" y="255"/>
                </a:cubicBezTo>
                <a:cubicBezTo>
                  <a:pt x="266" y="260"/>
                  <a:pt x="261" y="262"/>
                  <a:pt x="257" y="261"/>
                </a:cubicBezTo>
                <a:close/>
                <a:moveTo>
                  <a:pt x="241" y="280"/>
                </a:moveTo>
                <a:cubicBezTo>
                  <a:pt x="237" y="277"/>
                  <a:pt x="237" y="271"/>
                  <a:pt x="240" y="268"/>
                </a:cubicBezTo>
                <a:cubicBezTo>
                  <a:pt x="244" y="264"/>
                  <a:pt x="249" y="264"/>
                  <a:pt x="253" y="267"/>
                </a:cubicBezTo>
                <a:cubicBezTo>
                  <a:pt x="256" y="271"/>
                  <a:pt x="256" y="276"/>
                  <a:pt x="253" y="280"/>
                </a:cubicBezTo>
                <a:cubicBezTo>
                  <a:pt x="250" y="283"/>
                  <a:pt x="244" y="283"/>
                  <a:pt x="241" y="280"/>
                </a:cubicBezTo>
                <a:close/>
                <a:moveTo>
                  <a:pt x="199" y="177"/>
                </a:moveTo>
                <a:cubicBezTo>
                  <a:pt x="200" y="181"/>
                  <a:pt x="197" y="186"/>
                  <a:pt x="192" y="187"/>
                </a:cubicBezTo>
                <a:cubicBezTo>
                  <a:pt x="188" y="188"/>
                  <a:pt x="183" y="186"/>
                  <a:pt x="182" y="181"/>
                </a:cubicBezTo>
                <a:cubicBezTo>
                  <a:pt x="181" y="176"/>
                  <a:pt x="183" y="172"/>
                  <a:pt x="188" y="170"/>
                </a:cubicBezTo>
                <a:cubicBezTo>
                  <a:pt x="193" y="169"/>
                  <a:pt x="197" y="172"/>
                  <a:pt x="199" y="177"/>
                </a:cubicBezTo>
                <a:close/>
                <a:moveTo>
                  <a:pt x="224" y="179"/>
                </a:moveTo>
                <a:cubicBezTo>
                  <a:pt x="223" y="184"/>
                  <a:pt x="218" y="187"/>
                  <a:pt x="214" y="186"/>
                </a:cubicBezTo>
                <a:cubicBezTo>
                  <a:pt x="209" y="185"/>
                  <a:pt x="206" y="181"/>
                  <a:pt x="206" y="176"/>
                </a:cubicBezTo>
                <a:cubicBezTo>
                  <a:pt x="207" y="172"/>
                  <a:pt x="212" y="168"/>
                  <a:pt x="216" y="169"/>
                </a:cubicBezTo>
                <a:cubicBezTo>
                  <a:pt x="221" y="170"/>
                  <a:pt x="224" y="174"/>
                  <a:pt x="224" y="179"/>
                </a:cubicBezTo>
                <a:close/>
                <a:moveTo>
                  <a:pt x="240" y="213"/>
                </a:moveTo>
                <a:cubicBezTo>
                  <a:pt x="252" y="233"/>
                  <a:pt x="245" y="258"/>
                  <a:pt x="224" y="270"/>
                </a:cubicBezTo>
                <a:cubicBezTo>
                  <a:pt x="203" y="283"/>
                  <a:pt x="178" y="277"/>
                  <a:pt x="166" y="258"/>
                </a:cubicBezTo>
                <a:cubicBezTo>
                  <a:pt x="154" y="238"/>
                  <a:pt x="162" y="213"/>
                  <a:pt x="182" y="200"/>
                </a:cubicBezTo>
                <a:cubicBezTo>
                  <a:pt x="203" y="188"/>
                  <a:pt x="229" y="194"/>
                  <a:pt x="240" y="213"/>
                </a:cubicBezTo>
                <a:close/>
                <a:moveTo>
                  <a:pt x="223" y="223"/>
                </a:moveTo>
                <a:cubicBezTo>
                  <a:pt x="230" y="234"/>
                  <a:pt x="226" y="248"/>
                  <a:pt x="214" y="254"/>
                </a:cubicBezTo>
                <a:cubicBezTo>
                  <a:pt x="203" y="261"/>
                  <a:pt x="189" y="258"/>
                  <a:pt x="183" y="247"/>
                </a:cubicBezTo>
                <a:cubicBezTo>
                  <a:pt x="177" y="237"/>
                  <a:pt x="181" y="223"/>
                  <a:pt x="192" y="216"/>
                </a:cubicBezTo>
                <a:cubicBezTo>
                  <a:pt x="203" y="210"/>
                  <a:pt x="217" y="213"/>
                  <a:pt x="223" y="223"/>
                </a:cubicBezTo>
                <a:close/>
                <a:moveTo>
                  <a:pt x="50" y="71"/>
                </a:moveTo>
                <a:cubicBezTo>
                  <a:pt x="33" y="78"/>
                  <a:pt x="18" y="94"/>
                  <a:pt x="8" y="119"/>
                </a:cubicBezTo>
                <a:cubicBezTo>
                  <a:pt x="2" y="138"/>
                  <a:pt x="0" y="155"/>
                  <a:pt x="2" y="169"/>
                </a:cubicBezTo>
                <a:cubicBezTo>
                  <a:pt x="23" y="148"/>
                  <a:pt x="38" y="121"/>
                  <a:pt x="46" y="91"/>
                </a:cubicBezTo>
                <a:cubicBezTo>
                  <a:pt x="48" y="85"/>
                  <a:pt x="49" y="78"/>
                  <a:pt x="50" y="71"/>
                </a:cubicBezTo>
                <a:close/>
                <a:moveTo>
                  <a:pt x="6" y="188"/>
                </a:moveTo>
                <a:cubicBezTo>
                  <a:pt x="15" y="206"/>
                  <a:pt x="31" y="215"/>
                  <a:pt x="54" y="209"/>
                </a:cubicBezTo>
                <a:cubicBezTo>
                  <a:pt x="99" y="200"/>
                  <a:pt x="103" y="218"/>
                  <a:pt x="108" y="222"/>
                </a:cubicBezTo>
                <a:cubicBezTo>
                  <a:pt x="60" y="227"/>
                  <a:pt x="33" y="256"/>
                  <a:pt x="27" y="293"/>
                </a:cubicBezTo>
                <a:cubicBezTo>
                  <a:pt x="50" y="308"/>
                  <a:pt x="69" y="329"/>
                  <a:pt x="84" y="353"/>
                </a:cubicBezTo>
                <a:cubicBezTo>
                  <a:pt x="94" y="370"/>
                  <a:pt x="101" y="388"/>
                  <a:pt x="105" y="407"/>
                </a:cubicBezTo>
                <a:cubicBezTo>
                  <a:pt x="133" y="409"/>
                  <a:pt x="159" y="396"/>
                  <a:pt x="169" y="366"/>
                </a:cubicBezTo>
                <a:cubicBezTo>
                  <a:pt x="174" y="337"/>
                  <a:pt x="170" y="310"/>
                  <a:pt x="183" y="312"/>
                </a:cubicBezTo>
                <a:cubicBezTo>
                  <a:pt x="184" y="351"/>
                  <a:pt x="191" y="381"/>
                  <a:pt x="203" y="401"/>
                </a:cubicBezTo>
                <a:cubicBezTo>
                  <a:pt x="208" y="397"/>
                  <a:pt x="213" y="394"/>
                  <a:pt x="219" y="391"/>
                </a:cubicBezTo>
                <a:cubicBezTo>
                  <a:pt x="259" y="367"/>
                  <a:pt x="306" y="359"/>
                  <a:pt x="351" y="368"/>
                </a:cubicBezTo>
                <a:cubicBezTo>
                  <a:pt x="351" y="344"/>
                  <a:pt x="335" y="316"/>
                  <a:pt x="300" y="290"/>
                </a:cubicBezTo>
                <a:cubicBezTo>
                  <a:pt x="336" y="290"/>
                  <a:pt x="362" y="283"/>
                  <a:pt x="380" y="271"/>
                </a:cubicBezTo>
                <a:cubicBezTo>
                  <a:pt x="370" y="239"/>
                  <a:pt x="368" y="204"/>
                  <a:pt x="377" y="170"/>
                </a:cubicBezTo>
                <a:cubicBezTo>
                  <a:pt x="379" y="163"/>
                  <a:pt x="381" y="156"/>
                  <a:pt x="384" y="149"/>
                </a:cubicBezTo>
                <a:cubicBezTo>
                  <a:pt x="359" y="132"/>
                  <a:pt x="325" y="135"/>
                  <a:pt x="298" y="169"/>
                </a:cubicBezTo>
                <a:cubicBezTo>
                  <a:pt x="276" y="162"/>
                  <a:pt x="331" y="98"/>
                  <a:pt x="301" y="47"/>
                </a:cubicBezTo>
                <a:cubicBezTo>
                  <a:pt x="270" y="55"/>
                  <a:pt x="238" y="55"/>
                  <a:pt x="207" y="48"/>
                </a:cubicBezTo>
                <a:cubicBezTo>
                  <a:pt x="195" y="45"/>
                  <a:pt x="184" y="40"/>
                  <a:pt x="173" y="35"/>
                </a:cubicBezTo>
                <a:cubicBezTo>
                  <a:pt x="160" y="57"/>
                  <a:pt x="159" y="89"/>
                  <a:pt x="178" y="123"/>
                </a:cubicBezTo>
                <a:cubicBezTo>
                  <a:pt x="184" y="132"/>
                  <a:pt x="174" y="138"/>
                  <a:pt x="165" y="124"/>
                </a:cubicBezTo>
                <a:cubicBezTo>
                  <a:pt x="130" y="84"/>
                  <a:pt x="96" y="65"/>
                  <a:pt x="67" y="67"/>
                </a:cubicBezTo>
                <a:cubicBezTo>
                  <a:pt x="66" y="76"/>
                  <a:pt x="64" y="86"/>
                  <a:pt x="62" y="96"/>
                </a:cubicBezTo>
                <a:cubicBezTo>
                  <a:pt x="53" y="131"/>
                  <a:pt x="34" y="163"/>
                  <a:pt x="6" y="188"/>
                </a:cubicBezTo>
                <a:close/>
                <a:moveTo>
                  <a:pt x="26" y="313"/>
                </a:moveTo>
                <a:cubicBezTo>
                  <a:pt x="26" y="326"/>
                  <a:pt x="28" y="339"/>
                  <a:pt x="33" y="353"/>
                </a:cubicBezTo>
                <a:cubicBezTo>
                  <a:pt x="42" y="379"/>
                  <a:pt x="64" y="396"/>
                  <a:pt x="87" y="403"/>
                </a:cubicBezTo>
                <a:cubicBezTo>
                  <a:pt x="83" y="389"/>
                  <a:pt x="77" y="375"/>
                  <a:pt x="69" y="361"/>
                </a:cubicBezTo>
                <a:cubicBezTo>
                  <a:pt x="58" y="342"/>
                  <a:pt x="43" y="326"/>
                  <a:pt x="26" y="313"/>
                </a:cubicBezTo>
                <a:close/>
                <a:moveTo>
                  <a:pt x="213" y="415"/>
                </a:moveTo>
                <a:cubicBezTo>
                  <a:pt x="228" y="432"/>
                  <a:pt x="251" y="439"/>
                  <a:pt x="280" y="435"/>
                </a:cubicBezTo>
                <a:cubicBezTo>
                  <a:pt x="316" y="426"/>
                  <a:pt x="340" y="408"/>
                  <a:pt x="348" y="385"/>
                </a:cubicBezTo>
                <a:cubicBezTo>
                  <a:pt x="307" y="376"/>
                  <a:pt x="264" y="383"/>
                  <a:pt x="227" y="405"/>
                </a:cubicBezTo>
                <a:cubicBezTo>
                  <a:pt x="222" y="408"/>
                  <a:pt x="217" y="411"/>
                  <a:pt x="213" y="415"/>
                </a:cubicBezTo>
                <a:close/>
                <a:moveTo>
                  <a:pt x="394" y="260"/>
                </a:moveTo>
                <a:cubicBezTo>
                  <a:pt x="413" y="243"/>
                  <a:pt x="418" y="219"/>
                  <a:pt x="415" y="199"/>
                </a:cubicBezTo>
                <a:cubicBezTo>
                  <a:pt x="413" y="183"/>
                  <a:pt x="406" y="170"/>
                  <a:pt x="397" y="160"/>
                </a:cubicBezTo>
                <a:cubicBezTo>
                  <a:pt x="396" y="165"/>
                  <a:pt x="394" y="170"/>
                  <a:pt x="393" y="174"/>
                </a:cubicBezTo>
                <a:cubicBezTo>
                  <a:pt x="386" y="203"/>
                  <a:pt x="386" y="233"/>
                  <a:pt x="394" y="260"/>
                </a:cubicBezTo>
                <a:close/>
                <a:moveTo>
                  <a:pt x="290" y="32"/>
                </a:moveTo>
                <a:cubicBezTo>
                  <a:pt x="282" y="25"/>
                  <a:pt x="272" y="17"/>
                  <a:pt x="258" y="11"/>
                </a:cubicBezTo>
                <a:cubicBezTo>
                  <a:pt x="228" y="0"/>
                  <a:pt x="201" y="6"/>
                  <a:pt x="184" y="22"/>
                </a:cubicBezTo>
                <a:cubicBezTo>
                  <a:pt x="193" y="26"/>
                  <a:pt x="202" y="29"/>
                  <a:pt x="211" y="31"/>
                </a:cubicBezTo>
                <a:cubicBezTo>
                  <a:pt x="237" y="38"/>
                  <a:pt x="264" y="38"/>
                  <a:pt x="290" y="3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PA_任意多边形 165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 flipH="1">
            <a:off x="-1181003" y="887521"/>
            <a:ext cx="302280" cy="344742"/>
          </a:xfrm>
          <a:custGeom>
            <a:gdLst>
              <a:gd name="T0" fmla="*/ 190 w 304"/>
              <a:gd name="T1" fmla="*/ 172 h 347"/>
              <a:gd name="T2" fmla="*/ 298 w 304"/>
              <a:gd name="T3" fmla="*/ 126 h 347"/>
              <a:gd name="T4" fmla="*/ 190 w 304"/>
              <a:gd name="T5" fmla="*/ 172 h 347"/>
              <a:gd name="T6" fmla="*/ 252 w 304"/>
              <a:gd name="T7" fmla="*/ 107 h 347"/>
              <a:gd name="T8" fmla="*/ 32 w 304"/>
              <a:gd name="T9" fmla="*/ 183 h 347"/>
              <a:gd name="T10" fmla="*/ 180 w 304"/>
              <a:gd name="T11" fmla="*/ 135 h 347"/>
              <a:gd name="T12" fmla="*/ 252 w 304"/>
              <a:gd name="T13" fmla="*/ 107 h 347"/>
              <a:gd name="T14" fmla="*/ 276 w 304"/>
              <a:gd name="T15" fmla="*/ 185 h 347"/>
              <a:gd name="T16" fmla="*/ 41 w 304"/>
              <a:gd name="T17" fmla="*/ 251 h 347"/>
              <a:gd name="T18" fmla="*/ 120 w 304"/>
              <a:gd name="T19" fmla="*/ 201 h 347"/>
              <a:gd name="T20" fmla="*/ 276 w 304"/>
              <a:gd name="T21" fmla="*/ 185 h 3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4" h="347">
                <a:moveTo>
                  <a:pt x="190" y="172"/>
                </a:moveTo>
                <a:cubicBezTo>
                  <a:pt x="249" y="205"/>
                  <a:pt x="304" y="150"/>
                  <a:pt x="298" y="126"/>
                </a:cubicBezTo>
                <a:cubicBezTo>
                  <a:pt x="270" y="130"/>
                  <a:pt x="178" y="145"/>
                  <a:pt x="190" y="172"/>
                </a:cubicBezTo>
                <a:close/>
                <a:moveTo>
                  <a:pt x="252" y="107"/>
                </a:moveTo>
                <a:cubicBezTo>
                  <a:pt x="149" y="0"/>
                  <a:pt x="0" y="64"/>
                  <a:pt x="32" y="183"/>
                </a:cubicBezTo>
                <a:cubicBezTo>
                  <a:pt x="68" y="177"/>
                  <a:pt x="93" y="142"/>
                  <a:pt x="180" y="135"/>
                </a:cubicBezTo>
                <a:cubicBezTo>
                  <a:pt x="216" y="129"/>
                  <a:pt x="242" y="121"/>
                  <a:pt x="252" y="107"/>
                </a:cubicBezTo>
                <a:close/>
                <a:moveTo>
                  <a:pt x="276" y="185"/>
                </a:moveTo>
                <a:cubicBezTo>
                  <a:pt x="240" y="341"/>
                  <a:pt x="86" y="347"/>
                  <a:pt x="41" y="251"/>
                </a:cubicBezTo>
                <a:cubicBezTo>
                  <a:pt x="23" y="197"/>
                  <a:pt x="67" y="184"/>
                  <a:pt x="120" y="201"/>
                </a:cubicBezTo>
                <a:cubicBezTo>
                  <a:pt x="213" y="231"/>
                  <a:pt x="237" y="209"/>
                  <a:pt x="276" y="185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PA_任意多边形 166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 flipH="1">
            <a:off x="-1181003" y="1331060"/>
            <a:ext cx="656692" cy="524681"/>
          </a:xfrm>
          <a:custGeom>
            <a:gdLst>
              <a:gd name="T0" fmla="*/ 405 w 661"/>
              <a:gd name="T1" fmla="*/ 371 h 528"/>
              <a:gd name="T2" fmla="*/ 256 w 661"/>
              <a:gd name="T3" fmla="*/ 139 h 528"/>
              <a:gd name="T4" fmla="*/ 351 w 661"/>
              <a:gd name="T5" fmla="*/ 315 h 528"/>
              <a:gd name="T6" fmla="*/ 614 w 661"/>
              <a:gd name="T7" fmla="*/ 30 h 528"/>
              <a:gd name="T8" fmla="*/ 643 w 661"/>
              <a:gd name="T9" fmla="*/ 232 h 528"/>
              <a:gd name="T10" fmla="*/ 560 w 661"/>
              <a:gd name="T11" fmla="*/ 351 h 528"/>
              <a:gd name="T12" fmla="*/ 324 w 661"/>
              <a:gd name="T13" fmla="*/ 528 h 528"/>
              <a:gd name="T14" fmla="*/ 0 w 661"/>
              <a:gd name="T15" fmla="*/ 488 h 528"/>
              <a:gd name="T16" fmla="*/ 155 w 661"/>
              <a:gd name="T17" fmla="*/ 93 h 528"/>
              <a:gd name="T18" fmla="*/ 477 w 661"/>
              <a:gd name="T19" fmla="*/ 338 h 528"/>
              <a:gd name="T20" fmla="*/ 507 w 661"/>
              <a:gd name="T21" fmla="*/ 326 h 528"/>
              <a:gd name="T22" fmla="*/ 465 w 661"/>
              <a:gd name="T23" fmla="*/ 279 h 528"/>
              <a:gd name="T24" fmla="*/ 414 w 661"/>
              <a:gd name="T25" fmla="*/ 162 h 528"/>
              <a:gd name="T26" fmla="*/ 472 w 661"/>
              <a:gd name="T27" fmla="*/ 77 h 528"/>
              <a:gd name="T28" fmla="*/ 503 w 661"/>
              <a:gd name="T29" fmla="*/ 64 h 528"/>
              <a:gd name="T30" fmla="*/ 548 w 661"/>
              <a:gd name="T31" fmla="*/ 64 h 528"/>
              <a:gd name="T32" fmla="*/ 509 w 661"/>
              <a:gd name="T33" fmla="*/ 80 h 528"/>
              <a:gd name="T34" fmla="*/ 479 w 661"/>
              <a:gd name="T35" fmla="*/ 92 h 528"/>
              <a:gd name="T36" fmla="*/ 430 w 661"/>
              <a:gd name="T37" fmla="*/ 163 h 528"/>
              <a:gd name="T38" fmla="*/ 482 w 661"/>
              <a:gd name="T39" fmla="*/ 274 h 528"/>
              <a:gd name="T40" fmla="*/ 503 w 661"/>
              <a:gd name="T41" fmla="*/ 296 h 528"/>
              <a:gd name="T42" fmla="*/ 529 w 661"/>
              <a:gd name="T43" fmla="*/ 331 h 528"/>
              <a:gd name="T44" fmla="*/ 627 w 661"/>
              <a:gd name="T45" fmla="*/ 228 h 528"/>
              <a:gd name="T46" fmla="*/ 645 w 661"/>
              <a:gd name="T47" fmla="*/ 138 h 528"/>
              <a:gd name="T48" fmla="*/ 593 w 661"/>
              <a:gd name="T49" fmla="*/ 57 h 528"/>
              <a:gd name="T50" fmla="*/ 593 w 661"/>
              <a:gd name="T51" fmla="*/ 11 h 528"/>
              <a:gd name="T52" fmla="*/ 195 w 661"/>
              <a:gd name="T53" fmla="*/ 108 h 528"/>
              <a:gd name="T54" fmla="*/ 245 w 661"/>
              <a:gd name="T55" fmla="*/ 286 h 528"/>
              <a:gd name="T56" fmla="*/ 145 w 661"/>
              <a:gd name="T57" fmla="*/ 300 h 528"/>
              <a:gd name="T58" fmla="*/ 218 w 661"/>
              <a:gd name="T59" fmla="*/ 366 h 528"/>
              <a:gd name="T60" fmla="*/ 154 w 661"/>
              <a:gd name="T61" fmla="*/ 338 h 528"/>
              <a:gd name="T62" fmla="*/ 303 w 661"/>
              <a:gd name="T63" fmla="*/ 371 h 528"/>
              <a:gd name="T64" fmla="*/ 204 w 661"/>
              <a:gd name="T65" fmla="*/ 467 h 528"/>
              <a:gd name="T66" fmla="*/ 303 w 661"/>
              <a:gd name="T67" fmla="*/ 371 h 5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61" h="528">
                <a:moveTo>
                  <a:pt x="346" y="419"/>
                </a:moveTo>
                <a:cubicBezTo>
                  <a:pt x="361" y="401"/>
                  <a:pt x="381" y="385"/>
                  <a:pt x="405" y="371"/>
                </a:cubicBezTo>
                <a:cubicBezTo>
                  <a:pt x="418" y="363"/>
                  <a:pt x="431" y="356"/>
                  <a:pt x="444" y="350"/>
                </a:cubicBezTo>
                <a:cubicBezTo>
                  <a:pt x="413" y="289"/>
                  <a:pt x="299" y="157"/>
                  <a:pt x="256" y="139"/>
                </a:cubicBezTo>
                <a:cubicBezTo>
                  <a:pt x="232" y="146"/>
                  <a:pt x="197" y="180"/>
                  <a:pt x="213" y="201"/>
                </a:cubicBezTo>
                <a:cubicBezTo>
                  <a:pt x="285" y="211"/>
                  <a:pt x="361" y="244"/>
                  <a:pt x="351" y="315"/>
                </a:cubicBezTo>
                <a:cubicBezTo>
                  <a:pt x="343" y="347"/>
                  <a:pt x="348" y="372"/>
                  <a:pt x="346" y="419"/>
                </a:cubicBezTo>
                <a:close/>
                <a:moveTo>
                  <a:pt x="614" y="30"/>
                </a:moveTo>
                <a:cubicBezTo>
                  <a:pt x="645" y="48"/>
                  <a:pt x="661" y="90"/>
                  <a:pt x="661" y="138"/>
                </a:cubicBezTo>
                <a:cubicBezTo>
                  <a:pt x="661" y="167"/>
                  <a:pt x="655" y="200"/>
                  <a:pt x="643" y="232"/>
                </a:cubicBezTo>
                <a:cubicBezTo>
                  <a:pt x="643" y="233"/>
                  <a:pt x="643" y="233"/>
                  <a:pt x="643" y="233"/>
                </a:cubicBezTo>
                <a:cubicBezTo>
                  <a:pt x="626" y="275"/>
                  <a:pt x="600" y="316"/>
                  <a:pt x="560" y="351"/>
                </a:cubicBezTo>
                <a:cubicBezTo>
                  <a:pt x="566" y="361"/>
                  <a:pt x="566" y="372"/>
                  <a:pt x="564" y="385"/>
                </a:cubicBezTo>
                <a:cubicBezTo>
                  <a:pt x="554" y="423"/>
                  <a:pt x="424" y="388"/>
                  <a:pt x="324" y="528"/>
                </a:cubicBezTo>
                <a:cubicBezTo>
                  <a:pt x="307" y="515"/>
                  <a:pt x="305" y="490"/>
                  <a:pt x="318" y="461"/>
                </a:cubicBezTo>
                <a:cubicBezTo>
                  <a:pt x="201" y="510"/>
                  <a:pt x="76" y="517"/>
                  <a:pt x="0" y="488"/>
                </a:cubicBezTo>
                <a:cubicBezTo>
                  <a:pt x="72" y="428"/>
                  <a:pt x="45" y="366"/>
                  <a:pt x="84" y="309"/>
                </a:cubicBezTo>
                <a:cubicBezTo>
                  <a:pt x="76" y="269"/>
                  <a:pt x="55" y="176"/>
                  <a:pt x="155" y="93"/>
                </a:cubicBezTo>
                <a:cubicBezTo>
                  <a:pt x="155" y="79"/>
                  <a:pt x="138" y="17"/>
                  <a:pt x="157" y="0"/>
                </a:cubicBezTo>
                <a:cubicBezTo>
                  <a:pt x="273" y="91"/>
                  <a:pt x="414" y="240"/>
                  <a:pt x="477" y="338"/>
                </a:cubicBezTo>
                <a:cubicBezTo>
                  <a:pt x="488" y="335"/>
                  <a:pt x="499" y="333"/>
                  <a:pt x="511" y="332"/>
                </a:cubicBezTo>
                <a:cubicBezTo>
                  <a:pt x="510" y="330"/>
                  <a:pt x="508" y="328"/>
                  <a:pt x="507" y="326"/>
                </a:cubicBezTo>
                <a:cubicBezTo>
                  <a:pt x="497" y="313"/>
                  <a:pt x="484" y="299"/>
                  <a:pt x="470" y="285"/>
                </a:cubicBezTo>
                <a:cubicBezTo>
                  <a:pt x="465" y="279"/>
                  <a:pt x="465" y="279"/>
                  <a:pt x="465" y="279"/>
                </a:cubicBezTo>
                <a:cubicBezTo>
                  <a:pt x="439" y="250"/>
                  <a:pt x="413" y="217"/>
                  <a:pt x="413" y="173"/>
                </a:cubicBezTo>
                <a:cubicBezTo>
                  <a:pt x="413" y="169"/>
                  <a:pt x="413" y="165"/>
                  <a:pt x="414" y="162"/>
                </a:cubicBezTo>
                <a:cubicBezTo>
                  <a:pt x="418" y="118"/>
                  <a:pt x="443" y="93"/>
                  <a:pt x="468" y="79"/>
                </a:cubicBezTo>
                <a:cubicBezTo>
                  <a:pt x="472" y="77"/>
                  <a:pt x="472" y="77"/>
                  <a:pt x="472" y="77"/>
                </a:cubicBezTo>
                <a:cubicBezTo>
                  <a:pt x="483" y="72"/>
                  <a:pt x="494" y="68"/>
                  <a:pt x="503" y="65"/>
                </a:cubicBezTo>
                <a:cubicBezTo>
                  <a:pt x="503" y="64"/>
                  <a:pt x="503" y="64"/>
                  <a:pt x="503" y="64"/>
                </a:cubicBezTo>
                <a:cubicBezTo>
                  <a:pt x="503" y="51"/>
                  <a:pt x="513" y="41"/>
                  <a:pt x="526" y="41"/>
                </a:cubicBezTo>
                <a:cubicBezTo>
                  <a:pt x="538" y="41"/>
                  <a:pt x="548" y="51"/>
                  <a:pt x="548" y="64"/>
                </a:cubicBezTo>
                <a:cubicBezTo>
                  <a:pt x="548" y="76"/>
                  <a:pt x="538" y="86"/>
                  <a:pt x="526" y="86"/>
                </a:cubicBezTo>
                <a:cubicBezTo>
                  <a:pt x="519" y="86"/>
                  <a:pt x="513" y="84"/>
                  <a:pt x="509" y="80"/>
                </a:cubicBezTo>
                <a:cubicBezTo>
                  <a:pt x="500" y="82"/>
                  <a:pt x="490" y="86"/>
                  <a:pt x="480" y="9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56" y="104"/>
                  <a:pt x="433" y="124"/>
                  <a:pt x="430" y="163"/>
                </a:cubicBezTo>
                <a:cubicBezTo>
                  <a:pt x="430" y="163"/>
                  <a:pt x="430" y="163"/>
                  <a:pt x="430" y="163"/>
                </a:cubicBezTo>
                <a:cubicBezTo>
                  <a:pt x="430" y="167"/>
                  <a:pt x="429" y="170"/>
                  <a:pt x="429" y="173"/>
                </a:cubicBezTo>
                <a:cubicBezTo>
                  <a:pt x="429" y="213"/>
                  <a:pt x="455" y="244"/>
                  <a:pt x="482" y="274"/>
                </a:cubicBezTo>
                <a:cubicBezTo>
                  <a:pt x="486" y="277"/>
                  <a:pt x="486" y="277"/>
                  <a:pt x="486" y="277"/>
                </a:cubicBezTo>
                <a:cubicBezTo>
                  <a:pt x="491" y="284"/>
                  <a:pt x="497" y="290"/>
                  <a:pt x="503" y="296"/>
                </a:cubicBezTo>
                <a:cubicBezTo>
                  <a:pt x="509" y="303"/>
                  <a:pt x="515" y="310"/>
                  <a:pt x="520" y="317"/>
                </a:cubicBezTo>
                <a:cubicBezTo>
                  <a:pt x="523" y="322"/>
                  <a:pt x="527" y="326"/>
                  <a:pt x="529" y="331"/>
                </a:cubicBezTo>
                <a:cubicBezTo>
                  <a:pt x="537" y="334"/>
                  <a:pt x="544" y="337"/>
                  <a:pt x="549" y="340"/>
                </a:cubicBezTo>
                <a:cubicBezTo>
                  <a:pt x="586" y="307"/>
                  <a:pt x="612" y="267"/>
                  <a:pt x="627" y="228"/>
                </a:cubicBezTo>
                <a:cubicBezTo>
                  <a:pt x="628" y="227"/>
                  <a:pt x="628" y="227"/>
                  <a:pt x="628" y="227"/>
                </a:cubicBezTo>
                <a:cubicBezTo>
                  <a:pt x="639" y="197"/>
                  <a:pt x="645" y="166"/>
                  <a:pt x="645" y="138"/>
                </a:cubicBezTo>
                <a:cubicBezTo>
                  <a:pt x="645" y="96"/>
                  <a:pt x="632" y="63"/>
                  <a:pt x="611" y="47"/>
                </a:cubicBezTo>
                <a:cubicBezTo>
                  <a:pt x="607" y="53"/>
                  <a:pt x="600" y="57"/>
                  <a:pt x="593" y="57"/>
                </a:cubicBezTo>
                <a:cubicBezTo>
                  <a:pt x="581" y="57"/>
                  <a:pt x="572" y="47"/>
                  <a:pt x="572" y="34"/>
                </a:cubicBezTo>
                <a:cubicBezTo>
                  <a:pt x="572" y="21"/>
                  <a:pt x="581" y="11"/>
                  <a:pt x="593" y="11"/>
                </a:cubicBezTo>
                <a:cubicBezTo>
                  <a:pt x="604" y="11"/>
                  <a:pt x="613" y="19"/>
                  <a:pt x="614" y="30"/>
                </a:cubicBezTo>
                <a:close/>
                <a:moveTo>
                  <a:pt x="195" y="108"/>
                </a:moveTo>
                <a:cubicBezTo>
                  <a:pt x="207" y="153"/>
                  <a:pt x="131" y="191"/>
                  <a:pt x="150" y="253"/>
                </a:cubicBezTo>
                <a:cubicBezTo>
                  <a:pt x="164" y="265"/>
                  <a:pt x="230" y="234"/>
                  <a:pt x="245" y="286"/>
                </a:cubicBezTo>
                <a:cubicBezTo>
                  <a:pt x="249" y="312"/>
                  <a:pt x="326" y="274"/>
                  <a:pt x="297" y="338"/>
                </a:cubicBezTo>
                <a:cubicBezTo>
                  <a:pt x="254" y="355"/>
                  <a:pt x="226" y="291"/>
                  <a:pt x="145" y="300"/>
                </a:cubicBezTo>
                <a:cubicBezTo>
                  <a:pt x="73" y="298"/>
                  <a:pt x="135" y="129"/>
                  <a:pt x="195" y="108"/>
                </a:cubicBezTo>
                <a:close/>
                <a:moveTo>
                  <a:pt x="218" y="366"/>
                </a:moveTo>
                <a:cubicBezTo>
                  <a:pt x="192" y="409"/>
                  <a:pt x="101" y="390"/>
                  <a:pt x="92" y="390"/>
                </a:cubicBezTo>
                <a:cubicBezTo>
                  <a:pt x="99" y="345"/>
                  <a:pt x="106" y="338"/>
                  <a:pt x="154" y="338"/>
                </a:cubicBezTo>
                <a:cubicBezTo>
                  <a:pt x="182" y="338"/>
                  <a:pt x="201" y="345"/>
                  <a:pt x="218" y="366"/>
                </a:cubicBezTo>
                <a:close/>
                <a:moveTo>
                  <a:pt x="303" y="371"/>
                </a:moveTo>
                <a:cubicBezTo>
                  <a:pt x="304" y="419"/>
                  <a:pt x="307" y="428"/>
                  <a:pt x="295" y="443"/>
                </a:cubicBezTo>
                <a:cubicBezTo>
                  <a:pt x="263" y="467"/>
                  <a:pt x="227" y="467"/>
                  <a:pt x="204" y="467"/>
                </a:cubicBezTo>
                <a:cubicBezTo>
                  <a:pt x="204" y="423"/>
                  <a:pt x="251" y="422"/>
                  <a:pt x="259" y="379"/>
                </a:cubicBezTo>
                <a:cubicBezTo>
                  <a:pt x="263" y="361"/>
                  <a:pt x="293" y="359"/>
                  <a:pt x="303" y="371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PA_任意多边形 167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 flipH="1">
            <a:off x="-895557" y="488125"/>
            <a:ext cx="501137" cy="399396"/>
          </a:xfrm>
          <a:custGeom>
            <a:gdLst>
              <a:gd name="T0" fmla="*/ 308 w 504"/>
              <a:gd name="T1" fmla="*/ 283 h 402"/>
              <a:gd name="T2" fmla="*/ 195 w 504"/>
              <a:gd name="T3" fmla="*/ 106 h 402"/>
              <a:gd name="T4" fmla="*/ 267 w 504"/>
              <a:gd name="T5" fmla="*/ 240 h 402"/>
              <a:gd name="T6" fmla="*/ 468 w 504"/>
              <a:gd name="T7" fmla="*/ 23 h 402"/>
              <a:gd name="T8" fmla="*/ 490 w 504"/>
              <a:gd name="T9" fmla="*/ 176 h 402"/>
              <a:gd name="T10" fmla="*/ 427 w 504"/>
              <a:gd name="T11" fmla="*/ 268 h 402"/>
              <a:gd name="T12" fmla="*/ 246 w 504"/>
              <a:gd name="T13" fmla="*/ 402 h 402"/>
              <a:gd name="T14" fmla="*/ 0 w 504"/>
              <a:gd name="T15" fmla="*/ 372 h 402"/>
              <a:gd name="T16" fmla="*/ 118 w 504"/>
              <a:gd name="T17" fmla="*/ 71 h 402"/>
              <a:gd name="T18" fmla="*/ 363 w 504"/>
              <a:gd name="T19" fmla="*/ 258 h 402"/>
              <a:gd name="T20" fmla="*/ 386 w 504"/>
              <a:gd name="T21" fmla="*/ 249 h 402"/>
              <a:gd name="T22" fmla="*/ 354 w 504"/>
              <a:gd name="T23" fmla="*/ 212 h 402"/>
              <a:gd name="T24" fmla="*/ 315 w 504"/>
              <a:gd name="T25" fmla="*/ 123 h 402"/>
              <a:gd name="T26" fmla="*/ 359 w 504"/>
              <a:gd name="T27" fmla="*/ 59 h 402"/>
              <a:gd name="T28" fmla="*/ 383 w 504"/>
              <a:gd name="T29" fmla="*/ 48 h 402"/>
              <a:gd name="T30" fmla="*/ 418 w 504"/>
              <a:gd name="T31" fmla="*/ 48 h 402"/>
              <a:gd name="T32" fmla="*/ 388 w 504"/>
              <a:gd name="T33" fmla="*/ 60 h 402"/>
              <a:gd name="T34" fmla="*/ 365 w 504"/>
              <a:gd name="T35" fmla="*/ 70 h 402"/>
              <a:gd name="T36" fmla="*/ 327 w 504"/>
              <a:gd name="T37" fmla="*/ 124 h 402"/>
              <a:gd name="T38" fmla="*/ 367 w 504"/>
              <a:gd name="T39" fmla="*/ 208 h 402"/>
              <a:gd name="T40" fmla="*/ 383 w 504"/>
              <a:gd name="T41" fmla="*/ 226 h 402"/>
              <a:gd name="T42" fmla="*/ 403 w 504"/>
              <a:gd name="T43" fmla="*/ 252 h 402"/>
              <a:gd name="T44" fmla="*/ 478 w 504"/>
              <a:gd name="T45" fmla="*/ 173 h 402"/>
              <a:gd name="T46" fmla="*/ 491 w 504"/>
              <a:gd name="T47" fmla="*/ 105 h 402"/>
              <a:gd name="T48" fmla="*/ 452 w 504"/>
              <a:gd name="T49" fmla="*/ 43 h 402"/>
              <a:gd name="T50" fmla="*/ 452 w 504"/>
              <a:gd name="T51" fmla="*/ 8 h 402"/>
              <a:gd name="T52" fmla="*/ 148 w 504"/>
              <a:gd name="T53" fmla="*/ 82 h 402"/>
              <a:gd name="T54" fmla="*/ 186 w 504"/>
              <a:gd name="T55" fmla="*/ 218 h 402"/>
              <a:gd name="T56" fmla="*/ 110 w 504"/>
              <a:gd name="T57" fmla="*/ 229 h 402"/>
              <a:gd name="T58" fmla="*/ 166 w 504"/>
              <a:gd name="T59" fmla="*/ 279 h 402"/>
              <a:gd name="T60" fmla="*/ 117 w 504"/>
              <a:gd name="T61" fmla="*/ 257 h 402"/>
              <a:gd name="T62" fmla="*/ 230 w 504"/>
              <a:gd name="T63" fmla="*/ 282 h 402"/>
              <a:gd name="T64" fmla="*/ 155 w 504"/>
              <a:gd name="T65" fmla="*/ 356 h 402"/>
              <a:gd name="T66" fmla="*/ 230 w 504"/>
              <a:gd name="T67" fmla="*/ 282 h 4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2" h="402">
                <a:moveTo>
                  <a:pt x="263" y="319"/>
                </a:moveTo>
                <a:cubicBezTo>
                  <a:pt x="275" y="306"/>
                  <a:pt x="290" y="293"/>
                  <a:pt x="308" y="283"/>
                </a:cubicBezTo>
                <a:cubicBezTo>
                  <a:pt x="318" y="276"/>
                  <a:pt x="328" y="271"/>
                  <a:pt x="338" y="267"/>
                </a:cubicBezTo>
                <a:cubicBezTo>
                  <a:pt x="315" y="220"/>
                  <a:pt x="227" y="120"/>
                  <a:pt x="195" y="106"/>
                </a:cubicBezTo>
                <a:cubicBezTo>
                  <a:pt x="177" y="111"/>
                  <a:pt x="149" y="137"/>
                  <a:pt x="162" y="153"/>
                </a:cubicBezTo>
                <a:cubicBezTo>
                  <a:pt x="216" y="160"/>
                  <a:pt x="274" y="186"/>
                  <a:pt x="267" y="240"/>
                </a:cubicBezTo>
                <a:cubicBezTo>
                  <a:pt x="261" y="264"/>
                  <a:pt x="265" y="283"/>
                  <a:pt x="263" y="319"/>
                </a:cubicBezTo>
                <a:close/>
                <a:moveTo>
                  <a:pt x="468" y="23"/>
                </a:moveTo>
                <a:cubicBezTo>
                  <a:pt x="492" y="36"/>
                  <a:pt x="504" y="69"/>
                  <a:pt x="504" y="105"/>
                </a:cubicBezTo>
                <a:cubicBezTo>
                  <a:pt x="504" y="127"/>
                  <a:pt x="499" y="152"/>
                  <a:pt x="490" y="176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77" y="209"/>
                  <a:pt x="457" y="241"/>
                  <a:pt x="427" y="268"/>
                </a:cubicBezTo>
                <a:cubicBezTo>
                  <a:pt x="431" y="275"/>
                  <a:pt x="431" y="283"/>
                  <a:pt x="430" y="294"/>
                </a:cubicBezTo>
                <a:cubicBezTo>
                  <a:pt x="422" y="323"/>
                  <a:pt x="323" y="295"/>
                  <a:pt x="246" y="402"/>
                </a:cubicBezTo>
                <a:cubicBezTo>
                  <a:pt x="233" y="393"/>
                  <a:pt x="232" y="373"/>
                  <a:pt x="242" y="351"/>
                </a:cubicBezTo>
                <a:cubicBezTo>
                  <a:pt x="153" y="389"/>
                  <a:pt x="57" y="394"/>
                  <a:pt x="0" y="372"/>
                </a:cubicBezTo>
                <a:cubicBezTo>
                  <a:pt x="54" y="326"/>
                  <a:pt x="34" y="279"/>
                  <a:pt x="63" y="236"/>
                </a:cubicBezTo>
                <a:cubicBezTo>
                  <a:pt x="58" y="205"/>
                  <a:pt x="41" y="134"/>
                  <a:pt x="118" y="71"/>
                </a:cubicBezTo>
                <a:cubicBezTo>
                  <a:pt x="118" y="60"/>
                  <a:pt x="105" y="12"/>
                  <a:pt x="119" y="0"/>
                </a:cubicBezTo>
                <a:cubicBezTo>
                  <a:pt x="208" y="69"/>
                  <a:pt x="316" y="183"/>
                  <a:pt x="363" y="258"/>
                </a:cubicBezTo>
                <a:cubicBezTo>
                  <a:pt x="371" y="255"/>
                  <a:pt x="380" y="254"/>
                  <a:pt x="389" y="253"/>
                </a:cubicBezTo>
                <a:cubicBezTo>
                  <a:pt x="388" y="251"/>
                  <a:pt x="387" y="250"/>
                  <a:pt x="386" y="249"/>
                </a:cubicBezTo>
                <a:cubicBezTo>
                  <a:pt x="379" y="239"/>
                  <a:pt x="369" y="228"/>
                  <a:pt x="358" y="217"/>
                </a:cubicBezTo>
                <a:cubicBezTo>
                  <a:pt x="354" y="212"/>
                  <a:pt x="354" y="212"/>
                  <a:pt x="354" y="212"/>
                </a:cubicBezTo>
                <a:cubicBezTo>
                  <a:pt x="334" y="190"/>
                  <a:pt x="315" y="165"/>
                  <a:pt x="315" y="132"/>
                </a:cubicBezTo>
                <a:cubicBezTo>
                  <a:pt x="315" y="129"/>
                  <a:pt x="315" y="126"/>
                  <a:pt x="315" y="123"/>
                </a:cubicBezTo>
                <a:cubicBezTo>
                  <a:pt x="318" y="90"/>
                  <a:pt x="337" y="71"/>
                  <a:pt x="356" y="60"/>
                </a:cubicBezTo>
                <a:cubicBezTo>
                  <a:pt x="359" y="59"/>
                  <a:pt x="359" y="59"/>
                  <a:pt x="359" y="59"/>
                </a:cubicBezTo>
                <a:cubicBezTo>
                  <a:pt x="368" y="54"/>
                  <a:pt x="376" y="51"/>
                  <a:pt x="383" y="49"/>
                </a:cubicBezTo>
                <a:cubicBezTo>
                  <a:pt x="383" y="49"/>
                  <a:pt x="383" y="49"/>
                  <a:pt x="383" y="48"/>
                </a:cubicBezTo>
                <a:cubicBezTo>
                  <a:pt x="383" y="39"/>
                  <a:pt x="391" y="31"/>
                  <a:pt x="400" y="31"/>
                </a:cubicBezTo>
                <a:cubicBezTo>
                  <a:pt x="410" y="31"/>
                  <a:pt x="418" y="39"/>
                  <a:pt x="418" y="48"/>
                </a:cubicBezTo>
                <a:cubicBezTo>
                  <a:pt x="418" y="58"/>
                  <a:pt x="410" y="66"/>
                  <a:pt x="400" y="66"/>
                </a:cubicBezTo>
                <a:cubicBezTo>
                  <a:pt x="395" y="66"/>
                  <a:pt x="391" y="64"/>
                  <a:pt x="388" y="60"/>
                </a:cubicBezTo>
                <a:cubicBezTo>
                  <a:pt x="381" y="62"/>
                  <a:pt x="373" y="65"/>
                  <a:pt x="366" y="69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47" y="79"/>
                  <a:pt x="330" y="94"/>
                  <a:pt x="327" y="124"/>
                </a:cubicBezTo>
                <a:cubicBezTo>
                  <a:pt x="327" y="124"/>
                  <a:pt x="327" y="124"/>
                  <a:pt x="327" y="124"/>
                </a:cubicBezTo>
                <a:cubicBezTo>
                  <a:pt x="327" y="127"/>
                  <a:pt x="327" y="129"/>
                  <a:pt x="327" y="132"/>
                </a:cubicBezTo>
                <a:cubicBezTo>
                  <a:pt x="327" y="162"/>
                  <a:pt x="346" y="186"/>
                  <a:pt x="367" y="208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4" y="216"/>
                  <a:pt x="379" y="221"/>
                  <a:pt x="383" y="226"/>
                </a:cubicBezTo>
                <a:cubicBezTo>
                  <a:pt x="388" y="231"/>
                  <a:pt x="392" y="236"/>
                  <a:pt x="396" y="241"/>
                </a:cubicBezTo>
                <a:cubicBezTo>
                  <a:pt x="399" y="245"/>
                  <a:pt x="401" y="248"/>
                  <a:pt x="403" y="252"/>
                </a:cubicBezTo>
                <a:cubicBezTo>
                  <a:pt x="409" y="254"/>
                  <a:pt x="414" y="257"/>
                  <a:pt x="418" y="259"/>
                </a:cubicBezTo>
                <a:cubicBezTo>
                  <a:pt x="447" y="234"/>
                  <a:pt x="466" y="204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87" y="150"/>
                  <a:pt x="491" y="126"/>
                  <a:pt x="491" y="105"/>
                </a:cubicBezTo>
                <a:cubicBezTo>
                  <a:pt x="491" y="73"/>
                  <a:pt x="481" y="48"/>
                  <a:pt x="465" y="36"/>
                </a:cubicBezTo>
                <a:cubicBezTo>
                  <a:pt x="462" y="40"/>
                  <a:pt x="457" y="43"/>
                  <a:pt x="452" y="43"/>
                </a:cubicBezTo>
                <a:cubicBezTo>
                  <a:pt x="443" y="43"/>
                  <a:pt x="436" y="35"/>
                  <a:pt x="436" y="26"/>
                </a:cubicBezTo>
                <a:cubicBezTo>
                  <a:pt x="436" y="16"/>
                  <a:pt x="443" y="8"/>
                  <a:pt x="452" y="8"/>
                </a:cubicBezTo>
                <a:cubicBezTo>
                  <a:pt x="460" y="8"/>
                  <a:pt x="467" y="14"/>
                  <a:pt x="468" y="23"/>
                </a:cubicBezTo>
                <a:close/>
                <a:moveTo>
                  <a:pt x="148" y="82"/>
                </a:moveTo>
                <a:cubicBezTo>
                  <a:pt x="157" y="116"/>
                  <a:pt x="99" y="145"/>
                  <a:pt x="113" y="192"/>
                </a:cubicBezTo>
                <a:cubicBezTo>
                  <a:pt x="124" y="202"/>
                  <a:pt x="175" y="178"/>
                  <a:pt x="186" y="218"/>
                </a:cubicBezTo>
                <a:cubicBezTo>
                  <a:pt x="190" y="238"/>
                  <a:pt x="248" y="209"/>
                  <a:pt x="226" y="258"/>
                </a:cubicBezTo>
                <a:cubicBezTo>
                  <a:pt x="193" y="270"/>
                  <a:pt x="172" y="222"/>
                  <a:pt x="110" y="229"/>
                </a:cubicBezTo>
                <a:cubicBezTo>
                  <a:pt x="55" y="227"/>
                  <a:pt x="103" y="98"/>
                  <a:pt x="148" y="82"/>
                </a:cubicBezTo>
                <a:close/>
                <a:moveTo>
                  <a:pt x="166" y="279"/>
                </a:moveTo>
                <a:cubicBezTo>
                  <a:pt x="146" y="312"/>
                  <a:pt x="77" y="297"/>
                  <a:pt x="70" y="297"/>
                </a:cubicBezTo>
                <a:cubicBezTo>
                  <a:pt x="75" y="263"/>
                  <a:pt x="80" y="257"/>
                  <a:pt x="117" y="257"/>
                </a:cubicBezTo>
                <a:cubicBezTo>
                  <a:pt x="138" y="257"/>
                  <a:pt x="153" y="263"/>
                  <a:pt x="166" y="279"/>
                </a:cubicBezTo>
                <a:close/>
                <a:moveTo>
                  <a:pt x="230" y="282"/>
                </a:moveTo>
                <a:cubicBezTo>
                  <a:pt x="231" y="319"/>
                  <a:pt x="233" y="326"/>
                  <a:pt x="224" y="338"/>
                </a:cubicBezTo>
                <a:cubicBezTo>
                  <a:pt x="200" y="356"/>
                  <a:pt x="172" y="356"/>
                  <a:pt x="155" y="356"/>
                </a:cubicBezTo>
                <a:cubicBezTo>
                  <a:pt x="155" y="322"/>
                  <a:pt x="191" y="321"/>
                  <a:pt x="197" y="289"/>
                </a:cubicBezTo>
                <a:cubicBezTo>
                  <a:pt x="200" y="275"/>
                  <a:pt x="223" y="273"/>
                  <a:pt x="230" y="28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PA_任意多边形 168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 flipH="1">
            <a:off x="-936474" y="1963608"/>
            <a:ext cx="415372" cy="436393"/>
          </a:xfrm>
          <a:custGeom>
            <a:gdLst>
              <a:gd name="T0" fmla="*/ 231 w 418"/>
              <a:gd name="T1" fmla="*/ 182 h 439"/>
              <a:gd name="T2" fmla="*/ 219 w 418"/>
              <a:gd name="T3" fmla="*/ 292 h 439"/>
              <a:gd name="T4" fmla="*/ 230 w 418"/>
              <a:gd name="T5" fmla="*/ 296 h 439"/>
              <a:gd name="T6" fmla="*/ 202 w 418"/>
              <a:gd name="T7" fmla="*/ 286 h 439"/>
              <a:gd name="T8" fmla="*/ 194 w 418"/>
              <a:gd name="T9" fmla="*/ 295 h 439"/>
              <a:gd name="T10" fmla="*/ 186 w 418"/>
              <a:gd name="T11" fmla="*/ 294 h 439"/>
              <a:gd name="T12" fmla="*/ 151 w 418"/>
              <a:gd name="T13" fmla="*/ 271 h 439"/>
              <a:gd name="T14" fmla="*/ 151 w 418"/>
              <a:gd name="T15" fmla="*/ 283 h 439"/>
              <a:gd name="T16" fmla="*/ 153 w 418"/>
              <a:gd name="T17" fmla="*/ 253 h 439"/>
              <a:gd name="T18" fmla="*/ 142 w 418"/>
              <a:gd name="T19" fmla="*/ 248 h 439"/>
              <a:gd name="T20" fmla="*/ 141 w 418"/>
              <a:gd name="T21" fmla="*/ 240 h 439"/>
              <a:gd name="T22" fmla="*/ 155 w 418"/>
              <a:gd name="T23" fmla="*/ 200 h 439"/>
              <a:gd name="T24" fmla="*/ 143 w 418"/>
              <a:gd name="T25" fmla="*/ 203 h 439"/>
              <a:gd name="T26" fmla="*/ 173 w 418"/>
              <a:gd name="T27" fmla="*/ 196 h 439"/>
              <a:gd name="T28" fmla="*/ 175 w 418"/>
              <a:gd name="T29" fmla="*/ 184 h 439"/>
              <a:gd name="T30" fmla="*/ 251 w 418"/>
              <a:gd name="T31" fmla="*/ 197 h 439"/>
              <a:gd name="T32" fmla="*/ 264 w 418"/>
              <a:gd name="T33" fmla="*/ 237 h 439"/>
              <a:gd name="T34" fmla="*/ 272 w 418"/>
              <a:gd name="T35" fmla="*/ 227 h 439"/>
              <a:gd name="T36" fmla="*/ 251 w 418"/>
              <a:gd name="T37" fmla="*/ 250 h 439"/>
              <a:gd name="T38" fmla="*/ 257 w 418"/>
              <a:gd name="T39" fmla="*/ 261 h 439"/>
              <a:gd name="T40" fmla="*/ 253 w 418"/>
              <a:gd name="T41" fmla="*/ 267 h 439"/>
              <a:gd name="T42" fmla="*/ 199 w 418"/>
              <a:gd name="T43" fmla="*/ 177 h 439"/>
              <a:gd name="T44" fmla="*/ 188 w 418"/>
              <a:gd name="T45" fmla="*/ 170 h 439"/>
              <a:gd name="T46" fmla="*/ 214 w 418"/>
              <a:gd name="T47" fmla="*/ 186 h 439"/>
              <a:gd name="T48" fmla="*/ 224 w 418"/>
              <a:gd name="T49" fmla="*/ 179 h 439"/>
              <a:gd name="T50" fmla="*/ 166 w 418"/>
              <a:gd name="T51" fmla="*/ 258 h 439"/>
              <a:gd name="T52" fmla="*/ 223 w 418"/>
              <a:gd name="T53" fmla="*/ 223 h 439"/>
              <a:gd name="T54" fmla="*/ 192 w 418"/>
              <a:gd name="T55" fmla="*/ 216 h 439"/>
              <a:gd name="T56" fmla="*/ 8 w 418"/>
              <a:gd name="T57" fmla="*/ 119 h 439"/>
              <a:gd name="T58" fmla="*/ 50 w 418"/>
              <a:gd name="T59" fmla="*/ 71 h 439"/>
              <a:gd name="T60" fmla="*/ 108 w 418"/>
              <a:gd name="T61" fmla="*/ 222 h 439"/>
              <a:gd name="T62" fmla="*/ 105 w 418"/>
              <a:gd name="T63" fmla="*/ 407 h 439"/>
              <a:gd name="T64" fmla="*/ 203 w 418"/>
              <a:gd name="T65" fmla="*/ 401 h 439"/>
              <a:gd name="T66" fmla="*/ 300 w 418"/>
              <a:gd name="T67" fmla="*/ 290 h 439"/>
              <a:gd name="T68" fmla="*/ 384 w 418"/>
              <a:gd name="T69" fmla="*/ 149 h 439"/>
              <a:gd name="T70" fmla="*/ 207 w 418"/>
              <a:gd name="T71" fmla="*/ 48 h 439"/>
              <a:gd name="T72" fmla="*/ 165 w 418"/>
              <a:gd name="T73" fmla="*/ 124 h 439"/>
              <a:gd name="T74" fmla="*/ 6 w 418"/>
              <a:gd name="T75" fmla="*/ 188 h 439"/>
              <a:gd name="T76" fmla="*/ 87 w 418"/>
              <a:gd name="T77" fmla="*/ 403 h 439"/>
              <a:gd name="T78" fmla="*/ 213 w 418"/>
              <a:gd name="T79" fmla="*/ 415 h 439"/>
              <a:gd name="T80" fmla="*/ 227 w 418"/>
              <a:gd name="T81" fmla="*/ 405 h 439"/>
              <a:gd name="T82" fmla="*/ 415 w 418"/>
              <a:gd name="T83" fmla="*/ 199 h 439"/>
              <a:gd name="T84" fmla="*/ 394 w 418"/>
              <a:gd name="T85" fmla="*/ 260 h 439"/>
              <a:gd name="T86" fmla="*/ 184 w 418"/>
              <a:gd name="T87" fmla="*/ 22 h 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439">
                <a:moveTo>
                  <a:pt x="245" y="191"/>
                </a:moveTo>
                <a:cubicBezTo>
                  <a:pt x="243" y="195"/>
                  <a:pt x="237" y="196"/>
                  <a:pt x="233" y="194"/>
                </a:cubicBezTo>
                <a:cubicBezTo>
                  <a:pt x="229" y="191"/>
                  <a:pt x="228" y="186"/>
                  <a:pt x="231" y="182"/>
                </a:cubicBezTo>
                <a:cubicBezTo>
                  <a:pt x="234" y="178"/>
                  <a:pt x="239" y="177"/>
                  <a:pt x="243" y="179"/>
                </a:cubicBezTo>
                <a:cubicBezTo>
                  <a:pt x="247" y="182"/>
                  <a:pt x="248" y="187"/>
                  <a:pt x="245" y="191"/>
                </a:cubicBezTo>
                <a:close/>
                <a:moveTo>
                  <a:pt x="219" y="292"/>
                </a:moveTo>
                <a:cubicBezTo>
                  <a:pt x="217" y="288"/>
                  <a:pt x="219" y="283"/>
                  <a:pt x="223" y="281"/>
                </a:cubicBezTo>
                <a:cubicBezTo>
                  <a:pt x="227" y="279"/>
                  <a:pt x="232" y="280"/>
                  <a:pt x="235" y="285"/>
                </a:cubicBezTo>
                <a:cubicBezTo>
                  <a:pt x="237" y="289"/>
                  <a:pt x="235" y="294"/>
                  <a:pt x="230" y="296"/>
                </a:cubicBezTo>
                <a:cubicBezTo>
                  <a:pt x="226" y="298"/>
                  <a:pt x="221" y="297"/>
                  <a:pt x="219" y="292"/>
                </a:cubicBezTo>
                <a:close/>
                <a:moveTo>
                  <a:pt x="194" y="295"/>
                </a:moveTo>
                <a:cubicBezTo>
                  <a:pt x="194" y="290"/>
                  <a:pt x="197" y="286"/>
                  <a:pt x="202" y="286"/>
                </a:cubicBezTo>
                <a:cubicBezTo>
                  <a:pt x="207" y="286"/>
                  <a:pt x="211" y="289"/>
                  <a:pt x="211" y="294"/>
                </a:cubicBezTo>
                <a:cubicBezTo>
                  <a:pt x="211" y="299"/>
                  <a:pt x="208" y="303"/>
                  <a:pt x="203" y="303"/>
                </a:cubicBezTo>
                <a:cubicBezTo>
                  <a:pt x="198" y="304"/>
                  <a:pt x="194" y="300"/>
                  <a:pt x="194" y="295"/>
                </a:cubicBezTo>
                <a:close/>
                <a:moveTo>
                  <a:pt x="170" y="288"/>
                </a:moveTo>
                <a:cubicBezTo>
                  <a:pt x="172" y="283"/>
                  <a:pt x="177" y="281"/>
                  <a:pt x="181" y="283"/>
                </a:cubicBezTo>
                <a:cubicBezTo>
                  <a:pt x="186" y="284"/>
                  <a:pt x="188" y="289"/>
                  <a:pt x="186" y="294"/>
                </a:cubicBezTo>
                <a:cubicBezTo>
                  <a:pt x="184" y="298"/>
                  <a:pt x="179" y="301"/>
                  <a:pt x="175" y="299"/>
                </a:cubicBezTo>
                <a:cubicBezTo>
                  <a:pt x="170" y="297"/>
                  <a:pt x="168" y="292"/>
                  <a:pt x="170" y="288"/>
                </a:cubicBezTo>
                <a:close/>
                <a:moveTo>
                  <a:pt x="151" y="271"/>
                </a:moveTo>
                <a:cubicBezTo>
                  <a:pt x="155" y="268"/>
                  <a:pt x="160" y="268"/>
                  <a:pt x="164" y="271"/>
                </a:cubicBezTo>
                <a:cubicBezTo>
                  <a:pt x="167" y="275"/>
                  <a:pt x="167" y="280"/>
                  <a:pt x="163" y="283"/>
                </a:cubicBezTo>
                <a:cubicBezTo>
                  <a:pt x="160" y="287"/>
                  <a:pt x="154" y="287"/>
                  <a:pt x="151" y="283"/>
                </a:cubicBezTo>
                <a:cubicBezTo>
                  <a:pt x="148" y="280"/>
                  <a:pt x="148" y="274"/>
                  <a:pt x="151" y="271"/>
                </a:cubicBezTo>
                <a:close/>
                <a:moveTo>
                  <a:pt x="142" y="248"/>
                </a:moveTo>
                <a:cubicBezTo>
                  <a:pt x="146" y="246"/>
                  <a:pt x="151" y="249"/>
                  <a:pt x="153" y="253"/>
                </a:cubicBezTo>
                <a:cubicBezTo>
                  <a:pt x="154" y="258"/>
                  <a:pt x="152" y="263"/>
                  <a:pt x="147" y="264"/>
                </a:cubicBezTo>
                <a:cubicBezTo>
                  <a:pt x="143" y="266"/>
                  <a:pt x="138" y="263"/>
                  <a:pt x="136" y="259"/>
                </a:cubicBezTo>
                <a:cubicBezTo>
                  <a:pt x="135" y="254"/>
                  <a:pt x="137" y="249"/>
                  <a:pt x="142" y="248"/>
                </a:cubicBezTo>
                <a:close/>
                <a:moveTo>
                  <a:pt x="144" y="223"/>
                </a:moveTo>
                <a:cubicBezTo>
                  <a:pt x="148" y="223"/>
                  <a:pt x="152" y="228"/>
                  <a:pt x="151" y="232"/>
                </a:cubicBezTo>
                <a:cubicBezTo>
                  <a:pt x="150" y="237"/>
                  <a:pt x="146" y="240"/>
                  <a:pt x="141" y="240"/>
                </a:cubicBezTo>
                <a:cubicBezTo>
                  <a:pt x="137" y="239"/>
                  <a:pt x="133" y="235"/>
                  <a:pt x="134" y="230"/>
                </a:cubicBezTo>
                <a:cubicBezTo>
                  <a:pt x="135" y="225"/>
                  <a:pt x="139" y="222"/>
                  <a:pt x="144" y="223"/>
                </a:cubicBezTo>
                <a:close/>
                <a:moveTo>
                  <a:pt x="155" y="200"/>
                </a:moveTo>
                <a:cubicBezTo>
                  <a:pt x="159" y="203"/>
                  <a:pt x="161" y="208"/>
                  <a:pt x="158" y="212"/>
                </a:cubicBezTo>
                <a:cubicBezTo>
                  <a:pt x="156" y="216"/>
                  <a:pt x="150" y="218"/>
                  <a:pt x="146" y="215"/>
                </a:cubicBezTo>
                <a:cubicBezTo>
                  <a:pt x="142" y="213"/>
                  <a:pt x="141" y="207"/>
                  <a:pt x="143" y="203"/>
                </a:cubicBezTo>
                <a:cubicBezTo>
                  <a:pt x="146" y="199"/>
                  <a:pt x="151" y="198"/>
                  <a:pt x="155" y="200"/>
                </a:cubicBezTo>
                <a:close/>
                <a:moveTo>
                  <a:pt x="175" y="184"/>
                </a:moveTo>
                <a:cubicBezTo>
                  <a:pt x="178" y="188"/>
                  <a:pt x="177" y="194"/>
                  <a:pt x="173" y="196"/>
                </a:cubicBezTo>
                <a:cubicBezTo>
                  <a:pt x="169" y="199"/>
                  <a:pt x="164" y="198"/>
                  <a:pt x="161" y="195"/>
                </a:cubicBezTo>
                <a:cubicBezTo>
                  <a:pt x="158" y="191"/>
                  <a:pt x="159" y="185"/>
                  <a:pt x="163" y="183"/>
                </a:cubicBezTo>
                <a:cubicBezTo>
                  <a:pt x="166" y="180"/>
                  <a:pt x="172" y="181"/>
                  <a:pt x="175" y="184"/>
                </a:cubicBezTo>
                <a:close/>
                <a:moveTo>
                  <a:pt x="260" y="212"/>
                </a:moveTo>
                <a:cubicBezTo>
                  <a:pt x="256" y="214"/>
                  <a:pt x="250" y="213"/>
                  <a:pt x="248" y="209"/>
                </a:cubicBezTo>
                <a:cubicBezTo>
                  <a:pt x="245" y="205"/>
                  <a:pt x="247" y="199"/>
                  <a:pt x="251" y="197"/>
                </a:cubicBezTo>
                <a:cubicBezTo>
                  <a:pt x="255" y="194"/>
                  <a:pt x="260" y="196"/>
                  <a:pt x="263" y="200"/>
                </a:cubicBezTo>
                <a:cubicBezTo>
                  <a:pt x="265" y="204"/>
                  <a:pt x="264" y="209"/>
                  <a:pt x="260" y="212"/>
                </a:cubicBezTo>
                <a:close/>
                <a:moveTo>
                  <a:pt x="264" y="237"/>
                </a:moveTo>
                <a:cubicBezTo>
                  <a:pt x="259" y="237"/>
                  <a:pt x="255" y="233"/>
                  <a:pt x="254" y="229"/>
                </a:cubicBezTo>
                <a:cubicBezTo>
                  <a:pt x="254" y="224"/>
                  <a:pt x="257" y="220"/>
                  <a:pt x="262" y="219"/>
                </a:cubicBezTo>
                <a:cubicBezTo>
                  <a:pt x="267" y="219"/>
                  <a:pt x="271" y="222"/>
                  <a:pt x="272" y="227"/>
                </a:cubicBezTo>
                <a:cubicBezTo>
                  <a:pt x="272" y="232"/>
                  <a:pt x="268" y="236"/>
                  <a:pt x="264" y="237"/>
                </a:cubicBezTo>
                <a:close/>
                <a:moveTo>
                  <a:pt x="257" y="261"/>
                </a:moveTo>
                <a:cubicBezTo>
                  <a:pt x="252" y="259"/>
                  <a:pt x="250" y="254"/>
                  <a:pt x="251" y="250"/>
                </a:cubicBezTo>
                <a:cubicBezTo>
                  <a:pt x="253" y="245"/>
                  <a:pt x="258" y="243"/>
                  <a:pt x="263" y="244"/>
                </a:cubicBezTo>
                <a:cubicBezTo>
                  <a:pt x="267" y="246"/>
                  <a:pt x="269" y="251"/>
                  <a:pt x="268" y="255"/>
                </a:cubicBezTo>
                <a:cubicBezTo>
                  <a:pt x="266" y="260"/>
                  <a:pt x="261" y="262"/>
                  <a:pt x="257" y="261"/>
                </a:cubicBezTo>
                <a:close/>
                <a:moveTo>
                  <a:pt x="241" y="280"/>
                </a:moveTo>
                <a:cubicBezTo>
                  <a:pt x="237" y="277"/>
                  <a:pt x="237" y="271"/>
                  <a:pt x="240" y="268"/>
                </a:cubicBezTo>
                <a:cubicBezTo>
                  <a:pt x="244" y="264"/>
                  <a:pt x="249" y="264"/>
                  <a:pt x="253" y="267"/>
                </a:cubicBezTo>
                <a:cubicBezTo>
                  <a:pt x="256" y="271"/>
                  <a:pt x="256" y="276"/>
                  <a:pt x="253" y="280"/>
                </a:cubicBezTo>
                <a:cubicBezTo>
                  <a:pt x="250" y="283"/>
                  <a:pt x="244" y="283"/>
                  <a:pt x="241" y="280"/>
                </a:cubicBezTo>
                <a:close/>
                <a:moveTo>
                  <a:pt x="199" y="177"/>
                </a:moveTo>
                <a:cubicBezTo>
                  <a:pt x="200" y="181"/>
                  <a:pt x="197" y="186"/>
                  <a:pt x="192" y="187"/>
                </a:cubicBezTo>
                <a:cubicBezTo>
                  <a:pt x="188" y="188"/>
                  <a:pt x="183" y="186"/>
                  <a:pt x="182" y="181"/>
                </a:cubicBezTo>
                <a:cubicBezTo>
                  <a:pt x="181" y="176"/>
                  <a:pt x="183" y="172"/>
                  <a:pt x="188" y="170"/>
                </a:cubicBezTo>
                <a:cubicBezTo>
                  <a:pt x="193" y="169"/>
                  <a:pt x="197" y="172"/>
                  <a:pt x="199" y="177"/>
                </a:cubicBezTo>
                <a:close/>
                <a:moveTo>
                  <a:pt x="224" y="179"/>
                </a:moveTo>
                <a:cubicBezTo>
                  <a:pt x="223" y="184"/>
                  <a:pt x="218" y="187"/>
                  <a:pt x="214" y="186"/>
                </a:cubicBezTo>
                <a:cubicBezTo>
                  <a:pt x="209" y="185"/>
                  <a:pt x="206" y="181"/>
                  <a:pt x="206" y="176"/>
                </a:cubicBezTo>
                <a:cubicBezTo>
                  <a:pt x="207" y="172"/>
                  <a:pt x="212" y="168"/>
                  <a:pt x="216" y="169"/>
                </a:cubicBezTo>
                <a:cubicBezTo>
                  <a:pt x="221" y="170"/>
                  <a:pt x="224" y="174"/>
                  <a:pt x="224" y="179"/>
                </a:cubicBezTo>
                <a:close/>
                <a:moveTo>
                  <a:pt x="240" y="213"/>
                </a:moveTo>
                <a:cubicBezTo>
                  <a:pt x="252" y="233"/>
                  <a:pt x="245" y="258"/>
                  <a:pt x="224" y="270"/>
                </a:cubicBezTo>
                <a:cubicBezTo>
                  <a:pt x="203" y="283"/>
                  <a:pt x="178" y="277"/>
                  <a:pt x="166" y="258"/>
                </a:cubicBezTo>
                <a:cubicBezTo>
                  <a:pt x="154" y="238"/>
                  <a:pt x="162" y="213"/>
                  <a:pt x="182" y="200"/>
                </a:cubicBezTo>
                <a:cubicBezTo>
                  <a:pt x="203" y="188"/>
                  <a:pt x="229" y="194"/>
                  <a:pt x="240" y="213"/>
                </a:cubicBezTo>
                <a:close/>
                <a:moveTo>
                  <a:pt x="223" y="223"/>
                </a:moveTo>
                <a:cubicBezTo>
                  <a:pt x="230" y="234"/>
                  <a:pt x="226" y="248"/>
                  <a:pt x="214" y="254"/>
                </a:cubicBezTo>
                <a:cubicBezTo>
                  <a:pt x="203" y="261"/>
                  <a:pt x="189" y="258"/>
                  <a:pt x="183" y="247"/>
                </a:cubicBezTo>
                <a:cubicBezTo>
                  <a:pt x="177" y="237"/>
                  <a:pt x="181" y="223"/>
                  <a:pt x="192" y="216"/>
                </a:cubicBezTo>
                <a:cubicBezTo>
                  <a:pt x="203" y="210"/>
                  <a:pt x="217" y="213"/>
                  <a:pt x="223" y="223"/>
                </a:cubicBezTo>
                <a:close/>
                <a:moveTo>
                  <a:pt x="50" y="71"/>
                </a:moveTo>
                <a:cubicBezTo>
                  <a:pt x="33" y="78"/>
                  <a:pt x="18" y="94"/>
                  <a:pt x="8" y="119"/>
                </a:cubicBezTo>
                <a:cubicBezTo>
                  <a:pt x="2" y="138"/>
                  <a:pt x="0" y="155"/>
                  <a:pt x="2" y="169"/>
                </a:cubicBezTo>
                <a:cubicBezTo>
                  <a:pt x="23" y="148"/>
                  <a:pt x="38" y="121"/>
                  <a:pt x="46" y="91"/>
                </a:cubicBezTo>
                <a:cubicBezTo>
                  <a:pt x="48" y="85"/>
                  <a:pt x="49" y="78"/>
                  <a:pt x="50" y="71"/>
                </a:cubicBezTo>
                <a:close/>
                <a:moveTo>
                  <a:pt x="6" y="188"/>
                </a:moveTo>
                <a:cubicBezTo>
                  <a:pt x="15" y="206"/>
                  <a:pt x="31" y="215"/>
                  <a:pt x="54" y="209"/>
                </a:cubicBezTo>
                <a:cubicBezTo>
                  <a:pt x="99" y="200"/>
                  <a:pt x="103" y="218"/>
                  <a:pt x="108" y="222"/>
                </a:cubicBezTo>
                <a:cubicBezTo>
                  <a:pt x="60" y="227"/>
                  <a:pt x="33" y="256"/>
                  <a:pt x="27" y="293"/>
                </a:cubicBezTo>
                <a:cubicBezTo>
                  <a:pt x="50" y="308"/>
                  <a:pt x="69" y="329"/>
                  <a:pt x="84" y="353"/>
                </a:cubicBezTo>
                <a:cubicBezTo>
                  <a:pt x="94" y="370"/>
                  <a:pt x="101" y="388"/>
                  <a:pt x="105" y="407"/>
                </a:cubicBezTo>
                <a:cubicBezTo>
                  <a:pt x="133" y="409"/>
                  <a:pt x="159" y="396"/>
                  <a:pt x="169" y="366"/>
                </a:cubicBezTo>
                <a:cubicBezTo>
                  <a:pt x="174" y="337"/>
                  <a:pt x="170" y="310"/>
                  <a:pt x="183" y="312"/>
                </a:cubicBezTo>
                <a:cubicBezTo>
                  <a:pt x="184" y="351"/>
                  <a:pt x="191" y="381"/>
                  <a:pt x="203" y="401"/>
                </a:cubicBezTo>
                <a:cubicBezTo>
                  <a:pt x="208" y="397"/>
                  <a:pt x="213" y="394"/>
                  <a:pt x="219" y="391"/>
                </a:cubicBezTo>
                <a:cubicBezTo>
                  <a:pt x="259" y="367"/>
                  <a:pt x="306" y="359"/>
                  <a:pt x="351" y="368"/>
                </a:cubicBezTo>
                <a:cubicBezTo>
                  <a:pt x="351" y="344"/>
                  <a:pt x="335" y="316"/>
                  <a:pt x="300" y="290"/>
                </a:cubicBezTo>
                <a:cubicBezTo>
                  <a:pt x="336" y="290"/>
                  <a:pt x="362" y="283"/>
                  <a:pt x="380" y="271"/>
                </a:cubicBezTo>
                <a:cubicBezTo>
                  <a:pt x="370" y="239"/>
                  <a:pt x="368" y="204"/>
                  <a:pt x="377" y="170"/>
                </a:cubicBezTo>
                <a:cubicBezTo>
                  <a:pt x="379" y="163"/>
                  <a:pt x="381" y="156"/>
                  <a:pt x="384" y="149"/>
                </a:cubicBezTo>
                <a:cubicBezTo>
                  <a:pt x="359" y="132"/>
                  <a:pt x="325" y="135"/>
                  <a:pt x="298" y="169"/>
                </a:cubicBezTo>
                <a:cubicBezTo>
                  <a:pt x="276" y="162"/>
                  <a:pt x="331" y="98"/>
                  <a:pt x="301" y="47"/>
                </a:cubicBezTo>
                <a:cubicBezTo>
                  <a:pt x="270" y="55"/>
                  <a:pt x="238" y="55"/>
                  <a:pt x="207" y="48"/>
                </a:cubicBezTo>
                <a:cubicBezTo>
                  <a:pt x="195" y="45"/>
                  <a:pt x="184" y="40"/>
                  <a:pt x="173" y="35"/>
                </a:cubicBezTo>
                <a:cubicBezTo>
                  <a:pt x="160" y="57"/>
                  <a:pt x="159" y="89"/>
                  <a:pt x="178" y="123"/>
                </a:cubicBezTo>
                <a:cubicBezTo>
                  <a:pt x="184" y="132"/>
                  <a:pt x="174" y="138"/>
                  <a:pt x="165" y="124"/>
                </a:cubicBezTo>
                <a:cubicBezTo>
                  <a:pt x="130" y="84"/>
                  <a:pt x="96" y="65"/>
                  <a:pt x="67" y="67"/>
                </a:cubicBezTo>
                <a:cubicBezTo>
                  <a:pt x="66" y="76"/>
                  <a:pt x="64" y="86"/>
                  <a:pt x="62" y="96"/>
                </a:cubicBezTo>
                <a:cubicBezTo>
                  <a:pt x="53" y="131"/>
                  <a:pt x="34" y="163"/>
                  <a:pt x="6" y="188"/>
                </a:cubicBezTo>
                <a:close/>
                <a:moveTo>
                  <a:pt x="26" y="313"/>
                </a:moveTo>
                <a:cubicBezTo>
                  <a:pt x="26" y="326"/>
                  <a:pt x="28" y="339"/>
                  <a:pt x="33" y="353"/>
                </a:cubicBezTo>
                <a:cubicBezTo>
                  <a:pt x="42" y="379"/>
                  <a:pt x="64" y="396"/>
                  <a:pt x="87" y="403"/>
                </a:cubicBezTo>
                <a:cubicBezTo>
                  <a:pt x="83" y="389"/>
                  <a:pt x="77" y="375"/>
                  <a:pt x="69" y="361"/>
                </a:cubicBezTo>
                <a:cubicBezTo>
                  <a:pt x="58" y="342"/>
                  <a:pt x="43" y="326"/>
                  <a:pt x="26" y="313"/>
                </a:cubicBezTo>
                <a:close/>
                <a:moveTo>
                  <a:pt x="213" y="415"/>
                </a:moveTo>
                <a:cubicBezTo>
                  <a:pt x="228" y="432"/>
                  <a:pt x="251" y="439"/>
                  <a:pt x="280" y="435"/>
                </a:cubicBezTo>
                <a:cubicBezTo>
                  <a:pt x="316" y="426"/>
                  <a:pt x="340" y="408"/>
                  <a:pt x="348" y="385"/>
                </a:cubicBezTo>
                <a:cubicBezTo>
                  <a:pt x="307" y="376"/>
                  <a:pt x="264" y="383"/>
                  <a:pt x="227" y="405"/>
                </a:cubicBezTo>
                <a:cubicBezTo>
                  <a:pt x="222" y="408"/>
                  <a:pt x="217" y="411"/>
                  <a:pt x="213" y="415"/>
                </a:cubicBezTo>
                <a:close/>
                <a:moveTo>
                  <a:pt x="394" y="260"/>
                </a:moveTo>
                <a:cubicBezTo>
                  <a:pt x="413" y="243"/>
                  <a:pt x="418" y="219"/>
                  <a:pt x="415" y="199"/>
                </a:cubicBezTo>
                <a:cubicBezTo>
                  <a:pt x="413" y="183"/>
                  <a:pt x="406" y="170"/>
                  <a:pt x="397" y="160"/>
                </a:cubicBezTo>
                <a:cubicBezTo>
                  <a:pt x="396" y="165"/>
                  <a:pt x="394" y="170"/>
                  <a:pt x="393" y="174"/>
                </a:cubicBezTo>
                <a:cubicBezTo>
                  <a:pt x="386" y="203"/>
                  <a:pt x="386" y="233"/>
                  <a:pt x="394" y="260"/>
                </a:cubicBezTo>
                <a:close/>
                <a:moveTo>
                  <a:pt x="290" y="32"/>
                </a:moveTo>
                <a:cubicBezTo>
                  <a:pt x="282" y="25"/>
                  <a:pt x="272" y="17"/>
                  <a:pt x="258" y="11"/>
                </a:cubicBezTo>
                <a:cubicBezTo>
                  <a:pt x="228" y="0"/>
                  <a:pt x="201" y="6"/>
                  <a:pt x="184" y="22"/>
                </a:cubicBezTo>
                <a:cubicBezTo>
                  <a:pt x="193" y="26"/>
                  <a:pt x="202" y="29"/>
                  <a:pt x="211" y="31"/>
                </a:cubicBezTo>
                <a:cubicBezTo>
                  <a:pt x="237" y="38"/>
                  <a:pt x="264" y="38"/>
                  <a:pt x="290" y="32"/>
                </a:cubicBezTo>
                <a:close/>
              </a:path>
            </a:pathLst>
          </a:custGeom>
          <a:solidFill>
            <a:srgbClr val="F05E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PA_文本框 15"/>
          <p:cNvSpPr txBox="1"/>
          <p:nvPr>
            <p:custDataLst>
              <p:tags r:id="rId16"/>
            </p:custDataLst>
          </p:nvPr>
        </p:nvSpPr>
        <p:spPr>
          <a:xfrm rot="17988904">
            <a:off x="2679916" y="3234462"/>
            <a:ext cx="425972" cy="1726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lnSpc>
                <a:spcPct val="0"/>
              </a:lnSpc>
            </a:pPr>
            <a:r>
              <a:rPr lang="en-US" altLang="zh-CN" spc="-1000">
                <a:blipFill dpi="0" rotWithShape="1">
                  <a:blip r:embed="rId17"/>
                  <a:tile tx="0" ty="0" sx="100000" sy="100000" flip="none" algn="tl"/>
                </a:blipFill>
                <a:latin typeface="Arial" panose="020b0604020202020204" pitchFamily="34" charset="0"/>
              </a:rPr>
              <a:t>_</a:t>
            </a:r>
            <a:r>
              <a:rPr lang="en-US" altLang="zh-CN" spc="-1000">
                <a:blipFill dpi="0" rotWithShape="1">
                  <a:blip r:embed="rId18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r>
              <a:rPr lang="en-US" altLang="zh-CN" spc="-1000">
                <a:blipFill dpi="0" rotWithShape="1">
                  <a:blip r:embed="rId19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endParaRPr lang="zh-CN" altLang="en-US" spc="-1000">
              <a:blipFill dpi="0" rotWithShape="1">
                <a:blip r:embed="rId19"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183" name="PA_文本框 15"/>
          <p:cNvSpPr txBox="1"/>
          <p:nvPr>
            <p:custDataLst>
              <p:tags r:id="rId20"/>
            </p:custDataLst>
          </p:nvPr>
        </p:nvSpPr>
        <p:spPr>
          <a:xfrm rot="17988904">
            <a:off x="2649436" y="3905022"/>
            <a:ext cx="425972" cy="1726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>
              <a:lnSpc>
                <a:spcPct val="0"/>
              </a:lnSpc>
            </a:pPr>
            <a:r>
              <a:rPr lang="en-US" altLang="zh-CN" spc="-1000">
                <a:blipFill dpi="0" rotWithShape="1">
                  <a:blip r:embed="rId17"/>
                  <a:tile tx="0" ty="0" sx="100000" sy="100000" flip="none" algn="tl"/>
                </a:blipFill>
                <a:latin typeface="Arial" panose="020b0604020202020204" pitchFamily="34" charset="0"/>
              </a:rPr>
              <a:t>_</a:t>
            </a:r>
            <a:r>
              <a:rPr lang="en-US" altLang="zh-CN" spc="-1000">
                <a:blipFill dpi="0" rotWithShape="1">
                  <a:blip r:embed="rId18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r>
              <a:rPr lang="en-US" altLang="zh-CN" spc="-1000">
                <a:blipFill dpi="0" rotWithShape="1">
                  <a:blip r:embed="rId19"/>
                  <a:tile tx="0" ty="0" sx="100000" sy="100000" flip="none" algn="tl"/>
                </a:blipFill>
                <a:latin typeface="Arial" panose="020b0604020202020204" pitchFamily="34" charset="0"/>
              </a:rPr>
              <a:t>____</a:t>
            </a:r>
            <a:endParaRPr lang="zh-CN" altLang="en-US" spc="-1000">
              <a:blipFill dpi="0" rotWithShape="1">
                <a:blip r:embed="rId19"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6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14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path" presetSubtype="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22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06 -2.22222E-06 C 0.01545 0.04283 0.03629 0.06088 0.06198 0.09005 C 0.06493 0.09329 0.06719 0.09815 0.06997 0.10139 C 0.07969 0.1125 0.09375 0.12037 0.10486 0.12917 C 0.13594 0.15324 0.16771 0.17292 0.20122 0.19144 C 0.21719 0.2 0.23455 0.20417 0.2507 0.21204 C 0.2632 0.21852 0.27674 0.22338 0.28976 0.23056 C 0.29566 0.23426 0.30139 0.23889 0.30747 0.24213 C 0.31632 0.24607 0.32518 0.24699 0.33403 0.25139 C 0.37969 0.27315 0.4257 0.29792 0.47309 0.31366 C 0.48403 0.32361 0.47188 0.31366 0.49306 0.32246 C 0.49549 0.32361 0.49705 0.32639 0.49948 0.32732 C 0.51511 0.33264 0.53247 0.33634 0.54827 0.33889 C 0.56841 0.34699 0.59028 0.35371 0.61094 0.35695 C 0.63421 0.36806 0.66181 0.38009 0.68455 0.38172 C 0.75608 0.38403 0.96789 0.4088 1.03802 0.40695 C 1.10816 0.40509 1.09184 0.37824 1.10591 0.3706" pathEditMode="relative" rAng="0" ptsTypes="fffffffffffffffaf">
                                      <p:cBhvr>
                                        <p:cTn id="30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2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entr" presetSubtype="0" de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0.05*cos(3*pi*$)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from x="100000" y="10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r"/>
                                          </p:val>
                                        </p:tav>
                                        <p:tav tm="100000">
                                          <p:val>
                                            <p:strVal val="#ppt_r+rand(36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sin(2*pi*(1-$)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entr" presetSubtype="0" de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0.05*cos(3*pi*$)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from x="100000" y="100000"/>
                                      <p:to x="50000" y="50000"/>
                                    </p:animScale>
                                    <p:anim to="" calcmode="lin" valueType="num"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r"/>
                                          </p:val>
                                        </p:tav>
                                        <p:tav tm="100000">
                                          <p:val>
                                            <p:strVal val="#ppt_r+rand(36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(sin(2*pi*(1-$)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1" grpId="0"/>
      <p:bldP spid="176" grpId="0" animBg="1"/>
      <p:bldP spid="177" grpId="0" animBg="1"/>
      <p:bldP spid="178" grpId="0" animBg="1"/>
      <p:bldP spid="179" grpId="0" animBg="1"/>
      <p:bldP spid="172" grpId="0" animBg="1"/>
      <p:bldP spid="172" grpId="1" animBg="1"/>
      <p:bldP spid="172" grpId="2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5" grpId="2" animBg="1"/>
      <p:bldP spid="180" grpId="0"/>
      <p:bldP spid="1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52738" y="222393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94260" y="222631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1141" y="165150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52208" y="164793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61166" y="295464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67756" y="13175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3878580"/>
            <a:ext cx="2572385" cy="257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125" y="6450965"/>
            <a:ext cx="511302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扫描关注公众号“PPT汇”收藏网站防止遗忘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免费获取更多精选PPT模板下载资源</a:t>
            </a:r>
            <a:endParaRPr lang="zh-CN" altLang="en-US" sz="1055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5911" y="1369703"/>
            <a:ext cx="4133608" cy="2343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77244" y="1588383"/>
            <a:ext cx="299341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9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壹</a:t>
            </a:r>
            <a:endParaRPr lang="zh-CN" altLang="en-US" sz="239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18006" y="3147209"/>
            <a:ext cx="629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latin typeface="华文新魏" panose="02010800040101010101" pitchFamily="2" charset="-122"/>
                <a:ea typeface="华文新魏" panose="02010800040101010101" pitchFamily="2" charset="-122"/>
              </a:rPr>
              <a:t>党风廉政责任</a:t>
            </a:r>
            <a:endParaRPr lang="zh-CN" altLang="en-US" sz="8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23302" y="4195635"/>
            <a:ext cx="43385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沉淀后，我愿意做一个温暖的人，有喜好有自己的，原有自己的信仰</a:t>
            </a:r>
            <a:endParaRPr lang="en-US" altLang="zh-CN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不急功近利，不浮夸轻薄</a:t>
            </a:r>
            <a:endParaRPr lang="zh-CN" altLang="en-US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严于律己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600990" y="1353305"/>
            <a:ext cx="2413798" cy="487477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83" name="矩形 182"/>
          <p:cNvSpPr/>
          <p:nvPr/>
        </p:nvSpPr>
        <p:spPr>
          <a:xfrm>
            <a:off x="4730270" y="1353305"/>
            <a:ext cx="2413798" cy="487477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30" name="矩形 229"/>
          <p:cNvSpPr/>
          <p:nvPr/>
        </p:nvSpPr>
        <p:spPr>
          <a:xfrm>
            <a:off x="7859550" y="1353305"/>
            <a:ext cx="2413798" cy="487477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grpSp>
        <p:nvGrpSpPr>
          <p:cNvPr id="281" name="组合 280"/>
          <p:cNvGrpSpPr/>
          <p:nvPr/>
        </p:nvGrpSpPr>
        <p:grpSpPr>
          <a:xfrm>
            <a:off x="1856227" y="1596132"/>
            <a:ext cx="1903325" cy="4389120"/>
            <a:chOff x="1721842" y="1625600"/>
            <a:chExt cx="1903325" cy="4389120"/>
          </a:xfrm>
        </p:grpSpPr>
        <p:sp>
          <p:nvSpPr>
            <p:cNvPr id="277" name="文本框 276"/>
            <p:cNvSpPr txBox="1"/>
            <p:nvPr/>
          </p:nvSpPr>
          <p:spPr>
            <a:xfrm>
              <a:off x="1721842" y="1625600"/>
              <a:ext cx="553998" cy="4470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rPr>
                <a:t>壹</a:t>
              </a:r>
              <a:endParaRPr lang="zh-CN" altLang="en-US" sz="24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278" name="文本框 277"/>
            <p:cNvSpPr txBox="1"/>
            <p:nvPr/>
          </p:nvSpPr>
          <p:spPr>
            <a:xfrm>
              <a:off x="1721842" y="2781975"/>
              <a:ext cx="553998" cy="20763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79" name="文本框 278"/>
            <p:cNvSpPr txBox="1"/>
            <p:nvPr/>
          </p:nvSpPr>
          <p:spPr>
            <a:xfrm>
              <a:off x="2240172" y="1625600"/>
              <a:ext cx="1384995" cy="4389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4985507" y="1596132"/>
            <a:ext cx="1903325" cy="4389120"/>
            <a:chOff x="1721842" y="1625600"/>
            <a:chExt cx="1903325" cy="4389120"/>
          </a:xfrm>
        </p:grpSpPr>
        <p:sp>
          <p:nvSpPr>
            <p:cNvPr id="283" name="文本框 282"/>
            <p:cNvSpPr txBox="1"/>
            <p:nvPr/>
          </p:nvSpPr>
          <p:spPr>
            <a:xfrm>
              <a:off x="1721842" y="1625600"/>
              <a:ext cx="553998" cy="4470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rPr>
                <a:t>贰</a:t>
              </a:r>
              <a:endParaRPr lang="zh-CN" altLang="en-US" sz="24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284" name="文本框 283"/>
            <p:cNvSpPr txBox="1"/>
            <p:nvPr/>
          </p:nvSpPr>
          <p:spPr>
            <a:xfrm>
              <a:off x="1721842" y="2781975"/>
              <a:ext cx="553998" cy="20763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85" name="文本框 284"/>
            <p:cNvSpPr txBox="1"/>
            <p:nvPr/>
          </p:nvSpPr>
          <p:spPr>
            <a:xfrm>
              <a:off x="2240172" y="1625600"/>
              <a:ext cx="1384995" cy="4389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8114787" y="1596132"/>
            <a:ext cx="1903325" cy="4389120"/>
            <a:chOff x="1721842" y="1625600"/>
            <a:chExt cx="1903325" cy="4389120"/>
          </a:xfrm>
        </p:grpSpPr>
        <p:sp>
          <p:nvSpPr>
            <p:cNvPr id="287" name="文本框 286"/>
            <p:cNvSpPr txBox="1"/>
            <p:nvPr/>
          </p:nvSpPr>
          <p:spPr>
            <a:xfrm>
              <a:off x="1721842" y="1625600"/>
              <a:ext cx="553998" cy="4470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rPr>
                <a:t>叁</a:t>
              </a:r>
              <a:endParaRPr lang="zh-CN" altLang="en-US" sz="24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sp>
          <p:nvSpPr>
            <p:cNvPr id="288" name="文本框 287"/>
            <p:cNvSpPr txBox="1"/>
            <p:nvPr/>
          </p:nvSpPr>
          <p:spPr>
            <a:xfrm>
              <a:off x="1721842" y="2781975"/>
              <a:ext cx="553998" cy="20763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89" name="文本框 288"/>
            <p:cNvSpPr txBox="1"/>
            <p:nvPr/>
          </p:nvSpPr>
          <p:spPr>
            <a:xfrm>
              <a:off x="2240172" y="1625600"/>
              <a:ext cx="1384995" cy="4389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3637393" y="4268640"/>
            <a:ext cx="914460" cy="1965374"/>
            <a:chOff x="3251272" y="4774096"/>
            <a:chExt cx="1081178" cy="2323688"/>
          </a:xfrm>
        </p:grpSpPr>
        <p:sp>
          <p:nvSpPr>
            <p:cNvPr id="291" name="Freeform 26"/>
            <p:cNvSpPr>
              <a:spLocks noEditPoints="1"/>
            </p:cNvSpPr>
            <p:nvPr/>
          </p:nvSpPr>
          <p:spPr bwMode="auto">
            <a:xfrm>
              <a:off x="3881002" y="5889981"/>
              <a:ext cx="451448" cy="482176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28"/>
            <p:cNvSpPr>
              <a:spLocks noEditPoints="1"/>
            </p:cNvSpPr>
            <p:nvPr/>
          </p:nvSpPr>
          <p:spPr bwMode="auto">
            <a:xfrm>
              <a:off x="3594218" y="5623155"/>
              <a:ext cx="289409" cy="356905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32"/>
            <p:cNvSpPr>
              <a:spLocks noEditPoints="1"/>
            </p:cNvSpPr>
            <p:nvPr/>
          </p:nvSpPr>
          <p:spPr bwMode="auto">
            <a:xfrm>
              <a:off x="3783568" y="5425138"/>
              <a:ext cx="154159" cy="149433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33"/>
            <p:cNvSpPr/>
            <p:nvPr/>
          </p:nvSpPr>
          <p:spPr bwMode="auto">
            <a:xfrm>
              <a:off x="3862618" y="5544369"/>
              <a:ext cx="225331" cy="385267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34"/>
            <p:cNvSpPr/>
            <p:nvPr/>
          </p:nvSpPr>
          <p:spPr bwMode="auto">
            <a:xfrm>
              <a:off x="3876274" y="4774096"/>
              <a:ext cx="268663" cy="913403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37"/>
            <p:cNvSpPr/>
            <p:nvPr/>
          </p:nvSpPr>
          <p:spPr bwMode="auto">
            <a:xfrm>
              <a:off x="3404341" y="5575359"/>
              <a:ext cx="100584" cy="131574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38"/>
            <p:cNvSpPr>
              <a:spLocks noEditPoints="1"/>
            </p:cNvSpPr>
            <p:nvPr/>
          </p:nvSpPr>
          <p:spPr bwMode="auto">
            <a:xfrm>
              <a:off x="3892820" y="5065083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39"/>
            <p:cNvSpPr>
              <a:spLocks noEditPoints="1"/>
            </p:cNvSpPr>
            <p:nvPr/>
          </p:nvSpPr>
          <p:spPr bwMode="auto">
            <a:xfrm>
              <a:off x="3953748" y="5350555"/>
              <a:ext cx="268138" cy="302805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45"/>
            <p:cNvSpPr>
              <a:spLocks noEditPoints="1"/>
            </p:cNvSpPr>
            <p:nvPr/>
          </p:nvSpPr>
          <p:spPr bwMode="auto">
            <a:xfrm>
              <a:off x="3419311" y="5370513"/>
              <a:ext cx="612699" cy="1727271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54"/>
            <p:cNvSpPr>
              <a:spLocks noEditPoints="1"/>
            </p:cNvSpPr>
            <p:nvPr/>
          </p:nvSpPr>
          <p:spPr bwMode="auto">
            <a:xfrm>
              <a:off x="3442315" y="6330028"/>
              <a:ext cx="207700" cy="17941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57"/>
            <p:cNvSpPr>
              <a:spLocks noEditPoints="1"/>
            </p:cNvSpPr>
            <p:nvPr/>
          </p:nvSpPr>
          <p:spPr bwMode="auto">
            <a:xfrm>
              <a:off x="3251272" y="5065083"/>
              <a:ext cx="474388" cy="47289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58"/>
            <p:cNvSpPr/>
            <p:nvPr/>
          </p:nvSpPr>
          <p:spPr bwMode="auto">
            <a:xfrm>
              <a:off x="3345817" y="5863610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38"/>
            <p:cNvSpPr>
              <a:spLocks noEditPoints="1"/>
            </p:cNvSpPr>
            <p:nvPr/>
          </p:nvSpPr>
          <p:spPr bwMode="auto">
            <a:xfrm>
              <a:off x="4117658" y="4839036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6769594" y="4268640"/>
            <a:ext cx="914460" cy="1965374"/>
            <a:chOff x="3251272" y="4774096"/>
            <a:chExt cx="1081178" cy="2323688"/>
          </a:xfrm>
        </p:grpSpPr>
        <p:sp>
          <p:nvSpPr>
            <p:cNvPr id="305" name="Freeform 26"/>
            <p:cNvSpPr>
              <a:spLocks noEditPoints="1"/>
            </p:cNvSpPr>
            <p:nvPr/>
          </p:nvSpPr>
          <p:spPr bwMode="auto">
            <a:xfrm>
              <a:off x="3881002" y="5889981"/>
              <a:ext cx="451448" cy="482176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28"/>
            <p:cNvSpPr>
              <a:spLocks noEditPoints="1"/>
            </p:cNvSpPr>
            <p:nvPr/>
          </p:nvSpPr>
          <p:spPr bwMode="auto">
            <a:xfrm>
              <a:off x="3594218" y="5623155"/>
              <a:ext cx="289409" cy="356905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32"/>
            <p:cNvSpPr>
              <a:spLocks noEditPoints="1"/>
            </p:cNvSpPr>
            <p:nvPr/>
          </p:nvSpPr>
          <p:spPr bwMode="auto">
            <a:xfrm>
              <a:off x="3783568" y="5425138"/>
              <a:ext cx="154159" cy="149433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33"/>
            <p:cNvSpPr/>
            <p:nvPr/>
          </p:nvSpPr>
          <p:spPr bwMode="auto">
            <a:xfrm>
              <a:off x="3862618" y="5544369"/>
              <a:ext cx="225331" cy="385267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34"/>
            <p:cNvSpPr/>
            <p:nvPr/>
          </p:nvSpPr>
          <p:spPr bwMode="auto">
            <a:xfrm>
              <a:off x="3876274" y="4774096"/>
              <a:ext cx="268663" cy="913403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37"/>
            <p:cNvSpPr/>
            <p:nvPr/>
          </p:nvSpPr>
          <p:spPr bwMode="auto">
            <a:xfrm>
              <a:off x="3404341" y="5575359"/>
              <a:ext cx="100584" cy="131574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38"/>
            <p:cNvSpPr>
              <a:spLocks noEditPoints="1"/>
            </p:cNvSpPr>
            <p:nvPr/>
          </p:nvSpPr>
          <p:spPr bwMode="auto">
            <a:xfrm>
              <a:off x="3892820" y="5065083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39"/>
            <p:cNvSpPr>
              <a:spLocks noEditPoints="1"/>
            </p:cNvSpPr>
            <p:nvPr/>
          </p:nvSpPr>
          <p:spPr bwMode="auto">
            <a:xfrm>
              <a:off x="3953748" y="5350555"/>
              <a:ext cx="268138" cy="302805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45"/>
            <p:cNvSpPr>
              <a:spLocks noEditPoints="1"/>
            </p:cNvSpPr>
            <p:nvPr/>
          </p:nvSpPr>
          <p:spPr bwMode="auto">
            <a:xfrm>
              <a:off x="3419311" y="5370513"/>
              <a:ext cx="612699" cy="1727271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54"/>
            <p:cNvSpPr>
              <a:spLocks noEditPoints="1"/>
            </p:cNvSpPr>
            <p:nvPr/>
          </p:nvSpPr>
          <p:spPr bwMode="auto">
            <a:xfrm>
              <a:off x="3442315" y="6330028"/>
              <a:ext cx="207700" cy="17941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57"/>
            <p:cNvSpPr>
              <a:spLocks noEditPoints="1"/>
            </p:cNvSpPr>
            <p:nvPr/>
          </p:nvSpPr>
          <p:spPr bwMode="auto">
            <a:xfrm>
              <a:off x="3251272" y="5065083"/>
              <a:ext cx="474388" cy="47289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58"/>
            <p:cNvSpPr/>
            <p:nvPr/>
          </p:nvSpPr>
          <p:spPr bwMode="auto">
            <a:xfrm>
              <a:off x="3345817" y="5863610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38"/>
            <p:cNvSpPr>
              <a:spLocks noEditPoints="1"/>
            </p:cNvSpPr>
            <p:nvPr/>
          </p:nvSpPr>
          <p:spPr bwMode="auto">
            <a:xfrm>
              <a:off x="4117658" y="4839036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18" name="组合 317"/>
          <p:cNvGrpSpPr/>
          <p:nvPr/>
        </p:nvGrpSpPr>
        <p:grpSpPr>
          <a:xfrm>
            <a:off x="9917858" y="4268640"/>
            <a:ext cx="914460" cy="1965374"/>
            <a:chOff x="3251272" y="4774096"/>
            <a:chExt cx="1081178" cy="2323688"/>
          </a:xfrm>
        </p:grpSpPr>
        <p:sp>
          <p:nvSpPr>
            <p:cNvPr id="319" name="Freeform 26"/>
            <p:cNvSpPr>
              <a:spLocks noEditPoints="1"/>
            </p:cNvSpPr>
            <p:nvPr/>
          </p:nvSpPr>
          <p:spPr bwMode="auto">
            <a:xfrm>
              <a:off x="3881002" y="5889981"/>
              <a:ext cx="451448" cy="482176"/>
            </a:xfrm>
            <a:custGeom>
              <a:gdLst>
                <a:gd name="T0" fmla="*/ 247 w 727"/>
                <a:gd name="T1" fmla="*/ 392 h 777"/>
                <a:gd name="T2" fmla="*/ 318 w 727"/>
                <a:gd name="T3" fmla="*/ 447 h 777"/>
                <a:gd name="T4" fmla="*/ 357 w 727"/>
                <a:gd name="T5" fmla="*/ 499 h 777"/>
                <a:gd name="T6" fmla="*/ 385 w 727"/>
                <a:gd name="T7" fmla="*/ 430 h 777"/>
                <a:gd name="T8" fmla="*/ 445 w 727"/>
                <a:gd name="T9" fmla="*/ 466 h 777"/>
                <a:gd name="T10" fmla="*/ 449 w 727"/>
                <a:gd name="T11" fmla="*/ 387 h 777"/>
                <a:gd name="T12" fmla="*/ 497 w 727"/>
                <a:gd name="T13" fmla="*/ 321 h 777"/>
                <a:gd name="T14" fmla="*/ 390 w 727"/>
                <a:gd name="T15" fmla="*/ 309 h 777"/>
                <a:gd name="T16" fmla="*/ 326 w 727"/>
                <a:gd name="T17" fmla="*/ 292 h 777"/>
                <a:gd name="T18" fmla="*/ 347 w 727"/>
                <a:gd name="T19" fmla="*/ 368 h 777"/>
                <a:gd name="T20" fmla="*/ 247 w 727"/>
                <a:gd name="T21" fmla="*/ 392 h 777"/>
                <a:gd name="T22" fmla="*/ 462 w 727"/>
                <a:gd name="T23" fmla="*/ 508 h 777"/>
                <a:gd name="T24" fmla="*/ 626 w 727"/>
                <a:gd name="T25" fmla="*/ 619 h 777"/>
                <a:gd name="T26" fmla="*/ 555 w 727"/>
                <a:gd name="T27" fmla="*/ 379 h 777"/>
                <a:gd name="T28" fmla="*/ 473 w 727"/>
                <a:gd name="T29" fmla="*/ 458 h 777"/>
                <a:gd name="T30" fmla="*/ 462 w 727"/>
                <a:gd name="T31" fmla="*/ 508 h 777"/>
                <a:gd name="T32" fmla="*/ 286 w 727"/>
                <a:gd name="T33" fmla="*/ 509 h 777"/>
                <a:gd name="T34" fmla="*/ 214 w 727"/>
                <a:gd name="T35" fmla="*/ 609 h 777"/>
                <a:gd name="T36" fmla="*/ 435 w 727"/>
                <a:gd name="T37" fmla="*/ 686 h 777"/>
                <a:gd name="T38" fmla="*/ 415 w 727"/>
                <a:gd name="T39" fmla="*/ 505 h 777"/>
                <a:gd name="T40" fmla="*/ 286 w 727"/>
                <a:gd name="T41" fmla="*/ 509 h 777"/>
                <a:gd name="T42" fmla="*/ 541 w 727"/>
                <a:gd name="T43" fmla="*/ 343 h 777"/>
                <a:gd name="T44" fmla="*/ 598 w 727"/>
                <a:gd name="T45" fmla="*/ 146 h 777"/>
                <a:gd name="T46" fmla="*/ 405 w 727"/>
                <a:gd name="T47" fmla="*/ 279 h 777"/>
                <a:gd name="T48" fmla="*/ 531 w 727"/>
                <a:gd name="T49" fmla="*/ 271 h 777"/>
                <a:gd name="T50" fmla="*/ 541 w 727"/>
                <a:gd name="T51" fmla="*/ 343 h 777"/>
                <a:gd name="T52" fmla="*/ 182 w 727"/>
                <a:gd name="T53" fmla="*/ 259 h 777"/>
                <a:gd name="T54" fmla="*/ 346 w 727"/>
                <a:gd name="T55" fmla="*/ 97 h 777"/>
                <a:gd name="T56" fmla="*/ 101 w 727"/>
                <a:gd name="T57" fmla="*/ 219 h 777"/>
                <a:gd name="T58" fmla="*/ 191 w 727"/>
                <a:gd name="T59" fmla="*/ 138 h 777"/>
                <a:gd name="T60" fmla="*/ 182 w 727"/>
                <a:gd name="T61" fmla="*/ 259 h 777"/>
                <a:gd name="T62" fmla="*/ 225 w 727"/>
                <a:gd name="T63" fmla="*/ 362 h 777"/>
                <a:gd name="T64" fmla="*/ 34 w 727"/>
                <a:gd name="T65" fmla="*/ 524 h 777"/>
                <a:gd name="T66" fmla="*/ 272 w 727"/>
                <a:gd name="T67" fmla="*/ 477 h 777"/>
                <a:gd name="T68" fmla="*/ 225 w 727"/>
                <a:gd name="T69" fmla="*/ 362 h 7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77">
                  <a:moveTo>
                    <a:pt x="247" y="392"/>
                  </a:moveTo>
                  <a:cubicBezTo>
                    <a:pt x="264" y="440"/>
                    <a:pt x="328" y="435"/>
                    <a:pt x="318" y="447"/>
                  </a:cubicBezTo>
                  <a:cubicBezTo>
                    <a:pt x="330" y="473"/>
                    <a:pt x="316" y="511"/>
                    <a:pt x="357" y="499"/>
                  </a:cubicBezTo>
                  <a:cubicBezTo>
                    <a:pt x="373" y="492"/>
                    <a:pt x="373" y="430"/>
                    <a:pt x="385" y="430"/>
                  </a:cubicBezTo>
                  <a:cubicBezTo>
                    <a:pt x="402" y="430"/>
                    <a:pt x="411" y="475"/>
                    <a:pt x="445" y="466"/>
                  </a:cubicBezTo>
                  <a:cubicBezTo>
                    <a:pt x="468" y="435"/>
                    <a:pt x="421" y="397"/>
                    <a:pt x="449" y="387"/>
                  </a:cubicBezTo>
                  <a:cubicBezTo>
                    <a:pt x="502" y="366"/>
                    <a:pt x="497" y="340"/>
                    <a:pt x="497" y="321"/>
                  </a:cubicBezTo>
                  <a:cubicBezTo>
                    <a:pt x="459" y="299"/>
                    <a:pt x="428" y="364"/>
                    <a:pt x="390" y="309"/>
                  </a:cubicBezTo>
                  <a:cubicBezTo>
                    <a:pt x="345" y="247"/>
                    <a:pt x="321" y="276"/>
                    <a:pt x="326" y="292"/>
                  </a:cubicBezTo>
                  <a:cubicBezTo>
                    <a:pt x="328" y="326"/>
                    <a:pt x="368" y="345"/>
                    <a:pt x="347" y="368"/>
                  </a:cubicBezTo>
                  <a:cubicBezTo>
                    <a:pt x="326" y="387"/>
                    <a:pt x="278" y="366"/>
                    <a:pt x="247" y="392"/>
                  </a:cubicBezTo>
                  <a:close/>
                  <a:moveTo>
                    <a:pt x="462" y="508"/>
                  </a:moveTo>
                  <a:cubicBezTo>
                    <a:pt x="519" y="636"/>
                    <a:pt x="579" y="650"/>
                    <a:pt x="626" y="619"/>
                  </a:cubicBezTo>
                  <a:cubicBezTo>
                    <a:pt x="685" y="574"/>
                    <a:pt x="727" y="387"/>
                    <a:pt x="555" y="379"/>
                  </a:cubicBezTo>
                  <a:cubicBezTo>
                    <a:pt x="500" y="377"/>
                    <a:pt x="473" y="443"/>
                    <a:pt x="473" y="458"/>
                  </a:cubicBezTo>
                  <a:cubicBezTo>
                    <a:pt x="528" y="465"/>
                    <a:pt x="515" y="525"/>
                    <a:pt x="462" y="508"/>
                  </a:cubicBezTo>
                  <a:close/>
                  <a:moveTo>
                    <a:pt x="286" y="509"/>
                  </a:moveTo>
                  <a:cubicBezTo>
                    <a:pt x="267" y="557"/>
                    <a:pt x="264" y="571"/>
                    <a:pt x="214" y="609"/>
                  </a:cubicBezTo>
                  <a:cubicBezTo>
                    <a:pt x="226" y="735"/>
                    <a:pt x="379" y="777"/>
                    <a:pt x="435" y="686"/>
                  </a:cubicBezTo>
                  <a:cubicBezTo>
                    <a:pt x="453" y="651"/>
                    <a:pt x="454" y="558"/>
                    <a:pt x="415" y="505"/>
                  </a:cubicBezTo>
                  <a:cubicBezTo>
                    <a:pt x="368" y="555"/>
                    <a:pt x="333" y="545"/>
                    <a:pt x="286" y="509"/>
                  </a:cubicBezTo>
                  <a:close/>
                  <a:moveTo>
                    <a:pt x="541" y="343"/>
                  </a:moveTo>
                  <a:cubicBezTo>
                    <a:pt x="669" y="353"/>
                    <a:pt x="676" y="213"/>
                    <a:pt x="598" y="146"/>
                  </a:cubicBezTo>
                  <a:cubicBezTo>
                    <a:pt x="486" y="50"/>
                    <a:pt x="346" y="178"/>
                    <a:pt x="405" y="279"/>
                  </a:cubicBezTo>
                  <a:cubicBezTo>
                    <a:pt x="443" y="295"/>
                    <a:pt x="500" y="247"/>
                    <a:pt x="531" y="271"/>
                  </a:cubicBezTo>
                  <a:cubicBezTo>
                    <a:pt x="541" y="280"/>
                    <a:pt x="537" y="320"/>
                    <a:pt x="541" y="343"/>
                  </a:cubicBezTo>
                  <a:close/>
                  <a:moveTo>
                    <a:pt x="182" y="259"/>
                  </a:moveTo>
                  <a:cubicBezTo>
                    <a:pt x="314" y="302"/>
                    <a:pt x="374" y="173"/>
                    <a:pt x="346" y="97"/>
                  </a:cubicBezTo>
                  <a:cubicBezTo>
                    <a:pt x="296" y="0"/>
                    <a:pt x="49" y="74"/>
                    <a:pt x="101" y="219"/>
                  </a:cubicBezTo>
                  <a:cubicBezTo>
                    <a:pt x="120" y="219"/>
                    <a:pt x="158" y="104"/>
                    <a:pt x="191" y="138"/>
                  </a:cubicBezTo>
                  <a:cubicBezTo>
                    <a:pt x="202" y="200"/>
                    <a:pt x="177" y="226"/>
                    <a:pt x="182" y="259"/>
                  </a:cubicBezTo>
                  <a:close/>
                  <a:moveTo>
                    <a:pt x="225" y="362"/>
                  </a:moveTo>
                  <a:cubicBezTo>
                    <a:pt x="98" y="327"/>
                    <a:pt x="0" y="431"/>
                    <a:pt x="34" y="524"/>
                  </a:cubicBezTo>
                  <a:cubicBezTo>
                    <a:pt x="84" y="638"/>
                    <a:pt x="248" y="567"/>
                    <a:pt x="272" y="477"/>
                  </a:cubicBezTo>
                  <a:cubicBezTo>
                    <a:pt x="260" y="458"/>
                    <a:pt x="156" y="458"/>
                    <a:pt x="225" y="36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28"/>
            <p:cNvSpPr>
              <a:spLocks noEditPoints="1"/>
            </p:cNvSpPr>
            <p:nvPr/>
          </p:nvSpPr>
          <p:spPr bwMode="auto">
            <a:xfrm>
              <a:off x="3594218" y="5623155"/>
              <a:ext cx="289409" cy="356905"/>
            </a:xfrm>
            <a:custGeom>
              <a:gdLst>
                <a:gd name="T0" fmla="*/ 220 w 466"/>
                <a:gd name="T1" fmla="*/ 166 h 575"/>
                <a:gd name="T2" fmla="*/ 227 w 466"/>
                <a:gd name="T3" fmla="*/ 185 h 575"/>
                <a:gd name="T4" fmla="*/ 245 w 466"/>
                <a:gd name="T5" fmla="*/ 177 h 575"/>
                <a:gd name="T6" fmla="*/ 237 w 466"/>
                <a:gd name="T7" fmla="*/ 158 h 575"/>
                <a:gd name="T8" fmla="*/ 220 w 466"/>
                <a:gd name="T9" fmla="*/ 166 h 575"/>
                <a:gd name="T10" fmla="*/ 129 w 466"/>
                <a:gd name="T11" fmla="*/ 29 h 575"/>
                <a:gd name="T12" fmla="*/ 56 w 466"/>
                <a:gd name="T13" fmla="*/ 217 h 575"/>
                <a:gd name="T14" fmla="*/ 322 w 466"/>
                <a:gd name="T15" fmla="*/ 214 h 575"/>
                <a:gd name="T16" fmla="*/ 332 w 466"/>
                <a:gd name="T17" fmla="*/ 237 h 575"/>
                <a:gd name="T18" fmla="*/ 332 w 466"/>
                <a:gd name="T19" fmla="*/ 237 h 575"/>
                <a:gd name="T20" fmla="*/ 102 w 466"/>
                <a:gd name="T21" fmla="*/ 406 h 575"/>
                <a:gd name="T22" fmla="*/ 71 w 466"/>
                <a:gd name="T23" fmla="*/ 256 h 575"/>
                <a:gd name="T24" fmla="*/ 88 w 466"/>
                <a:gd name="T25" fmla="*/ 350 h 575"/>
                <a:gd name="T26" fmla="*/ 178 w 466"/>
                <a:gd name="T27" fmla="*/ 159 h 575"/>
                <a:gd name="T28" fmla="*/ 189 w 466"/>
                <a:gd name="T29" fmla="*/ 174 h 575"/>
                <a:gd name="T30" fmla="*/ 204 w 466"/>
                <a:gd name="T31" fmla="*/ 165 h 575"/>
                <a:gd name="T32" fmla="*/ 205 w 466"/>
                <a:gd name="T33" fmla="*/ 161 h 575"/>
                <a:gd name="T34" fmla="*/ 194 w 466"/>
                <a:gd name="T35" fmla="*/ 147 h 575"/>
                <a:gd name="T36" fmla="*/ 179 w 466"/>
                <a:gd name="T37" fmla="*/ 155 h 575"/>
                <a:gd name="T38" fmla="*/ 178 w 466"/>
                <a:gd name="T39" fmla="*/ 159 h 575"/>
                <a:gd name="T40" fmla="*/ 296 w 466"/>
                <a:gd name="T41" fmla="*/ 346 h 575"/>
                <a:gd name="T42" fmla="*/ 278 w 466"/>
                <a:gd name="T43" fmla="*/ 354 h 575"/>
                <a:gd name="T44" fmla="*/ 286 w 466"/>
                <a:gd name="T45" fmla="*/ 372 h 575"/>
                <a:gd name="T46" fmla="*/ 303 w 466"/>
                <a:gd name="T47" fmla="*/ 364 h 575"/>
                <a:gd name="T48" fmla="*/ 308 w 466"/>
                <a:gd name="T49" fmla="*/ 304 h 575"/>
                <a:gd name="T50" fmla="*/ 292 w 466"/>
                <a:gd name="T51" fmla="*/ 315 h 575"/>
                <a:gd name="T52" fmla="*/ 303 w 466"/>
                <a:gd name="T53" fmla="*/ 331 h 575"/>
                <a:gd name="T54" fmla="*/ 319 w 466"/>
                <a:gd name="T55" fmla="*/ 320 h 575"/>
                <a:gd name="T56" fmla="*/ 308 w 466"/>
                <a:gd name="T57" fmla="*/ 304 h 575"/>
                <a:gd name="T58" fmla="*/ 294 w 466"/>
                <a:gd name="T59" fmla="*/ 268 h 575"/>
                <a:gd name="T60" fmla="*/ 293 w 466"/>
                <a:gd name="T61" fmla="*/ 276 h 575"/>
                <a:gd name="T62" fmla="*/ 302 w 466"/>
                <a:gd name="T63" fmla="*/ 287 h 575"/>
                <a:gd name="T64" fmla="*/ 319 w 466"/>
                <a:gd name="T65" fmla="*/ 279 h 575"/>
                <a:gd name="T66" fmla="*/ 319 w 466"/>
                <a:gd name="T67" fmla="*/ 271 h 575"/>
                <a:gd name="T68" fmla="*/ 310 w 466"/>
                <a:gd name="T69" fmla="*/ 260 h 575"/>
                <a:gd name="T70" fmla="*/ 287 w 466"/>
                <a:gd name="T71" fmla="*/ 219 h 575"/>
                <a:gd name="T72" fmla="*/ 280 w 466"/>
                <a:gd name="T73" fmla="*/ 226 h 575"/>
                <a:gd name="T74" fmla="*/ 288 w 466"/>
                <a:gd name="T75" fmla="*/ 244 h 575"/>
                <a:gd name="T76" fmla="*/ 299 w 466"/>
                <a:gd name="T77" fmla="*/ 244 h 575"/>
                <a:gd name="T78" fmla="*/ 305 w 466"/>
                <a:gd name="T79" fmla="*/ 237 h 575"/>
                <a:gd name="T80" fmla="*/ 298 w 466"/>
                <a:gd name="T81" fmla="*/ 219 h 575"/>
                <a:gd name="T82" fmla="*/ 287 w 466"/>
                <a:gd name="T83" fmla="*/ 219 h 575"/>
                <a:gd name="T84" fmla="*/ 256 w 466"/>
                <a:gd name="T85" fmla="*/ 189 h 575"/>
                <a:gd name="T86" fmla="*/ 255 w 466"/>
                <a:gd name="T87" fmla="*/ 191 h 575"/>
                <a:gd name="T88" fmla="*/ 261 w 466"/>
                <a:gd name="T89" fmla="*/ 208 h 575"/>
                <a:gd name="T90" fmla="*/ 263 w 466"/>
                <a:gd name="T91" fmla="*/ 209 h 575"/>
                <a:gd name="T92" fmla="*/ 279 w 466"/>
                <a:gd name="T93" fmla="*/ 203 h 575"/>
                <a:gd name="T94" fmla="*/ 280 w 466"/>
                <a:gd name="T95" fmla="*/ 201 h 575"/>
                <a:gd name="T96" fmla="*/ 274 w 466"/>
                <a:gd name="T97" fmla="*/ 184 h 575"/>
                <a:gd name="T98" fmla="*/ 272 w 466"/>
                <a:gd name="T99" fmla="*/ 183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6" h="575">
                  <a:moveTo>
                    <a:pt x="220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17" y="173"/>
                    <a:pt x="220" y="181"/>
                    <a:pt x="227" y="184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34" y="187"/>
                    <a:pt x="242" y="184"/>
                    <a:pt x="244" y="177"/>
                  </a:cubicBezTo>
                  <a:cubicBezTo>
                    <a:pt x="245" y="177"/>
                    <a:pt x="245" y="177"/>
                    <a:pt x="245" y="177"/>
                  </a:cubicBezTo>
                  <a:cubicBezTo>
                    <a:pt x="247" y="170"/>
                    <a:pt x="244" y="162"/>
                    <a:pt x="238" y="159"/>
                  </a:cubicBezTo>
                  <a:cubicBezTo>
                    <a:pt x="237" y="158"/>
                    <a:pt x="237" y="158"/>
                    <a:pt x="237" y="158"/>
                  </a:cubicBezTo>
                  <a:cubicBezTo>
                    <a:pt x="230" y="156"/>
                    <a:pt x="223" y="159"/>
                    <a:pt x="220" y="166"/>
                  </a:cubicBezTo>
                  <a:cubicBezTo>
                    <a:pt x="220" y="166"/>
                    <a:pt x="220" y="166"/>
                    <a:pt x="220" y="166"/>
                  </a:cubicBezTo>
                  <a:close/>
                  <a:moveTo>
                    <a:pt x="56" y="217"/>
                  </a:moveTo>
                  <a:cubicBezTo>
                    <a:pt x="0" y="92"/>
                    <a:pt x="64" y="0"/>
                    <a:pt x="129" y="29"/>
                  </a:cubicBezTo>
                  <a:cubicBezTo>
                    <a:pt x="174" y="50"/>
                    <a:pt x="179" y="94"/>
                    <a:pt x="161" y="143"/>
                  </a:cubicBezTo>
                  <a:cubicBezTo>
                    <a:pt x="97" y="147"/>
                    <a:pt x="72" y="211"/>
                    <a:pt x="56" y="217"/>
                  </a:cubicBezTo>
                  <a:close/>
                  <a:moveTo>
                    <a:pt x="193" y="121"/>
                  </a:moveTo>
                  <a:cubicBezTo>
                    <a:pt x="230" y="25"/>
                    <a:pt x="399" y="50"/>
                    <a:pt x="322" y="214"/>
                  </a:cubicBezTo>
                  <a:cubicBezTo>
                    <a:pt x="291" y="160"/>
                    <a:pt x="220" y="119"/>
                    <a:pt x="193" y="121"/>
                  </a:cubicBezTo>
                  <a:close/>
                  <a:moveTo>
                    <a:pt x="332" y="237"/>
                  </a:moveTo>
                  <a:cubicBezTo>
                    <a:pt x="466" y="233"/>
                    <a:pt x="452" y="443"/>
                    <a:pt x="312" y="399"/>
                  </a:cubicBezTo>
                  <a:cubicBezTo>
                    <a:pt x="364" y="356"/>
                    <a:pt x="341" y="261"/>
                    <a:pt x="332" y="237"/>
                  </a:cubicBezTo>
                  <a:close/>
                  <a:moveTo>
                    <a:pt x="264" y="395"/>
                  </a:moveTo>
                  <a:cubicBezTo>
                    <a:pt x="188" y="424"/>
                    <a:pt x="114" y="411"/>
                    <a:pt x="102" y="406"/>
                  </a:cubicBezTo>
                  <a:cubicBezTo>
                    <a:pt x="175" y="575"/>
                    <a:pt x="373" y="542"/>
                    <a:pt x="264" y="395"/>
                  </a:cubicBezTo>
                  <a:close/>
                  <a:moveTo>
                    <a:pt x="71" y="256"/>
                  </a:moveTo>
                  <a:cubicBezTo>
                    <a:pt x="147" y="160"/>
                    <a:pt x="247" y="208"/>
                    <a:pt x="261" y="254"/>
                  </a:cubicBezTo>
                  <a:cubicBezTo>
                    <a:pt x="294" y="361"/>
                    <a:pt x="217" y="433"/>
                    <a:pt x="88" y="350"/>
                  </a:cubicBezTo>
                  <a:cubicBezTo>
                    <a:pt x="167" y="309"/>
                    <a:pt x="140" y="279"/>
                    <a:pt x="71" y="256"/>
                  </a:cubicBezTo>
                  <a:close/>
                  <a:moveTo>
                    <a:pt x="178" y="159"/>
                  </a:moveTo>
                  <a:cubicBezTo>
                    <a:pt x="177" y="165"/>
                    <a:pt x="181" y="171"/>
                    <a:pt x="186" y="173"/>
                  </a:cubicBezTo>
                  <a:cubicBezTo>
                    <a:pt x="187" y="174"/>
                    <a:pt x="188" y="174"/>
                    <a:pt x="189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196" y="175"/>
                    <a:pt x="202" y="171"/>
                    <a:pt x="204" y="165"/>
                  </a:cubicBezTo>
                  <a:cubicBezTo>
                    <a:pt x="204" y="165"/>
                    <a:pt x="204" y="164"/>
                    <a:pt x="204" y="163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55"/>
                    <a:pt x="202" y="149"/>
                    <a:pt x="196" y="147"/>
                  </a:cubicBezTo>
                  <a:cubicBezTo>
                    <a:pt x="195" y="147"/>
                    <a:pt x="195" y="147"/>
                    <a:pt x="194" y="147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46"/>
                    <a:pt x="181" y="149"/>
                    <a:pt x="179" y="155"/>
                  </a:cubicBezTo>
                  <a:cubicBezTo>
                    <a:pt x="179" y="156"/>
                    <a:pt x="178" y="157"/>
                    <a:pt x="178" y="157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297" y="347"/>
                  </a:moveTo>
                  <a:cubicBezTo>
                    <a:pt x="297" y="347"/>
                    <a:pt x="296" y="346"/>
                    <a:pt x="296" y="346"/>
                  </a:cubicBezTo>
                  <a:cubicBezTo>
                    <a:pt x="290" y="344"/>
                    <a:pt x="283" y="346"/>
                    <a:pt x="279" y="352"/>
                  </a:cubicBezTo>
                  <a:cubicBezTo>
                    <a:pt x="279" y="353"/>
                    <a:pt x="279" y="353"/>
                    <a:pt x="278" y="354"/>
                  </a:cubicBezTo>
                  <a:cubicBezTo>
                    <a:pt x="276" y="360"/>
                    <a:pt x="278" y="368"/>
                    <a:pt x="284" y="371"/>
                  </a:cubicBezTo>
                  <a:cubicBezTo>
                    <a:pt x="285" y="372"/>
                    <a:pt x="285" y="372"/>
                    <a:pt x="286" y="372"/>
                  </a:cubicBezTo>
                  <a:cubicBezTo>
                    <a:pt x="292" y="375"/>
                    <a:pt x="299" y="372"/>
                    <a:pt x="302" y="366"/>
                  </a:cubicBezTo>
                  <a:cubicBezTo>
                    <a:pt x="303" y="366"/>
                    <a:pt x="303" y="365"/>
                    <a:pt x="303" y="364"/>
                  </a:cubicBezTo>
                  <a:cubicBezTo>
                    <a:pt x="306" y="358"/>
                    <a:pt x="303" y="351"/>
                    <a:pt x="297" y="347"/>
                  </a:cubicBezTo>
                  <a:close/>
                  <a:moveTo>
                    <a:pt x="308" y="304"/>
                  </a:moveTo>
                  <a:cubicBezTo>
                    <a:pt x="301" y="303"/>
                    <a:pt x="295" y="306"/>
                    <a:pt x="293" y="313"/>
                  </a:cubicBezTo>
                  <a:cubicBezTo>
                    <a:pt x="293" y="313"/>
                    <a:pt x="292" y="314"/>
                    <a:pt x="292" y="315"/>
                  </a:cubicBezTo>
                  <a:cubicBezTo>
                    <a:pt x="291" y="322"/>
                    <a:pt x="295" y="328"/>
                    <a:pt x="301" y="331"/>
                  </a:cubicBezTo>
                  <a:cubicBezTo>
                    <a:pt x="301" y="331"/>
                    <a:pt x="302" y="331"/>
                    <a:pt x="303" y="331"/>
                  </a:cubicBezTo>
                  <a:cubicBezTo>
                    <a:pt x="309" y="333"/>
                    <a:pt x="316" y="329"/>
                    <a:pt x="318" y="323"/>
                  </a:cubicBezTo>
                  <a:cubicBezTo>
                    <a:pt x="318" y="322"/>
                    <a:pt x="318" y="321"/>
                    <a:pt x="319" y="320"/>
                  </a:cubicBezTo>
                  <a:cubicBezTo>
                    <a:pt x="320" y="314"/>
                    <a:pt x="316" y="307"/>
                    <a:pt x="310" y="305"/>
                  </a:cubicBezTo>
                  <a:cubicBezTo>
                    <a:pt x="309" y="304"/>
                    <a:pt x="309" y="304"/>
                    <a:pt x="308" y="304"/>
                  </a:cubicBezTo>
                  <a:close/>
                  <a:moveTo>
                    <a:pt x="304" y="260"/>
                  </a:moveTo>
                  <a:cubicBezTo>
                    <a:pt x="299" y="260"/>
                    <a:pt x="295" y="264"/>
                    <a:pt x="294" y="268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293" y="271"/>
                    <a:pt x="293" y="273"/>
                    <a:pt x="293" y="276"/>
                  </a:cubicBezTo>
                  <a:cubicBezTo>
                    <a:pt x="294" y="281"/>
                    <a:pt x="297" y="285"/>
                    <a:pt x="301" y="287"/>
                  </a:cubicBezTo>
                  <a:cubicBezTo>
                    <a:pt x="302" y="287"/>
                    <a:pt x="302" y="287"/>
                    <a:pt x="302" y="287"/>
                  </a:cubicBezTo>
                  <a:cubicBezTo>
                    <a:pt x="304" y="287"/>
                    <a:pt x="306" y="288"/>
                    <a:pt x="308" y="287"/>
                  </a:cubicBezTo>
                  <a:cubicBezTo>
                    <a:pt x="313" y="287"/>
                    <a:pt x="317" y="283"/>
                    <a:pt x="319" y="279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20" y="274"/>
                    <a:pt x="319" y="271"/>
                  </a:cubicBezTo>
                  <a:cubicBezTo>
                    <a:pt x="319" y="266"/>
                    <a:pt x="315" y="262"/>
                    <a:pt x="311" y="260"/>
                  </a:cubicBezTo>
                  <a:cubicBezTo>
                    <a:pt x="310" y="260"/>
                    <a:pt x="310" y="260"/>
                    <a:pt x="310" y="260"/>
                  </a:cubicBezTo>
                  <a:cubicBezTo>
                    <a:pt x="308" y="260"/>
                    <a:pt x="306" y="259"/>
                    <a:pt x="304" y="260"/>
                  </a:cubicBezTo>
                  <a:close/>
                  <a:moveTo>
                    <a:pt x="287" y="219"/>
                  </a:moveTo>
                  <a:cubicBezTo>
                    <a:pt x="284" y="221"/>
                    <a:pt x="282" y="223"/>
                    <a:pt x="281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79" y="230"/>
                    <a:pt x="279" y="234"/>
                    <a:pt x="281" y="238"/>
                  </a:cubicBezTo>
                  <a:cubicBezTo>
                    <a:pt x="283" y="241"/>
                    <a:pt x="285" y="243"/>
                    <a:pt x="288" y="244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92" y="246"/>
                    <a:pt x="296" y="246"/>
                    <a:pt x="299" y="244"/>
                  </a:cubicBezTo>
                  <a:cubicBezTo>
                    <a:pt x="302" y="242"/>
                    <a:pt x="304" y="240"/>
                    <a:pt x="305" y="237"/>
                  </a:cubicBezTo>
                  <a:cubicBezTo>
                    <a:pt x="305" y="237"/>
                    <a:pt x="305" y="237"/>
                    <a:pt x="305" y="237"/>
                  </a:cubicBezTo>
                  <a:cubicBezTo>
                    <a:pt x="307" y="233"/>
                    <a:pt x="307" y="229"/>
                    <a:pt x="305" y="225"/>
                  </a:cubicBezTo>
                  <a:cubicBezTo>
                    <a:pt x="303" y="222"/>
                    <a:pt x="301" y="220"/>
                    <a:pt x="298" y="219"/>
                  </a:cubicBezTo>
                  <a:cubicBezTo>
                    <a:pt x="298" y="218"/>
                    <a:pt x="298" y="218"/>
                    <a:pt x="298" y="218"/>
                  </a:cubicBezTo>
                  <a:cubicBezTo>
                    <a:pt x="294" y="217"/>
                    <a:pt x="290" y="217"/>
                    <a:pt x="287" y="219"/>
                  </a:cubicBezTo>
                  <a:close/>
                  <a:moveTo>
                    <a:pt x="258" y="187"/>
                  </a:moveTo>
                  <a:cubicBezTo>
                    <a:pt x="257" y="187"/>
                    <a:pt x="256" y="188"/>
                    <a:pt x="25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55" y="190"/>
                    <a:pt x="255" y="191"/>
                    <a:pt x="255" y="191"/>
                  </a:cubicBezTo>
                  <a:cubicBezTo>
                    <a:pt x="253" y="196"/>
                    <a:pt x="254" y="202"/>
                    <a:pt x="258" y="206"/>
                  </a:cubicBezTo>
                  <a:cubicBezTo>
                    <a:pt x="259" y="207"/>
                    <a:pt x="260" y="208"/>
                    <a:pt x="261" y="208"/>
                  </a:cubicBezTo>
                  <a:cubicBezTo>
                    <a:pt x="261" y="208"/>
                    <a:pt x="261" y="208"/>
                    <a:pt x="261" y="208"/>
                  </a:cubicBezTo>
                  <a:cubicBezTo>
                    <a:pt x="262" y="209"/>
                    <a:pt x="262" y="209"/>
                    <a:pt x="263" y="209"/>
                  </a:cubicBezTo>
                  <a:cubicBezTo>
                    <a:pt x="267" y="211"/>
                    <a:pt x="273" y="210"/>
                    <a:pt x="277" y="206"/>
                  </a:cubicBezTo>
                  <a:cubicBezTo>
                    <a:pt x="278" y="205"/>
                    <a:pt x="279" y="204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2"/>
                    <a:pt x="280" y="202"/>
                    <a:pt x="280" y="201"/>
                  </a:cubicBezTo>
                  <a:cubicBezTo>
                    <a:pt x="282" y="196"/>
                    <a:pt x="281" y="190"/>
                    <a:pt x="277" y="186"/>
                  </a:cubicBezTo>
                  <a:cubicBezTo>
                    <a:pt x="276" y="185"/>
                    <a:pt x="275" y="184"/>
                    <a:pt x="274" y="184"/>
                  </a:cubicBezTo>
                  <a:cubicBezTo>
                    <a:pt x="274" y="184"/>
                    <a:pt x="274" y="184"/>
                    <a:pt x="274" y="184"/>
                  </a:cubicBezTo>
                  <a:cubicBezTo>
                    <a:pt x="273" y="184"/>
                    <a:pt x="273" y="183"/>
                    <a:pt x="272" y="183"/>
                  </a:cubicBezTo>
                  <a:cubicBezTo>
                    <a:pt x="267" y="181"/>
                    <a:pt x="261" y="182"/>
                    <a:pt x="258" y="18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32"/>
            <p:cNvSpPr>
              <a:spLocks noEditPoints="1"/>
            </p:cNvSpPr>
            <p:nvPr/>
          </p:nvSpPr>
          <p:spPr bwMode="auto">
            <a:xfrm>
              <a:off x="3783568" y="5425138"/>
              <a:ext cx="154159" cy="149433"/>
            </a:xfrm>
            <a:custGeom>
              <a:gdLst>
                <a:gd name="T0" fmla="*/ 1 w 248"/>
                <a:gd name="T1" fmla="*/ 94 h 241"/>
                <a:gd name="T2" fmla="*/ 202 w 248"/>
                <a:gd name="T3" fmla="*/ 158 h 241"/>
                <a:gd name="T4" fmla="*/ 130 w 248"/>
                <a:gd name="T5" fmla="*/ 229 h 241"/>
                <a:gd name="T6" fmla="*/ 1 w 248"/>
                <a:gd name="T7" fmla="*/ 94 h 241"/>
                <a:gd name="T8" fmla="*/ 17 w 248"/>
                <a:gd name="T9" fmla="*/ 71 h 241"/>
                <a:gd name="T10" fmla="*/ 248 w 248"/>
                <a:gd name="T11" fmla="*/ 118 h 241"/>
                <a:gd name="T12" fmla="*/ 17 w 248"/>
                <a:gd name="T13" fmla="*/ 71 h 2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41">
                  <a:moveTo>
                    <a:pt x="1" y="94"/>
                  </a:moveTo>
                  <a:cubicBezTo>
                    <a:pt x="69" y="92"/>
                    <a:pt x="94" y="174"/>
                    <a:pt x="202" y="158"/>
                  </a:cubicBezTo>
                  <a:cubicBezTo>
                    <a:pt x="245" y="153"/>
                    <a:pt x="213" y="220"/>
                    <a:pt x="130" y="229"/>
                  </a:cubicBezTo>
                  <a:cubicBezTo>
                    <a:pt x="23" y="241"/>
                    <a:pt x="0" y="126"/>
                    <a:pt x="1" y="94"/>
                  </a:cubicBezTo>
                  <a:close/>
                  <a:moveTo>
                    <a:pt x="17" y="71"/>
                  </a:moveTo>
                  <a:cubicBezTo>
                    <a:pt x="55" y="0"/>
                    <a:pt x="212" y="7"/>
                    <a:pt x="248" y="118"/>
                  </a:cubicBezTo>
                  <a:cubicBezTo>
                    <a:pt x="174" y="172"/>
                    <a:pt x="78" y="62"/>
                    <a:pt x="17" y="71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Freeform 33"/>
            <p:cNvSpPr/>
            <p:nvPr/>
          </p:nvSpPr>
          <p:spPr bwMode="auto">
            <a:xfrm>
              <a:off x="3862618" y="5544369"/>
              <a:ext cx="225331" cy="385267"/>
            </a:xfrm>
            <a:custGeom>
              <a:gdLst>
                <a:gd name="T0" fmla="*/ 225 w 363"/>
                <a:gd name="T1" fmla="*/ 4 h 621"/>
                <a:gd name="T2" fmla="*/ 147 w 363"/>
                <a:gd name="T3" fmla="*/ 132 h 621"/>
                <a:gd name="T4" fmla="*/ 147 w 363"/>
                <a:gd name="T5" fmla="*/ 307 h 621"/>
                <a:gd name="T6" fmla="*/ 202 w 363"/>
                <a:gd name="T7" fmla="*/ 435 h 621"/>
                <a:gd name="T8" fmla="*/ 65 w 363"/>
                <a:gd name="T9" fmla="*/ 343 h 621"/>
                <a:gd name="T10" fmla="*/ 138 w 363"/>
                <a:gd name="T11" fmla="*/ 493 h 621"/>
                <a:gd name="T12" fmla="*/ 171 w 363"/>
                <a:gd name="T13" fmla="*/ 621 h 621"/>
                <a:gd name="T14" fmla="*/ 360 w 363"/>
                <a:gd name="T15" fmla="*/ 600 h 621"/>
                <a:gd name="T16" fmla="*/ 285 w 363"/>
                <a:gd name="T17" fmla="*/ 262 h 621"/>
                <a:gd name="T18" fmla="*/ 225 w 363"/>
                <a:gd name="T19" fmla="*/ 4 h 6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621">
                  <a:moveTo>
                    <a:pt x="225" y="4"/>
                  </a:moveTo>
                  <a:cubicBezTo>
                    <a:pt x="194" y="0"/>
                    <a:pt x="195" y="35"/>
                    <a:pt x="147" y="132"/>
                  </a:cubicBezTo>
                  <a:cubicBezTo>
                    <a:pt x="93" y="232"/>
                    <a:pt x="57" y="268"/>
                    <a:pt x="147" y="307"/>
                  </a:cubicBezTo>
                  <a:cubicBezTo>
                    <a:pt x="201" y="357"/>
                    <a:pt x="231" y="432"/>
                    <a:pt x="202" y="435"/>
                  </a:cubicBezTo>
                  <a:cubicBezTo>
                    <a:pt x="147" y="425"/>
                    <a:pt x="87" y="321"/>
                    <a:pt x="65" y="343"/>
                  </a:cubicBezTo>
                  <a:cubicBezTo>
                    <a:pt x="0" y="430"/>
                    <a:pt x="115" y="450"/>
                    <a:pt x="138" y="493"/>
                  </a:cubicBezTo>
                  <a:cubicBezTo>
                    <a:pt x="148" y="511"/>
                    <a:pt x="162" y="590"/>
                    <a:pt x="171" y="621"/>
                  </a:cubicBezTo>
                  <a:cubicBezTo>
                    <a:pt x="184" y="617"/>
                    <a:pt x="279" y="574"/>
                    <a:pt x="360" y="600"/>
                  </a:cubicBezTo>
                  <a:cubicBezTo>
                    <a:pt x="322" y="454"/>
                    <a:pt x="363" y="315"/>
                    <a:pt x="285" y="262"/>
                  </a:cubicBezTo>
                  <a:cubicBezTo>
                    <a:pt x="267" y="248"/>
                    <a:pt x="248" y="75"/>
                    <a:pt x="22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34"/>
            <p:cNvSpPr/>
            <p:nvPr/>
          </p:nvSpPr>
          <p:spPr bwMode="auto">
            <a:xfrm>
              <a:off x="3876274" y="4774096"/>
              <a:ext cx="268663" cy="913403"/>
            </a:xfrm>
            <a:custGeom>
              <a:gdLst>
                <a:gd name="T0" fmla="*/ 58 w 433"/>
                <a:gd name="T1" fmla="*/ 1472 h 1472"/>
                <a:gd name="T2" fmla="*/ 276 w 433"/>
                <a:gd name="T3" fmla="*/ 998 h 1472"/>
                <a:gd name="T4" fmla="*/ 416 w 433"/>
                <a:gd name="T5" fmla="*/ 498 h 1472"/>
                <a:gd name="T6" fmla="*/ 352 w 433"/>
                <a:gd name="T7" fmla="*/ 0 h 1472"/>
                <a:gd name="T8" fmla="*/ 384 w 433"/>
                <a:gd name="T9" fmla="*/ 437 h 1472"/>
                <a:gd name="T10" fmla="*/ 163 w 433"/>
                <a:gd name="T11" fmla="*/ 1166 h 1472"/>
                <a:gd name="T12" fmla="*/ 57 w 433"/>
                <a:gd name="T13" fmla="*/ 1272 h 1472"/>
                <a:gd name="T14" fmla="*/ 90 w 433"/>
                <a:gd name="T15" fmla="*/ 1321 h 1472"/>
                <a:gd name="T16" fmla="*/ 58 w 433"/>
                <a:gd name="T17" fmla="*/ 1472 h 14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472">
                  <a:moveTo>
                    <a:pt x="58" y="1472"/>
                  </a:moveTo>
                  <a:cubicBezTo>
                    <a:pt x="139" y="1299"/>
                    <a:pt x="208" y="1168"/>
                    <a:pt x="276" y="998"/>
                  </a:cubicBezTo>
                  <a:cubicBezTo>
                    <a:pt x="358" y="790"/>
                    <a:pt x="405" y="568"/>
                    <a:pt x="416" y="498"/>
                  </a:cubicBezTo>
                  <a:cubicBezTo>
                    <a:pt x="433" y="400"/>
                    <a:pt x="407" y="137"/>
                    <a:pt x="352" y="0"/>
                  </a:cubicBezTo>
                  <a:cubicBezTo>
                    <a:pt x="330" y="2"/>
                    <a:pt x="389" y="283"/>
                    <a:pt x="384" y="437"/>
                  </a:cubicBezTo>
                  <a:cubicBezTo>
                    <a:pt x="367" y="642"/>
                    <a:pt x="241" y="997"/>
                    <a:pt x="163" y="1166"/>
                  </a:cubicBezTo>
                  <a:cubicBezTo>
                    <a:pt x="126" y="1270"/>
                    <a:pt x="95" y="1252"/>
                    <a:pt x="57" y="1272"/>
                  </a:cubicBezTo>
                  <a:cubicBezTo>
                    <a:pt x="20" y="1306"/>
                    <a:pt x="88" y="1302"/>
                    <a:pt x="90" y="1321"/>
                  </a:cubicBezTo>
                  <a:cubicBezTo>
                    <a:pt x="47" y="1395"/>
                    <a:pt x="0" y="1469"/>
                    <a:pt x="58" y="1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Freeform 37"/>
            <p:cNvSpPr/>
            <p:nvPr/>
          </p:nvSpPr>
          <p:spPr bwMode="auto">
            <a:xfrm>
              <a:off x="3404341" y="5575359"/>
              <a:ext cx="100584" cy="131574"/>
            </a:xfrm>
            <a:custGeom>
              <a:gdLst>
                <a:gd name="T0" fmla="*/ 140 w 162"/>
                <a:gd name="T1" fmla="*/ 64 h 212"/>
                <a:gd name="T2" fmla="*/ 14 w 162"/>
                <a:gd name="T3" fmla="*/ 138 h 212"/>
                <a:gd name="T4" fmla="*/ 156 w 162"/>
                <a:gd name="T5" fmla="*/ 132 h 212"/>
                <a:gd name="T6" fmla="*/ 90 w 162"/>
                <a:gd name="T7" fmla="*/ 108 h 212"/>
                <a:gd name="T8" fmla="*/ 140 w 162"/>
                <a:gd name="T9" fmla="*/ 64 h 2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211">
                  <a:moveTo>
                    <a:pt x="140" y="64"/>
                  </a:moveTo>
                  <a:cubicBezTo>
                    <a:pt x="87" y="0"/>
                    <a:pt x="0" y="45"/>
                    <a:pt x="14" y="138"/>
                  </a:cubicBezTo>
                  <a:cubicBezTo>
                    <a:pt x="65" y="212"/>
                    <a:pt x="162" y="186"/>
                    <a:pt x="156" y="132"/>
                  </a:cubicBezTo>
                  <a:cubicBezTo>
                    <a:pt x="135" y="115"/>
                    <a:pt x="92" y="131"/>
                    <a:pt x="90" y="108"/>
                  </a:cubicBezTo>
                  <a:cubicBezTo>
                    <a:pt x="89" y="98"/>
                    <a:pt x="127" y="80"/>
                    <a:pt x="140" y="64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Freeform 38"/>
            <p:cNvSpPr>
              <a:spLocks noEditPoints="1"/>
            </p:cNvSpPr>
            <p:nvPr/>
          </p:nvSpPr>
          <p:spPr bwMode="auto">
            <a:xfrm>
              <a:off x="3892820" y="5065083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39"/>
            <p:cNvSpPr>
              <a:spLocks noEditPoints="1"/>
            </p:cNvSpPr>
            <p:nvPr/>
          </p:nvSpPr>
          <p:spPr bwMode="auto">
            <a:xfrm>
              <a:off x="3953748" y="5350555"/>
              <a:ext cx="268138" cy="302805"/>
            </a:xfrm>
            <a:custGeom>
              <a:gdLst>
                <a:gd name="T0" fmla="*/ 395 w 432"/>
                <a:gd name="T1" fmla="*/ 176 h 488"/>
                <a:gd name="T2" fmla="*/ 215 w 432"/>
                <a:gd name="T3" fmla="*/ 52 h 488"/>
                <a:gd name="T4" fmla="*/ 395 w 432"/>
                <a:gd name="T5" fmla="*/ 176 h 488"/>
                <a:gd name="T6" fmla="*/ 200 w 432"/>
                <a:gd name="T7" fmla="*/ 88 h 488"/>
                <a:gd name="T8" fmla="*/ 308 w 432"/>
                <a:gd name="T9" fmla="*/ 289 h 488"/>
                <a:gd name="T10" fmla="*/ 200 w 432"/>
                <a:gd name="T11" fmla="*/ 88 h 488"/>
                <a:gd name="T12" fmla="*/ 275 w 432"/>
                <a:gd name="T13" fmla="*/ 149 h 488"/>
                <a:gd name="T14" fmla="*/ 378 w 432"/>
                <a:gd name="T15" fmla="*/ 237 h 488"/>
                <a:gd name="T16" fmla="*/ 275 w 432"/>
                <a:gd name="T17" fmla="*/ 149 h 488"/>
                <a:gd name="T18" fmla="*/ 145 w 432"/>
                <a:gd name="T19" fmla="*/ 196 h 488"/>
                <a:gd name="T20" fmla="*/ 264 w 432"/>
                <a:gd name="T21" fmla="*/ 355 h 488"/>
                <a:gd name="T22" fmla="*/ 145 w 432"/>
                <a:gd name="T23" fmla="*/ 196 h 4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488">
                  <a:moveTo>
                    <a:pt x="395" y="176"/>
                  </a:moveTo>
                  <a:cubicBezTo>
                    <a:pt x="432" y="75"/>
                    <a:pt x="282" y="0"/>
                    <a:pt x="215" y="52"/>
                  </a:cubicBezTo>
                  <a:cubicBezTo>
                    <a:pt x="205" y="82"/>
                    <a:pt x="301" y="105"/>
                    <a:pt x="395" y="176"/>
                  </a:cubicBezTo>
                  <a:close/>
                  <a:moveTo>
                    <a:pt x="200" y="88"/>
                  </a:moveTo>
                  <a:cubicBezTo>
                    <a:pt x="138" y="149"/>
                    <a:pt x="185" y="247"/>
                    <a:pt x="308" y="289"/>
                  </a:cubicBezTo>
                  <a:cubicBezTo>
                    <a:pt x="325" y="261"/>
                    <a:pt x="242" y="151"/>
                    <a:pt x="200" y="88"/>
                  </a:cubicBezTo>
                  <a:close/>
                  <a:moveTo>
                    <a:pt x="275" y="149"/>
                  </a:moveTo>
                  <a:cubicBezTo>
                    <a:pt x="339" y="166"/>
                    <a:pt x="408" y="197"/>
                    <a:pt x="378" y="237"/>
                  </a:cubicBezTo>
                  <a:cubicBezTo>
                    <a:pt x="338" y="252"/>
                    <a:pt x="276" y="170"/>
                    <a:pt x="275" y="149"/>
                  </a:cubicBezTo>
                  <a:close/>
                  <a:moveTo>
                    <a:pt x="145" y="196"/>
                  </a:moveTo>
                  <a:cubicBezTo>
                    <a:pt x="138" y="261"/>
                    <a:pt x="235" y="312"/>
                    <a:pt x="264" y="355"/>
                  </a:cubicBezTo>
                  <a:cubicBezTo>
                    <a:pt x="260" y="488"/>
                    <a:pt x="0" y="343"/>
                    <a:pt x="145" y="196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Freeform 45"/>
            <p:cNvSpPr>
              <a:spLocks noEditPoints="1"/>
            </p:cNvSpPr>
            <p:nvPr/>
          </p:nvSpPr>
          <p:spPr bwMode="auto">
            <a:xfrm>
              <a:off x="3419311" y="5370513"/>
              <a:ext cx="612699" cy="1727271"/>
            </a:xfrm>
            <a:custGeom>
              <a:gdLst>
                <a:gd name="T0" fmla="*/ 686 w 987"/>
                <a:gd name="T1" fmla="*/ 1279 h 2783"/>
                <a:gd name="T2" fmla="*/ 654 w 987"/>
                <a:gd name="T3" fmla="*/ 1118 h 2783"/>
                <a:gd name="T4" fmla="*/ 658 w 987"/>
                <a:gd name="T5" fmla="*/ 1315 h 2783"/>
                <a:gd name="T6" fmla="*/ 597 w 987"/>
                <a:gd name="T7" fmla="*/ 1373 h 2783"/>
                <a:gd name="T8" fmla="*/ 358 w 987"/>
                <a:gd name="T9" fmla="*/ 789 h 2783"/>
                <a:gd name="T10" fmla="*/ 287 w 987"/>
                <a:gd name="T11" fmla="*/ 551 h 2783"/>
                <a:gd name="T12" fmla="*/ 185 w 987"/>
                <a:gd name="T13" fmla="*/ 375 h 2783"/>
                <a:gd name="T14" fmla="*/ 17 w 987"/>
                <a:gd name="T15" fmla="*/ 13 h 2783"/>
                <a:gd name="T16" fmla="*/ 158 w 987"/>
                <a:gd name="T17" fmla="*/ 407 h 2783"/>
                <a:gd name="T18" fmla="*/ 168 w 987"/>
                <a:gd name="T19" fmla="*/ 442 h 2783"/>
                <a:gd name="T20" fmla="*/ 262 w 987"/>
                <a:gd name="T21" fmla="*/ 592 h 2783"/>
                <a:gd name="T22" fmla="*/ 355 w 987"/>
                <a:gd name="T23" fmla="*/ 1030 h 2783"/>
                <a:gd name="T24" fmla="*/ 152 w 987"/>
                <a:gd name="T25" fmla="*/ 940 h 2783"/>
                <a:gd name="T26" fmla="*/ 518 w 987"/>
                <a:gd name="T27" fmla="*/ 1411 h 2783"/>
                <a:gd name="T28" fmla="*/ 468 w 987"/>
                <a:gd name="T29" fmla="*/ 1814 h 2783"/>
                <a:gd name="T30" fmla="*/ 315 w 987"/>
                <a:gd name="T31" fmla="*/ 1769 h 2783"/>
                <a:gd name="T32" fmla="*/ 294 w 987"/>
                <a:gd name="T33" fmla="*/ 1878 h 2783"/>
                <a:gd name="T34" fmla="*/ 215 w 987"/>
                <a:gd name="T35" fmla="*/ 2056 h 2783"/>
                <a:gd name="T36" fmla="*/ 259 w 987"/>
                <a:gd name="T37" fmla="*/ 2209 h 2783"/>
                <a:gd name="T38" fmla="*/ 334 w 987"/>
                <a:gd name="T39" fmla="*/ 2563 h 2783"/>
                <a:gd name="T40" fmla="*/ 465 w 987"/>
                <a:gd name="T41" fmla="*/ 2760 h 2783"/>
                <a:gd name="T42" fmla="*/ 521 w 987"/>
                <a:gd name="T43" fmla="*/ 2076 h 2783"/>
                <a:gd name="T44" fmla="*/ 778 w 987"/>
                <a:gd name="T45" fmla="*/ 1846 h 2783"/>
                <a:gd name="T46" fmla="*/ 876 w 987"/>
                <a:gd name="T47" fmla="*/ 1740 h 2783"/>
                <a:gd name="T48" fmla="*/ 987 w 987"/>
                <a:gd name="T49" fmla="*/ 1563 h 2783"/>
                <a:gd name="T50" fmla="*/ 942 w 987"/>
                <a:gd name="T51" fmla="*/ 1468 h 2783"/>
                <a:gd name="T52" fmla="*/ 852 w 987"/>
                <a:gd name="T53" fmla="*/ 1452 h 2783"/>
                <a:gd name="T54" fmla="*/ 672 w 987"/>
                <a:gd name="T55" fmla="*/ 1647 h 2783"/>
                <a:gd name="T56" fmla="*/ 645 w 987"/>
                <a:gd name="T57" fmla="*/ 1429 h 2783"/>
                <a:gd name="T58" fmla="*/ 928 w 987"/>
                <a:gd name="T59" fmla="*/ 1133 h 2783"/>
                <a:gd name="T60" fmla="*/ 924 w 987"/>
                <a:gd name="T61" fmla="*/ 1110 h 2783"/>
                <a:gd name="T62" fmla="*/ 686 w 987"/>
                <a:gd name="T63" fmla="*/ 1279 h 2783"/>
                <a:gd name="T64" fmla="*/ 324 w 987"/>
                <a:gd name="T65" fmla="*/ 2006 h 2783"/>
                <a:gd name="T66" fmla="*/ 405 w 987"/>
                <a:gd name="T67" fmla="*/ 1884 h 2783"/>
                <a:gd name="T68" fmla="*/ 332 w 987"/>
                <a:gd name="T69" fmla="*/ 1817 h 2783"/>
                <a:gd name="T70" fmla="*/ 306 w 987"/>
                <a:gd name="T71" fmla="*/ 1980 h 2783"/>
                <a:gd name="T72" fmla="*/ 324 w 987"/>
                <a:gd name="T73" fmla="*/ 2006 h 2783"/>
                <a:gd name="T74" fmla="*/ 659 w 987"/>
                <a:gd name="T75" fmla="*/ 1838 h 2783"/>
                <a:gd name="T76" fmla="*/ 796 w 987"/>
                <a:gd name="T77" fmla="*/ 1714 h 2783"/>
                <a:gd name="T78" fmla="*/ 823 w 987"/>
                <a:gd name="T79" fmla="*/ 1786 h 2783"/>
                <a:gd name="T80" fmla="*/ 659 w 987"/>
                <a:gd name="T81" fmla="*/ 1838 h 27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4" h="2783">
                  <a:moveTo>
                    <a:pt x="686" y="1279"/>
                  </a:moveTo>
                  <a:cubicBezTo>
                    <a:pt x="669" y="1215"/>
                    <a:pt x="666" y="1124"/>
                    <a:pt x="654" y="1118"/>
                  </a:cubicBezTo>
                  <a:cubicBezTo>
                    <a:pt x="632" y="1141"/>
                    <a:pt x="644" y="1257"/>
                    <a:pt x="658" y="1315"/>
                  </a:cubicBezTo>
                  <a:cubicBezTo>
                    <a:pt x="635" y="1345"/>
                    <a:pt x="616" y="1368"/>
                    <a:pt x="597" y="1373"/>
                  </a:cubicBezTo>
                  <a:cubicBezTo>
                    <a:pt x="471" y="1231"/>
                    <a:pt x="387" y="1001"/>
                    <a:pt x="358" y="789"/>
                  </a:cubicBezTo>
                  <a:cubicBezTo>
                    <a:pt x="319" y="648"/>
                    <a:pt x="304" y="588"/>
                    <a:pt x="287" y="551"/>
                  </a:cubicBezTo>
                  <a:cubicBezTo>
                    <a:pt x="280" y="510"/>
                    <a:pt x="245" y="466"/>
                    <a:pt x="185" y="375"/>
                  </a:cubicBezTo>
                  <a:cubicBezTo>
                    <a:pt x="70" y="180"/>
                    <a:pt x="33" y="0"/>
                    <a:pt x="17" y="13"/>
                  </a:cubicBezTo>
                  <a:cubicBezTo>
                    <a:pt x="0" y="101"/>
                    <a:pt x="122" y="349"/>
                    <a:pt x="158" y="407"/>
                  </a:cubicBezTo>
                  <a:cubicBezTo>
                    <a:pt x="109" y="425"/>
                    <a:pt x="102" y="444"/>
                    <a:pt x="168" y="442"/>
                  </a:cubicBezTo>
                  <a:cubicBezTo>
                    <a:pt x="186" y="447"/>
                    <a:pt x="233" y="503"/>
                    <a:pt x="262" y="592"/>
                  </a:cubicBezTo>
                  <a:cubicBezTo>
                    <a:pt x="281" y="652"/>
                    <a:pt x="322" y="811"/>
                    <a:pt x="355" y="1030"/>
                  </a:cubicBezTo>
                  <a:cubicBezTo>
                    <a:pt x="185" y="895"/>
                    <a:pt x="106" y="897"/>
                    <a:pt x="152" y="940"/>
                  </a:cubicBezTo>
                  <a:cubicBezTo>
                    <a:pt x="313" y="1026"/>
                    <a:pt x="454" y="1183"/>
                    <a:pt x="518" y="1411"/>
                  </a:cubicBezTo>
                  <a:cubicBezTo>
                    <a:pt x="556" y="1567"/>
                    <a:pt x="587" y="1736"/>
                    <a:pt x="468" y="1814"/>
                  </a:cubicBezTo>
                  <a:cubicBezTo>
                    <a:pt x="376" y="1840"/>
                    <a:pt x="364" y="1763"/>
                    <a:pt x="315" y="1769"/>
                  </a:cubicBezTo>
                  <a:cubicBezTo>
                    <a:pt x="262" y="1775"/>
                    <a:pt x="293" y="1819"/>
                    <a:pt x="294" y="1878"/>
                  </a:cubicBezTo>
                  <a:cubicBezTo>
                    <a:pt x="295" y="1920"/>
                    <a:pt x="288" y="1956"/>
                    <a:pt x="215" y="2056"/>
                  </a:cubicBezTo>
                  <a:cubicBezTo>
                    <a:pt x="170" y="2159"/>
                    <a:pt x="251" y="2162"/>
                    <a:pt x="259" y="2209"/>
                  </a:cubicBezTo>
                  <a:cubicBezTo>
                    <a:pt x="213" y="2300"/>
                    <a:pt x="175" y="2444"/>
                    <a:pt x="334" y="2563"/>
                  </a:cubicBezTo>
                  <a:cubicBezTo>
                    <a:pt x="354" y="2609"/>
                    <a:pt x="394" y="2783"/>
                    <a:pt x="465" y="2760"/>
                  </a:cubicBezTo>
                  <a:cubicBezTo>
                    <a:pt x="404" y="2550"/>
                    <a:pt x="425" y="2232"/>
                    <a:pt x="521" y="2076"/>
                  </a:cubicBezTo>
                  <a:cubicBezTo>
                    <a:pt x="625" y="1913"/>
                    <a:pt x="680" y="1877"/>
                    <a:pt x="778" y="1846"/>
                  </a:cubicBezTo>
                  <a:cubicBezTo>
                    <a:pt x="876" y="1823"/>
                    <a:pt x="864" y="1768"/>
                    <a:pt x="876" y="1740"/>
                  </a:cubicBezTo>
                  <a:cubicBezTo>
                    <a:pt x="956" y="1639"/>
                    <a:pt x="979" y="1602"/>
                    <a:pt x="987" y="1563"/>
                  </a:cubicBezTo>
                  <a:cubicBezTo>
                    <a:pt x="980" y="1552"/>
                    <a:pt x="947" y="1540"/>
                    <a:pt x="942" y="1468"/>
                  </a:cubicBezTo>
                  <a:cubicBezTo>
                    <a:pt x="929" y="1467"/>
                    <a:pt x="907" y="1469"/>
                    <a:pt x="852" y="1452"/>
                  </a:cubicBezTo>
                  <a:cubicBezTo>
                    <a:pt x="810" y="1474"/>
                    <a:pt x="732" y="1633"/>
                    <a:pt x="672" y="1647"/>
                  </a:cubicBezTo>
                  <a:cubicBezTo>
                    <a:pt x="633" y="1623"/>
                    <a:pt x="617" y="1506"/>
                    <a:pt x="645" y="1429"/>
                  </a:cubicBezTo>
                  <a:cubicBezTo>
                    <a:pt x="691" y="1307"/>
                    <a:pt x="792" y="1190"/>
                    <a:pt x="928" y="1133"/>
                  </a:cubicBezTo>
                  <a:cubicBezTo>
                    <a:pt x="939" y="1125"/>
                    <a:pt x="949" y="1107"/>
                    <a:pt x="924" y="1110"/>
                  </a:cubicBezTo>
                  <a:cubicBezTo>
                    <a:pt x="804" y="1149"/>
                    <a:pt x="734" y="1220"/>
                    <a:pt x="686" y="1279"/>
                  </a:cubicBezTo>
                  <a:close/>
                  <a:moveTo>
                    <a:pt x="324" y="2006"/>
                  </a:moveTo>
                  <a:cubicBezTo>
                    <a:pt x="400" y="1981"/>
                    <a:pt x="405" y="1928"/>
                    <a:pt x="405" y="1884"/>
                  </a:cubicBezTo>
                  <a:cubicBezTo>
                    <a:pt x="391" y="1856"/>
                    <a:pt x="343" y="1806"/>
                    <a:pt x="332" y="1817"/>
                  </a:cubicBezTo>
                  <a:cubicBezTo>
                    <a:pt x="323" y="1832"/>
                    <a:pt x="336" y="1922"/>
                    <a:pt x="306" y="1980"/>
                  </a:cubicBezTo>
                  <a:cubicBezTo>
                    <a:pt x="289" y="2018"/>
                    <a:pt x="308" y="2010"/>
                    <a:pt x="324" y="2006"/>
                  </a:cubicBezTo>
                  <a:close/>
                  <a:moveTo>
                    <a:pt x="659" y="1838"/>
                  </a:moveTo>
                  <a:cubicBezTo>
                    <a:pt x="720" y="1717"/>
                    <a:pt x="758" y="1709"/>
                    <a:pt x="796" y="1714"/>
                  </a:cubicBezTo>
                  <a:cubicBezTo>
                    <a:pt x="834" y="1718"/>
                    <a:pt x="850" y="1755"/>
                    <a:pt x="823" y="1786"/>
                  </a:cubicBezTo>
                  <a:cubicBezTo>
                    <a:pt x="789" y="1809"/>
                    <a:pt x="726" y="1814"/>
                    <a:pt x="659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Freeform 54"/>
            <p:cNvSpPr>
              <a:spLocks noEditPoints="1"/>
            </p:cNvSpPr>
            <p:nvPr/>
          </p:nvSpPr>
          <p:spPr bwMode="auto">
            <a:xfrm>
              <a:off x="3442315" y="6330028"/>
              <a:ext cx="207700" cy="179415"/>
            </a:xfrm>
            <a:custGeom>
              <a:gdLst>
                <a:gd name="T0" fmla="*/ 106 w 208"/>
                <a:gd name="T1" fmla="*/ 169 h 180"/>
                <a:gd name="T2" fmla="*/ 55 w 208"/>
                <a:gd name="T3" fmla="*/ 22 h 180"/>
                <a:gd name="T4" fmla="*/ 106 w 208"/>
                <a:gd name="T5" fmla="*/ 169 h 180"/>
                <a:gd name="T6" fmla="*/ 108 w 208"/>
                <a:gd name="T7" fmla="*/ 118 h 180"/>
                <a:gd name="T8" fmla="*/ 113 w 208"/>
                <a:gd name="T9" fmla="*/ 15 h 180"/>
                <a:gd name="T10" fmla="*/ 121 w 208"/>
                <a:gd name="T11" fmla="*/ 163 h 180"/>
                <a:gd name="T12" fmla="*/ 108 w 208"/>
                <a:gd name="T13" fmla="*/ 118 h 1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0">
                  <a:moveTo>
                    <a:pt x="106" y="169"/>
                  </a:moveTo>
                  <a:cubicBezTo>
                    <a:pt x="16" y="180"/>
                    <a:pt x="0" y="87"/>
                    <a:pt x="55" y="22"/>
                  </a:cubicBezTo>
                  <a:cubicBezTo>
                    <a:pt x="99" y="0"/>
                    <a:pt x="53" y="99"/>
                    <a:pt x="106" y="169"/>
                  </a:cubicBezTo>
                  <a:close/>
                  <a:moveTo>
                    <a:pt x="108" y="118"/>
                  </a:moveTo>
                  <a:cubicBezTo>
                    <a:pt x="105" y="73"/>
                    <a:pt x="87" y="7"/>
                    <a:pt x="113" y="15"/>
                  </a:cubicBezTo>
                  <a:cubicBezTo>
                    <a:pt x="208" y="48"/>
                    <a:pt x="194" y="171"/>
                    <a:pt x="121" y="163"/>
                  </a:cubicBezTo>
                  <a:cubicBezTo>
                    <a:pt x="106" y="154"/>
                    <a:pt x="114" y="138"/>
                    <a:pt x="108" y="118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Freeform 57"/>
            <p:cNvSpPr>
              <a:spLocks noEditPoints="1"/>
            </p:cNvSpPr>
            <p:nvPr/>
          </p:nvSpPr>
          <p:spPr bwMode="auto">
            <a:xfrm>
              <a:off x="3251272" y="5065083"/>
              <a:ext cx="474388" cy="47289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Freeform 58"/>
            <p:cNvSpPr/>
            <p:nvPr/>
          </p:nvSpPr>
          <p:spPr bwMode="auto">
            <a:xfrm>
              <a:off x="3345817" y="5863610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Freeform 38"/>
            <p:cNvSpPr>
              <a:spLocks noEditPoints="1"/>
            </p:cNvSpPr>
            <p:nvPr/>
          </p:nvSpPr>
          <p:spPr bwMode="auto">
            <a:xfrm>
              <a:off x="4117658" y="4839036"/>
              <a:ext cx="167816" cy="177533"/>
            </a:xfrm>
            <a:custGeom>
              <a:gdLst>
                <a:gd name="T0" fmla="*/ 70 w 270"/>
                <a:gd name="T1" fmla="*/ 77 h 286"/>
                <a:gd name="T2" fmla="*/ 244 w 270"/>
                <a:gd name="T3" fmla="*/ 195 h 286"/>
                <a:gd name="T4" fmla="*/ 70 w 270"/>
                <a:gd name="T5" fmla="*/ 77 h 286"/>
                <a:gd name="T6" fmla="*/ 59 w 270"/>
                <a:gd name="T7" fmla="*/ 97 h 286"/>
                <a:gd name="T8" fmla="*/ 218 w 270"/>
                <a:gd name="T9" fmla="*/ 232 h 286"/>
                <a:gd name="T10" fmla="*/ 59 w 270"/>
                <a:gd name="T11" fmla="*/ 97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86">
                  <a:moveTo>
                    <a:pt x="70" y="77"/>
                  </a:moveTo>
                  <a:cubicBezTo>
                    <a:pt x="158" y="0"/>
                    <a:pt x="270" y="85"/>
                    <a:pt x="244" y="195"/>
                  </a:cubicBezTo>
                  <a:cubicBezTo>
                    <a:pt x="214" y="212"/>
                    <a:pt x="109" y="113"/>
                    <a:pt x="70" y="77"/>
                  </a:cubicBezTo>
                  <a:close/>
                  <a:moveTo>
                    <a:pt x="59" y="97"/>
                  </a:moveTo>
                  <a:cubicBezTo>
                    <a:pt x="91" y="154"/>
                    <a:pt x="223" y="225"/>
                    <a:pt x="218" y="232"/>
                  </a:cubicBezTo>
                  <a:cubicBezTo>
                    <a:pt x="168" y="286"/>
                    <a:pt x="0" y="234"/>
                    <a:pt x="59" y="97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400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3" grpId="0" animBg="1"/>
      <p:bldP spid="2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两个责任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88" y="1808480"/>
            <a:ext cx="2465712" cy="2905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08480"/>
            <a:ext cx="2465712" cy="2905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4946" y="2875280"/>
            <a:ext cx="800219" cy="2255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主体责任</a:t>
            </a:r>
            <a:endParaRPr lang="zh-CN" altLang="en-US" sz="40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47506" y="2875280"/>
            <a:ext cx="800219" cy="2255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监督责任</a:t>
            </a:r>
            <a:endParaRPr lang="zh-CN" altLang="en-US" sz="40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71821" y="1808480"/>
            <a:ext cx="1938993" cy="4389120"/>
            <a:chOff x="2903901" y="1808480"/>
            <a:chExt cx="1938993" cy="4389120"/>
          </a:xfrm>
        </p:grpSpPr>
        <p:sp>
          <p:nvSpPr>
            <p:cNvPr id="8" name="文本框 7"/>
            <p:cNvSpPr txBox="1"/>
            <p:nvPr/>
          </p:nvSpPr>
          <p:spPr>
            <a:xfrm>
              <a:off x="3457899" y="1808480"/>
              <a:ext cx="1384995" cy="4389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03901" y="1808480"/>
              <a:ext cx="553998" cy="28041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在此输入您的标题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28579" y="1808480"/>
            <a:ext cx="1727200" cy="4389120"/>
            <a:chOff x="8212779" y="1808480"/>
            <a:chExt cx="1727200" cy="4389120"/>
          </a:xfrm>
        </p:grpSpPr>
        <p:sp>
          <p:nvSpPr>
            <p:cNvPr id="12" name="文本框 11"/>
            <p:cNvSpPr txBox="1"/>
            <p:nvPr/>
          </p:nvSpPr>
          <p:spPr>
            <a:xfrm>
              <a:off x="8212779" y="1808480"/>
              <a:ext cx="1384995" cy="4389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385981" y="1808480"/>
              <a:ext cx="553998" cy="28041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在此输入您的标题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主体责任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4"/>
          <a:srcRect l="11601" t="59421" r="57518" b="11626"/>
          <a:stretch>
            <a:fillRect/>
          </a:stretch>
        </p:blipFill>
        <p:spPr>
          <a:xfrm>
            <a:off x="1068364" y="1700961"/>
            <a:ext cx="1917114" cy="1893175"/>
          </a:xfrm>
          <a:prstGeom prst="ellipse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2961" y="3583976"/>
            <a:ext cx="2967919" cy="1573064"/>
            <a:chOff x="542961" y="3583976"/>
            <a:chExt cx="2967919" cy="1573064"/>
          </a:xfrm>
        </p:grpSpPr>
        <p:sp>
          <p:nvSpPr>
            <p:cNvPr id="60" name="文本框 59"/>
            <p:cNvSpPr txBox="1"/>
            <p:nvPr/>
          </p:nvSpPr>
          <p:spPr>
            <a:xfrm>
              <a:off x="542961" y="3864378"/>
              <a:ext cx="29679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我愿意做一个温暖的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有自己的喜好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和爱好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312203" y="3583976"/>
              <a:ext cx="1429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主体责任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4"/>
          <a:srcRect l="11601" t="59421" r="57518" b="11626"/>
          <a:stretch>
            <a:fillRect/>
          </a:stretch>
        </p:blipFill>
        <p:spPr>
          <a:xfrm>
            <a:off x="3781084" y="1700961"/>
            <a:ext cx="1917114" cy="1893175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255681" y="3583976"/>
            <a:ext cx="2967919" cy="1573064"/>
            <a:chOff x="3255681" y="3583976"/>
            <a:chExt cx="2967919" cy="1573064"/>
          </a:xfrm>
        </p:grpSpPr>
        <p:sp>
          <p:nvSpPr>
            <p:cNvPr id="65" name="文本框 64"/>
            <p:cNvSpPr txBox="1"/>
            <p:nvPr/>
          </p:nvSpPr>
          <p:spPr>
            <a:xfrm>
              <a:off x="3255681" y="3864378"/>
              <a:ext cx="29679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我愿意做一个温暖的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有自己的喜好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和爱好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024923" y="3583976"/>
              <a:ext cx="1429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主体责任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4"/>
          <a:srcRect l="11601" t="59421" r="57518" b="11626"/>
          <a:stretch>
            <a:fillRect/>
          </a:stretch>
        </p:blipFill>
        <p:spPr>
          <a:xfrm>
            <a:off x="6493804" y="1700961"/>
            <a:ext cx="1917114" cy="1893175"/>
          </a:xfrm>
          <a:prstGeom prst="ellipse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968401" y="3583976"/>
            <a:ext cx="2967919" cy="1573064"/>
            <a:chOff x="5968401" y="3583976"/>
            <a:chExt cx="2967919" cy="1573064"/>
          </a:xfrm>
        </p:grpSpPr>
        <p:sp>
          <p:nvSpPr>
            <p:cNvPr id="69" name="文本框 68"/>
            <p:cNvSpPr txBox="1"/>
            <p:nvPr/>
          </p:nvSpPr>
          <p:spPr>
            <a:xfrm>
              <a:off x="5968401" y="3864378"/>
              <a:ext cx="29679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我愿意做一个温暖的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有自己的喜好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和爱好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737643" y="3583976"/>
              <a:ext cx="1429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主体责任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4"/>
          <a:srcRect l="11601" t="59421" r="57518" b="11626"/>
          <a:stretch>
            <a:fillRect/>
          </a:stretch>
        </p:blipFill>
        <p:spPr>
          <a:xfrm>
            <a:off x="9206524" y="1700961"/>
            <a:ext cx="1917114" cy="1893175"/>
          </a:xfrm>
          <a:prstGeom prst="ellipse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681121" y="3583976"/>
            <a:ext cx="2967919" cy="1573064"/>
            <a:chOff x="8681121" y="3583976"/>
            <a:chExt cx="2967919" cy="1573064"/>
          </a:xfrm>
        </p:grpSpPr>
        <p:sp>
          <p:nvSpPr>
            <p:cNvPr id="74" name="文本框 73"/>
            <p:cNvSpPr txBox="1"/>
            <p:nvPr/>
          </p:nvSpPr>
          <p:spPr>
            <a:xfrm>
              <a:off x="8681121" y="3864378"/>
              <a:ext cx="29679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我愿意做一个温暖的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有自己的喜好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和爱好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9450363" y="3583976"/>
              <a:ext cx="1429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主体责任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监督责任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0" y="1971040"/>
            <a:ext cx="12192000" cy="24510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353079" y="2124329"/>
            <a:ext cx="781681" cy="501120"/>
            <a:chOff x="407843" y="2124329"/>
            <a:chExt cx="1206619" cy="773540"/>
          </a:xfrm>
        </p:grpSpPr>
        <p:sp>
          <p:nvSpPr>
            <p:cNvPr id="10" name="Freeform 56"/>
            <p:cNvSpPr/>
            <p:nvPr/>
          </p:nvSpPr>
          <p:spPr bwMode="auto">
            <a:xfrm rot="11753244">
              <a:off x="407843" y="2124329"/>
              <a:ext cx="977904" cy="750995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7"/>
            <p:cNvSpPr>
              <a:spLocks noEditPoints="1"/>
            </p:cNvSpPr>
            <p:nvPr/>
          </p:nvSpPr>
          <p:spPr bwMode="auto">
            <a:xfrm rot="1342436">
              <a:off x="1109769" y="2338620"/>
              <a:ext cx="504693" cy="50310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8"/>
            <p:cNvSpPr/>
            <p:nvPr/>
          </p:nvSpPr>
          <p:spPr bwMode="auto">
            <a:xfrm>
              <a:off x="877944" y="2438991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9"/>
            <p:cNvSpPr/>
            <p:nvPr/>
          </p:nvSpPr>
          <p:spPr bwMode="auto">
            <a:xfrm>
              <a:off x="1071816" y="2739984"/>
              <a:ext cx="147754" cy="157885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74623" y="2720050"/>
            <a:ext cx="1738593" cy="3941180"/>
            <a:chOff x="925056" y="2916820"/>
            <a:chExt cx="1738593" cy="3941180"/>
          </a:xfrm>
        </p:grpSpPr>
        <p:sp>
          <p:nvSpPr>
            <p:cNvPr id="32" name="文本框 31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54466" y="2124329"/>
            <a:ext cx="781681" cy="501120"/>
            <a:chOff x="407843" y="2124329"/>
            <a:chExt cx="1206619" cy="773540"/>
          </a:xfrm>
        </p:grpSpPr>
        <p:sp>
          <p:nvSpPr>
            <p:cNvPr id="16" name="Freeform 56"/>
            <p:cNvSpPr/>
            <p:nvPr/>
          </p:nvSpPr>
          <p:spPr bwMode="auto">
            <a:xfrm rot="11753244">
              <a:off x="407843" y="2124329"/>
              <a:ext cx="977904" cy="750995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7"/>
            <p:cNvSpPr>
              <a:spLocks noEditPoints="1"/>
            </p:cNvSpPr>
            <p:nvPr/>
          </p:nvSpPr>
          <p:spPr bwMode="auto">
            <a:xfrm rot="1342436">
              <a:off x="1109769" y="2338620"/>
              <a:ext cx="504693" cy="50310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8"/>
            <p:cNvSpPr/>
            <p:nvPr/>
          </p:nvSpPr>
          <p:spPr bwMode="auto">
            <a:xfrm>
              <a:off x="877944" y="2438991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9"/>
            <p:cNvSpPr/>
            <p:nvPr/>
          </p:nvSpPr>
          <p:spPr bwMode="auto">
            <a:xfrm>
              <a:off x="1071816" y="2739984"/>
              <a:ext cx="147754" cy="157885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776010" y="2720050"/>
            <a:ext cx="1738593" cy="3941180"/>
            <a:chOff x="925056" y="2916820"/>
            <a:chExt cx="1738593" cy="3941180"/>
          </a:xfrm>
        </p:grpSpPr>
        <p:sp>
          <p:nvSpPr>
            <p:cNvPr id="38" name="文本框 37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55853" y="2124329"/>
            <a:ext cx="781681" cy="501120"/>
            <a:chOff x="407843" y="2124329"/>
            <a:chExt cx="1206619" cy="773540"/>
          </a:xfrm>
        </p:grpSpPr>
        <p:sp>
          <p:nvSpPr>
            <p:cNvPr id="21" name="Freeform 56"/>
            <p:cNvSpPr/>
            <p:nvPr/>
          </p:nvSpPr>
          <p:spPr bwMode="auto">
            <a:xfrm rot="11753244">
              <a:off x="407843" y="2124329"/>
              <a:ext cx="977904" cy="750995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7"/>
            <p:cNvSpPr>
              <a:spLocks noEditPoints="1"/>
            </p:cNvSpPr>
            <p:nvPr/>
          </p:nvSpPr>
          <p:spPr bwMode="auto">
            <a:xfrm rot="1342436">
              <a:off x="1109769" y="2338620"/>
              <a:ext cx="504693" cy="50310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8"/>
            <p:cNvSpPr/>
            <p:nvPr/>
          </p:nvSpPr>
          <p:spPr bwMode="auto">
            <a:xfrm>
              <a:off x="877944" y="2438991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9"/>
            <p:cNvSpPr/>
            <p:nvPr/>
          </p:nvSpPr>
          <p:spPr bwMode="auto">
            <a:xfrm>
              <a:off x="1071816" y="2739984"/>
              <a:ext cx="147754" cy="157885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77397" y="2720050"/>
            <a:ext cx="1738593" cy="3941180"/>
            <a:chOff x="925056" y="2916820"/>
            <a:chExt cx="1738593" cy="3941180"/>
          </a:xfrm>
        </p:grpSpPr>
        <p:sp>
          <p:nvSpPr>
            <p:cNvPr id="42" name="文本框 41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057241" y="2124329"/>
            <a:ext cx="781681" cy="501120"/>
            <a:chOff x="407843" y="2124329"/>
            <a:chExt cx="1206619" cy="773540"/>
          </a:xfrm>
        </p:grpSpPr>
        <p:sp>
          <p:nvSpPr>
            <p:cNvPr id="26" name="Freeform 56"/>
            <p:cNvSpPr/>
            <p:nvPr/>
          </p:nvSpPr>
          <p:spPr bwMode="auto">
            <a:xfrm rot="11753244">
              <a:off x="407843" y="2124329"/>
              <a:ext cx="977904" cy="750995"/>
            </a:xfrm>
            <a:custGeom>
              <a:gdLst>
                <a:gd name="T0" fmla="*/ 934 w 1413"/>
                <a:gd name="T1" fmla="*/ 1010 h 1085"/>
                <a:gd name="T2" fmla="*/ 1126 w 1413"/>
                <a:gd name="T3" fmla="*/ 1037 h 1085"/>
                <a:gd name="T4" fmla="*/ 1120 w 1413"/>
                <a:gd name="T5" fmla="*/ 1063 h 1085"/>
                <a:gd name="T6" fmla="*/ 1157 w 1413"/>
                <a:gd name="T7" fmla="*/ 1037 h 1085"/>
                <a:gd name="T8" fmla="*/ 1400 w 1413"/>
                <a:gd name="T9" fmla="*/ 998 h 1085"/>
                <a:gd name="T10" fmla="*/ 1413 w 1413"/>
                <a:gd name="T11" fmla="*/ 949 h 1085"/>
                <a:gd name="T12" fmla="*/ 1132 w 1413"/>
                <a:gd name="T13" fmla="*/ 995 h 1085"/>
                <a:gd name="T14" fmla="*/ 1077 w 1413"/>
                <a:gd name="T15" fmla="*/ 957 h 1085"/>
                <a:gd name="T16" fmla="*/ 1072 w 1413"/>
                <a:gd name="T17" fmla="*/ 992 h 1085"/>
                <a:gd name="T18" fmla="*/ 900 w 1413"/>
                <a:gd name="T19" fmla="*/ 965 h 1085"/>
                <a:gd name="T20" fmla="*/ 527 w 1413"/>
                <a:gd name="T21" fmla="*/ 652 h 1085"/>
                <a:gd name="T22" fmla="*/ 516 w 1413"/>
                <a:gd name="T23" fmla="*/ 562 h 1085"/>
                <a:gd name="T24" fmla="*/ 471 w 1413"/>
                <a:gd name="T25" fmla="*/ 598 h 1085"/>
                <a:gd name="T26" fmla="*/ 207 w 1413"/>
                <a:gd name="T27" fmla="*/ 333 h 1085"/>
                <a:gd name="T28" fmla="*/ 206 w 1413"/>
                <a:gd name="T29" fmla="*/ 210 h 1085"/>
                <a:gd name="T30" fmla="*/ 160 w 1413"/>
                <a:gd name="T31" fmla="*/ 270 h 1085"/>
                <a:gd name="T32" fmla="*/ 36 w 1413"/>
                <a:gd name="T33" fmla="*/ 0 h 1085"/>
                <a:gd name="T34" fmla="*/ 87 w 1413"/>
                <a:gd name="T35" fmla="*/ 217 h 1085"/>
                <a:gd name="T36" fmla="*/ 455 w 1413"/>
                <a:gd name="T37" fmla="*/ 635 h 1085"/>
                <a:gd name="T38" fmla="*/ 415 w 1413"/>
                <a:gd name="T39" fmla="*/ 655 h 1085"/>
                <a:gd name="T40" fmla="*/ 504 w 1413"/>
                <a:gd name="T41" fmla="*/ 686 h 1085"/>
                <a:gd name="T42" fmla="*/ 887 w 1413"/>
                <a:gd name="T43" fmla="*/ 995 h 1085"/>
                <a:gd name="T44" fmla="*/ 755 w 1413"/>
                <a:gd name="T45" fmla="*/ 1012 h 1085"/>
                <a:gd name="T46" fmla="*/ 934 w 1413"/>
                <a:gd name="T47" fmla="*/ 1010 h 10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3" h="1085">
                  <a:moveTo>
                    <a:pt x="934" y="1010"/>
                  </a:moveTo>
                  <a:cubicBezTo>
                    <a:pt x="983" y="1024"/>
                    <a:pt x="1056" y="1034"/>
                    <a:pt x="1126" y="1037"/>
                  </a:cubicBezTo>
                  <a:cubicBezTo>
                    <a:pt x="1126" y="1043"/>
                    <a:pt x="1123" y="1052"/>
                    <a:pt x="1120" y="1063"/>
                  </a:cubicBezTo>
                  <a:cubicBezTo>
                    <a:pt x="1127" y="1085"/>
                    <a:pt x="1143" y="1061"/>
                    <a:pt x="1157" y="1037"/>
                  </a:cubicBezTo>
                  <a:cubicBezTo>
                    <a:pt x="1232" y="1038"/>
                    <a:pt x="1343" y="1015"/>
                    <a:pt x="1400" y="998"/>
                  </a:cubicBezTo>
                  <a:cubicBezTo>
                    <a:pt x="1413" y="949"/>
                    <a:pt x="1413" y="949"/>
                    <a:pt x="1413" y="949"/>
                  </a:cubicBezTo>
                  <a:cubicBezTo>
                    <a:pt x="1344" y="973"/>
                    <a:pt x="1217" y="996"/>
                    <a:pt x="1132" y="995"/>
                  </a:cubicBezTo>
                  <a:cubicBezTo>
                    <a:pt x="1105" y="984"/>
                    <a:pt x="1087" y="972"/>
                    <a:pt x="1077" y="957"/>
                  </a:cubicBezTo>
                  <a:cubicBezTo>
                    <a:pt x="1073" y="962"/>
                    <a:pt x="1067" y="979"/>
                    <a:pt x="1072" y="992"/>
                  </a:cubicBezTo>
                  <a:cubicBezTo>
                    <a:pt x="1031" y="1001"/>
                    <a:pt x="959" y="988"/>
                    <a:pt x="900" y="965"/>
                  </a:cubicBezTo>
                  <a:cubicBezTo>
                    <a:pt x="792" y="900"/>
                    <a:pt x="550" y="698"/>
                    <a:pt x="527" y="652"/>
                  </a:cubicBezTo>
                  <a:cubicBezTo>
                    <a:pt x="493" y="602"/>
                    <a:pt x="519" y="566"/>
                    <a:pt x="516" y="562"/>
                  </a:cubicBezTo>
                  <a:cubicBezTo>
                    <a:pt x="473" y="568"/>
                    <a:pt x="479" y="589"/>
                    <a:pt x="471" y="598"/>
                  </a:cubicBezTo>
                  <a:cubicBezTo>
                    <a:pt x="455" y="586"/>
                    <a:pt x="375" y="537"/>
                    <a:pt x="207" y="333"/>
                  </a:cubicBezTo>
                  <a:cubicBezTo>
                    <a:pt x="175" y="270"/>
                    <a:pt x="210" y="217"/>
                    <a:pt x="206" y="210"/>
                  </a:cubicBezTo>
                  <a:cubicBezTo>
                    <a:pt x="175" y="218"/>
                    <a:pt x="174" y="253"/>
                    <a:pt x="160" y="270"/>
                  </a:cubicBezTo>
                  <a:cubicBezTo>
                    <a:pt x="142" y="243"/>
                    <a:pt x="42" y="103"/>
                    <a:pt x="36" y="0"/>
                  </a:cubicBezTo>
                  <a:cubicBezTo>
                    <a:pt x="0" y="11"/>
                    <a:pt x="17" y="86"/>
                    <a:pt x="87" y="217"/>
                  </a:cubicBezTo>
                  <a:cubicBezTo>
                    <a:pt x="229" y="459"/>
                    <a:pt x="441" y="616"/>
                    <a:pt x="455" y="635"/>
                  </a:cubicBezTo>
                  <a:cubicBezTo>
                    <a:pt x="453" y="637"/>
                    <a:pt x="444" y="639"/>
                    <a:pt x="415" y="655"/>
                  </a:cubicBezTo>
                  <a:cubicBezTo>
                    <a:pt x="429" y="671"/>
                    <a:pt x="481" y="660"/>
                    <a:pt x="504" y="686"/>
                  </a:cubicBezTo>
                  <a:cubicBezTo>
                    <a:pt x="589" y="767"/>
                    <a:pt x="733" y="899"/>
                    <a:pt x="887" y="995"/>
                  </a:cubicBezTo>
                  <a:cubicBezTo>
                    <a:pt x="865" y="1014"/>
                    <a:pt x="771" y="1002"/>
                    <a:pt x="755" y="1012"/>
                  </a:cubicBezTo>
                  <a:cubicBezTo>
                    <a:pt x="756" y="1043"/>
                    <a:pt x="796" y="1041"/>
                    <a:pt x="934" y="1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7"/>
            <p:cNvSpPr>
              <a:spLocks noEditPoints="1"/>
            </p:cNvSpPr>
            <p:nvPr/>
          </p:nvSpPr>
          <p:spPr bwMode="auto">
            <a:xfrm rot="1342436">
              <a:off x="1109769" y="2338620"/>
              <a:ext cx="504693" cy="503107"/>
            </a:xfrm>
            <a:custGeom>
              <a:gdLst>
                <a:gd name="T0" fmla="*/ 460 w 673"/>
                <a:gd name="T1" fmla="*/ 390 h 671"/>
                <a:gd name="T2" fmla="*/ 444 w 673"/>
                <a:gd name="T3" fmla="*/ 373 h 671"/>
                <a:gd name="T4" fmla="*/ 461 w 673"/>
                <a:gd name="T5" fmla="*/ 358 h 671"/>
                <a:gd name="T6" fmla="*/ 477 w 673"/>
                <a:gd name="T7" fmla="*/ 375 h 671"/>
                <a:gd name="T8" fmla="*/ 461 w 673"/>
                <a:gd name="T9" fmla="*/ 391 h 671"/>
                <a:gd name="T10" fmla="*/ 562 w 673"/>
                <a:gd name="T11" fmla="*/ 557 h 671"/>
                <a:gd name="T12" fmla="*/ 324 w 673"/>
                <a:gd name="T13" fmla="*/ 550 h 671"/>
                <a:gd name="T14" fmla="*/ 460 w 673"/>
                <a:gd name="T15" fmla="*/ 253 h 671"/>
                <a:gd name="T16" fmla="*/ 441 w 673"/>
                <a:gd name="T17" fmla="*/ 232 h 671"/>
                <a:gd name="T18" fmla="*/ 441 w 673"/>
                <a:gd name="T19" fmla="*/ 232 h 671"/>
                <a:gd name="T20" fmla="*/ 145 w 673"/>
                <a:gd name="T21" fmla="*/ 409 h 671"/>
                <a:gd name="T22" fmla="*/ 290 w 673"/>
                <a:gd name="T23" fmla="*/ 514 h 671"/>
                <a:gd name="T24" fmla="*/ 198 w 673"/>
                <a:gd name="T25" fmla="*/ 451 h 671"/>
                <a:gd name="T26" fmla="*/ 447 w 673"/>
                <a:gd name="T27" fmla="*/ 441 h 671"/>
                <a:gd name="T28" fmla="*/ 436 w 673"/>
                <a:gd name="T29" fmla="*/ 422 h 671"/>
                <a:gd name="T30" fmla="*/ 453 w 673"/>
                <a:gd name="T31" fmla="*/ 409 h 671"/>
                <a:gd name="T32" fmla="*/ 458 w 673"/>
                <a:gd name="T33" fmla="*/ 410 h 671"/>
                <a:gd name="T34" fmla="*/ 468 w 673"/>
                <a:gd name="T35" fmla="*/ 429 h 671"/>
                <a:gd name="T36" fmla="*/ 451 w 673"/>
                <a:gd name="T37" fmla="*/ 442 h 671"/>
                <a:gd name="T38" fmla="*/ 447 w 673"/>
                <a:gd name="T39" fmla="*/ 441 h 671"/>
                <a:gd name="T40" fmla="*/ 306 w 673"/>
                <a:gd name="T41" fmla="*/ 220 h 671"/>
                <a:gd name="T42" fmla="*/ 288 w 673"/>
                <a:gd name="T43" fmla="*/ 236 h 671"/>
                <a:gd name="T44" fmla="*/ 273 w 673"/>
                <a:gd name="T45" fmla="*/ 219 h 671"/>
                <a:gd name="T46" fmla="*/ 290 w 673"/>
                <a:gd name="T47" fmla="*/ 203 h 671"/>
                <a:gd name="T48" fmla="*/ 357 w 673"/>
                <a:gd name="T49" fmla="*/ 227 h 671"/>
                <a:gd name="T50" fmla="*/ 337 w 673"/>
                <a:gd name="T51" fmla="*/ 239 h 671"/>
                <a:gd name="T52" fmla="*/ 325 w 673"/>
                <a:gd name="T53" fmla="*/ 219 h 671"/>
                <a:gd name="T54" fmla="*/ 345 w 673"/>
                <a:gd name="T55" fmla="*/ 207 h 671"/>
                <a:gd name="T56" fmla="*/ 357 w 673"/>
                <a:gd name="T57" fmla="*/ 227 h 671"/>
                <a:gd name="T58" fmla="*/ 388 w 673"/>
                <a:gd name="T59" fmla="*/ 260 h 671"/>
                <a:gd name="T60" fmla="*/ 380 w 673"/>
                <a:gd name="T61" fmla="*/ 257 h 671"/>
                <a:gd name="T62" fmla="*/ 372 w 673"/>
                <a:gd name="T63" fmla="*/ 241 h 671"/>
                <a:gd name="T64" fmla="*/ 389 w 673"/>
                <a:gd name="T65" fmla="*/ 227 h 671"/>
                <a:gd name="T66" fmla="*/ 397 w 673"/>
                <a:gd name="T67" fmla="*/ 229 h 671"/>
                <a:gd name="T68" fmla="*/ 405 w 673"/>
                <a:gd name="T69" fmla="*/ 245 h 671"/>
                <a:gd name="T70" fmla="*/ 437 w 673"/>
                <a:gd name="T71" fmla="*/ 291 h 671"/>
                <a:gd name="T72" fmla="*/ 426 w 673"/>
                <a:gd name="T73" fmla="*/ 294 h 671"/>
                <a:gd name="T74" fmla="*/ 410 w 673"/>
                <a:gd name="T75" fmla="*/ 278 h 671"/>
                <a:gd name="T76" fmla="*/ 417 w 673"/>
                <a:gd name="T77" fmla="*/ 265 h 671"/>
                <a:gd name="T78" fmla="*/ 428 w 673"/>
                <a:gd name="T79" fmla="*/ 262 h 671"/>
                <a:gd name="T80" fmla="*/ 443 w 673"/>
                <a:gd name="T81" fmla="*/ 278 h 671"/>
                <a:gd name="T82" fmla="*/ 437 w 673"/>
                <a:gd name="T83" fmla="*/ 291 h 671"/>
                <a:gd name="T84" fmla="*/ 453 w 673"/>
                <a:gd name="T85" fmla="*/ 339 h 671"/>
                <a:gd name="T86" fmla="*/ 451 w 673"/>
                <a:gd name="T87" fmla="*/ 340 h 671"/>
                <a:gd name="T88" fmla="*/ 436 w 673"/>
                <a:gd name="T89" fmla="*/ 324 h 671"/>
                <a:gd name="T90" fmla="*/ 435 w 673"/>
                <a:gd name="T91" fmla="*/ 322 h 671"/>
                <a:gd name="T92" fmla="*/ 451 w 673"/>
                <a:gd name="T93" fmla="*/ 307 h 671"/>
                <a:gd name="T94" fmla="*/ 453 w 673"/>
                <a:gd name="T95" fmla="*/ 307 h 671"/>
                <a:gd name="T96" fmla="*/ 468 w 673"/>
                <a:gd name="T97" fmla="*/ 322 h 671"/>
                <a:gd name="T98" fmla="*/ 468 w 673"/>
                <a:gd name="T99" fmla="*/ 324 h 6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3" h="671">
                  <a:moveTo>
                    <a:pt x="461" y="391"/>
                  </a:moveTo>
                  <a:cubicBezTo>
                    <a:pt x="460" y="390"/>
                    <a:pt x="460" y="390"/>
                    <a:pt x="460" y="390"/>
                  </a:cubicBezTo>
                  <a:cubicBezTo>
                    <a:pt x="451" y="390"/>
                    <a:pt x="444" y="383"/>
                    <a:pt x="444" y="374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5" y="365"/>
                    <a:pt x="452" y="358"/>
                    <a:pt x="461" y="358"/>
                  </a:cubicBezTo>
                  <a:cubicBezTo>
                    <a:pt x="461" y="358"/>
                    <a:pt x="461" y="358"/>
                    <a:pt x="461" y="358"/>
                  </a:cubicBezTo>
                  <a:cubicBezTo>
                    <a:pt x="470" y="358"/>
                    <a:pt x="477" y="365"/>
                    <a:pt x="477" y="374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7" y="384"/>
                    <a:pt x="469" y="390"/>
                    <a:pt x="461" y="391"/>
                  </a:cubicBezTo>
                  <a:cubicBezTo>
                    <a:pt x="461" y="391"/>
                    <a:pt x="461" y="391"/>
                    <a:pt x="461" y="391"/>
                  </a:cubicBezTo>
                  <a:close/>
                  <a:moveTo>
                    <a:pt x="324" y="550"/>
                  </a:moveTo>
                  <a:cubicBezTo>
                    <a:pt x="430" y="671"/>
                    <a:pt x="559" y="643"/>
                    <a:pt x="562" y="557"/>
                  </a:cubicBezTo>
                  <a:cubicBezTo>
                    <a:pt x="561" y="497"/>
                    <a:pt x="518" y="470"/>
                    <a:pt x="456" y="467"/>
                  </a:cubicBezTo>
                  <a:cubicBezTo>
                    <a:pt x="419" y="537"/>
                    <a:pt x="338" y="534"/>
                    <a:pt x="324" y="550"/>
                  </a:cubicBezTo>
                  <a:close/>
                  <a:moveTo>
                    <a:pt x="495" y="441"/>
                  </a:moveTo>
                  <a:cubicBezTo>
                    <a:pt x="616" y="446"/>
                    <a:pt x="673" y="245"/>
                    <a:pt x="460" y="253"/>
                  </a:cubicBezTo>
                  <a:cubicBezTo>
                    <a:pt x="502" y="314"/>
                    <a:pt x="510" y="413"/>
                    <a:pt x="495" y="441"/>
                  </a:cubicBezTo>
                  <a:close/>
                  <a:moveTo>
                    <a:pt x="441" y="232"/>
                  </a:moveTo>
                  <a:cubicBezTo>
                    <a:pt x="511" y="83"/>
                    <a:pt x="280" y="0"/>
                    <a:pt x="257" y="177"/>
                  </a:cubicBezTo>
                  <a:cubicBezTo>
                    <a:pt x="329" y="140"/>
                    <a:pt x="419" y="210"/>
                    <a:pt x="441" y="232"/>
                  </a:cubicBezTo>
                  <a:close/>
                  <a:moveTo>
                    <a:pt x="237" y="233"/>
                  </a:moveTo>
                  <a:cubicBezTo>
                    <a:pt x="168" y="304"/>
                    <a:pt x="145" y="393"/>
                    <a:pt x="145" y="409"/>
                  </a:cubicBezTo>
                  <a:cubicBezTo>
                    <a:pt x="0" y="247"/>
                    <a:pt x="135" y="41"/>
                    <a:pt x="237" y="233"/>
                  </a:cubicBezTo>
                  <a:close/>
                  <a:moveTo>
                    <a:pt x="290" y="514"/>
                  </a:moveTo>
                  <a:cubicBezTo>
                    <a:pt x="431" y="475"/>
                    <a:pt x="429" y="340"/>
                    <a:pt x="387" y="303"/>
                  </a:cubicBezTo>
                  <a:cubicBezTo>
                    <a:pt x="289" y="215"/>
                    <a:pt x="173" y="268"/>
                    <a:pt x="198" y="451"/>
                  </a:cubicBezTo>
                  <a:cubicBezTo>
                    <a:pt x="281" y="382"/>
                    <a:pt x="299" y="426"/>
                    <a:pt x="290" y="514"/>
                  </a:cubicBezTo>
                  <a:close/>
                  <a:moveTo>
                    <a:pt x="447" y="441"/>
                  </a:moveTo>
                  <a:cubicBezTo>
                    <a:pt x="440" y="438"/>
                    <a:pt x="435" y="431"/>
                    <a:pt x="436" y="424"/>
                  </a:cubicBezTo>
                  <a:cubicBezTo>
                    <a:pt x="436" y="424"/>
                    <a:pt x="436" y="423"/>
                    <a:pt x="436" y="422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9" y="413"/>
                    <a:pt x="446" y="408"/>
                    <a:pt x="453" y="409"/>
                  </a:cubicBezTo>
                  <a:cubicBezTo>
                    <a:pt x="454" y="409"/>
                    <a:pt x="455" y="409"/>
                    <a:pt x="456" y="409"/>
                  </a:cubicBezTo>
                  <a:cubicBezTo>
                    <a:pt x="458" y="410"/>
                    <a:pt x="458" y="410"/>
                    <a:pt x="458" y="410"/>
                  </a:cubicBezTo>
                  <a:cubicBezTo>
                    <a:pt x="465" y="412"/>
                    <a:pt x="469" y="419"/>
                    <a:pt x="469" y="426"/>
                  </a:cubicBezTo>
                  <a:cubicBezTo>
                    <a:pt x="469" y="427"/>
                    <a:pt x="468" y="428"/>
                    <a:pt x="468" y="429"/>
                  </a:cubicBezTo>
                  <a:cubicBezTo>
                    <a:pt x="468" y="430"/>
                    <a:pt x="468" y="430"/>
                    <a:pt x="468" y="430"/>
                  </a:cubicBezTo>
                  <a:cubicBezTo>
                    <a:pt x="465" y="438"/>
                    <a:pt x="459" y="442"/>
                    <a:pt x="451" y="442"/>
                  </a:cubicBezTo>
                  <a:cubicBezTo>
                    <a:pt x="451" y="441"/>
                    <a:pt x="450" y="441"/>
                    <a:pt x="449" y="441"/>
                  </a:cubicBezTo>
                  <a:cubicBezTo>
                    <a:pt x="447" y="441"/>
                    <a:pt x="447" y="441"/>
                    <a:pt x="447" y="441"/>
                  </a:cubicBezTo>
                  <a:close/>
                  <a:moveTo>
                    <a:pt x="305" y="218"/>
                  </a:moveTo>
                  <a:cubicBezTo>
                    <a:pt x="306" y="219"/>
                    <a:pt x="306" y="220"/>
                    <a:pt x="306" y="220"/>
                  </a:cubicBezTo>
                  <a:cubicBezTo>
                    <a:pt x="305" y="228"/>
                    <a:pt x="299" y="235"/>
                    <a:pt x="291" y="236"/>
                  </a:cubicBezTo>
                  <a:cubicBezTo>
                    <a:pt x="290" y="236"/>
                    <a:pt x="289" y="236"/>
                    <a:pt x="288" y="236"/>
                  </a:cubicBezTo>
                  <a:cubicBezTo>
                    <a:pt x="280" y="236"/>
                    <a:pt x="274" y="229"/>
                    <a:pt x="273" y="221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3" y="211"/>
                    <a:pt x="279" y="204"/>
                    <a:pt x="288" y="203"/>
                  </a:cubicBezTo>
                  <a:cubicBezTo>
                    <a:pt x="288" y="203"/>
                    <a:pt x="289" y="203"/>
                    <a:pt x="290" y="203"/>
                  </a:cubicBezTo>
                  <a:cubicBezTo>
                    <a:pt x="298" y="204"/>
                    <a:pt x="305" y="210"/>
                    <a:pt x="305" y="218"/>
                  </a:cubicBezTo>
                  <a:close/>
                  <a:moveTo>
                    <a:pt x="357" y="227"/>
                  </a:moveTo>
                  <a:cubicBezTo>
                    <a:pt x="355" y="235"/>
                    <a:pt x="348" y="240"/>
                    <a:pt x="340" y="239"/>
                  </a:cubicBezTo>
                  <a:cubicBezTo>
                    <a:pt x="339" y="239"/>
                    <a:pt x="338" y="239"/>
                    <a:pt x="337" y="239"/>
                  </a:cubicBezTo>
                  <a:cubicBezTo>
                    <a:pt x="329" y="237"/>
                    <a:pt x="324" y="230"/>
                    <a:pt x="324" y="222"/>
                  </a:cubicBezTo>
                  <a:cubicBezTo>
                    <a:pt x="325" y="221"/>
                    <a:pt x="325" y="220"/>
                    <a:pt x="325" y="219"/>
                  </a:cubicBezTo>
                  <a:cubicBezTo>
                    <a:pt x="327" y="212"/>
                    <a:pt x="334" y="206"/>
                    <a:pt x="342" y="207"/>
                  </a:cubicBezTo>
                  <a:cubicBezTo>
                    <a:pt x="343" y="207"/>
                    <a:pt x="344" y="207"/>
                    <a:pt x="345" y="207"/>
                  </a:cubicBezTo>
                  <a:cubicBezTo>
                    <a:pt x="352" y="209"/>
                    <a:pt x="358" y="216"/>
                    <a:pt x="357" y="224"/>
                  </a:cubicBezTo>
                  <a:cubicBezTo>
                    <a:pt x="357" y="225"/>
                    <a:pt x="357" y="226"/>
                    <a:pt x="357" y="227"/>
                  </a:cubicBezTo>
                  <a:close/>
                  <a:moveTo>
                    <a:pt x="402" y="252"/>
                  </a:moveTo>
                  <a:cubicBezTo>
                    <a:pt x="399" y="257"/>
                    <a:pt x="393" y="260"/>
                    <a:pt x="388" y="260"/>
                  </a:cubicBezTo>
                  <a:cubicBezTo>
                    <a:pt x="386" y="259"/>
                    <a:pt x="386" y="259"/>
                    <a:pt x="386" y="259"/>
                  </a:cubicBezTo>
                  <a:cubicBezTo>
                    <a:pt x="384" y="259"/>
                    <a:pt x="382" y="258"/>
                    <a:pt x="380" y="257"/>
                  </a:cubicBezTo>
                  <a:cubicBezTo>
                    <a:pt x="375" y="254"/>
                    <a:pt x="372" y="248"/>
                    <a:pt x="372" y="242"/>
                  </a:cubicBezTo>
                  <a:cubicBezTo>
                    <a:pt x="372" y="241"/>
                    <a:pt x="372" y="241"/>
                    <a:pt x="372" y="241"/>
                  </a:cubicBezTo>
                  <a:cubicBezTo>
                    <a:pt x="373" y="239"/>
                    <a:pt x="373" y="237"/>
                    <a:pt x="375" y="234"/>
                  </a:cubicBezTo>
                  <a:cubicBezTo>
                    <a:pt x="378" y="229"/>
                    <a:pt x="384" y="227"/>
                    <a:pt x="389" y="227"/>
                  </a:cubicBezTo>
                  <a:cubicBezTo>
                    <a:pt x="391" y="227"/>
                    <a:pt x="391" y="227"/>
                    <a:pt x="391" y="227"/>
                  </a:cubicBezTo>
                  <a:cubicBezTo>
                    <a:pt x="393" y="227"/>
                    <a:pt x="395" y="228"/>
                    <a:pt x="397" y="229"/>
                  </a:cubicBezTo>
                  <a:cubicBezTo>
                    <a:pt x="402" y="233"/>
                    <a:pt x="405" y="238"/>
                    <a:pt x="405" y="244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04" y="248"/>
                    <a:pt x="404" y="250"/>
                    <a:pt x="402" y="252"/>
                  </a:cubicBezTo>
                  <a:close/>
                  <a:moveTo>
                    <a:pt x="437" y="291"/>
                  </a:moveTo>
                  <a:cubicBezTo>
                    <a:pt x="434" y="293"/>
                    <a:pt x="430" y="294"/>
                    <a:pt x="427" y="294"/>
                  </a:cubicBezTo>
                  <a:cubicBezTo>
                    <a:pt x="426" y="294"/>
                    <a:pt x="426" y="294"/>
                    <a:pt x="426" y="294"/>
                  </a:cubicBezTo>
                  <a:cubicBezTo>
                    <a:pt x="422" y="294"/>
                    <a:pt x="417" y="292"/>
                    <a:pt x="414" y="288"/>
                  </a:cubicBezTo>
                  <a:cubicBezTo>
                    <a:pt x="412" y="285"/>
                    <a:pt x="410" y="281"/>
                    <a:pt x="410" y="278"/>
                  </a:cubicBezTo>
                  <a:cubicBezTo>
                    <a:pt x="411" y="277"/>
                    <a:pt x="411" y="277"/>
                    <a:pt x="411" y="277"/>
                  </a:cubicBezTo>
                  <a:cubicBezTo>
                    <a:pt x="411" y="273"/>
                    <a:pt x="413" y="268"/>
                    <a:pt x="417" y="265"/>
                  </a:cubicBezTo>
                  <a:cubicBezTo>
                    <a:pt x="420" y="263"/>
                    <a:pt x="423" y="261"/>
                    <a:pt x="427" y="261"/>
                  </a:cubicBezTo>
                  <a:cubicBezTo>
                    <a:pt x="428" y="262"/>
                    <a:pt x="428" y="262"/>
                    <a:pt x="428" y="262"/>
                  </a:cubicBezTo>
                  <a:cubicBezTo>
                    <a:pt x="432" y="262"/>
                    <a:pt x="437" y="264"/>
                    <a:pt x="440" y="268"/>
                  </a:cubicBezTo>
                  <a:cubicBezTo>
                    <a:pt x="442" y="271"/>
                    <a:pt x="443" y="274"/>
                    <a:pt x="443" y="278"/>
                  </a:cubicBezTo>
                  <a:cubicBezTo>
                    <a:pt x="443" y="279"/>
                    <a:pt x="443" y="279"/>
                    <a:pt x="443" y="279"/>
                  </a:cubicBezTo>
                  <a:cubicBezTo>
                    <a:pt x="443" y="283"/>
                    <a:pt x="441" y="288"/>
                    <a:pt x="437" y="291"/>
                  </a:cubicBezTo>
                  <a:close/>
                  <a:moveTo>
                    <a:pt x="457" y="339"/>
                  </a:moveTo>
                  <a:cubicBezTo>
                    <a:pt x="456" y="339"/>
                    <a:pt x="454" y="339"/>
                    <a:pt x="453" y="339"/>
                  </a:cubicBezTo>
                  <a:cubicBezTo>
                    <a:pt x="453" y="339"/>
                    <a:pt x="453" y="339"/>
                    <a:pt x="453" y="339"/>
                  </a:cubicBezTo>
                  <a:cubicBezTo>
                    <a:pt x="452" y="340"/>
                    <a:pt x="452" y="340"/>
                    <a:pt x="451" y="340"/>
                  </a:cubicBezTo>
                  <a:cubicBezTo>
                    <a:pt x="445" y="339"/>
                    <a:pt x="439" y="335"/>
                    <a:pt x="436" y="329"/>
                  </a:cubicBezTo>
                  <a:cubicBezTo>
                    <a:pt x="436" y="327"/>
                    <a:pt x="436" y="326"/>
                    <a:pt x="436" y="324"/>
                  </a:cubicBezTo>
                  <a:cubicBezTo>
                    <a:pt x="436" y="324"/>
                    <a:pt x="436" y="324"/>
                    <a:pt x="436" y="324"/>
                  </a:cubicBezTo>
                  <a:cubicBezTo>
                    <a:pt x="435" y="324"/>
                    <a:pt x="435" y="323"/>
                    <a:pt x="435" y="322"/>
                  </a:cubicBezTo>
                  <a:cubicBezTo>
                    <a:pt x="436" y="316"/>
                    <a:pt x="440" y="310"/>
                    <a:pt x="446" y="308"/>
                  </a:cubicBezTo>
                  <a:cubicBezTo>
                    <a:pt x="448" y="307"/>
                    <a:pt x="449" y="307"/>
                    <a:pt x="451" y="307"/>
                  </a:cubicBezTo>
                  <a:cubicBezTo>
                    <a:pt x="451" y="307"/>
                    <a:pt x="451" y="307"/>
                    <a:pt x="451" y="307"/>
                  </a:cubicBezTo>
                  <a:cubicBezTo>
                    <a:pt x="451" y="307"/>
                    <a:pt x="452" y="307"/>
                    <a:pt x="453" y="307"/>
                  </a:cubicBezTo>
                  <a:cubicBezTo>
                    <a:pt x="459" y="307"/>
                    <a:pt x="465" y="311"/>
                    <a:pt x="467" y="318"/>
                  </a:cubicBezTo>
                  <a:cubicBezTo>
                    <a:pt x="468" y="319"/>
                    <a:pt x="468" y="320"/>
                    <a:pt x="468" y="322"/>
                  </a:cubicBezTo>
                  <a:cubicBezTo>
                    <a:pt x="468" y="322"/>
                    <a:pt x="468" y="322"/>
                    <a:pt x="468" y="322"/>
                  </a:cubicBezTo>
                  <a:cubicBezTo>
                    <a:pt x="468" y="323"/>
                    <a:pt x="468" y="323"/>
                    <a:pt x="468" y="324"/>
                  </a:cubicBezTo>
                  <a:cubicBezTo>
                    <a:pt x="468" y="330"/>
                    <a:pt x="464" y="336"/>
                    <a:pt x="457" y="33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8"/>
            <p:cNvSpPr/>
            <p:nvPr/>
          </p:nvSpPr>
          <p:spPr bwMode="auto">
            <a:xfrm>
              <a:off x="877944" y="2438991"/>
              <a:ext cx="226274" cy="230496"/>
            </a:xfrm>
            <a:custGeom>
              <a:gdLst>
                <a:gd name="T0" fmla="*/ 192 w 227"/>
                <a:gd name="T1" fmla="*/ 99 h 231"/>
                <a:gd name="T2" fmla="*/ 156 w 227"/>
                <a:gd name="T3" fmla="*/ 34 h 231"/>
                <a:gd name="T4" fmla="*/ 59 w 227"/>
                <a:gd name="T5" fmla="*/ 156 h 231"/>
                <a:gd name="T6" fmla="*/ 192 w 227"/>
                <a:gd name="T7" fmla="*/ 99 h 2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231">
                  <a:moveTo>
                    <a:pt x="192" y="99"/>
                  </a:moveTo>
                  <a:cubicBezTo>
                    <a:pt x="116" y="106"/>
                    <a:pt x="95" y="86"/>
                    <a:pt x="156" y="34"/>
                  </a:cubicBezTo>
                  <a:cubicBezTo>
                    <a:pt x="88" y="0"/>
                    <a:pt x="0" y="95"/>
                    <a:pt x="59" y="156"/>
                  </a:cubicBezTo>
                  <a:cubicBezTo>
                    <a:pt x="130" y="231"/>
                    <a:pt x="227" y="186"/>
                    <a:pt x="192" y="99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9"/>
            <p:cNvSpPr/>
            <p:nvPr/>
          </p:nvSpPr>
          <p:spPr bwMode="auto">
            <a:xfrm>
              <a:off x="1071816" y="2739984"/>
              <a:ext cx="147754" cy="157885"/>
            </a:xfrm>
            <a:custGeom>
              <a:gdLst>
                <a:gd name="T0" fmla="*/ 55 w 148"/>
                <a:gd name="T1" fmla="*/ 132 h 158"/>
                <a:gd name="T2" fmla="*/ 8 w 148"/>
                <a:gd name="T3" fmla="*/ 86 h 158"/>
                <a:gd name="T4" fmla="*/ 78 w 148"/>
                <a:gd name="T5" fmla="*/ 63 h 158"/>
                <a:gd name="T6" fmla="*/ 122 w 148"/>
                <a:gd name="T7" fmla="*/ 122 h 158"/>
                <a:gd name="T8" fmla="*/ 55 w 148"/>
                <a:gd name="T9" fmla="*/ 132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55" y="132"/>
                  </a:moveTo>
                  <a:cubicBezTo>
                    <a:pt x="34" y="130"/>
                    <a:pt x="0" y="132"/>
                    <a:pt x="8" y="86"/>
                  </a:cubicBezTo>
                  <a:cubicBezTo>
                    <a:pt x="35" y="26"/>
                    <a:pt x="79" y="0"/>
                    <a:pt x="78" y="63"/>
                  </a:cubicBezTo>
                  <a:cubicBezTo>
                    <a:pt x="75" y="99"/>
                    <a:pt x="148" y="82"/>
                    <a:pt x="122" y="122"/>
                  </a:cubicBezTo>
                  <a:cubicBezTo>
                    <a:pt x="104" y="151"/>
                    <a:pt x="68" y="158"/>
                    <a:pt x="55" y="132"/>
                  </a:cubicBezTo>
                  <a:close/>
                </a:path>
              </a:pathLst>
            </a:custGeom>
            <a:solidFill>
              <a:srgbClr val="F0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578785" y="2720050"/>
            <a:ext cx="1738593" cy="3941180"/>
            <a:chOff x="925056" y="2916820"/>
            <a:chExt cx="1738593" cy="3941180"/>
          </a:xfrm>
        </p:grpSpPr>
        <p:sp>
          <p:nvSpPr>
            <p:cNvPr id="46" name="文本框 45"/>
            <p:cNvSpPr txBox="1"/>
            <p:nvPr/>
          </p:nvSpPr>
          <p:spPr>
            <a:xfrm>
              <a:off x="925056" y="2916820"/>
              <a:ext cx="526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肆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25056" y="3426105"/>
              <a:ext cx="5267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输入您的题目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78654" y="2916820"/>
              <a:ext cx="1384995" cy="3941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沉淀后，我愿意做一个温暖的人有自己的喜好有自己的原则，有自己的信仰，不急功近利，不浮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/>
          <a:srcRect r="34847" b="80967"/>
          <a:stretch>
            <a:fillRect/>
          </a:stretch>
        </p:blipFill>
        <p:spPr>
          <a:xfrm flipH="1">
            <a:off x="3688285" y="2399297"/>
            <a:ext cx="1382289" cy="49083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96903" y="2886254"/>
            <a:ext cx="4342627" cy="1820849"/>
            <a:chOff x="296903" y="2886254"/>
            <a:chExt cx="4342627" cy="1820849"/>
          </a:xfrm>
        </p:grpSpPr>
        <p:sp>
          <p:nvSpPr>
            <p:cNvPr id="72" name="文本框 71"/>
            <p:cNvSpPr txBox="1"/>
            <p:nvPr/>
          </p:nvSpPr>
          <p:spPr>
            <a:xfrm flipH="1">
              <a:off x="1969114" y="2886254"/>
              <a:ext cx="2670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在此输入您的标题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73" name="直接连接符 72"/>
            <p:cNvCxnSpPr/>
            <p:nvPr/>
          </p:nvCxnSpPr>
          <p:spPr>
            <a:xfrm flipH="1">
              <a:off x="1491215" y="3402665"/>
              <a:ext cx="297469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73"/>
            <p:cNvSpPr txBox="1"/>
            <p:nvPr/>
          </p:nvSpPr>
          <p:spPr>
            <a:xfrm flipH="1">
              <a:off x="296903" y="3443039"/>
              <a:ext cx="4342627" cy="126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rcRect r="34847" b="80967"/>
          <a:stretch>
            <a:fillRect/>
          </a:stretch>
        </p:blipFill>
        <p:spPr>
          <a:xfrm>
            <a:off x="7020931" y="3873431"/>
            <a:ext cx="1382289" cy="490832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7451975" y="4360388"/>
            <a:ext cx="4342627" cy="1820849"/>
            <a:chOff x="7451975" y="4360388"/>
            <a:chExt cx="4342627" cy="1820849"/>
          </a:xfrm>
        </p:grpSpPr>
        <p:sp>
          <p:nvSpPr>
            <p:cNvPr id="67" name="文本框 66"/>
            <p:cNvSpPr txBox="1"/>
            <p:nvPr/>
          </p:nvSpPr>
          <p:spPr>
            <a:xfrm>
              <a:off x="7451975" y="4360388"/>
              <a:ext cx="2670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在此输入您的标题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7567722" y="4876799"/>
              <a:ext cx="297469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/>
            <p:cNvSpPr txBox="1"/>
            <p:nvPr/>
          </p:nvSpPr>
          <p:spPr>
            <a:xfrm>
              <a:off x="7451975" y="4917173"/>
              <a:ext cx="4342627" cy="126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3"/>
          <a:srcRect r="34847" b="80967"/>
          <a:stretch>
            <a:fillRect/>
          </a:stretch>
        </p:blipFill>
        <p:spPr>
          <a:xfrm>
            <a:off x="7020931" y="925164"/>
            <a:ext cx="1382289" cy="490832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7451975" y="1412121"/>
            <a:ext cx="4342627" cy="1820849"/>
            <a:chOff x="7451975" y="1412121"/>
            <a:chExt cx="4342627" cy="1820849"/>
          </a:xfrm>
        </p:grpSpPr>
        <p:sp>
          <p:nvSpPr>
            <p:cNvPr id="59" name="文本框 58"/>
            <p:cNvSpPr txBox="1"/>
            <p:nvPr/>
          </p:nvSpPr>
          <p:spPr>
            <a:xfrm>
              <a:off x="7451975" y="1412121"/>
              <a:ext cx="2670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E60012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经典行书简" panose="02010609010101010101" pitchFamily="49" charset="-122"/>
                </a:rPr>
                <a:t>在此输入您的标题</a:t>
              </a:r>
              <a:endParaRPr lang="zh-CN" altLang="en-US" sz="2400">
                <a:solidFill>
                  <a:srgbClr val="E6001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7567722" y="1928532"/>
              <a:ext cx="297469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7451975" y="1968906"/>
              <a:ext cx="4342627" cy="126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沉淀后，我愿意做一个温暖的人，有自己的喜好有自己的原则，有自己的信仰，不急功近利，不浮夸轻薄，宠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5056" y="-18288"/>
            <a:ext cx="566977" cy="1552524"/>
            <a:chOff x="925056" y="-18288"/>
            <a:chExt cx="566977" cy="15525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rcRect t="10647"/>
            <a:stretch>
              <a:fillRect/>
            </a:stretch>
          </p:blipFill>
          <p:spPr>
            <a:xfrm>
              <a:off x="925056" y="-18288"/>
              <a:ext cx="566977" cy="1552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31545" y="73190"/>
              <a:ext cx="553998" cy="136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新魏" panose="02010800040101010101" pitchFamily="2" charset="-122"/>
                  <a:ea typeface="华文新魏" panose="02010800040101010101" pitchFamily="2" charset="-122"/>
                </a:rPr>
                <a:t>两学一做</a:t>
              </a:r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459980" y="0"/>
            <a:ext cx="2926727" cy="6858000"/>
            <a:chOff x="4459980" y="0"/>
            <a:chExt cx="2926727" cy="6858000"/>
          </a:xfrm>
        </p:grpSpPr>
        <p:sp>
          <p:nvSpPr>
            <p:cNvPr id="39" name="Freeform 51"/>
            <p:cNvSpPr/>
            <p:nvPr/>
          </p:nvSpPr>
          <p:spPr bwMode="auto">
            <a:xfrm>
              <a:off x="4459980" y="3877789"/>
              <a:ext cx="394992" cy="316259"/>
            </a:xfrm>
            <a:custGeom>
              <a:gdLst>
                <a:gd name="T0" fmla="*/ 481 w 503"/>
                <a:gd name="T1" fmla="*/ 403 h 403"/>
                <a:gd name="T2" fmla="*/ 350 w 503"/>
                <a:gd name="T3" fmla="*/ 307 h 403"/>
                <a:gd name="T4" fmla="*/ 289 w 503"/>
                <a:gd name="T5" fmla="*/ 298 h 403"/>
                <a:gd name="T6" fmla="*/ 312 w 503"/>
                <a:gd name="T7" fmla="*/ 244 h 403"/>
                <a:gd name="T8" fmla="*/ 52 w 503"/>
                <a:gd name="T9" fmla="*/ 37 h 403"/>
                <a:gd name="T10" fmla="*/ 62 w 503"/>
                <a:gd name="T11" fmla="*/ 4 h 403"/>
                <a:gd name="T12" fmla="*/ 271 w 503"/>
                <a:gd name="T13" fmla="*/ 85 h 403"/>
                <a:gd name="T14" fmla="*/ 312 w 503"/>
                <a:gd name="T15" fmla="*/ 45 h 403"/>
                <a:gd name="T16" fmla="*/ 368 w 503"/>
                <a:gd name="T17" fmla="*/ 250 h 403"/>
                <a:gd name="T18" fmla="*/ 501 w 503"/>
                <a:gd name="T19" fmla="*/ 367 h 403"/>
                <a:gd name="T20" fmla="*/ 481 w 503"/>
                <a:gd name="T21" fmla="*/ 403 h 4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402">
                  <a:moveTo>
                    <a:pt x="481" y="403"/>
                  </a:moveTo>
                  <a:cubicBezTo>
                    <a:pt x="412" y="353"/>
                    <a:pt x="393" y="322"/>
                    <a:pt x="350" y="307"/>
                  </a:cubicBezTo>
                  <a:cubicBezTo>
                    <a:pt x="337" y="304"/>
                    <a:pt x="292" y="316"/>
                    <a:pt x="289" y="298"/>
                  </a:cubicBezTo>
                  <a:cubicBezTo>
                    <a:pt x="305" y="281"/>
                    <a:pt x="330" y="279"/>
                    <a:pt x="312" y="244"/>
                  </a:cubicBezTo>
                  <a:cubicBezTo>
                    <a:pt x="286" y="161"/>
                    <a:pt x="230" y="73"/>
                    <a:pt x="52" y="37"/>
                  </a:cubicBezTo>
                  <a:cubicBezTo>
                    <a:pt x="7" y="27"/>
                    <a:pt x="0" y="0"/>
                    <a:pt x="62" y="4"/>
                  </a:cubicBezTo>
                  <a:cubicBezTo>
                    <a:pt x="186" y="19"/>
                    <a:pt x="239" y="62"/>
                    <a:pt x="271" y="85"/>
                  </a:cubicBezTo>
                  <a:cubicBezTo>
                    <a:pt x="278" y="42"/>
                    <a:pt x="304" y="34"/>
                    <a:pt x="312" y="45"/>
                  </a:cubicBezTo>
                  <a:cubicBezTo>
                    <a:pt x="286" y="88"/>
                    <a:pt x="343" y="179"/>
                    <a:pt x="368" y="250"/>
                  </a:cubicBezTo>
                  <a:cubicBezTo>
                    <a:pt x="430" y="293"/>
                    <a:pt x="503" y="362"/>
                    <a:pt x="501" y="367"/>
                  </a:cubicBezTo>
                  <a:cubicBezTo>
                    <a:pt x="481" y="403"/>
                    <a:pt x="481" y="403"/>
                    <a:pt x="481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605486" y="0"/>
              <a:ext cx="2781221" cy="6858000"/>
              <a:chOff x="4605486" y="0"/>
              <a:chExt cx="2781221" cy="685800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889101" y="0"/>
                <a:ext cx="2413798" cy="6858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Freeform 17"/>
              <p:cNvSpPr/>
              <p:nvPr/>
            </p:nvSpPr>
            <p:spPr bwMode="auto">
              <a:xfrm>
                <a:off x="4667276" y="2664576"/>
                <a:ext cx="379378" cy="313269"/>
              </a:xfrm>
              <a:custGeom>
                <a:gdLst>
                  <a:gd name="T0" fmla="*/ 232 w 483"/>
                  <a:gd name="T1" fmla="*/ 234 h 399"/>
                  <a:gd name="T2" fmla="*/ 211 w 483"/>
                  <a:gd name="T3" fmla="*/ 170 h 399"/>
                  <a:gd name="T4" fmla="*/ 186 w 483"/>
                  <a:gd name="T5" fmla="*/ 195 h 399"/>
                  <a:gd name="T6" fmla="*/ 11 w 483"/>
                  <a:gd name="T7" fmla="*/ 0 h 399"/>
                  <a:gd name="T8" fmla="*/ 21 w 483"/>
                  <a:gd name="T9" fmla="*/ 71 h 399"/>
                  <a:gd name="T10" fmla="*/ 202 w 483"/>
                  <a:gd name="T11" fmla="*/ 264 h 399"/>
                  <a:gd name="T12" fmla="*/ 181 w 483"/>
                  <a:gd name="T13" fmla="*/ 281 h 399"/>
                  <a:gd name="T14" fmla="*/ 226 w 483"/>
                  <a:gd name="T15" fmla="*/ 283 h 399"/>
                  <a:gd name="T16" fmla="*/ 443 w 483"/>
                  <a:gd name="T17" fmla="*/ 399 h 399"/>
                  <a:gd name="T18" fmla="*/ 483 w 483"/>
                  <a:gd name="T19" fmla="*/ 368 h 399"/>
                  <a:gd name="T20" fmla="*/ 232 w 483"/>
                  <a:gd name="T21" fmla="*/ 234 h 39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2" h="399">
                    <a:moveTo>
                      <a:pt x="232" y="234"/>
                    </a:moveTo>
                    <a:cubicBezTo>
                      <a:pt x="217" y="209"/>
                      <a:pt x="210" y="188"/>
                      <a:pt x="211" y="170"/>
                    </a:cubicBezTo>
                    <a:cubicBezTo>
                      <a:pt x="205" y="172"/>
                      <a:pt x="190" y="182"/>
                      <a:pt x="186" y="195"/>
                    </a:cubicBezTo>
                    <a:cubicBezTo>
                      <a:pt x="98" y="120"/>
                      <a:pt x="30" y="40"/>
                      <a:pt x="11" y="0"/>
                    </a:cubicBezTo>
                    <a:cubicBezTo>
                      <a:pt x="6" y="16"/>
                      <a:pt x="0" y="42"/>
                      <a:pt x="21" y="71"/>
                    </a:cubicBezTo>
                    <a:cubicBezTo>
                      <a:pt x="71" y="142"/>
                      <a:pt x="135" y="209"/>
                      <a:pt x="202" y="264"/>
                    </a:cubicBezTo>
                    <a:cubicBezTo>
                      <a:pt x="198" y="269"/>
                      <a:pt x="190" y="274"/>
                      <a:pt x="181" y="281"/>
                    </a:cubicBezTo>
                    <a:cubicBezTo>
                      <a:pt x="174" y="303"/>
                      <a:pt x="201" y="293"/>
                      <a:pt x="226" y="283"/>
                    </a:cubicBezTo>
                    <a:cubicBezTo>
                      <a:pt x="285" y="328"/>
                      <a:pt x="388" y="378"/>
                      <a:pt x="443" y="399"/>
                    </a:cubicBezTo>
                    <a:cubicBezTo>
                      <a:pt x="483" y="368"/>
                      <a:pt x="483" y="368"/>
                      <a:pt x="483" y="368"/>
                    </a:cubicBezTo>
                    <a:cubicBezTo>
                      <a:pt x="414" y="345"/>
                      <a:pt x="299" y="286"/>
                      <a:pt x="232" y="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18"/>
              <p:cNvSpPr>
                <a:spLocks noEditPoints="1"/>
              </p:cNvSpPr>
              <p:nvPr/>
            </p:nvSpPr>
            <p:spPr bwMode="auto">
              <a:xfrm>
                <a:off x="4718436" y="2867221"/>
                <a:ext cx="168760" cy="156136"/>
              </a:xfrm>
              <a:custGeom>
                <a:gdLst>
                  <a:gd name="T0" fmla="*/ 147 w 215"/>
                  <a:gd name="T1" fmla="*/ 44 h 199"/>
                  <a:gd name="T2" fmla="*/ 46 w 215"/>
                  <a:gd name="T3" fmla="*/ 156 h 199"/>
                  <a:gd name="T4" fmla="*/ 147 w 215"/>
                  <a:gd name="T5" fmla="*/ 44 h 199"/>
                  <a:gd name="T6" fmla="*/ 18 w 215"/>
                  <a:gd name="T7" fmla="*/ 123 h 199"/>
                  <a:gd name="T8" fmla="*/ 93 w 215"/>
                  <a:gd name="T9" fmla="*/ 14 h 199"/>
                  <a:gd name="T10" fmla="*/ 49 w 215"/>
                  <a:gd name="T11" fmla="*/ 121 h 199"/>
                  <a:gd name="T12" fmla="*/ 18 w 215"/>
                  <a:gd name="T13" fmla="*/ 123 h 19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199">
                    <a:moveTo>
                      <a:pt x="147" y="44"/>
                    </a:moveTo>
                    <a:cubicBezTo>
                      <a:pt x="215" y="94"/>
                      <a:pt x="118" y="199"/>
                      <a:pt x="46" y="156"/>
                    </a:cubicBezTo>
                    <a:cubicBezTo>
                      <a:pt x="90" y="116"/>
                      <a:pt x="73" y="59"/>
                      <a:pt x="147" y="44"/>
                    </a:cubicBezTo>
                    <a:close/>
                    <a:moveTo>
                      <a:pt x="18" y="123"/>
                    </a:moveTo>
                    <a:cubicBezTo>
                      <a:pt x="0" y="77"/>
                      <a:pt x="28" y="0"/>
                      <a:pt x="93" y="14"/>
                    </a:cubicBezTo>
                    <a:cubicBezTo>
                      <a:pt x="117" y="45"/>
                      <a:pt x="57" y="75"/>
                      <a:pt x="49" y="121"/>
                    </a:cubicBezTo>
                    <a:cubicBezTo>
                      <a:pt x="40" y="139"/>
                      <a:pt x="34" y="142"/>
                      <a:pt x="18" y="12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19"/>
              <p:cNvSpPr>
                <a:spLocks noEditPoints="1"/>
              </p:cNvSpPr>
              <p:nvPr/>
            </p:nvSpPr>
            <p:spPr bwMode="auto">
              <a:xfrm>
                <a:off x="5931649" y="3597407"/>
                <a:ext cx="247493" cy="222909"/>
              </a:xfrm>
              <a:custGeom>
                <a:gdLst>
                  <a:gd name="T0" fmla="*/ 96 w 315"/>
                  <a:gd name="T1" fmla="*/ 252 h 284"/>
                  <a:gd name="T2" fmla="*/ 247 w 315"/>
                  <a:gd name="T3" fmla="*/ 112 h 284"/>
                  <a:gd name="T4" fmla="*/ 96 w 315"/>
                  <a:gd name="T5" fmla="*/ 252 h 284"/>
                  <a:gd name="T6" fmla="*/ 37 w 315"/>
                  <a:gd name="T7" fmla="*/ 153 h 284"/>
                  <a:gd name="T8" fmla="*/ 204 w 315"/>
                  <a:gd name="T9" fmla="*/ 63 h 284"/>
                  <a:gd name="T10" fmla="*/ 37 w 315"/>
                  <a:gd name="T11" fmla="*/ 153 h 284"/>
                  <a:gd name="T12" fmla="*/ 113 w 315"/>
                  <a:gd name="T13" fmla="*/ 180 h 284"/>
                  <a:gd name="T14" fmla="*/ 32 w 315"/>
                  <a:gd name="T15" fmla="*/ 215 h 284"/>
                  <a:gd name="T16" fmla="*/ 113 w 315"/>
                  <a:gd name="T17" fmla="*/ 180 h 28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4">
                    <a:moveTo>
                      <a:pt x="96" y="252"/>
                    </a:moveTo>
                    <a:cubicBezTo>
                      <a:pt x="147" y="215"/>
                      <a:pt x="153" y="105"/>
                      <a:pt x="247" y="112"/>
                    </a:cubicBezTo>
                    <a:cubicBezTo>
                      <a:pt x="315" y="180"/>
                      <a:pt x="194" y="284"/>
                      <a:pt x="96" y="252"/>
                    </a:cubicBezTo>
                    <a:close/>
                    <a:moveTo>
                      <a:pt x="37" y="153"/>
                    </a:moveTo>
                    <a:cubicBezTo>
                      <a:pt x="0" y="28"/>
                      <a:pt x="201" y="0"/>
                      <a:pt x="204" y="63"/>
                    </a:cubicBezTo>
                    <a:cubicBezTo>
                      <a:pt x="139" y="92"/>
                      <a:pt x="130" y="182"/>
                      <a:pt x="37" y="153"/>
                    </a:cubicBezTo>
                    <a:close/>
                    <a:moveTo>
                      <a:pt x="113" y="180"/>
                    </a:moveTo>
                    <a:cubicBezTo>
                      <a:pt x="102" y="228"/>
                      <a:pt x="52" y="241"/>
                      <a:pt x="32" y="215"/>
                    </a:cubicBezTo>
                    <a:cubicBezTo>
                      <a:pt x="28" y="196"/>
                      <a:pt x="75" y="183"/>
                      <a:pt x="113" y="18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20"/>
              <p:cNvSpPr/>
              <p:nvPr/>
            </p:nvSpPr>
            <p:spPr bwMode="auto">
              <a:xfrm>
                <a:off x="5161266" y="2363266"/>
                <a:ext cx="181384" cy="481365"/>
              </a:xfrm>
              <a:custGeom>
                <a:gdLst>
                  <a:gd name="T0" fmla="*/ 149 w 231"/>
                  <a:gd name="T1" fmla="*/ 613 h 613"/>
                  <a:gd name="T2" fmla="*/ 102 w 231"/>
                  <a:gd name="T3" fmla="*/ 457 h 613"/>
                  <a:gd name="T4" fmla="*/ 59 w 231"/>
                  <a:gd name="T5" fmla="*/ 413 h 613"/>
                  <a:gd name="T6" fmla="*/ 111 w 231"/>
                  <a:gd name="T7" fmla="*/ 384 h 613"/>
                  <a:gd name="T8" fmla="*/ 29 w 231"/>
                  <a:gd name="T9" fmla="*/ 61 h 613"/>
                  <a:gd name="T10" fmla="*/ 58 w 231"/>
                  <a:gd name="T11" fmla="*/ 41 h 613"/>
                  <a:gd name="T12" fmla="*/ 175 w 231"/>
                  <a:gd name="T13" fmla="*/ 233 h 613"/>
                  <a:gd name="T14" fmla="*/ 231 w 231"/>
                  <a:gd name="T15" fmla="*/ 225 h 613"/>
                  <a:gd name="T16" fmla="*/ 151 w 231"/>
                  <a:gd name="T17" fmla="*/ 422 h 613"/>
                  <a:gd name="T18" fmla="*/ 187 w 231"/>
                  <a:gd name="T19" fmla="*/ 596 h 613"/>
                  <a:gd name="T20" fmla="*/ 149 w 231"/>
                  <a:gd name="T21" fmla="*/ 613 h 6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1" h="613">
                    <a:moveTo>
                      <a:pt x="149" y="613"/>
                    </a:moveTo>
                    <a:cubicBezTo>
                      <a:pt x="124" y="531"/>
                      <a:pt x="128" y="495"/>
                      <a:pt x="102" y="457"/>
                    </a:cubicBezTo>
                    <a:cubicBezTo>
                      <a:pt x="94" y="446"/>
                      <a:pt x="51" y="429"/>
                      <a:pt x="59" y="413"/>
                    </a:cubicBezTo>
                    <a:cubicBezTo>
                      <a:pt x="83" y="408"/>
                      <a:pt x="104" y="423"/>
                      <a:pt x="111" y="384"/>
                    </a:cubicBezTo>
                    <a:cubicBezTo>
                      <a:pt x="140" y="302"/>
                      <a:pt x="149" y="198"/>
                      <a:pt x="29" y="61"/>
                    </a:cubicBezTo>
                    <a:cubicBezTo>
                      <a:pt x="0" y="26"/>
                      <a:pt x="10" y="0"/>
                      <a:pt x="58" y="41"/>
                    </a:cubicBezTo>
                    <a:cubicBezTo>
                      <a:pt x="146" y="128"/>
                      <a:pt x="163" y="195"/>
                      <a:pt x="175" y="233"/>
                    </a:cubicBezTo>
                    <a:cubicBezTo>
                      <a:pt x="206" y="203"/>
                      <a:pt x="231" y="212"/>
                      <a:pt x="231" y="225"/>
                    </a:cubicBezTo>
                    <a:cubicBezTo>
                      <a:pt x="184" y="243"/>
                      <a:pt x="175" y="351"/>
                      <a:pt x="151" y="422"/>
                    </a:cubicBezTo>
                    <a:cubicBezTo>
                      <a:pt x="175" y="494"/>
                      <a:pt x="191" y="593"/>
                      <a:pt x="187" y="596"/>
                    </a:cubicBezTo>
                    <a:cubicBezTo>
                      <a:pt x="149" y="613"/>
                      <a:pt x="149" y="613"/>
                      <a:pt x="149" y="6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21"/>
              <p:cNvSpPr/>
              <p:nvPr/>
            </p:nvSpPr>
            <p:spPr bwMode="auto">
              <a:xfrm>
                <a:off x="5835974" y="3050266"/>
                <a:ext cx="127235" cy="121587"/>
              </a:xfrm>
              <a:custGeom>
                <a:gdLst>
                  <a:gd name="T0" fmla="*/ 32 w 162"/>
                  <a:gd name="T1" fmla="*/ 113 h 155"/>
                  <a:gd name="T2" fmla="*/ 140 w 162"/>
                  <a:gd name="T3" fmla="*/ 27 h 155"/>
                  <a:gd name="T4" fmla="*/ 134 w 162"/>
                  <a:gd name="T5" fmla="*/ 99 h 155"/>
                  <a:gd name="T6" fmla="*/ 68 w 162"/>
                  <a:gd name="T7" fmla="*/ 112 h 155"/>
                  <a:gd name="T8" fmla="*/ 32 w 162"/>
                  <a:gd name="T9" fmla="*/ 113 h 15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55">
                    <a:moveTo>
                      <a:pt x="32" y="113"/>
                    </a:moveTo>
                    <a:cubicBezTo>
                      <a:pt x="0" y="56"/>
                      <a:pt x="91" y="0"/>
                      <a:pt x="140" y="27"/>
                    </a:cubicBezTo>
                    <a:cubicBezTo>
                      <a:pt x="162" y="40"/>
                      <a:pt x="134" y="81"/>
                      <a:pt x="134" y="99"/>
                    </a:cubicBezTo>
                    <a:cubicBezTo>
                      <a:pt x="126" y="140"/>
                      <a:pt x="80" y="155"/>
                      <a:pt x="68" y="112"/>
                    </a:cubicBezTo>
                    <a:cubicBezTo>
                      <a:pt x="63" y="89"/>
                      <a:pt x="43" y="108"/>
                      <a:pt x="32" y="11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22"/>
              <p:cNvSpPr>
                <a:spLocks noEditPoints="1"/>
              </p:cNvSpPr>
              <p:nvPr/>
            </p:nvSpPr>
            <p:spPr bwMode="auto">
              <a:xfrm>
                <a:off x="5305774" y="2388182"/>
                <a:ext cx="195669" cy="251479"/>
              </a:xfrm>
              <a:custGeom>
                <a:gdLst>
                  <a:gd name="T0" fmla="*/ 23 w 249"/>
                  <a:gd name="T1" fmla="*/ 165 h 320"/>
                  <a:gd name="T2" fmla="*/ 193 w 249"/>
                  <a:gd name="T3" fmla="*/ 48 h 320"/>
                  <a:gd name="T4" fmla="*/ 23 w 249"/>
                  <a:gd name="T5" fmla="*/ 165 h 320"/>
                  <a:gd name="T6" fmla="*/ 220 w 249"/>
                  <a:gd name="T7" fmla="*/ 132 h 320"/>
                  <a:gd name="T8" fmla="*/ 68 w 249"/>
                  <a:gd name="T9" fmla="*/ 199 h 320"/>
                  <a:gd name="T10" fmla="*/ 191 w 249"/>
                  <a:gd name="T11" fmla="*/ 251 h 320"/>
                  <a:gd name="T12" fmla="*/ 220 w 249"/>
                  <a:gd name="T13" fmla="*/ 132 h 320"/>
                  <a:gd name="T14" fmla="*/ 152 w 249"/>
                  <a:gd name="T15" fmla="*/ 130 h 320"/>
                  <a:gd name="T16" fmla="*/ 209 w 249"/>
                  <a:gd name="T17" fmla="*/ 69 h 320"/>
                  <a:gd name="T18" fmla="*/ 152 w 249"/>
                  <a:gd name="T19" fmla="*/ 130 h 32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9" h="320">
                    <a:moveTo>
                      <a:pt x="23" y="165"/>
                    </a:moveTo>
                    <a:cubicBezTo>
                      <a:pt x="0" y="45"/>
                      <a:pt x="167" y="0"/>
                      <a:pt x="193" y="48"/>
                    </a:cubicBezTo>
                    <a:cubicBezTo>
                      <a:pt x="127" y="96"/>
                      <a:pt x="142" y="176"/>
                      <a:pt x="23" y="165"/>
                    </a:cubicBezTo>
                    <a:close/>
                    <a:moveTo>
                      <a:pt x="220" y="132"/>
                    </a:moveTo>
                    <a:cubicBezTo>
                      <a:pt x="169" y="137"/>
                      <a:pt x="162" y="206"/>
                      <a:pt x="68" y="199"/>
                    </a:cubicBezTo>
                    <a:cubicBezTo>
                      <a:pt x="46" y="232"/>
                      <a:pt x="114" y="320"/>
                      <a:pt x="191" y="251"/>
                    </a:cubicBezTo>
                    <a:cubicBezTo>
                      <a:pt x="246" y="194"/>
                      <a:pt x="238" y="138"/>
                      <a:pt x="220" y="132"/>
                    </a:cubicBezTo>
                    <a:close/>
                    <a:moveTo>
                      <a:pt x="152" y="130"/>
                    </a:moveTo>
                    <a:cubicBezTo>
                      <a:pt x="170" y="93"/>
                      <a:pt x="192" y="87"/>
                      <a:pt x="209" y="69"/>
                    </a:cubicBezTo>
                    <a:cubicBezTo>
                      <a:pt x="232" y="92"/>
                      <a:pt x="249" y="118"/>
                      <a:pt x="152" y="1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23"/>
              <p:cNvSpPr>
                <a:spLocks noEditPoints="1"/>
              </p:cNvSpPr>
              <p:nvPr/>
            </p:nvSpPr>
            <p:spPr bwMode="auto">
              <a:xfrm>
                <a:off x="4760958" y="2661586"/>
                <a:ext cx="182713" cy="159459"/>
              </a:xfrm>
              <a:custGeom>
                <a:gdLst>
                  <a:gd name="T0" fmla="*/ 78 w 233"/>
                  <a:gd name="T1" fmla="*/ 148 h 203"/>
                  <a:gd name="T2" fmla="*/ 127 w 233"/>
                  <a:gd name="T3" fmla="*/ 0 h 203"/>
                  <a:gd name="T4" fmla="*/ 78 w 233"/>
                  <a:gd name="T5" fmla="*/ 148 h 203"/>
                  <a:gd name="T6" fmla="*/ 111 w 233"/>
                  <a:gd name="T7" fmla="*/ 108 h 203"/>
                  <a:gd name="T8" fmla="*/ 177 w 233"/>
                  <a:gd name="T9" fmla="*/ 30 h 203"/>
                  <a:gd name="T10" fmla="*/ 94 w 233"/>
                  <a:gd name="T11" fmla="*/ 152 h 203"/>
                  <a:gd name="T12" fmla="*/ 111 w 233"/>
                  <a:gd name="T13" fmla="*/ 108 h 20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3" h="203">
                    <a:moveTo>
                      <a:pt x="78" y="148"/>
                    </a:moveTo>
                    <a:cubicBezTo>
                      <a:pt x="0" y="102"/>
                      <a:pt x="44" y="18"/>
                      <a:pt x="127" y="0"/>
                    </a:cubicBezTo>
                    <a:cubicBezTo>
                      <a:pt x="175" y="9"/>
                      <a:pt x="79" y="60"/>
                      <a:pt x="78" y="148"/>
                    </a:cubicBezTo>
                    <a:close/>
                    <a:moveTo>
                      <a:pt x="111" y="108"/>
                    </a:moveTo>
                    <a:cubicBezTo>
                      <a:pt x="136" y="71"/>
                      <a:pt x="161" y="8"/>
                      <a:pt x="177" y="30"/>
                    </a:cubicBezTo>
                    <a:cubicBezTo>
                      <a:pt x="233" y="113"/>
                      <a:pt x="147" y="203"/>
                      <a:pt x="94" y="152"/>
                    </a:cubicBezTo>
                    <a:cubicBezTo>
                      <a:pt x="87" y="136"/>
                      <a:pt x="104" y="128"/>
                      <a:pt x="111" y="10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24"/>
              <p:cNvSpPr>
                <a:spLocks noEditPoints="1"/>
              </p:cNvSpPr>
              <p:nvPr/>
            </p:nvSpPr>
            <p:spPr bwMode="auto">
              <a:xfrm>
                <a:off x="4965929" y="2791146"/>
                <a:ext cx="577040" cy="538504"/>
              </a:xfrm>
              <a:custGeom>
                <a:gdLst>
                  <a:gd name="T0" fmla="*/ 411 w 735"/>
                  <a:gd name="T1" fmla="*/ 248 h 686"/>
                  <a:gd name="T2" fmla="*/ 272 w 735"/>
                  <a:gd name="T3" fmla="*/ 367 h 686"/>
                  <a:gd name="T4" fmla="*/ 256 w 735"/>
                  <a:gd name="T5" fmla="*/ 355 h 686"/>
                  <a:gd name="T6" fmla="*/ 296 w 735"/>
                  <a:gd name="T7" fmla="*/ 384 h 686"/>
                  <a:gd name="T8" fmla="*/ 291 w 735"/>
                  <a:gd name="T9" fmla="*/ 403 h 686"/>
                  <a:gd name="T10" fmla="*/ 300 w 735"/>
                  <a:gd name="T11" fmla="*/ 413 h 686"/>
                  <a:gd name="T12" fmla="*/ 364 w 735"/>
                  <a:gd name="T13" fmla="*/ 439 h 686"/>
                  <a:gd name="T14" fmla="*/ 347 w 735"/>
                  <a:gd name="T15" fmla="*/ 451 h 686"/>
                  <a:gd name="T16" fmla="*/ 386 w 735"/>
                  <a:gd name="T17" fmla="*/ 420 h 686"/>
                  <a:gd name="T18" fmla="*/ 404 w 735"/>
                  <a:gd name="T19" fmla="*/ 430 h 686"/>
                  <a:gd name="T20" fmla="*/ 415 w 735"/>
                  <a:gd name="T21" fmla="*/ 423 h 686"/>
                  <a:gd name="T22" fmla="*/ 455 w 735"/>
                  <a:gd name="T23" fmla="*/ 368 h 686"/>
                  <a:gd name="T24" fmla="*/ 463 w 735"/>
                  <a:gd name="T25" fmla="*/ 387 h 686"/>
                  <a:gd name="T26" fmla="*/ 445 w 735"/>
                  <a:gd name="T27" fmla="*/ 341 h 686"/>
                  <a:gd name="T28" fmla="*/ 459 w 735"/>
                  <a:gd name="T29" fmla="*/ 327 h 686"/>
                  <a:gd name="T30" fmla="*/ 372 w 735"/>
                  <a:gd name="T31" fmla="*/ 235 h 686"/>
                  <a:gd name="T32" fmla="*/ 306 w 735"/>
                  <a:gd name="T33" fmla="*/ 255 h 686"/>
                  <a:gd name="T34" fmla="*/ 311 w 735"/>
                  <a:gd name="T35" fmla="*/ 235 h 686"/>
                  <a:gd name="T36" fmla="*/ 300 w 735"/>
                  <a:gd name="T37" fmla="*/ 283 h 686"/>
                  <a:gd name="T38" fmla="*/ 280 w 735"/>
                  <a:gd name="T39" fmla="*/ 287 h 686"/>
                  <a:gd name="T40" fmla="*/ 274 w 735"/>
                  <a:gd name="T41" fmla="*/ 298 h 686"/>
                  <a:gd name="T42" fmla="*/ 447 w 735"/>
                  <a:gd name="T43" fmla="*/ 287 h 686"/>
                  <a:gd name="T44" fmla="*/ 466 w 735"/>
                  <a:gd name="T45" fmla="*/ 296 h 686"/>
                  <a:gd name="T46" fmla="*/ 421 w 735"/>
                  <a:gd name="T47" fmla="*/ 276 h 686"/>
                  <a:gd name="T48" fmla="*/ 421 w 735"/>
                  <a:gd name="T49" fmla="*/ 256 h 686"/>
                  <a:gd name="T50" fmla="*/ 368 w 735"/>
                  <a:gd name="T51" fmla="*/ 407 h 686"/>
                  <a:gd name="T52" fmla="*/ 361 w 735"/>
                  <a:gd name="T53" fmla="*/ 297 h 686"/>
                  <a:gd name="T54" fmla="*/ 400 w 735"/>
                  <a:gd name="T55" fmla="*/ 333 h 686"/>
                  <a:gd name="T56" fmla="*/ 702 w 735"/>
                  <a:gd name="T57" fmla="*/ 492 h 686"/>
                  <a:gd name="T58" fmla="*/ 729 w 735"/>
                  <a:gd name="T59" fmla="*/ 391 h 686"/>
                  <a:gd name="T60" fmla="*/ 469 w 735"/>
                  <a:gd name="T61" fmla="*/ 452 h 686"/>
                  <a:gd name="T62" fmla="*/ 223 w 735"/>
                  <a:gd name="T63" fmla="*/ 627 h 686"/>
                  <a:gd name="T64" fmla="*/ 139 w 735"/>
                  <a:gd name="T65" fmla="*/ 490 h 686"/>
                  <a:gd name="T66" fmla="*/ 200 w 735"/>
                  <a:gd name="T67" fmla="*/ 256 h 686"/>
                  <a:gd name="T68" fmla="*/ 314 w 735"/>
                  <a:gd name="T69" fmla="*/ 10 h 686"/>
                  <a:gd name="T70" fmla="*/ 614 w 735"/>
                  <a:gd name="T71" fmla="*/ 156 h 686"/>
                  <a:gd name="T72" fmla="*/ 549 w 735"/>
                  <a:gd name="T73" fmla="*/ 284 h 686"/>
                  <a:gd name="T74" fmla="*/ 611 w 735"/>
                  <a:gd name="T75" fmla="*/ 558 h 686"/>
                  <a:gd name="T76" fmla="*/ 244 w 735"/>
                  <a:gd name="T77" fmla="*/ 649 h 686"/>
                  <a:gd name="T78" fmla="*/ 112 w 735"/>
                  <a:gd name="T79" fmla="*/ 489 h 686"/>
                  <a:gd name="T80" fmla="*/ 112 w 735"/>
                  <a:gd name="T81" fmla="*/ 460 h 686"/>
                  <a:gd name="T82" fmla="*/ 217 w 735"/>
                  <a:gd name="T83" fmla="*/ 14 h 686"/>
                  <a:gd name="T84" fmla="*/ 153 w 735"/>
                  <a:gd name="T85" fmla="*/ 100 h 686"/>
                  <a:gd name="T86" fmla="*/ 671 w 735"/>
                  <a:gd name="T87" fmla="*/ 164 h 6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35" h="686">
                    <a:moveTo>
                      <a:pt x="384" y="237"/>
                    </a:moveTo>
                    <a:cubicBezTo>
                      <a:pt x="381" y="245"/>
                      <a:pt x="385" y="253"/>
                      <a:pt x="392" y="256"/>
                    </a:cubicBezTo>
                    <a:cubicBezTo>
                      <a:pt x="399" y="259"/>
                      <a:pt x="408" y="255"/>
                      <a:pt x="411" y="248"/>
                    </a:cubicBezTo>
                    <a:cubicBezTo>
                      <a:pt x="414" y="241"/>
                      <a:pt x="410" y="233"/>
                      <a:pt x="403" y="230"/>
                    </a:cubicBezTo>
                    <a:cubicBezTo>
                      <a:pt x="396" y="227"/>
                      <a:pt x="387" y="230"/>
                      <a:pt x="384" y="237"/>
                    </a:cubicBezTo>
                    <a:close/>
                    <a:moveTo>
                      <a:pt x="272" y="367"/>
                    </a:moveTo>
                    <a:cubicBezTo>
                      <a:pt x="280" y="366"/>
                      <a:pt x="285" y="359"/>
                      <a:pt x="284" y="351"/>
                    </a:cubicBezTo>
                    <a:cubicBezTo>
                      <a:pt x="283" y="343"/>
                      <a:pt x="276" y="338"/>
                      <a:pt x="268" y="339"/>
                    </a:cubicBezTo>
                    <a:cubicBezTo>
                      <a:pt x="260" y="340"/>
                      <a:pt x="255" y="348"/>
                      <a:pt x="256" y="355"/>
                    </a:cubicBezTo>
                    <a:cubicBezTo>
                      <a:pt x="257" y="363"/>
                      <a:pt x="264" y="368"/>
                      <a:pt x="272" y="367"/>
                    </a:cubicBezTo>
                    <a:close/>
                    <a:moveTo>
                      <a:pt x="291" y="403"/>
                    </a:moveTo>
                    <a:cubicBezTo>
                      <a:pt x="298" y="399"/>
                      <a:pt x="300" y="391"/>
                      <a:pt x="296" y="384"/>
                    </a:cubicBezTo>
                    <a:cubicBezTo>
                      <a:pt x="292" y="377"/>
                      <a:pt x="283" y="375"/>
                      <a:pt x="277" y="379"/>
                    </a:cubicBezTo>
                    <a:cubicBezTo>
                      <a:pt x="270" y="383"/>
                      <a:pt x="268" y="392"/>
                      <a:pt x="272" y="399"/>
                    </a:cubicBezTo>
                    <a:cubicBezTo>
                      <a:pt x="276" y="405"/>
                      <a:pt x="285" y="408"/>
                      <a:pt x="291" y="403"/>
                    </a:cubicBezTo>
                    <a:close/>
                    <a:moveTo>
                      <a:pt x="324" y="429"/>
                    </a:moveTo>
                    <a:cubicBezTo>
                      <a:pt x="328" y="423"/>
                      <a:pt x="327" y="414"/>
                      <a:pt x="320" y="409"/>
                    </a:cubicBezTo>
                    <a:cubicBezTo>
                      <a:pt x="314" y="405"/>
                      <a:pt x="305" y="407"/>
                      <a:pt x="300" y="413"/>
                    </a:cubicBezTo>
                    <a:cubicBezTo>
                      <a:pt x="296" y="419"/>
                      <a:pt x="297" y="428"/>
                      <a:pt x="304" y="433"/>
                    </a:cubicBezTo>
                    <a:cubicBezTo>
                      <a:pt x="310" y="437"/>
                      <a:pt x="319" y="436"/>
                      <a:pt x="324" y="429"/>
                    </a:cubicBezTo>
                    <a:close/>
                    <a:moveTo>
                      <a:pt x="364" y="439"/>
                    </a:moveTo>
                    <a:cubicBezTo>
                      <a:pt x="365" y="431"/>
                      <a:pt x="360" y="424"/>
                      <a:pt x="352" y="423"/>
                    </a:cubicBezTo>
                    <a:cubicBezTo>
                      <a:pt x="344" y="421"/>
                      <a:pt x="337" y="426"/>
                      <a:pt x="336" y="434"/>
                    </a:cubicBezTo>
                    <a:cubicBezTo>
                      <a:pt x="334" y="442"/>
                      <a:pt x="340" y="449"/>
                      <a:pt x="347" y="451"/>
                    </a:cubicBezTo>
                    <a:cubicBezTo>
                      <a:pt x="355" y="452"/>
                      <a:pt x="362" y="447"/>
                      <a:pt x="364" y="439"/>
                    </a:cubicBezTo>
                    <a:close/>
                    <a:moveTo>
                      <a:pt x="404" y="430"/>
                    </a:moveTo>
                    <a:cubicBezTo>
                      <a:pt x="402" y="422"/>
                      <a:pt x="394" y="418"/>
                      <a:pt x="386" y="420"/>
                    </a:cubicBezTo>
                    <a:cubicBezTo>
                      <a:pt x="379" y="423"/>
                      <a:pt x="374" y="431"/>
                      <a:pt x="377" y="438"/>
                    </a:cubicBezTo>
                    <a:cubicBezTo>
                      <a:pt x="379" y="446"/>
                      <a:pt x="387" y="450"/>
                      <a:pt x="394" y="448"/>
                    </a:cubicBezTo>
                    <a:cubicBezTo>
                      <a:pt x="402" y="445"/>
                      <a:pt x="406" y="437"/>
                      <a:pt x="404" y="430"/>
                    </a:cubicBezTo>
                    <a:close/>
                    <a:moveTo>
                      <a:pt x="436" y="404"/>
                    </a:moveTo>
                    <a:cubicBezTo>
                      <a:pt x="431" y="399"/>
                      <a:pt x="422" y="398"/>
                      <a:pt x="416" y="403"/>
                    </a:cubicBezTo>
                    <a:cubicBezTo>
                      <a:pt x="410" y="409"/>
                      <a:pt x="410" y="418"/>
                      <a:pt x="415" y="423"/>
                    </a:cubicBezTo>
                    <a:cubicBezTo>
                      <a:pt x="420" y="429"/>
                      <a:pt x="429" y="430"/>
                      <a:pt x="435" y="424"/>
                    </a:cubicBezTo>
                    <a:cubicBezTo>
                      <a:pt x="441" y="419"/>
                      <a:pt x="442" y="410"/>
                      <a:pt x="436" y="404"/>
                    </a:cubicBezTo>
                    <a:close/>
                    <a:moveTo>
                      <a:pt x="455" y="368"/>
                    </a:moveTo>
                    <a:cubicBezTo>
                      <a:pt x="448" y="365"/>
                      <a:pt x="440" y="368"/>
                      <a:pt x="437" y="375"/>
                    </a:cubicBezTo>
                    <a:cubicBezTo>
                      <a:pt x="433" y="382"/>
                      <a:pt x="437" y="391"/>
                      <a:pt x="444" y="394"/>
                    </a:cubicBezTo>
                    <a:cubicBezTo>
                      <a:pt x="451" y="397"/>
                      <a:pt x="459" y="394"/>
                      <a:pt x="463" y="387"/>
                    </a:cubicBezTo>
                    <a:cubicBezTo>
                      <a:pt x="466" y="380"/>
                      <a:pt x="463" y="371"/>
                      <a:pt x="455" y="368"/>
                    </a:cubicBezTo>
                    <a:close/>
                    <a:moveTo>
                      <a:pt x="459" y="327"/>
                    </a:moveTo>
                    <a:cubicBezTo>
                      <a:pt x="451" y="327"/>
                      <a:pt x="445" y="333"/>
                      <a:pt x="445" y="341"/>
                    </a:cubicBezTo>
                    <a:cubicBezTo>
                      <a:pt x="444" y="349"/>
                      <a:pt x="450" y="355"/>
                      <a:pt x="458" y="355"/>
                    </a:cubicBezTo>
                    <a:cubicBezTo>
                      <a:pt x="466" y="356"/>
                      <a:pt x="473" y="349"/>
                      <a:pt x="473" y="342"/>
                    </a:cubicBezTo>
                    <a:cubicBezTo>
                      <a:pt x="473" y="334"/>
                      <a:pt x="467" y="327"/>
                      <a:pt x="459" y="327"/>
                    </a:cubicBezTo>
                    <a:close/>
                    <a:moveTo>
                      <a:pt x="343" y="237"/>
                    </a:moveTo>
                    <a:cubicBezTo>
                      <a:pt x="344" y="245"/>
                      <a:pt x="350" y="251"/>
                      <a:pt x="358" y="250"/>
                    </a:cubicBezTo>
                    <a:cubicBezTo>
                      <a:pt x="366" y="250"/>
                      <a:pt x="372" y="243"/>
                      <a:pt x="372" y="235"/>
                    </a:cubicBezTo>
                    <a:cubicBezTo>
                      <a:pt x="371" y="227"/>
                      <a:pt x="364" y="221"/>
                      <a:pt x="356" y="222"/>
                    </a:cubicBezTo>
                    <a:cubicBezTo>
                      <a:pt x="349" y="222"/>
                      <a:pt x="343" y="229"/>
                      <a:pt x="343" y="237"/>
                    </a:cubicBezTo>
                    <a:close/>
                    <a:moveTo>
                      <a:pt x="306" y="255"/>
                    </a:moveTo>
                    <a:cubicBezTo>
                      <a:pt x="310" y="262"/>
                      <a:pt x="319" y="264"/>
                      <a:pt x="325" y="260"/>
                    </a:cubicBezTo>
                    <a:cubicBezTo>
                      <a:pt x="332" y="256"/>
                      <a:pt x="335" y="248"/>
                      <a:pt x="331" y="241"/>
                    </a:cubicBezTo>
                    <a:cubicBezTo>
                      <a:pt x="327" y="234"/>
                      <a:pt x="318" y="232"/>
                      <a:pt x="311" y="235"/>
                    </a:cubicBezTo>
                    <a:cubicBezTo>
                      <a:pt x="304" y="239"/>
                      <a:pt x="302" y="248"/>
                      <a:pt x="306" y="255"/>
                    </a:cubicBezTo>
                    <a:close/>
                    <a:moveTo>
                      <a:pt x="280" y="287"/>
                    </a:moveTo>
                    <a:cubicBezTo>
                      <a:pt x="286" y="291"/>
                      <a:pt x="295" y="290"/>
                      <a:pt x="300" y="283"/>
                    </a:cubicBezTo>
                    <a:cubicBezTo>
                      <a:pt x="304" y="277"/>
                      <a:pt x="303" y="268"/>
                      <a:pt x="296" y="264"/>
                    </a:cubicBezTo>
                    <a:cubicBezTo>
                      <a:pt x="290" y="259"/>
                      <a:pt x="281" y="260"/>
                      <a:pt x="277" y="267"/>
                    </a:cubicBezTo>
                    <a:cubicBezTo>
                      <a:pt x="272" y="273"/>
                      <a:pt x="273" y="282"/>
                      <a:pt x="280" y="287"/>
                    </a:cubicBezTo>
                    <a:close/>
                    <a:moveTo>
                      <a:pt x="268" y="326"/>
                    </a:moveTo>
                    <a:cubicBezTo>
                      <a:pt x="276" y="328"/>
                      <a:pt x="283" y="323"/>
                      <a:pt x="285" y="315"/>
                    </a:cubicBezTo>
                    <a:cubicBezTo>
                      <a:pt x="287" y="308"/>
                      <a:pt x="282" y="300"/>
                      <a:pt x="274" y="298"/>
                    </a:cubicBezTo>
                    <a:cubicBezTo>
                      <a:pt x="267" y="297"/>
                      <a:pt x="259" y="301"/>
                      <a:pt x="257" y="309"/>
                    </a:cubicBezTo>
                    <a:cubicBezTo>
                      <a:pt x="256" y="317"/>
                      <a:pt x="260" y="324"/>
                      <a:pt x="268" y="326"/>
                    </a:cubicBezTo>
                    <a:close/>
                    <a:moveTo>
                      <a:pt x="447" y="287"/>
                    </a:moveTo>
                    <a:cubicBezTo>
                      <a:pt x="440" y="290"/>
                      <a:pt x="436" y="298"/>
                      <a:pt x="439" y="306"/>
                    </a:cubicBezTo>
                    <a:cubicBezTo>
                      <a:pt x="442" y="313"/>
                      <a:pt x="450" y="317"/>
                      <a:pt x="457" y="314"/>
                    </a:cubicBezTo>
                    <a:cubicBezTo>
                      <a:pt x="465" y="311"/>
                      <a:pt x="468" y="303"/>
                      <a:pt x="466" y="296"/>
                    </a:cubicBezTo>
                    <a:cubicBezTo>
                      <a:pt x="463" y="289"/>
                      <a:pt x="455" y="285"/>
                      <a:pt x="447" y="287"/>
                    </a:cubicBezTo>
                    <a:close/>
                    <a:moveTo>
                      <a:pt x="421" y="256"/>
                    </a:moveTo>
                    <a:cubicBezTo>
                      <a:pt x="416" y="261"/>
                      <a:pt x="415" y="270"/>
                      <a:pt x="421" y="276"/>
                    </a:cubicBezTo>
                    <a:cubicBezTo>
                      <a:pt x="426" y="281"/>
                      <a:pt x="435" y="282"/>
                      <a:pt x="441" y="276"/>
                    </a:cubicBezTo>
                    <a:cubicBezTo>
                      <a:pt x="446" y="271"/>
                      <a:pt x="447" y="262"/>
                      <a:pt x="441" y="256"/>
                    </a:cubicBezTo>
                    <a:cubicBezTo>
                      <a:pt x="436" y="251"/>
                      <a:pt x="427" y="250"/>
                      <a:pt x="421" y="256"/>
                    </a:cubicBezTo>
                    <a:close/>
                    <a:moveTo>
                      <a:pt x="359" y="265"/>
                    </a:moveTo>
                    <a:cubicBezTo>
                      <a:pt x="322" y="267"/>
                      <a:pt x="294" y="301"/>
                      <a:pt x="297" y="340"/>
                    </a:cubicBezTo>
                    <a:cubicBezTo>
                      <a:pt x="299" y="379"/>
                      <a:pt x="331" y="409"/>
                      <a:pt x="368" y="407"/>
                    </a:cubicBezTo>
                    <a:cubicBezTo>
                      <a:pt x="405" y="404"/>
                      <a:pt x="433" y="371"/>
                      <a:pt x="430" y="331"/>
                    </a:cubicBezTo>
                    <a:cubicBezTo>
                      <a:pt x="428" y="292"/>
                      <a:pt x="396" y="262"/>
                      <a:pt x="359" y="265"/>
                    </a:cubicBezTo>
                    <a:close/>
                    <a:moveTo>
                      <a:pt x="361" y="297"/>
                    </a:moveTo>
                    <a:cubicBezTo>
                      <a:pt x="341" y="299"/>
                      <a:pt x="326" y="317"/>
                      <a:pt x="327" y="338"/>
                    </a:cubicBezTo>
                    <a:cubicBezTo>
                      <a:pt x="329" y="359"/>
                      <a:pt x="346" y="375"/>
                      <a:pt x="366" y="374"/>
                    </a:cubicBezTo>
                    <a:cubicBezTo>
                      <a:pt x="386" y="373"/>
                      <a:pt x="401" y="355"/>
                      <a:pt x="400" y="333"/>
                    </a:cubicBezTo>
                    <a:cubicBezTo>
                      <a:pt x="399" y="312"/>
                      <a:pt x="381" y="296"/>
                      <a:pt x="361" y="297"/>
                    </a:cubicBezTo>
                    <a:close/>
                    <a:moveTo>
                      <a:pt x="729" y="391"/>
                    </a:moveTo>
                    <a:cubicBezTo>
                      <a:pt x="735" y="420"/>
                      <a:pt x="726" y="455"/>
                      <a:pt x="702" y="492"/>
                    </a:cubicBezTo>
                    <a:cubicBezTo>
                      <a:pt x="683" y="517"/>
                      <a:pt x="661" y="536"/>
                      <a:pt x="640" y="547"/>
                    </a:cubicBezTo>
                    <a:cubicBezTo>
                      <a:pt x="649" y="499"/>
                      <a:pt x="671" y="453"/>
                      <a:pt x="705" y="415"/>
                    </a:cubicBezTo>
                    <a:cubicBezTo>
                      <a:pt x="712" y="407"/>
                      <a:pt x="720" y="398"/>
                      <a:pt x="729" y="391"/>
                    </a:cubicBezTo>
                    <a:close/>
                    <a:moveTo>
                      <a:pt x="611" y="558"/>
                    </a:moveTo>
                    <a:cubicBezTo>
                      <a:pt x="579" y="564"/>
                      <a:pt x="551" y="549"/>
                      <a:pt x="538" y="512"/>
                    </a:cubicBezTo>
                    <a:cubicBezTo>
                      <a:pt x="508" y="443"/>
                      <a:pt x="481" y="455"/>
                      <a:pt x="469" y="452"/>
                    </a:cubicBezTo>
                    <a:cubicBezTo>
                      <a:pt x="508" y="522"/>
                      <a:pt x="494" y="585"/>
                      <a:pt x="449" y="628"/>
                    </a:cubicBezTo>
                    <a:cubicBezTo>
                      <a:pt x="407" y="611"/>
                      <a:pt x="361" y="603"/>
                      <a:pt x="316" y="606"/>
                    </a:cubicBezTo>
                    <a:cubicBezTo>
                      <a:pt x="283" y="608"/>
                      <a:pt x="252" y="615"/>
                      <a:pt x="223" y="627"/>
                    </a:cubicBezTo>
                    <a:cubicBezTo>
                      <a:pt x="194" y="592"/>
                      <a:pt x="186" y="544"/>
                      <a:pt x="219" y="503"/>
                    </a:cubicBezTo>
                    <a:cubicBezTo>
                      <a:pt x="254" y="469"/>
                      <a:pt x="293" y="451"/>
                      <a:pt x="279" y="434"/>
                    </a:cubicBezTo>
                    <a:cubicBezTo>
                      <a:pt x="225" y="468"/>
                      <a:pt x="179" y="487"/>
                      <a:pt x="139" y="490"/>
                    </a:cubicBezTo>
                    <a:cubicBezTo>
                      <a:pt x="140" y="480"/>
                      <a:pt x="140" y="469"/>
                      <a:pt x="139" y="458"/>
                    </a:cubicBezTo>
                    <a:cubicBezTo>
                      <a:pt x="134" y="383"/>
                      <a:pt x="101" y="312"/>
                      <a:pt x="47" y="259"/>
                    </a:cubicBezTo>
                    <a:cubicBezTo>
                      <a:pt x="80" y="236"/>
                      <a:pt x="132" y="232"/>
                      <a:pt x="200" y="256"/>
                    </a:cubicBezTo>
                    <a:cubicBezTo>
                      <a:pt x="167" y="207"/>
                      <a:pt x="153" y="165"/>
                      <a:pt x="151" y="130"/>
                    </a:cubicBezTo>
                    <a:cubicBezTo>
                      <a:pt x="204" y="114"/>
                      <a:pt x="253" y="83"/>
                      <a:pt x="291" y="40"/>
                    </a:cubicBezTo>
                    <a:cubicBezTo>
                      <a:pt x="299" y="31"/>
                      <a:pt x="307" y="21"/>
                      <a:pt x="314" y="10"/>
                    </a:cubicBezTo>
                    <a:cubicBezTo>
                      <a:pt x="358" y="29"/>
                      <a:pt x="386" y="77"/>
                      <a:pt x="366" y="146"/>
                    </a:cubicBezTo>
                    <a:cubicBezTo>
                      <a:pt x="395" y="169"/>
                      <a:pt x="431" y="36"/>
                      <a:pt x="529" y="29"/>
                    </a:cubicBezTo>
                    <a:cubicBezTo>
                      <a:pt x="546" y="77"/>
                      <a:pt x="575" y="121"/>
                      <a:pt x="614" y="156"/>
                    </a:cubicBezTo>
                    <a:cubicBezTo>
                      <a:pt x="629" y="169"/>
                      <a:pt x="646" y="181"/>
                      <a:pt x="663" y="191"/>
                    </a:cubicBezTo>
                    <a:cubicBezTo>
                      <a:pt x="645" y="229"/>
                      <a:pt x="602" y="259"/>
                      <a:pt x="539" y="266"/>
                    </a:cubicBezTo>
                    <a:cubicBezTo>
                      <a:pt x="521" y="266"/>
                      <a:pt x="522" y="284"/>
                      <a:pt x="549" y="284"/>
                    </a:cubicBezTo>
                    <a:cubicBezTo>
                      <a:pt x="636" y="294"/>
                      <a:pt x="694" y="323"/>
                      <a:pt x="718" y="364"/>
                    </a:cubicBezTo>
                    <a:cubicBezTo>
                      <a:pt x="706" y="374"/>
                      <a:pt x="695" y="385"/>
                      <a:pt x="684" y="397"/>
                    </a:cubicBezTo>
                    <a:cubicBezTo>
                      <a:pt x="644" y="442"/>
                      <a:pt x="619" y="498"/>
                      <a:pt x="611" y="558"/>
                    </a:cubicBezTo>
                    <a:close/>
                    <a:moveTo>
                      <a:pt x="423" y="648"/>
                    </a:moveTo>
                    <a:cubicBezTo>
                      <a:pt x="406" y="659"/>
                      <a:pt x="385" y="669"/>
                      <a:pt x="362" y="676"/>
                    </a:cubicBezTo>
                    <a:cubicBezTo>
                      <a:pt x="319" y="686"/>
                      <a:pt x="275" y="673"/>
                      <a:pt x="244" y="649"/>
                    </a:cubicBezTo>
                    <a:cubicBezTo>
                      <a:pt x="268" y="640"/>
                      <a:pt x="292" y="635"/>
                      <a:pt x="317" y="634"/>
                    </a:cubicBezTo>
                    <a:cubicBezTo>
                      <a:pt x="354" y="631"/>
                      <a:pt x="390" y="636"/>
                      <a:pt x="423" y="648"/>
                    </a:cubicBezTo>
                    <a:close/>
                    <a:moveTo>
                      <a:pt x="112" y="489"/>
                    </a:moveTo>
                    <a:cubicBezTo>
                      <a:pt x="74" y="484"/>
                      <a:pt x="44" y="460"/>
                      <a:pt x="22" y="417"/>
                    </a:cubicBezTo>
                    <a:cubicBezTo>
                      <a:pt x="0" y="360"/>
                      <a:pt x="3" y="310"/>
                      <a:pt x="27" y="278"/>
                    </a:cubicBezTo>
                    <a:cubicBezTo>
                      <a:pt x="77" y="326"/>
                      <a:pt x="107" y="391"/>
                      <a:pt x="112" y="460"/>
                    </a:cubicBezTo>
                    <a:cubicBezTo>
                      <a:pt x="112" y="470"/>
                      <a:pt x="112" y="480"/>
                      <a:pt x="112" y="489"/>
                    </a:cubicBezTo>
                    <a:close/>
                    <a:moveTo>
                      <a:pt x="153" y="100"/>
                    </a:moveTo>
                    <a:cubicBezTo>
                      <a:pt x="160" y="59"/>
                      <a:pt x="186" y="30"/>
                      <a:pt x="217" y="14"/>
                    </a:cubicBezTo>
                    <a:cubicBezTo>
                      <a:pt x="240" y="4"/>
                      <a:pt x="263" y="0"/>
                      <a:pt x="285" y="3"/>
                    </a:cubicBezTo>
                    <a:cubicBezTo>
                      <a:pt x="280" y="9"/>
                      <a:pt x="275" y="16"/>
                      <a:pt x="270" y="22"/>
                    </a:cubicBezTo>
                    <a:cubicBezTo>
                      <a:pt x="238" y="58"/>
                      <a:pt x="197" y="85"/>
                      <a:pt x="153" y="100"/>
                    </a:cubicBezTo>
                    <a:close/>
                    <a:moveTo>
                      <a:pt x="559" y="30"/>
                    </a:moveTo>
                    <a:cubicBezTo>
                      <a:pt x="576" y="33"/>
                      <a:pt x="595" y="41"/>
                      <a:pt x="616" y="53"/>
                    </a:cubicBezTo>
                    <a:cubicBezTo>
                      <a:pt x="660" y="84"/>
                      <a:pt x="677" y="126"/>
                      <a:pt x="671" y="164"/>
                    </a:cubicBezTo>
                    <a:cubicBezTo>
                      <a:pt x="657" y="155"/>
                      <a:pt x="645" y="146"/>
                      <a:pt x="632" y="135"/>
                    </a:cubicBezTo>
                    <a:cubicBezTo>
                      <a:pt x="600" y="106"/>
                      <a:pt x="574" y="70"/>
                      <a:pt x="559" y="30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25"/>
              <p:cNvSpPr>
                <a:spLocks noEditPoints="1"/>
              </p:cNvSpPr>
              <p:nvPr/>
            </p:nvSpPr>
            <p:spPr bwMode="auto">
              <a:xfrm>
                <a:off x="6519652" y="2583186"/>
                <a:ext cx="386355" cy="563420"/>
              </a:xfrm>
              <a:custGeom>
                <a:gdLst>
                  <a:gd name="T0" fmla="*/ 263 w 492"/>
                  <a:gd name="T1" fmla="*/ 475 h 718"/>
                  <a:gd name="T2" fmla="*/ 261 w 492"/>
                  <a:gd name="T3" fmla="*/ 452 h 718"/>
                  <a:gd name="T4" fmla="*/ 238 w 492"/>
                  <a:gd name="T5" fmla="*/ 454 h 718"/>
                  <a:gd name="T6" fmla="*/ 240 w 492"/>
                  <a:gd name="T7" fmla="*/ 477 h 718"/>
                  <a:gd name="T8" fmla="*/ 262 w 492"/>
                  <a:gd name="T9" fmla="*/ 475 h 718"/>
                  <a:gd name="T10" fmla="*/ 319 w 492"/>
                  <a:gd name="T11" fmla="*/ 662 h 718"/>
                  <a:gd name="T12" fmla="*/ 472 w 492"/>
                  <a:gd name="T13" fmla="*/ 480 h 718"/>
                  <a:gd name="T14" fmla="*/ 161 w 492"/>
                  <a:gd name="T15" fmla="*/ 383 h 718"/>
                  <a:gd name="T16" fmla="*/ 158 w 492"/>
                  <a:gd name="T17" fmla="*/ 355 h 718"/>
                  <a:gd name="T18" fmla="*/ 158 w 492"/>
                  <a:gd name="T19" fmla="*/ 355 h 718"/>
                  <a:gd name="T20" fmla="*/ 487 w 492"/>
                  <a:gd name="T21" fmla="*/ 252 h 718"/>
                  <a:gd name="T22" fmla="*/ 469 w 492"/>
                  <a:gd name="T23" fmla="*/ 431 h 718"/>
                  <a:gd name="T24" fmla="*/ 483 w 492"/>
                  <a:gd name="T25" fmla="*/ 320 h 718"/>
                  <a:gd name="T26" fmla="*/ 309 w 492"/>
                  <a:gd name="T27" fmla="*/ 499 h 718"/>
                  <a:gd name="T28" fmla="*/ 302 w 492"/>
                  <a:gd name="T29" fmla="*/ 478 h 718"/>
                  <a:gd name="T30" fmla="*/ 281 w 492"/>
                  <a:gd name="T31" fmla="*/ 482 h 718"/>
                  <a:gd name="T32" fmla="*/ 279 w 492"/>
                  <a:gd name="T33" fmla="*/ 486 h 718"/>
                  <a:gd name="T34" fmla="*/ 286 w 492"/>
                  <a:gd name="T35" fmla="*/ 506 h 718"/>
                  <a:gd name="T36" fmla="*/ 307 w 492"/>
                  <a:gd name="T37" fmla="*/ 503 h 718"/>
                  <a:gd name="T38" fmla="*/ 309 w 492"/>
                  <a:gd name="T39" fmla="*/ 499 h 718"/>
                  <a:gd name="T40" fmla="*/ 239 w 492"/>
                  <a:gd name="T41" fmla="*/ 246 h 718"/>
                  <a:gd name="T42" fmla="*/ 262 w 492"/>
                  <a:gd name="T43" fmla="*/ 244 h 718"/>
                  <a:gd name="T44" fmla="*/ 260 w 492"/>
                  <a:gd name="T45" fmla="*/ 221 h 718"/>
                  <a:gd name="T46" fmla="*/ 237 w 492"/>
                  <a:gd name="T47" fmla="*/ 223 h 718"/>
                  <a:gd name="T48" fmla="*/ 210 w 492"/>
                  <a:gd name="T49" fmla="*/ 289 h 718"/>
                  <a:gd name="T50" fmla="*/ 232 w 492"/>
                  <a:gd name="T51" fmla="*/ 282 h 718"/>
                  <a:gd name="T52" fmla="*/ 225 w 492"/>
                  <a:gd name="T53" fmla="*/ 260 h 718"/>
                  <a:gd name="T54" fmla="*/ 203 w 492"/>
                  <a:gd name="T55" fmla="*/ 267 h 718"/>
                  <a:gd name="T56" fmla="*/ 210 w 492"/>
                  <a:gd name="T57" fmla="*/ 289 h 718"/>
                  <a:gd name="T58" fmla="*/ 214 w 492"/>
                  <a:gd name="T59" fmla="*/ 334 h 718"/>
                  <a:gd name="T60" fmla="*/ 217 w 492"/>
                  <a:gd name="T61" fmla="*/ 326 h 718"/>
                  <a:gd name="T62" fmla="*/ 210 w 492"/>
                  <a:gd name="T63" fmla="*/ 310 h 718"/>
                  <a:gd name="T64" fmla="*/ 188 w 492"/>
                  <a:gd name="T65" fmla="*/ 313 h 718"/>
                  <a:gd name="T66" fmla="*/ 185 w 492"/>
                  <a:gd name="T67" fmla="*/ 321 h 718"/>
                  <a:gd name="T68" fmla="*/ 192 w 492"/>
                  <a:gd name="T69" fmla="*/ 337 h 718"/>
                  <a:gd name="T70" fmla="*/ 204 w 492"/>
                  <a:gd name="T71" fmla="*/ 391 h 718"/>
                  <a:gd name="T72" fmla="*/ 214 w 492"/>
                  <a:gd name="T73" fmla="*/ 385 h 718"/>
                  <a:gd name="T74" fmla="*/ 212 w 492"/>
                  <a:gd name="T75" fmla="*/ 363 h 718"/>
                  <a:gd name="T76" fmla="*/ 198 w 492"/>
                  <a:gd name="T77" fmla="*/ 359 h 718"/>
                  <a:gd name="T78" fmla="*/ 188 w 492"/>
                  <a:gd name="T79" fmla="*/ 365 h 718"/>
                  <a:gd name="T80" fmla="*/ 190 w 492"/>
                  <a:gd name="T81" fmla="*/ 388 h 718"/>
                  <a:gd name="T82" fmla="*/ 204 w 492"/>
                  <a:gd name="T83" fmla="*/ 391 h 718"/>
                  <a:gd name="T84" fmla="*/ 229 w 492"/>
                  <a:gd name="T85" fmla="*/ 436 h 718"/>
                  <a:gd name="T86" fmla="*/ 231 w 492"/>
                  <a:gd name="T87" fmla="*/ 434 h 718"/>
                  <a:gd name="T88" fmla="*/ 230 w 492"/>
                  <a:gd name="T89" fmla="*/ 413 h 718"/>
                  <a:gd name="T90" fmla="*/ 228 w 492"/>
                  <a:gd name="T91" fmla="*/ 411 h 718"/>
                  <a:gd name="T92" fmla="*/ 207 w 492"/>
                  <a:gd name="T93" fmla="*/ 412 h 718"/>
                  <a:gd name="T94" fmla="*/ 205 w 492"/>
                  <a:gd name="T95" fmla="*/ 414 h 718"/>
                  <a:gd name="T96" fmla="*/ 206 w 492"/>
                  <a:gd name="T97" fmla="*/ 435 h 718"/>
                  <a:gd name="T98" fmla="*/ 208 w 492"/>
                  <a:gd name="T99" fmla="*/ 437 h 71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2" h="718">
                    <a:moveTo>
                      <a:pt x="262" y="475"/>
                    </a:moveTo>
                    <a:cubicBezTo>
                      <a:pt x="263" y="475"/>
                      <a:pt x="263" y="475"/>
                      <a:pt x="263" y="475"/>
                    </a:cubicBezTo>
                    <a:cubicBezTo>
                      <a:pt x="268" y="468"/>
                      <a:pt x="268" y="458"/>
                      <a:pt x="261" y="452"/>
                    </a:cubicBezTo>
                    <a:cubicBezTo>
                      <a:pt x="261" y="452"/>
                      <a:pt x="261" y="452"/>
                      <a:pt x="261" y="452"/>
                    </a:cubicBezTo>
                    <a:cubicBezTo>
                      <a:pt x="254" y="446"/>
                      <a:pt x="244" y="447"/>
                      <a:pt x="238" y="454"/>
                    </a:cubicBezTo>
                    <a:cubicBezTo>
                      <a:pt x="238" y="454"/>
                      <a:pt x="238" y="454"/>
                      <a:pt x="238" y="454"/>
                    </a:cubicBezTo>
                    <a:cubicBezTo>
                      <a:pt x="232" y="461"/>
                      <a:pt x="233" y="471"/>
                      <a:pt x="239" y="477"/>
                    </a:cubicBezTo>
                    <a:cubicBezTo>
                      <a:pt x="240" y="477"/>
                      <a:pt x="240" y="477"/>
                      <a:pt x="240" y="477"/>
                    </a:cubicBezTo>
                    <a:cubicBezTo>
                      <a:pt x="247" y="483"/>
                      <a:pt x="257" y="482"/>
                      <a:pt x="262" y="475"/>
                    </a:cubicBezTo>
                    <a:cubicBezTo>
                      <a:pt x="262" y="475"/>
                      <a:pt x="262" y="475"/>
                      <a:pt x="262" y="475"/>
                    </a:cubicBezTo>
                    <a:close/>
                    <a:moveTo>
                      <a:pt x="472" y="480"/>
                    </a:moveTo>
                    <a:cubicBezTo>
                      <a:pt x="492" y="639"/>
                      <a:pt x="385" y="718"/>
                      <a:pt x="319" y="662"/>
                    </a:cubicBezTo>
                    <a:cubicBezTo>
                      <a:pt x="275" y="621"/>
                      <a:pt x="284" y="571"/>
                      <a:pt x="323" y="523"/>
                    </a:cubicBezTo>
                    <a:cubicBezTo>
                      <a:pt x="399" y="542"/>
                      <a:pt x="451" y="480"/>
                      <a:pt x="472" y="480"/>
                    </a:cubicBezTo>
                    <a:close/>
                    <a:moveTo>
                      <a:pt x="277" y="535"/>
                    </a:moveTo>
                    <a:cubicBezTo>
                      <a:pt x="200" y="628"/>
                      <a:pt x="12" y="537"/>
                      <a:pt x="161" y="383"/>
                    </a:cubicBezTo>
                    <a:cubicBezTo>
                      <a:pt x="178" y="456"/>
                      <a:pt x="246" y="527"/>
                      <a:pt x="277" y="535"/>
                    </a:cubicBezTo>
                    <a:close/>
                    <a:moveTo>
                      <a:pt x="158" y="355"/>
                    </a:moveTo>
                    <a:cubicBezTo>
                      <a:pt x="0" y="308"/>
                      <a:pt x="92" y="81"/>
                      <a:pt x="240" y="181"/>
                    </a:cubicBezTo>
                    <a:cubicBezTo>
                      <a:pt x="163" y="210"/>
                      <a:pt x="156" y="324"/>
                      <a:pt x="158" y="355"/>
                    </a:cubicBezTo>
                    <a:close/>
                    <a:moveTo>
                      <a:pt x="294" y="204"/>
                    </a:moveTo>
                    <a:cubicBezTo>
                      <a:pt x="393" y="200"/>
                      <a:pt x="475" y="242"/>
                      <a:pt x="487" y="252"/>
                    </a:cubicBezTo>
                    <a:cubicBezTo>
                      <a:pt x="463" y="36"/>
                      <a:pt x="219" y="0"/>
                      <a:pt x="294" y="204"/>
                    </a:cubicBezTo>
                    <a:close/>
                    <a:moveTo>
                      <a:pt x="469" y="431"/>
                    </a:moveTo>
                    <a:cubicBezTo>
                      <a:pt x="345" y="509"/>
                      <a:pt x="246" y="418"/>
                      <a:pt x="246" y="362"/>
                    </a:cubicBezTo>
                    <a:cubicBezTo>
                      <a:pt x="246" y="231"/>
                      <a:pt x="363" y="179"/>
                      <a:pt x="483" y="320"/>
                    </a:cubicBezTo>
                    <a:cubicBezTo>
                      <a:pt x="376" y="336"/>
                      <a:pt x="397" y="379"/>
                      <a:pt x="469" y="431"/>
                    </a:cubicBezTo>
                    <a:close/>
                    <a:moveTo>
                      <a:pt x="309" y="499"/>
                    </a:moveTo>
                    <a:cubicBezTo>
                      <a:pt x="312" y="492"/>
                      <a:pt x="310" y="484"/>
                      <a:pt x="304" y="480"/>
                    </a:cubicBezTo>
                    <a:cubicBezTo>
                      <a:pt x="304" y="479"/>
                      <a:pt x="303" y="479"/>
                      <a:pt x="302" y="478"/>
                    </a:cubicBezTo>
                    <a:cubicBezTo>
                      <a:pt x="300" y="477"/>
                      <a:pt x="300" y="477"/>
                      <a:pt x="300" y="477"/>
                    </a:cubicBezTo>
                    <a:cubicBezTo>
                      <a:pt x="293" y="474"/>
                      <a:pt x="286" y="476"/>
                      <a:pt x="281" y="482"/>
                    </a:cubicBezTo>
                    <a:cubicBezTo>
                      <a:pt x="281" y="483"/>
                      <a:pt x="280" y="483"/>
                      <a:pt x="280" y="484"/>
                    </a:cubicBezTo>
                    <a:cubicBezTo>
                      <a:pt x="279" y="486"/>
                      <a:pt x="279" y="486"/>
                      <a:pt x="279" y="486"/>
                    </a:cubicBezTo>
                    <a:cubicBezTo>
                      <a:pt x="276" y="493"/>
                      <a:pt x="278" y="501"/>
                      <a:pt x="284" y="505"/>
                    </a:cubicBezTo>
                    <a:cubicBezTo>
                      <a:pt x="284" y="506"/>
                      <a:pt x="285" y="506"/>
                      <a:pt x="286" y="506"/>
                    </a:cubicBezTo>
                    <a:cubicBezTo>
                      <a:pt x="288" y="507"/>
                      <a:pt x="288" y="507"/>
                      <a:pt x="288" y="507"/>
                    </a:cubicBezTo>
                    <a:cubicBezTo>
                      <a:pt x="294" y="510"/>
                      <a:pt x="302" y="508"/>
                      <a:pt x="307" y="503"/>
                    </a:cubicBezTo>
                    <a:cubicBezTo>
                      <a:pt x="307" y="502"/>
                      <a:pt x="308" y="501"/>
                      <a:pt x="308" y="500"/>
                    </a:cubicBezTo>
                    <a:cubicBezTo>
                      <a:pt x="309" y="499"/>
                      <a:pt x="309" y="499"/>
                      <a:pt x="309" y="499"/>
                    </a:cubicBezTo>
                    <a:close/>
                    <a:moveTo>
                      <a:pt x="237" y="245"/>
                    </a:moveTo>
                    <a:cubicBezTo>
                      <a:pt x="238" y="245"/>
                      <a:pt x="239" y="246"/>
                      <a:pt x="239" y="246"/>
                    </a:cubicBezTo>
                    <a:cubicBezTo>
                      <a:pt x="245" y="252"/>
                      <a:pt x="254" y="251"/>
                      <a:pt x="261" y="246"/>
                    </a:cubicBezTo>
                    <a:cubicBezTo>
                      <a:pt x="261" y="245"/>
                      <a:pt x="262" y="245"/>
                      <a:pt x="262" y="244"/>
                    </a:cubicBezTo>
                    <a:cubicBezTo>
                      <a:pt x="267" y="238"/>
                      <a:pt x="267" y="229"/>
                      <a:pt x="262" y="223"/>
                    </a:cubicBezTo>
                    <a:cubicBezTo>
                      <a:pt x="261" y="222"/>
                      <a:pt x="260" y="222"/>
                      <a:pt x="260" y="221"/>
                    </a:cubicBezTo>
                    <a:cubicBezTo>
                      <a:pt x="254" y="216"/>
                      <a:pt x="244" y="216"/>
                      <a:pt x="238" y="222"/>
                    </a:cubicBezTo>
                    <a:cubicBezTo>
                      <a:pt x="238" y="222"/>
                      <a:pt x="237" y="223"/>
                      <a:pt x="237" y="223"/>
                    </a:cubicBezTo>
                    <a:cubicBezTo>
                      <a:pt x="232" y="230"/>
                      <a:pt x="232" y="239"/>
                      <a:pt x="237" y="245"/>
                    </a:cubicBezTo>
                    <a:close/>
                    <a:moveTo>
                      <a:pt x="210" y="289"/>
                    </a:moveTo>
                    <a:cubicBezTo>
                      <a:pt x="217" y="293"/>
                      <a:pt x="225" y="291"/>
                      <a:pt x="230" y="285"/>
                    </a:cubicBezTo>
                    <a:cubicBezTo>
                      <a:pt x="231" y="284"/>
                      <a:pt x="232" y="283"/>
                      <a:pt x="232" y="282"/>
                    </a:cubicBezTo>
                    <a:cubicBezTo>
                      <a:pt x="236" y="275"/>
                      <a:pt x="234" y="267"/>
                      <a:pt x="228" y="262"/>
                    </a:cubicBezTo>
                    <a:cubicBezTo>
                      <a:pt x="227" y="261"/>
                      <a:pt x="226" y="261"/>
                      <a:pt x="225" y="260"/>
                    </a:cubicBezTo>
                    <a:cubicBezTo>
                      <a:pt x="218" y="256"/>
                      <a:pt x="210" y="258"/>
                      <a:pt x="205" y="264"/>
                    </a:cubicBezTo>
                    <a:cubicBezTo>
                      <a:pt x="204" y="265"/>
                      <a:pt x="204" y="266"/>
                      <a:pt x="203" y="267"/>
                    </a:cubicBezTo>
                    <a:cubicBezTo>
                      <a:pt x="199" y="274"/>
                      <a:pt x="201" y="282"/>
                      <a:pt x="207" y="287"/>
                    </a:cubicBezTo>
                    <a:cubicBezTo>
                      <a:pt x="208" y="288"/>
                      <a:pt x="209" y="288"/>
                      <a:pt x="210" y="289"/>
                    </a:cubicBezTo>
                    <a:close/>
                    <a:moveTo>
                      <a:pt x="198" y="340"/>
                    </a:moveTo>
                    <a:cubicBezTo>
                      <a:pt x="204" y="341"/>
                      <a:pt x="210" y="338"/>
                      <a:pt x="214" y="334"/>
                    </a:cubicBezTo>
                    <a:cubicBezTo>
                      <a:pt x="214" y="333"/>
                      <a:pt x="214" y="333"/>
                      <a:pt x="214" y="333"/>
                    </a:cubicBezTo>
                    <a:cubicBezTo>
                      <a:pt x="216" y="331"/>
                      <a:pt x="217" y="329"/>
                      <a:pt x="217" y="326"/>
                    </a:cubicBezTo>
                    <a:cubicBezTo>
                      <a:pt x="218" y="320"/>
                      <a:pt x="216" y="314"/>
                      <a:pt x="211" y="311"/>
                    </a:cubicBezTo>
                    <a:cubicBezTo>
                      <a:pt x="210" y="310"/>
                      <a:pt x="210" y="310"/>
                      <a:pt x="210" y="310"/>
                    </a:cubicBezTo>
                    <a:cubicBezTo>
                      <a:pt x="208" y="309"/>
                      <a:pt x="206" y="308"/>
                      <a:pt x="204" y="307"/>
                    </a:cubicBezTo>
                    <a:cubicBezTo>
                      <a:pt x="198" y="306"/>
                      <a:pt x="192" y="309"/>
                      <a:pt x="188" y="313"/>
                    </a:cubicBezTo>
                    <a:cubicBezTo>
                      <a:pt x="187" y="314"/>
                      <a:pt x="187" y="314"/>
                      <a:pt x="187" y="314"/>
                    </a:cubicBezTo>
                    <a:cubicBezTo>
                      <a:pt x="186" y="316"/>
                      <a:pt x="185" y="318"/>
                      <a:pt x="185" y="321"/>
                    </a:cubicBezTo>
                    <a:cubicBezTo>
                      <a:pt x="184" y="327"/>
                      <a:pt x="186" y="333"/>
                      <a:pt x="191" y="336"/>
                    </a:cubicBezTo>
                    <a:cubicBezTo>
                      <a:pt x="192" y="337"/>
                      <a:pt x="192" y="337"/>
                      <a:pt x="192" y="337"/>
                    </a:cubicBezTo>
                    <a:cubicBezTo>
                      <a:pt x="194" y="338"/>
                      <a:pt x="196" y="339"/>
                      <a:pt x="198" y="340"/>
                    </a:cubicBezTo>
                    <a:close/>
                    <a:moveTo>
                      <a:pt x="204" y="391"/>
                    </a:moveTo>
                    <a:cubicBezTo>
                      <a:pt x="208" y="391"/>
                      <a:pt x="211" y="389"/>
                      <a:pt x="213" y="386"/>
                    </a:cubicBezTo>
                    <a:cubicBezTo>
                      <a:pt x="214" y="385"/>
                      <a:pt x="214" y="385"/>
                      <a:pt x="214" y="385"/>
                    </a:cubicBezTo>
                    <a:cubicBezTo>
                      <a:pt x="217" y="382"/>
                      <a:pt x="218" y="377"/>
                      <a:pt x="217" y="372"/>
                    </a:cubicBezTo>
                    <a:cubicBezTo>
                      <a:pt x="217" y="369"/>
                      <a:pt x="215" y="365"/>
                      <a:pt x="212" y="363"/>
                    </a:cubicBezTo>
                    <a:cubicBezTo>
                      <a:pt x="211" y="362"/>
                      <a:pt x="211" y="362"/>
                      <a:pt x="211" y="362"/>
                    </a:cubicBezTo>
                    <a:cubicBezTo>
                      <a:pt x="208" y="360"/>
                      <a:pt x="203" y="358"/>
                      <a:pt x="198" y="359"/>
                    </a:cubicBezTo>
                    <a:cubicBezTo>
                      <a:pt x="194" y="360"/>
                      <a:pt x="191" y="362"/>
                      <a:pt x="189" y="364"/>
                    </a:cubicBezTo>
                    <a:cubicBezTo>
                      <a:pt x="188" y="365"/>
                      <a:pt x="188" y="365"/>
                      <a:pt x="188" y="365"/>
                    </a:cubicBezTo>
                    <a:cubicBezTo>
                      <a:pt x="185" y="368"/>
                      <a:pt x="184" y="373"/>
                      <a:pt x="185" y="378"/>
                    </a:cubicBezTo>
                    <a:cubicBezTo>
                      <a:pt x="186" y="382"/>
                      <a:pt x="188" y="385"/>
                      <a:pt x="190" y="388"/>
                    </a:cubicBezTo>
                    <a:cubicBezTo>
                      <a:pt x="191" y="388"/>
                      <a:pt x="191" y="388"/>
                      <a:pt x="191" y="388"/>
                    </a:cubicBezTo>
                    <a:cubicBezTo>
                      <a:pt x="194" y="391"/>
                      <a:pt x="199" y="392"/>
                      <a:pt x="204" y="391"/>
                    </a:cubicBezTo>
                    <a:close/>
                    <a:moveTo>
                      <a:pt x="226" y="438"/>
                    </a:moveTo>
                    <a:cubicBezTo>
                      <a:pt x="227" y="438"/>
                      <a:pt x="228" y="437"/>
                      <a:pt x="229" y="436"/>
                    </a:cubicBezTo>
                    <a:cubicBezTo>
                      <a:pt x="229" y="436"/>
                      <a:pt x="229" y="436"/>
                      <a:pt x="229" y="436"/>
                    </a:cubicBezTo>
                    <a:cubicBezTo>
                      <a:pt x="230" y="435"/>
                      <a:pt x="230" y="435"/>
                      <a:pt x="231" y="434"/>
                    </a:cubicBezTo>
                    <a:cubicBezTo>
                      <a:pt x="235" y="429"/>
                      <a:pt x="236" y="422"/>
                      <a:pt x="232" y="416"/>
                    </a:cubicBezTo>
                    <a:cubicBezTo>
                      <a:pt x="232" y="415"/>
                      <a:pt x="231" y="414"/>
                      <a:pt x="230" y="413"/>
                    </a:cubicBezTo>
                    <a:cubicBezTo>
                      <a:pt x="230" y="413"/>
                      <a:pt x="230" y="413"/>
                      <a:pt x="230" y="413"/>
                    </a:cubicBezTo>
                    <a:cubicBezTo>
                      <a:pt x="229" y="412"/>
                      <a:pt x="229" y="412"/>
                      <a:pt x="228" y="411"/>
                    </a:cubicBezTo>
                    <a:cubicBezTo>
                      <a:pt x="223" y="407"/>
                      <a:pt x="216" y="406"/>
                      <a:pt x="210" y="410"/>
                    </a:cubicBezTo>
                    <a:cubicBezTo>
                      <a:pt x="209" y="410"/>
                      <a:pt x="208" y="411"/>
                      <a:pt x="207" y="412"/>
                    </a:cubicBezTo>
                    <a:cubicBezTo>
                      <a:pt x="207" y="412"/>
                      <a:pt x="207" y="412"/>
                      <a:pt x="207" y="412"/>
                    </a:cubicBezTo>
                    <a:cubicBezTo>
                      <a:pt x="206" y="413"/>
                      <a:pt x="206" y="413"/>
                      <a:pt x="205" y="414"/>
                    </a:cubicBezTo>
                    <a:cubicBezTo>
                      <a:pt x="201" y="419"/>
                      <a:pt x="200" y="426"/>
                      <a:pt x="204" y="432"/>
                    </a:cubicBezTo>
                    <a:cubicBezTo>
                      <a:pt x="204" y="433"/>
                      <a:pt x="205" y="434"/>
                      <a:pt x="206" y="435"/>
                    </a:cubicBezTo>
                    <a:cubicBezTo>
                      <a:pt x="206" y="435"/>
                      <a:pt x="206" y="435"/>
                      <a:pt x="206" y="435"/>
                    </a:cubicBezTo>
                    <a:cubicBezTo>
                      <a:pt x="207" y="436"/>
                      <a:pt x="207" y="436"/>
                      <a:pt x="208" y="437"/>
                    </a:cubicBezTo>
                    <a:cubicBezTo>
                      <a:pt x="213" y="441"/>
                      <a:pt x="220" y="442"/>
                      <a:pt x="226" y="43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26"/>
              <p:cNvSpPr>
                <a:spLocks noEditPoints="1"/>
              </p:cNvSpPr>
              <p:nvPr/>
            </p:nvSpPr>
            <p:spPr bwMode="auto">
              <a:xfrm>
                <a:off x="6815647" y="5330188"/>
                <a:ext cx="571060" cy="609928"/>
              </a:xfrm>
              <a:custGeom>
                <a:gdLst>
                  <a:gd name="T0" fmla="*/ 247 w 727"/>
                  <a:gd name="T1" fmla="*/ 392 h 777"/>
                  <a:gd name="T2" fmla="*/ 318 w 727"/>
                  <a:gd name="T3" fmla="*/ 447 h 777"/>
                  <a:gd name="T4" fmla="*/ 357 w 727"/>
                  <a:gd name="T5" fmla="*/ 499 h 777"/>
                  <a:gd name="T6" fmla="*/ 385 w 727"/>
                  <a:gd name="T7" fmla="*/ 430 h 777"/>
                  <a:gd name="T8" fmla="*/ 445 w 727"/>
                  <a:gd name="T9" fmla="*/ 466 h 777"/>
                  <a:gd name="T10" fmla="*/ 449 w 727"/>
                  <a:gd name="T11" fmla="*/ 387 h 777"/>
                  <a:gd name="T12" fmla="*/ 497 w 727"/>
                  <a:gd name="T13" fmla="*/ 321 h 777"/>
                  <a:gd name="T14" fmla="*/ 390 w 727"/>
                  <a:gd name="T15" fmla="*/ 309 h 777"/>
                  <a:gd name="T16" fmla="*/ 326 w 727"/>
                  <a:gd name="T17" fmla="*/ 292 h 777"/>
                  <a:gd name="T18" fmla="*/ 347 w 727"/>
                  <a:gd name="T19" fmla="*/ 368 h 777"/>
                  <a:gd name="T20" fmla="*/ 247 w 727"/>
                  <a:gd name="T21" fmla="*/ 392 h 777"/>
                  <a:gd name="T22" fmla="*/ 462 w 727"/>
                  <a:gd name="T23" fmla="*/ 508 h 777"/>
                  <a:gd name="T24" fmla="*/ 626 w 727"/>
                  <a:gd name="T25" fmla="*/ 619 h 777"/>
                  <a:gd name="T26" fmla="*/ 555 w 727"/>
                  <a:gd name="T27" fmla="*/ 379 h 777"/>
                  <a:gd name="T28" fmla="*/ 473 w 727"/>
                  <a:gd name="T29" fmla="*/ 458 h 777"/>
                  <a:gd name="T30" fmla="*/ 462 w 727"/>
                  <a:gd name="T31" fmla="*/ 508 h 777"/>
                  <a:gd name="T32" fmla="*/ 286 w 727"/>
                  <a:gd name="T33" fmla="*/ 509 h 777"/>
                  <a:gd name="T34" fmla="*/ 214 w 727"/>
                  <a:gd name="T35" fmla="*/ 609 h 777"/>
                  <a:gd name="T36" fmla="*/ 435 w 727"/>
                  <a:gd name="T37" fmla="*/ 686 h 777"/>
                  <a:gd name="T38" fmla="*/ 415 w 727"/>
                  <a:gd name="T39" fmla="*/ 505 h 777"/>
                  <a:gd name="T40" fmla="*/ 286 w 727"/>
                  <a:gd name="T41" fmla="*/ 509 h 777"/>
                  <a:gd name="T42" fmla="*/ 541 w 727"/>
                  <a:gd name="T43" fmla="*/ 343 h 777"/>
                  <a:gd name="T44" fmla="*/ 598 w 727"/>
                  <a:gd name="T45" fmla="*/ 146 h 777"/>
                  <a:gd name="T46" fmla="*/ 405 w 727"/>
                  <a:gd name="T47" fmla="*/ 279 h 777"/>
                  <a:gd name="T48" fmla="*/ 531 w 727"/>
                  <a:gd name="T49" fmla="*/ 271 h 777"/>
                  <a:gd name="T50" fmla="*/ 541 w 727"/>
                  <a:gd name="T51" fmla="*/ 343 h 777"/>
                  <a:gd name="T52" fmla="*/ 182 w 727"/>
                  <a:gd name="T53" fmla="*/ 259 h 777"/>
                  <a:gd name="T54" fmla="*/ 346 w 727"/>
                  <a:gd name="T55" fmla="*/ 97 h 777"/>
                  <a:gd name="T56" fmla="*/ 101 w 727"/>
                  <a:gd name="T57" fmla="*/ 219 h 777"/>
                  <a:gd name="T58" fmla="*/ 191 w 727"/>
                  <a:gd name="T59" fmla="*/ 138 h 777"/>
                  <a:gd name="T60" fmla="*/ 182 w 727"/>
                  <a:gd name="T61" fmla="*/ 259 h 777"/>
                  <a:gd name="T62" fmla="*/ 225 w 727"/>
                  <a:gd name="T63" fmla="*/ 362 h 777"/>
                  <a:gd name="T64" fmla="*/ 34 w 727"/>
                  <a:gd name="T65" fmla="*/ 524 h 777"/>
                  <a:gd name="T66" fmla="*/ 272 w 727"/>
                  <a:gd name="T67" fmla="*/ 477 h 777"/>
                  <a:gd name="T68" fmla="*/ 225 w 727"/>
                  <a:gd name="T69" fmla="*/ 362 h 77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7" h="777">
                    <a:moveTo>
                      <a:pt x="247" y="392"/>
                    </a:moveTo>
                    <a:cubicBezTo>
                      <a:pt x="264" y="440"/>
                      <a:pt x="328" y="435"/>
                      <a:pt x="318" y="447"/>
                    </a:cubicBezTo>
                    <a:cubicBezTo>
                      <a:pt x="330" y="473"/>
                      <a:pt x="316" y="511"/>
                      <a:pt x="357" y="499"/>
                    </a:cubicBezTo>
                    <a:cubicBezTo>
                      <a:pt x="373" y="492"/>
                      <a:pt x="373" y="430"/>
                      <a:pt x="385" y="430"/>
                    </a:cubicBezTo>
                    <a:cubicBezTo>
                      <a:pt x="402" y="430"/>
                      <a:pt x="411" y="475"/>
                      <a:pt x="445" y="466"/>
                    </a:cubicBezTo>
                    <a:cubicBezTo>
                      <a:pt x="468" y="435"/>
                      <a:pt x="421" y="397"/>
                      <a:pt x="449" y="387"/>
                    </a:cubicBezTo>
                    <a:cubicBezTo>
                      <a:pt x="502" y="366"/>
                      <a:pt x="497" y="340"/>
                      <a:pt x="497" y="321"/>
                    </a:cubicBezTo>
                    <a:cubicBezTo>
                      <a:pt x="459" y="299"/>
                      <a:pt x="428" y="364"/>
                      <a:pt x="390" y="309"/>
                    </a:cubicBezTo>
                    <a:cubicBezTo>
                      <a:pt x="345" y="247"/>
                      <a:pt x="321" y="276"/>
                      <a:pt x="326" y="292"/>
                    </a:cubicBezTo>
                    <a:cubicBezTo>
                      <a:pt x="328" y="326"/>
                      <a:pt x="368" y="345"/>
                      <a:pt x="347" y="368"/>
                    </a:cubicBezTo>
                    <a:cubicBezTo>
                      <a:pt x="326" y="387"/>
                      <a:pt x="278" y="366"/>
                      <a:pt x="247" y="392"/>
                    </a:cubicBezTo>
                    <a:close/>
                    <a:moveTo>
                      <a:pt x="462" y="508"/>
                    </a:moveTo>
                    <a:cubicBezTo>
                      <a:pt x="519" y="636"/>
                      <a:pt x="579" y="650"/>
                      <a:pt x="626" y="619"/>
                    </a:cubicBezTo>
                    <a:cubicBezTo>
                      <a:pt x="685" y="574"/>
                      <a:pt x="727" y="387"/>
                      <a:pt x="555" y="379"/>
                    </a:cubicBezTo>
                    <a:cubicBezTo>
                      <a:pt x="500" y="377"/>
                      <a:pt x="473" y="443"/>
                      <a:pt x="473" y="458"/>
                    </a:cubicBezTo>
                    <a:cubicBezTo>
                      <a:pt x="528" y="465"/>
                      <a:pt x="515" y="525"/>
                      <a:pt x="462" y="508"/>
                    </a:cubicBezTo>
                    <a:close/>
                    <a:moveTo>
                      <a:pt x="286" y="509"/>
                    </a:moveTo>
                    <a:cubicBezTo>
                      <a:pt x="267" y="557"/>
                      <a:pt x="264" y="571"/>
                      <a:pt x="214" y="609"/>
                    </a:cubicBezTo>
                    <a:cubicBezTo>
                      <a:pt x="226" y="735"/>
                      <a:pt x="379" y="777"/>
                      <a:pt x="435" y="686"/>
                    </a:cubicBezTo>
                    <a:cubicBezTo>
                      <a:pt x="453" y="651"/>
                      <a:pt x="454" y="558"/>
                      <a:pt x="415" y="505"/>
                    </a:cubicBezTo>
                    <a:cubicBezTo>
                      <a:pt x="368" y="555"/>
                      <a:pt x="333" y="545"/>
                      <a:pt x="286" y="509"/>
                    </a:cubicBezTo>
                    <a:close/>
                    <a:moveTo>
                      <a:pt x="541" y="343"/>
                    </a:moveTo>
                    <a:cubicBezTo>
                      <a:pt x="669" y="353"/>
                      <a:pt x="676" y="213"/>
                      <a:pt x="598" y="146"/>
                    </a:cubicBezTo>
                    <a:cubicBezTo>
                      <a:pt x="486" y="50"/>
                      <a:pt x="346" y="178"/>
                      <a:pt x="405" y="279"/>
                    </a:cubicBezTo>
                    <a:cubicBezTo>
                      <a:pt x="443" y="295"/>
                      <a:pt x="500" y="247"/>
                      <a:pt x="531" y="271"/>
                    </a:cubicBezTo>
                    <a:cubicBezTo>
                      <a:pt x="541" y="280"/>
                      <a:pt x="537" y="320"/>
                      <a:pt x="541" y="343"/>
                    </a:cubicBezTo>
                    <a:close/>
                    <a:moveTo>
                      <a:pt x="182" y="259"/>
                    </a:moveTo>
                    <a:cubicBezTo>
                      <a:pt x="314" y="302"/>
                      <a:pt x="374" y="173"/>
                      <a:pt x="346" y="97"/>
                    </a:cubicBezTo>
                    <a:cubicBezTo>
                      <a:pt x="296" y="0"/>
                      <a:pt x="49" y="74"/>
                      <a:pt x="101" y="219"/>
                    </a:cubicBezTo>
                    <a:cubicBezTo>
                      <a:pt x="120" y="219"/>
                      <a:pt x="158" y="104"/>
                      <a:pt x="191" y="138"/>
                    </a:cubicBezTo>
                    <a:cubicBezTo>
                      <a:pt x="202" y="200"/>
                      <a:pt x="177" y="226"/>
                      <a:pt x="182" y="259"/>
                    </a:cubicBezTo>
                    <a:close/>
                    <a:moveTo>
                      <a:pt x="225" y="362"/>
                    </a:moveTo>
                    <a:cubicBezTo>
                      <a:pt x="98" y="327"/>
                      <a:pt x="0" y="431"/>
                      <a:pt x="34" y="524"/>
                    </a:cubicBezTo>
                    <a:cubicBezTo>
                      <a:pt x="84" y="638"/>
                      <a:pt x="248" y="567"/>
                      <a:pt x="272" y="477"/>
                    </a:cubicBezTo>
                    <a:cubicBezTo>
                      <a:pt x="260" y="458"/>
                      <a:pt x="156" y="458"/>
                      <a:pt x="225" y="36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7"/>
              <p:cNvSpPr>
                <a:spLocks noEditPoints="1"/>
              </p:cNvSpPr>
              <p:nvPr/>
            </p:nvSpPr>
            <p:spPr bwMode="auto">
              <a:xfrm>
                <a:off x="6622636" y="3511698"/>
                <a:ext cx="563752" cy="539500"/>
              </a:xfrm>
              <a:custGeom>
                <a:gdLst>
                  <a:gd name="T0" fmla="*/ 295 w 718"/>
                  <a:gd name="T1" fmla="*/ 267 h 687"/>
                  <a:gd name="T2" fmla="*/ 450 w 718"/>
                  <a:gd name="T3" fmla="*/ 364 h 687"/>
                  <a:gd name="T4" fmla="*/ 464 w 718"/>
                  <a:gd name="T5" fmla="*/ 350 h 687"/>
                  <a:gd name="T6" fmla="*/ 429 w 718"/>
                  <a:gd name="T7" fmla="*/ 384 h 687"/>
                  <a:gd name="T8" fmla="*/ 436 w 718"/>
                  <a:gd name="T9" fmla="*/ 403 h 687"/>
                  <a:gd name="T10" fmla="*/ 429 w 718"/>
                  <a:gd name="T11" fmla="*/ 414 h 687"/>
                  <a:gd name="T12" fmla="*/ 370 w 718"/>
                  <a:gd name="T13" fmla="*/ 449 h 687"/>
                  <a:gd name="T14" fmla="*/ 388 w 718"/>
                  <a:gd name="T15" fmla="*/ 458 h 687"/>
                  <a:gd name="T16" fmla="*/ 345 w 718"/>
                  <a:gd name="T17" fmla="*/ 434 h 687"/>
                  <a:gd name="T18" fmla="*/ 329 w 718"/>
                  <a:gd name="T19" fmla="*/ 446 h 687"/>
                  <a:gd name="T20" fmla="*/ 317 w 718"/>
                  <a:gd name="T21" fmla="*/ 441 h 687"/>
                  <a:gd name="T22" fmla="*/ 269 w 718"/>
                  <a:gd name="T23" fmla="*/ 392 h 687"/>
                  <a:gd name="T24" fmla="*/ 264 w 718"/>
                  <a:gd name="T25" fmla="*/ 412 h 687"/>
                  <a:gd name="T26" fmla="*/ 275 w 718"/>
                  <a:gd name="T27" fmla="*/ 363 h 687"/>
                  <a:gd name="T28" fmla="*/ 259 w 718"/>
                  <a:gd name="T29" fmla="*/ 352 h 687"/>
                  <a:gd name="T30" fmla="*/ 332 w 718"/>
                  <a:gd name="T31" fmla="*/ 248 h 687"/>
                  <a:gd name="T32" fmla="*/ 400 w 718"/>
                  <a:gd name="T33" fmla="*/ 258 h 687"/>
                  <a:gd name="T34" fmla="*/ 392 w 718"/>
                  <a:gd name="T35" fmla="*/ 240 h 687"/>
                  <a:gd name="T36" fmla="*/ 410 w 718"/>
                  <a:gd name="T37" fmla="*/ 285 h 687"/>
                  <a:gd name="T38" fmla="*/ 430 w 718"/>
                  <a:gd name="T39" fmla="*/ 286 h 687"/>
                  <a:gd name="T40" fmla="*/ 437 w 718"/>
                  <a:gd name="T41" fmla="*/ 297 h 687"/>
                  <a:gd name="T42" fmla="*/ 265 w 718"/>
                  <a:gd name="T43" fmla="*/ 311 h 687"/>
                  <a:gd name="T44" fmla="*/ 248 w 718"/>
                  <a:gd name="T45" fmla="*/ 322 h 687"/>
                  <a:gd name="T46" fmla="*/ 290 w 718"/>
                  <a:gd name="T47" fmla="*/ 296 h 687"/>
                  <a:gd name="T48" fmla="*/ 286 w 718"/>
                  <a:gd name="T49" fmla="*/ 276 h 687"/>
                  <a:gd name="T50" fmla="*/ 361 w 718"/>
                  <a:gd name="T51" fmla="*/ 417 h 687"/>
                  <a:gd name="T52" fmla="*/ 351 w 718"/>
                  <a:gd name="T53" fmla="*/ 308 h 687"/>
                  <a:gd name="T54" fmla="*/ 319 w 718"/>
                  <a:gd name="T55" fmla="*/ 350 h 687"/>
                  <a:gd name="T56" fmla="*/ 43 w 718"/>
                  <a:gd name="T57" fmla="*/ 551 h 687"/>
                  <a:gd name="T58" fmla="*/ 2 w 718"/>
                  <a:gd name="T59" fmla="*/ 455 h 687"/>
                  <a:gd name="T60" fmla="*/ 267 w 718"/>
                  <a:gd name="T61" fmla="*/ 477 h 687"/>
                  <a:gd name="T62" fmla="*/ 537 w 718"/>
                  <a:gd name="T63" fmla="*/ 614 h 687"/>
                  <a:gd name="T64" fmla="*/ 599 w 718"/>
                  <a:gd name="T65" fmla="*/ 466 h 687"/>
                  <a:gd name="T66" fmla="*/ 504 w 718"/>
                  <a:gd name="T67" fmla="*/ 244 h 687"/>
                  <a:gd name="T68" fmla="*/ 356 w 718"/>
                  <a:gd name="T69" fmla="*/ 17 h 687"/>
                  <a:gd name="T70" fmla="*/ 80 w 718"/>
                  <a:gd name="T71" fmla="*/ 206 h 687"/>
                  <a:gd name="T72" fmla="*/ 163 w 718"/>
                  <a:gd name="T73" fmla="*/ 323 h 687"/>
                  <a:gd name="T74" fmla="*/ 143 w 718"/>
                  <a:gd name="T75" fmla="*/ 603 h 687"/>
                  <a:gd name="T76" fmla="*/ 519 w 718"/>
                  <a:gd name="T77" fmla="*/ 638 h 687"/>
                  <a:gd name="T78" fmla="*/ 626 w 718"/>
                  <a:gd name="T79" fmla="*/ 462 h 687"/>
                  <a:gd name="T80" fmla="*/ 622 w 718"/>
                  <a:gd name="T81" fmla="*/ 433 h 687"/>
                  <a:gd name="T82" fmla="*/ 452 w 718"/>
                  <a:gd name="T83" fmla="*/ 7 h 687"/>
                  <a:gd name="T84" fmla="*/ 529 w 718"/>
                  <a:gd name="T85" fmla="*/ 83 h 687"/>
                  <a:gd name="T86" fmla="*/ 25 w 718"/>
                  <a:gd name="T87" fmla="*/ 222 h 68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8" h="687">
                    <a:moveTo>
                      <a:pt x="320" y="252"/>
                    </a:moveTo>
                    <a:cubicBezTo>
                      <a:pt x="324" y="259"/>
                      <a:pt x="321" y="268"/>
                      <a:pt x="315" y="272"/>
                    </a:cubicBezTo>
                    <a:cubicBezTo>
                      <a:pt x="308" y="276"/>
                      <a:pt x="299" y="274"/>
                      <a:pt x="295" y="267"/>
                    </a:cubicBezTo>
                    <a:cubicBezTo>
                      <a:pt x="291" y="260"/>
                      <a:pt x="293" y="251"/>
                      <a:pt x="300" y="247"/>
                    </a:cubicBezTo>
                    <a:cubicBezTo>
                      <a:pt x="307" y="243"/>
                      <a:pt x="316" y="246"/>
                      <a:pt x="320" y="252"/>
                    </a:cubicBezTo>
                    <a:close/>
                    <a:moveTo>
                      <a:pt x="450" y="364"/>
                    </a:moveTo>
                    <a:cubicBezTo>
                      <a:pt x="442" y="364"/>
                      <a:pt x="436" y="358"/>
                      <a:pt x="436" y="350"/>
                    </a:cubicBezTo>
                    <a:cubicBezTo>
                      <a:pt x="436" y="342"/>
                      <a:pt x="442" y="336"/>
                      <a:pt x="450" y="336"/>
                    </a:cubicBezTo>
                    <a:cubicBezTo>
                      <a:pt x="458" y="336"/>
                      <a:pt x="464" y="342"/>
                      <a:pt x="464" y="350"/>
                    </a:cubicBezTo>
                    <a:cubicBezTo>
                      <a:pt x="464" y="358"/>
                      <a:pt x="458" y="364"/>
                      <a:pt x="450" y="364"/>
                    </a:cubicBezTo>
                    <a:close/>
                    <a:moveTo>
                      <a:pt x="436" y="403"/>
                    </a:moveTo>
                    <a:cubicBezTo>
                      <a:pt x="429" y="400"/>
                      <a:pt x="425" y="392"/>
                      <a:pt x="429" y="384"/>
                    </a:cubicBezTo>
                    <a:cubicBezTo>
                      <a:pt x="432" y="377"/>
                      <a:pt x="440" y="374"/>
                      <a:pt x="447" y="377"/>
                    </a:cubicBezTo>
                    <a:cubicBezTo>
                      <a:pt x="454" y="380"/>
                      <a:pt x="458" y="388"/>
                      <a:pt x="455" y="395"/>
                    </a:cubicBezTo>
                    <a:cubicBezTo>
                      <a:pt x="452" y="403"/>
                      <a:pt x="443" y="406"/>
                      <a:pt x="436" y="403"/>
                    </a:cubicBezTo>
                    <a:close/>
                    <a:moveTo>
                      <a:pt x="408" y="433"/>
                    </a:moveTo>
                    <a:cubicBezTo>
                      <a:pt x="403" y="428"/>
                      <a:pt x="403" y="419"/>
                      <a:pt x="409" y="413"/>
                    </a:cubicBezTo>
                    <a:cubicBezTo>
                      <a:pt x="414" y="408"/>
                      <a:pt x="423" y="408"/>
                      <a:pt x="429" y="414"/>
                    </a:cubicBezTo>
                    <a:cubicBezTo>
                      <a:pt x="434" y="419"/>
                      <a:pt x="434" y="428"/>
                      <a:pt x="428" y="434"/>
                    </a:cubicBezTo>
                    <a:cubicBezTo>
                      <a:pt x="422" y="439"/>
                      <a:pt x="413" y="439"/>
                      <a:pt x="408" y="433"/>
                    </a:cubicBezTo>
                    <a:close/>
                    <a:moveTo>
                      <a:pt x="370" y="449"/>
                    </a:moveTo>
                    <a:cubicBezTo>
                      <a:pt x="367" y="441"/>
                      <a:pt x="372" y="433"/>
                      <a:pt x="379" y="431"/>
                    </a:cubicBezTo>
                    <a:cubicBezTo>
                      <a:pt x="387" y="428"/>
                      <a:pt x="395" y="432"/>
                      <a:pt x="397" y="440"/>
                    </a:cubicBezTo>
                    <a:cubicBezTo>
                      <a:pt x="399" y="447"/>
                      <a:pt x="395" y="455"/>
                      <a:pt x="388" y="458"/>
                    </a:cubicBezTo>
                    <a:cubicBezTo>
                      <a:pt x="380" y="460"/>
                      <a:pt x="372" y="456"/>
                      <a:pt x="370" y="449"/>
                    </a:cubicBezTo>
                    <a:close/>
                    <a:moveTo>
                      <a:pt x="329" y="446"/>
                    </a:moveTo>
                    <a:cubicBezTo>
                      <a:pt x="330" y="438"/>
                      <a:pt x="337" y="433"/>
                      <a:pt x="345" y="434"/>
                    </a:cubicBezTo>
                    <a:cubicBezTo>
                      <a:pt x="353" y="435"/>
                      <a:pt x="358" y="442"/>
                      <a:pt x="357" y="450"/>
                    </a:cubicBezTo>
                    <a:cubicBezTo>
                      <a:pt x="356" y="458"/>
                      <a:pt x="349" y="463"/>
                      <a:pt x="341" y="462"/>
                    </a:cubicBezTo>
                    <a:cubicBezTo>
                      <a:pt x="333" y="461"/>
                      <a:pt x="328" y="454"/>
                      <a:pt x="329" y="446"/>
                    </a:cubicBezTo>
                    <a:close/>
                    <a:moveTo>
                      <a:pt x="293" y="425"/>
                    </a:moveTo>
                    <a:cubicBezTo>
                      <a:pt x="297" y="419"/>
                      <a:pt x="306" y="417"/>
                      <a:pt x="313" y="421"/>
                    </a:cubicBezTo>
                    <a:cubicBezTo>
                      <a:pt x="319" y="426"/>
                      <a:pt x="321" y="434"/>
                      <a:pt x="317" y="441"/>
                    </a:cubicBezTo>
                    <a:cubicBezTo>
                      <a:pt x="312" y="448"/>
                      <a:pt x="303" y="449"/>
                      <a:pt x="297" y="445"/>
                    </a:cubicBezTo>
                    <a:cubicBezTo>
                      <a:pt x="290" y="441"/>
                      <a:pt x="289" y="432"/>
                      <a:pt x="293" y="425"/>
                    </a:cubicBezTo>
                    <a:close/>
                    <a:moveTo>
                      <a:pt x="269" y="392"/>
                    </a:moveTo>
                    <a:cubicBezTo>
                      <a:pt x="275" y="388"/>
                      <a:pt x="284" y="390"/>
                      <a:pt x="288" y="396"/>
                    </a:cubicBezTo>
                    <a:cubicBezTo>
                      <a:pt x="293" y="403"/>
                      <a:pt x="291" y="412"/>
                      <a:pt x="284" y="416"/>
                    </a:cubicBezTo>
                    <a:cubicBezTo>
                      <a:pt x="277" y="420"/>
                      <a:pt x="269" y="418"/>
                      <a:pt x="264" y="412"/>
                    </a:cubicBezTo>
                    <a:cubicBezTo>
                      <a:pt x="260" y="405"/>
                      <a:pt x="262" y="396"/>
                      <a:pt x="269" y="392"/>
                    </a:cubicBezTo>
                    <a:close/>
                    <a:moveTo>
                      <a:pt x="259" y="352"/>
                    </a:moveTo>
                    <a:cubicBezTo>
                      <a:pt x="267" y="351"/>
                      <a:pt x="274" y="356"/>
                      <a:pt x="275" y="363"/>
                    </a:cubicBezTo>
                    <a:cubicBezTo>
                      <a:pt x="277" y="371"/>
                      <a:pt x="272" y="379"/>
                      <a:pt x="264" y="380"/>
                    </a:cubicBezTo>
                    <a:cubicBezTo>
                      <a:pt x="256" y="381"/>
                      <a:pt x="249" y="376"/>
                      <a:pt x="247" y="369"/>
                    </a:cubicBezTo>
                    <a:cubicBezTo>
                      <a:pt x="246" y="361"/>
                      <a:pt x="251" y="353"/>
                      <a:pt x="259" y="352"/>
                    </a:cubicBezTo>
                    <a:close/>
                    <a:moveTo>
                      <a:pt x="360" y="246"/>
                    </a:moveTo>
                    <a:cubicBezTo>
                      <a:pt x="361" y="254"/>
                      <a:pt x="355" y="261"/>
                      <a:pt x="347" y="261"/>
                    </a:cubicBezTo>
                    <a:cubicBezTo>
                      <a:pt x="340" y="262"/>
                      <a:pt x="333" y="256"/>
                      <a:pt x="332" y="248"/>
                    </a:cubicBezTo>
                    <a:cubicBezTo>
                      <a:pt x="331" y="241"/>
                      <a:pt x="337" y="234"/>
                      <a:pt x="345" y="233"/>
                    </a:cubicBezTo>
                    <a:cubicBezTo>
                      <a:pt x="353" y="232"/>
                      <a:pt x="360" y="238"/>
                      <a:pt x="360" y="246"/>
                    </a:cubicBezTo>
                    <a:close/>
                    <a:moveTo>
                      <a:pt x="400" y="258"/>
                    </a:moveTo>
                    <a:cubicBezTo>
                      <a:pt x="397" y="265"/>
                      <a:pt x="389" y="269"/>
                      <a:pt x="381" y="266"/>
                    </a:cubicBezTo>
                    <a:cubicBezTo>
                      <a:pt x="374" y="263"/>
                      <a:pt x="370" y="255"/>
                      <a:pt x="373" y="248"/>
                    </a:cubicBezTo>
                    <a:cubicBezTo>
                      <a:pt x="376" y="240"/>
                      <a:pt x="384" y="237"/>
                      <a:pt x="392" y="240"/>
                    </a:cubicBezTo>
                    <a:cubicBezTo>
                      <a:pt x="399" y="242"/>
                      <a:pt x="403" y="251"/>
                      <a:pt x="400" y="258"/>
                    </a:cubicBezTo>
                    <a:close/>
                    <a:moveTo>
                      <a:pt x="430" y="286"/>
                    </a:moveTo>
                    <a:cubicBezTo>
                      <a:pt x="425" y="291"/>
                      <a:pt x="416" y="291"/>
                      <a:pt x="410" y="285"/>
                    </a:cubicBezTo>
                    <a:cubicBezTo>
                      <a:pt x="405" y="280"/>
                      <a:pt x="405" y="271"/>
                      <a:pt x="411" y="265"/>
                    </a:cubicBezTo>
                    <a:cubicBezTo>
                      <a:pt x="416" y="260"/>
                      <a:pt x="425" y="260"/>
                      <a:pt x="431" y="266"/>
                    </a:cubicBezTo>
                    <a:cubicBezTo>
                      <a:pt x="436" y="271"/>
                      <a:pt x="436" y="280"/>
                      <a:pt x="430" y="286"/>
                    </a:cubicBezTo>
                    <a:close/>
                    <a:moveTo>
                      <a:pt x="448" y="323"/>
                    </a:moveTo>
                    <a:cubicBezTo>
                      <a:pt x="440" y="326"/>
                      <a:pt x="432" y="322"/>
                      <a:pt x="429" y="315"/>
                    </a:cubicBezTo>
                    <a:cubicBezTo>
                      <a:pt x="426" y="308"/>
                      <a:pt x="430" y="299"/>
                      <a:pt x="437" y="297"/>
                    </a:cubicBezTo>
                    <a:cubicBezTo>
                      <a:pt x="445" y="294"/>
                      <a:pt x="453" y="297"/>
                      <a:pt x="456" y="305"/>
                    </a:cubicBezTo>
                    <a:cubicBezTo>
                      <a:pt x="459" y="312"/>
                      <a:pt x="455" y="320"/>
                      <a:pt x="448" y="323"/>
                    </a:cubicBezTo>
                    <a:close/>
                    <a:moveTo>
                      <a:pt x="265" y="311"/>
                    </a:moveTo>
                    <a:cubicBezTo>
                      <a:pt x="272" y="313"/>
                      <a:pt x="277" y="320"/>
                      <a:pt x="276" y="328"/>
                    </a:cubicBezTo>
                    <a:cubicBezTo>
                      <a:pt x="274" y="336"/>
                      <a:pt x="267" y="341"/>
                      <a:pt x="259" y="339"/>
                    </a:cubicBezTo>
                    <a:cubicBezTo>
                      <a:pt x="251" y="338"/>
                      <a:pt x="246" y="330"/>
                      <a:pt x="248" y="322"/>
                    </a:cubicBezTo>
                    <a:cubicBezTo>
                      <a:pt x="249" y="315"/>
                      <a:pt x="257" y="310"/>
                      <a:pt x="265" y="311"/>
                    </a:cubicBezTo>
                    <a:close/>
                    <a:moveTo>
                      <a:pt x="286" y="276"/>
                    </a:moveTo>
                    <a:cubicBezTo>
                      <a:pt x="292" y="280"/>
                      <a:pt x="294" y="289"/>
                      <a:pt x="290" y="296"/>
                    </a:cubicBezTo>
                    <a:cubicBezTo>
                      <a:pt x="285" y="302"/>
                      <a:pt x="276" y="304"/>
                      <a:pt x="270" y="299"/>
                    </a:cubicBezTo>
                    <a:cubicBezTo>
                      <a:pt x="263" y="295"/>
                      <a:pt x="262" y="286"/>
                      <a:pt x="266" y="280"/>
                    </a:cubicBezTo>
                    <a:cubicBezTo>
                      <a:pt x="271" y="273"/>
                      <a:pt x="279" y="271"/>
                      <a:pt x="286" y="276"/>
                    </a:cubicBezTo>
                    <a:close/>
                    <a:moveTo>
                      <a:pt x="349" y="276"/>
                    </a:moveTo>
                    <a:cubicBezTo>
                      <a:pt x="386" y="273"/>
                      <a:pt x="418" y="302"/>
                      <a:pt x="421" y="341"/>
                    </a:cubicBezTo>
                    <a:cubicBezTo>
                      <a:pt x="425" y="380"/>
                      <a:pt x="398" y="414"/>
                      <a:pt x="361" y="417"/>
                    </a:cubicBezTo>
                    <a:cubicBezTo>
                      <a:pt x="324" y="421"/>
                      <a:pt x="291" y="391"/>
                      <a:pt x="288" y="352"/>
                    </a:cubicBezTo>
                    <a:cubicBezTo>
                      <a:pt x="285" y="313"/>
                      <a:pt x="312" y="279"/>
                      <a:pt x="349" y="276"/>
                    </a:cubicBezTo>
                    <a:close/>
                    <a:moveTo>
                      <a:pt x="351" y="308"/>
                    </a:moveTo>
                    <a:cubicBezTo>
                      <a:pt x="371" y="307"/>
                      <a:pt x="389" y="322"/>
                      <a:pt x="391" y="344"/>
                    </a:cubicBezTo>
                    <a:cubicBezTo>
                      <a:pt x="393" y="365"/>
                      <a:pt x="378" y="383"/>
                      <a:pt x="358" y="385"/>
                    </a:cubicBezTo>
                    <a:cubicBezTo>
                      <a:pt x="338" y="387"/>
                      <a:pt x="320" y="371"/>
                      <a:pt x="319" y="350"/>
                    </a:cubicBezTo>
                    <a:cubicBezTo>
                      <a:pt x="317" y="328"/>
                      <a:pt x="331" y="310"/>
                      <a:pt x="351" y="308"/>
                    </a:cubicBezTo>
                    <a:close/>
                    <a:moveTo>
                      <a:pt x="2" y="455"/>
                    </a:moveTo>
                    <a:cubicBezTo>
                      <a:pt x="0" y="485"/>
                      <a:pt x="13" y="518"/>
                      <a:pt x="43" y="551"/>
                    </a:cubicBezTo>
                    <a:cubicBezTo>
                      <a:pt x="66" y="573"/>
                      <a:pt x="90" y="589"/>
                      <a:pt x="112" y="597"/>
                    </a:cubicBezTo>
                    <a:cubicBezTo>
                      <a:pt x="96" y="550"/>
                      <a:pt x="68" y="508"/>
                      <a:pt x="29" y="475"/>
                    </a:cubicBezTo>
                    <a:cubicBezTo>
                      <a:pt x="20" y="468"/>
                      <a:pt x="11" y="461"/>
                      <a:pt x="2" y="455"/>
                    </a:cubicBezTo>
                    <a:close/>
                    <a:moveTo>
                      <a:pt x="143" y="603"/>
                    </a:moveTo>
                    <a:cubicBezTo>
                      <a:pt x="176" y="604"/>
                      <a:pt x="201" y="585"/>
                      <a:pt x="209" y="547"/>
                    </a:cubicBezTo>
                    <a:cubicBezTo>
                      <a:pt x="227" y="475"/>
                      <a:pt x="257" y="482"/>
                      <a:pt x="267" y="477"/>
                    </a:cubicBezTo>
                    <a:cubicBezTo>
                      <a:pt x="239" y="552"/>
                      <a:pt x="262" y="612"/>
                      <a:pt x="314" y="648"/>
                    </a:cubicBezTo>
                    <a:cubicBezTo>
                      <a:pt x="352" y="625"/>
                      <a:pt x="396" y="611"/>
                      <a:pt x="442" y="607"/>
                    </a:cubicBezTo>
                    <a:cubicBezTo>
                      <a:pt x="474" y="604"/>
                      <a:pt x="506" y="607"/>
                      <a:pt x="537" y="614"/>
                    </a:cubicBezTo>
                    <a:cubicBezTo>
                      <a:pt x="560" y="575"/>
                      <a:pt x="561" y="527"/>
                      <a:pt x="522" y="491"/>
                    </a:cubicBezTo>
                    <a:cubicBezTo>
                      <a:pt x="483" y="462"/>
                      <a:pt x="441" y="450"/>
                      <a:pt x="453" y="431"/>
                    </a:cubicBezTo>
                    <a:cubicBezTo>
                      <a:pt x="511" y="457"/>
                      <a:pt x="560" y="469"/>
                      <a:pt x="599" y="466"/>
                    </a:cubicBezTo>
                    <a:cubicBezTo>
                      <a:pt x="597" y="456"/>
                      <a:pt x="596" y="445"/>
                      <a:pt x="595" y="435"/>
                    </a:cubicBezTo>
                    <a:cubicBezTo>
                      <a:pt x="589" y="359"/>
                      <a:pt x="611" y="284"/>
                      <a:pt x="657" y="224"/>
                    </a:cubicBezTo>
                    <a:cubicBezTo>
                      <a:pt x="621" y="206"/>
                      <a:pt x="568" y="210"/>
                      <a:pt x="504" y="244"/>
                    </a:cubicBezTo>
                    <a:cubicBezTo>
                      <a:pt x="530" y="190"/>
                      <a:pt x="538" y="146"/>
                      <a:pt x="535" y="112"/>
                    </a:cubicBezTo>
                    <a:cubicBezTo>
                      <a:pt x="479" y="103"/>
                      <a:pt x="427" y="80"/>
                      <a:pt x="383" y="43"/>
                    </a:cubicBezTo>
                    <a:cubicBezTo>
                      <a:pt x="374" y="35"/>
                      <a:pt x="365" y="27"/>
                      <a:pt x="356" y="17"/>
                    </a:cubicBezTo>
                    <a:cubicBezTo>
                      <a:pt x="315" y="42"/>
                      <a:pt x="294" y="94"/>
                      <a:pt x="324" y="159"/>
                    </a:cubicBezTo>
                    <a:cubicBezTo>
                      <a:pt x="299" y="186"/>
                      <a:pt x="244" y="60"/>
                      <a:pt x="146" y="67"/>
                    </a:cubicBezTo>
                    <a:cubicBezTo>
                      <a:pt x="137" y="118"/>
                      <a:pt x="114" y="166"/>
                      <a:pt x="80" y="206"/>
                    </a:cubicBezTo>
                    <a:cubicBezTo>
                      <a:pt x="67" y="221"/>
                      <a:pt x="53" y="235"/>
                      <a:pt x="37" y="247"/>
                    </a:cubicBezTo>
                    <a:cubicBezTo>
                      <a:pt x="61" y="282"/>
                      <a:pt x="107" y="306"/>
                      <a:pt x="171" y="304"/>
                    </a:cubicBezTo>
                    <a:cubicBezTo>
                      <a:pt x="189" y="301"/>
                      <a:pt x="190" y="319"/>
                      <a:pt x="163" y="323"/>
                    </a:cubicBezTo>
                    <a:cubicBezTo>
                      <a:pt x="79" y="346"/>
                      <a:pt x="26" y="383"/>
                      <a:pt x="8" y="427"/>
                    </a:cubicBezTo>
                    <a:cubicBezTo>
                      <a:pt x="22" y="435"/>
                      <a:pt x="35" y="444"/>
                      <a:pt x="47" y="454"/>
                    </a:cubicBezTo>
                    <a:cubicBezTo>
                      <a:pt x="93" y="493"/>
                      <a:pt x="126" y="545"/>
                      <a:pt x="143" y="603"/>
                    </a:cubicBezTo>
                    <a:close/>
                    <a:moveTo>
                      <a:pt x="342" y="664"/>
                    </a:moveTo>
                    <a:cubicBezTo>
                      <a:pt x="361" y="673"/>
                      <a:pt x="383" y="679"/>
                      <a:pt x="407" y="683"/>
                    </a:cubicBezTo>
                    <a:cubicBezTo>
                      <a:pt x="451" y="687"/>
                      <a:pt x="492" y="668"/>
                      <a:pt x="519" y="638"/>
                    </a:cubicBezTo>
                    <a:cubicBezTo>
                      <a:pt x="495" y="634"/>
                      <a:pt x="470" y="632"/>
                      <a:pt x="444" y="635"/>
                    </a:cubicBezTo>
                    <a:cubicBezTo>
                      <a:pt x="408" y="638"/>
                      <a:pt x="373" y="648"/>
                      <a:pt x="342" y="664"/>
                    </a:cubicBezTo>
                    <a:close/>
                    <a:moveTo>
                      <a:pt x="626" y="462"/>
                    </a:moveTo>
                    <a:cubicBezTo>
                      <a:pt x="663" y="451"/>
                      <a:pt x="689" y="423"/>
                      <a:pt x="704" y="376"/>
                    </a:cubicBezTo>
                    <a:cubicBezTo>
                      <a:pt x="718" y="317"/>
                      <a:pt x="708" y="268"/>
                      <a:pt x="679" y="240"/>
                    </a:cubicBezTo>
                    <a:cubicBezTo>
                      <a:pt x="637" y="295"/>
                      <a:pt x="616" y="363"/>
                      <a:pt x="622" y="433"/>
                    </a:cubicBezTo>
                    <a:cubicBezTo>
                      <a:pt x="623" y="442"/>
                      <a:pt x="625" y="452"/>
                      <a:pt x="626" y="462"/>
                    </a:cubicBezTo>
                    <a:close/>
                    <a:moveTo>
                      <a:pt x="529" y="83"/>
                    </a:moveTo>
                    <a:cubicBezTo>
                      <a:pt x="516" y="43"/>
                      <a:pt x="485" y="18"/>
                      <a:pt x="452" y="7"/>
                    </a:cubicBezTo>
                    <a:cubicBezTo>
                      <a:pt x="428" y="0"/>
                      <a:pt x="404" y="0"/>
                      <a:pt x="383" y="6"/>
                    </a:cubicBezTo>
                    <a:cubicBezTo>
                      <a:pt x="389" y="12"/>
                      <a:pt x="395" y="17"/>
                      <a:pt x="401" y="22"/>
                    </a:cubicBezTo>
                    <a:cubicBezTo>
                      <a:pt x="438" y="53"/>
                      <a:pt x="482" y="74"/>
                      <a:pt x="529" y="83"/>
                    </a:cubicBezTo>
                    <a:close/>
                    <a:moveTo>
                      <a:pt x="117" y="73"/>
                    </a:moveTo>
                    <a:cubicBezTo>
                      <a:pt x="100" y="79"/>
                      <a:pt x="82" y="89"/>
                      <a:pt x="63" y="104"/>
                    </a:cubicBezTo>
                    <a:cubicBezTo>
                      <a:pt x="25" y="141"/>
                      <a:pt x="14" y="185"/>
                      <a:pt x="25" y="222"/>
                    </a:cubicBezTo>
                    <a:cubicBezTo>
                      <a:pt x="38" y="211"/>
                      <a:pt x="49" y="200"/>
                      <a:pt x="59" y="188"/>
                    </a:cubicBezTo>
                    <a:cubicBezTo>
                      <a:pt x="87" y="154"/>
                      <a:pt x="107" y="115"/>
                      <a:pt x="117" y="7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28"/>
              <p:cNvSpPr>
                <a:spLocks noEditPoints="1"/>
              </p:cNvSpPr>
              <p:nvPr/>
            </p:nvSpPr>
            <p:spPr bwMode="auto">
              <a:xfrm>
                <a:off x="6452879" y="4992668"/>
                <a:ext cx="366090" cy="451467"/>
              </a:xfrm>
              <a:custGeom>
                <a:gdLst>
                  <a:gd name="T0" fmla="*/ 220 w 466"/>
                  <a:gd name="T1" fmla="*/ 166 h 575"/>
                  <a:gd name="T2" fmla="*/ 227 w 466"/>
                  <a:gd name="T3" fmla="*/ 185 h 575"/>
                  <a:gd name="T4" fmla="*/ 245 w 466"/>
                  <a:gd name="T5" fmla="*/ 177 h 575"/>
                  <a:gd name="T6" fmla="*/ 237 w 466"/>
                  <a:gd name="T7" fmla="*/ 158 h 575"/>
                  <a:gd name="T8" fmla="*/ 220 w 466"/>
                  <a:gd name="T9" fmla="*/ 166 h 575"/>
                  <a:gd name="T10" fmla="*/ 129 w 466"/>
                  <a:gd name="T11" fmla="*/ 29 h 575"/>
                  <a:gd name="T12" fmla="*/ 56 w 466"/>
                  <a:gd name="T13" fmla="*/ 217 h 575"/>
                  <a:gd name="T14" fmla="*/ 322 w 466"/>
                  <a:gd name="T15" fmla="*/ 214 h 575"/>
                  <a:gd name="T16" fmla="*/ 332 w 466"/>
                  <a:gd name="T17" fmla="*/ 237 h 575"/>
                  <a:gd name="T18" fmla="*/ 332 w 466"/>
                  <a:gd name="T19" fmla="*/ 237 h 575"/>
                  <a:gd name="T20" fmla="*/ 102 w 466"/>
                  <a:gd name="T21" fmla="*/ 406 h 575"/>
                  <a:gd name="T22" fmla="*/ 71 w 466"/>
                  <a:gd name="T23" fmla="*/ 256 h 575"/>
                  <a:gd name="T24" fmla="*/ 88 w 466"/>
                  <a:gd name="T25" fmla="*/ 350 h 575"/>
                  <a:gd name="T26" fmla="*/ 178 w 466"/>
                  <a:gd name="T27" fmla="*/ 159 h 575"/>
                  <a:gd name="T28" fmla="*/ 189 w 466"/>
                  <a:gd name="T29" fmla="*/ 174 h 575"/>
                  <a:gd name="T30" fmla="*/ 204 w 466"/>
                  <a:gd name="T31" fmla="*/ 165 h 575"/>
                  <a:gd name="T32" fmla="*/ 205 w 466"/>
                  <a:gd name="T33" fmla="*/ 161 h 575"/>
                  <a:gd name="T34" fmla="*/ 194 w 466"/>
                  <a:gd name="T35" fmla="*/ 147 h 575"/>
                  <a:gd name="T36" fmla="*/ 179 w 466"/>
                  <a:gd name="T37" fmla="*/ 155 h 575"/>
                  <a:gd name="T38" fmla="*/ 178 w 466"/>
                  <a:gd name="T39" fmla="*/ 159 h 575"/>
                  <a:gd name="T40" fmla="*/ 296 w 466"/>
                  <a:gd name="T41" fmla="*/ 346 h 575"/>
                  <a:gd name="T42" fmla="*/ 278 w 466"/>
                  <a:gd name="T43" fmla="*/ 354 h 575"/>
                  <a:gd name="T44" fmla="*/ 286 w 466"/>
                  <a:gd name="T45" fmla="*/ 372 h 575"/>
                  <a:gd name="T46" fmla="*/ 303 w 466"/>
                  <a:gd name="T47" fmla="*/ 364 h 575"/>
                  <a:gd name="T48" fmla="*/ 308 w 466"/>
                  <a:gd name="T49" fmla="*/ 304 h 575"/>
                  <a:gd name="T50" fmla="*/ 292 w 466"/>
                  <a:gd name="T51" fmla="*/ 315 h 575"/>
                  <a:gd name="T52" fmla="*/ 303 w 466"/>
                  <a:gd name="T53" fmla="*/ 331 h 575"/>
                  <a:gd name="T54" fmla="*/ 319 w 466"/>
                  <a:gd name="T55" fmla="*/ 320 h 575"/>
                  <a:gd name="T56" fmla="*/ 308 w 466"/>
                  <a:gd name="T57" fmla="*/ 304 h 575"/>
                  <a:gd name="T58" fmla="*/ 294 w 466"/>
                  <a:gd name="T59" fmla="*/ 268 h 575"/>
                  <a:gd name="T60" fmla="*/ 293 w 466"/>
                  <a:gd name="T61" fmla="*/ 276 h 575"/>
                  <a:gd name="T62" fmla="*/ 302 w 466"/>
                  <a:gd name="T63" fmla="*/ 287 h 575"/>
                  <a:gd name="T64" fmla="*/ 319 w 466"/>
                  <a:gd name="T65" fmla="*/ 279 h 575"/>
                  <a:gd name="T66" fmla="*/ 319 w 466"/>
                  <a:gd name="T67" fmla="*/ 271 h 575"/>
                  <a:gd name="T68" fmla="*/ 310 w 466"/>
                  <a:gd name="T69" fmla="*/ 260 h 575"/>
                  <a:gd name="T70" fmla="*/ 287 w 466"/>
                  <a:gd name="T71" fmla="*/ 219 h 575"/>
                  <a:gd name="T72" fmla="*/ 280 w 466"/>
                  <a:gd name="T73" fmla="*/ 226 h 575"/>
                  <a:gd name="T74" fmla="*/ 288 w 466"/>
                  <a:gd name="T75" fmla="*/ 244 h 575"/>
                  <a:gd name="T76" fmla="*/ 299 w 466"/>
                  <a:gd name="T77" fmla="*/ 244 h 575"/>
                  <a:gd name="T78" fmla="*/ 305 w 466"/>
                  <a:gd name="T79" fmla="*/ 237 h 575"/>
                  <a:gd name="T80" fmla="*/ 298 w 466"/>
                  <a:gd name="T81" fmla="*/ 219 h 575"/>
                  <a:gd name="T82" fmla="*/ 287 w 466"/>
                  <a:gd name="T83" fmla="*/ 219 h 575"/>
                  <a:gd name="T84" fmla="*/ 256 w 466"/>
                  <a:gd name="T85" fmla="*/ 189 h 575"/>
                  <a:gd name="T86" fmla="*/ 255 w 466"/>
                  <a:gd name="T87" fmla="*/ 191 h 575"/>
                  <a:gd name="T88" fmla="*/ 261 w 466"/>
                  <a:gd name="T89" fmla="*/ 208 h 575"/>
                  <a:gd name="T90" fmla="*/ 263 w 466"/>
                  <a:gd name="T91" fmla="*/ 209 h 575"/>
                  <a:gd name="T92" fmla="*/ 279 w 466"/>
                  <a:gd name="T93" fmla="*/ 203 h 575"/>
                  <a:gd name="T94" fmla="*/ 280 w 466"/>
                  <a:gd name="T95" fmla="*/ 201 h 575"/>
                  <a:gd name="T96" fmla="*/ 274 w 466"/>
                  <a:gd name="T97" fmla="*/ 184 h 575"/>
                  <a:gd name="T98" fmla="*/ 272 w 466"/>
                  <a:gd name="T99" fmla="*/ 183 h 57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6" h="575">
                    <a:moveTo>
                      <a:pt x="220" y="166"/>
                    </a:moveTo>
                    <a:cubicBezTo>
                      <a:pt x="220" y="166"/>
                      <a:pt x="220" y="166"/>
                      <a:pt x="220" y="166"/>
                    </a:cubicBezTo>
                    <a:cubicBezTo>
                      <a:pt x="217" y="173"/>
                      <a:pt x="220" y="181"/>
                      <a:pt x="227" y="184"/>
                    </a:cubicBezTo>
                    <a:cubicBezTo>
                      <a:pt x="227" y="185"/>
                      <a:pt x="227" y="185"/>
                      <a:pt x="227" y="185"/>
                    </a:cubicBezTo>
                    <a:cubicBezTo>
                      <a:pt x="234" y="187"/>
                      <a:pt x="242" y="184"/>
                      <a:pt x="244" y="177"/>
                    </a:cubicBezTo>
                    <a:cubicBezTo>
                      <a:pt x="245" y="177"/>
                      <a:pt x="245" y="177"/>
                      <a:pt x="245" y="177"/>
                    </a:cubicBezTo>
                    <a:cubicBezTo>
                      <a:pt x="247" y="170"/>
                      <a:pt x="244" y="162"/>
                      <a:pt x="238" y="159"/>
                    </a:cubicBezTo>
                    <a:cubicBezTo>
                      <a:pt x="237" y="158"/>
                      <a:pt x="237" y="158"/>
                      <a:pt x="237" y="158"/>
                    </a:cubicBezTo>
                    <a:cubicBezTo>
                      <a:pt x="230" y="156"/>
                      <a:pt x="223" y="159"/>
                      <a:pt x="220" y="166"/>
                    </a:cubicBezTo>
                    <a:cubicBezTo>
                      <a:pt x="220" y="166"/>
                      <a:pt x="220" y="166"/>
                      <a:pt x="220" y="166"/>
                    </a:cubicBezTo>
                    <a:close/>
                    <a:moveTo>
                      <a:pt x="56" y="217"/>
                    </a:moveTo>
                    <a:cubicBezTo>
                      <a:pt x="0" y="92"/>
                      <a:pt x="64" y="0"/>
                      <a:pt x="129" y="29"/>
                    </a:cubicBezTo>
                    <a:cubicBezTo>
                      <a:pt x="174" y="50"/>
                      <a:pt x="179" y="94"/>
                      <a:pt x="161" y="143"/>
                    </a:cubicBezTo>
                    <a:cubicBezTo>
                      <a:pt x="97" y="147"/>
                      <a:pt x="72" y="211"/>
                      <a:pt x="56" y="217"/>
                    </a:cubicBezTo>
                    <a:close/>
                    <a:moveTo>
                      <a:pt x="193" y="121"/>
                    </a:moveTo>
                    <a:cubicBezTo>
                      <a:pt x="230" y="25"/>
                      <a:pt x="399" y="50"/>
                      <a:pt x="322" y="214"/>
                    </a:cubicBezTo>
                    <a:cubicBezTo>
                      <a:pt x="291" y="160"/>
                      <a:pt x="220" y="119"/>
                      <a:pt x="193" y="121"/>
                    </a:cubicBezTo>
                    <a:close/>
                    <a:moveTo>
                      <a:pt x="332" y="237"/>
                    </a:moveTo>
                    <a:cubicBezTo>
                      <a:pt x="466" y="233"/>
                      <a:pt x="452" y="443"/>
                      <a:pt x="312" y="399"/>
                    </a:cubicBezTo>
                    <a:cubicBezTo>
                      <a:pt x="364" y="356"/>
                      <a:pt x="341" y="261"/>
                      <a:pt x="332" y="237"/>
                    </a:cubicBezTo>
                    <a:close/>
                    <a:moveTo>
                      <a:pt x="264" y="395"/>
                    </a:moveTo>
                    <a:cubicBezTo>
                      <a:pt x="188" y="424"/>
                      <a:pt x="114" y="411"/>
                      <a:pt x="102" y="406"/>
                    </a:cubicBezTo>
                    <a:cubicBezTo>
                      <a:pt x="175" y="575"/>
                      <a:pt x="373" y="542"/>
                      <a:pt x="264" y="395"/>
                    </a:cubicBezTo>
                    <a:close/>
                    <a:moveTo>
                      <a:pt x="71" y="256"/>
                    </a:moveTo>
                    <a:cubicBezTo>
                      <a:pt x="147" y="160"/>
                      <a:pt x="247" y="208"/>
                      <a:pt x="261" y="254"/>
                    </a:cubicBezTo>
                    <a:cubicBezTo>
                      <a:pt x="294" y="361"/>
                      <a:pt x="217" y="433"/>
                      <a:pt x="88" y="350"/>
                    </a:cubicBezTo>
                    <a:cubicBezTo>
                      <a:pt x="167" y="309"/>
                      <a:pt x="140" y="279"/>
                      <a:pt x="71" y="256"/>
                    </a:cubicBezTo>
                    <a:close/>
                    <a:moveTo>
                      <a:pt x="178" y="159"/>
                    </a:moveTo>
                    <a:cubicBezTo>
                      <a:pt x="177" y="165"/>
                      <a:pt x="181" y="171"/>
                      <a:pt x="186" y="173"/>
                    </a:cubicBezTo>
                    <a:cubicBezTo>
                      <a:pt x="187" y="174"/>
                      <a:pt x="188" y="174"/>
                      <a:pt x="189" y="174"/>
                    </a:cubicBezTo>
                    <a:cubicBezTo>
                      <a:pt x="190" y="174"/>
                      <a:pt x="190" y="174"/>
                      <a:pt x="190" y="174"/>
                    </a:cubicBezTo>
                    <a:cubicBezTo>
                      <a:pt x="196" y="175"/>
                      <a:pt x="202" y="171"/>
                      <a:pt x="204" y="165"/>
                    </a:cubicBezTo>
                    <a:cubicBezTo>
                      <a:pt x="204" y="165"/>
                      <a:pt x="204" y="164"/>
                      <a:pt x="204" y="163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5" y="155"/>
                      <a:pt x="202" y="149"/>
                      <a:pt x="196" y="147"/>
                    </a:cubicBezTo>
                    <a:cubicBezTo>
                      <a:pt x="195" y="147"/>
                      <a:pt x="195" y="147"/>
                      <a:pt x="194" y="147"/>
                    </a:cubicBezTo>
                    <a:cubicBezTo>
                      <a:pt x="192" y="146"/>
                      <a:pt x="192" y="146"/>
                      <a:pt x="192" y="146"/>
                    </a:cubicBezTo>
                    <a:cubicBezTo>
                      <a:pt x="186" y="146"/>
                      <a:pt x="181" y="149"/>
                      <a:pt x="179" y="155"/>
                    </a:cubicBezTo>
                    <a:cubicBezTo>
                      <a:pt x="179" y="156"/>
                      <a:pt x="178" y="157"/>
                      <a:pt x="178" y="157"/>
                    </a:cubicBezTo>
                    <a:cubicBezTo>
                      <a:pt x="178" y="159"/>
                      <a:pt x="178" y="159"/>
                      <a:pt x="178" y="159"/>
                    </a:cubicBezTo>
                    <a:close/>
                    <a:moveTo>
                      <a:pt x="297" y="347"/>
                    </a:moveTo>
                    <a:cubicBezTo>
                      <a:pt x="297" y="347"/>
                      <a:pt x="296" y="346"/>
                      <a:pt x="296" y="346"/>
                    </a:cubicBezTo>
                    <a:cubicBezTo>
                      <a:pt x="290" y="344"/>
                      <a:pt x="283" y="346"/>
                      <a:pt x="279" y="352"/>
                    </a:cubicBezTo>
                    <a:cubicBezTo>
                      <a:pt x="279" y="353"/>
                      <a:pt x="279" y="353"/>
                      <a:pt x="278" y="354"/>
                    </a:cubicBezTo>
                    <a:cubicBezTo>
                      <a:pt x="276" y="360"/>
                      <a:pt x="278" y="368"/>
                      <a:pt x="284" y="371"/>
                    </a:cubicBezTo>
                    <a:cubicBezTo>
                      <a:pt x="285" y="372"/>
                      <a:pt x="285" y="372"/>
                      <a:pt x="286" y="372"/>
                    </a:cubicBezTo>
                    <a:cubicBezTo>
                      <a:pt x="292" y="375"/>
                      <a:pt x="299" y="372"/>
                      <a:pt x="302" y="366"/>
                    </a:cubicBezTo>
                    <a:cubicBezTo>
                      <a:pt x="303" y="366"/>
                      <a:pt x="303" y="365"/>
                      <a:pt x="303" y="364"/>
                    </a:cubicBezTo>
                    <a:cubicBezTo>
                      <a:pt x="306" y="358"/>
                      <a:pt x="303" y="351"/>
                      <a:pt x="297" y="347"/>
                    </a:cubicBezTo>
                    <a:close/>
                    <a:moveTo>
                      <a:pt x="308" y="304"/>
                    </a:moveTo>
                    <a:cubicBezTo>
                      <a:pt x="301" y="303"/>
                      <a:pt x="295" y="306"/>
                      <a:pt x="293" y="313"/>
                    </a:cubicBezTo>
                    <a:cubicBezTo>
                      <a:pt x="293" y="313"/>
                      <a:pt x="292" y="314"/>
                      <a:pt x="292" y="315"/>
                    </a:cubicBezTo>
                    <a:cubicBezTo>
                      <a:pt x="291" y="322"/>
                      <a:pt x="295" y="328"/>
                      <a:pt x="301" y="331"/>
                    </a:cubicBezTo>
                    <a:cubicBezTo>
                      <a:pt x="301" y="331"/>
                      <a:pt x="302" y="331"/>
                      <a:pt x="303" y="331"/>
                    </a:cubicBezTo>
                    <a:cubicBezTo>
                      <a:pt x="309" y="333"/>
                      <a:pt x="316" y="329"/>
                      <a:pt x="318" y="323"/>
                    </a:cubicBezTo>
                    <a:cubicBezTo>
                      <a:pt x="318" y="322"/>
                      <a:pt x="318" y="321"/>
                      <a:pt x="319" y="320"/>
                    </a:cubicBezTo>
                    <a:cubicBezTo>
                      <a:pt x="320" y="314"/>
                      <a:pt x="316" y="307"/>
                      <a:pt x="310" y="305"/>
                    </a:cubicBezTo>
                    <a:cubicBezTo>
                      <a:pt x="309" y="304"/>
                      <a:pt x="309" y="304"/>
                      <a:pt x="308" y="304"/>
                    </a:cubicBezTo>
                    <a:close/>
                    <a:moveTo>
                      <a:pt x="304" y="260"/>
                    </a:moveTo>
                    <a:cubicBezTo>
                      <a:pt x="299" y="260"/>
                      <a:pt x="295" y="264"/>
                      <a:pt x="294" y="268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3" y="271"/>
                      <a:pt x="293" y="273"/>
                      <a:pt x="293" y="276"/>
                    </a:cubicBezTo>
                    <a:cubicBezTo>
                      <a:pt x="294" y="281"/>
                      <a:pt x="297" y="285"/>
                      <a:pt x="301" y="287"/>
                    </a:cubicBezTo>
                    <a:cubicBezTo>
                      <a:pt x="302" y="287"/>
                      <a:pt x="302" y="287"/>
                      <a:pt x="302" y="287"/>
                    </a:cubicBezTo>
                    <a:cubicBezTo>
                      <a:pt x="304" y="287"/>
                      <a:pt x="306" y="288"/>
                      <a:pt x="308" y="287"/>
                    </a:cubicBezTo>
                    <a:cubicBezTo>
                      <a:pt x="313" y="287"/>
                      <a:pt x="317" y="283"/>
                      <a:pt x="319" y="279"/>
                    </a:cubicBezTo>
                    <a:cubicBezTo>
                      <a:pt x="319" y="277"/>
                      <a:pt x="319" y="277"/>
                      <a:pt x="319" y="277"/>
                    </a:cubicBezTo>
                    <a:cubicBezTo>
                      <a:pt x="319" y="276"/>
                      <a:pt x="320" y="274"/>
                      <a:pt x="319" y="271"/>
                    </a:cubicBezTo>
                    <a:cubicBezTo>
                      <a:pt x="319" y="266"/>
                      <a:pt x="315" y="262"/>
                      <a:pt x="311" y="260"/>
                    </a:cubicBezTo>
                    <a:cubicBezTo>
                      <a:pt x="310" y="260"/>
                      <a:pt x="310" y="260"/>
                      <a:pt x="310" y="260"/>
                    </a:cubicBezTo>
                    <a:cubicBezTo>
                      <a:pt x="308" y="260"/>
                      <a:pt x="306" y="259"/>
                      <a:pt x="304" y="260"/>
                    </a:cubicBezTo>
                    <a:close/>
                    <a:moveTo>
                      <a:pt x="287" y="219"/>
                    </a:moveTo>
                    <a:cubicBezTo>
                      <a:pt x="284" y="221"/>
                      <a:pt x="282" y="223"/>
                      <a:pt x="281" y="226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79" y="230"/>
                      <a:pt x="279" y="234"/>
                      <a:pt x="281" y="238"/>
                    </a:cubicBezTo>
                    <a:cubicBezTo>
                      <a:pt x="283" y="241"/>
                      <a:pt x="285" y="243"/>
                      <a:pt x="288" y="244"/>
                    </a:cubicBezTo>
                    <a:cubicBezTo>
                      <a:pt x="288" y="244"/>
                      <a:pt x="288" y="244"/>
                      <a:pt x="288" y="244"/>
                    </a:cubicBezTo>
                    <a:cubicBezTo>
                      <a:pt x="292" y="246"/>
                      <a:pt x="296" y="246"/>
                      <a:pt x="299" y="244"/>
                    </a:cubicBezTo>
                    <a:cubicBezTo>
                      <a:pt x="302" y="242"/>
                      <a:pt x="304" y="240"/>
                      <a:pt x="305" y="237"/>
                    </a:cubicBezTo>
                    <a:cubicBezTo>
                      <a:pt x="305" y="237"/>
                      <a:pt x="305" y="237"/>
                      <a:pt x="305" y="237"/>
                    </a:cubicBezTo>
                    <a:cubicBezTo>
                      <a:pt x="307" y="233"/>
                      <a:pt x="307" y="229"/>
                      <a:pt x="305" y="225"/>
                    </a:cubicBezTo>
                    <a:cubicBezTo>
                      <a:pt x="303" y="222"/>
                      <a:pt x="301" y="220"/>
                      <a:pt x="298" y="219"/>
                    </a:cubicBezTo>
                    <a:cubicBezTo>
                      <a:pt x="298" y="218"/>
                      <a:pt x="298" y="218"/>
                      <a:pt x="298" y="218"/>
                    </a:cubicBezTo>
                    <a:cubicBezTo>
                      <a:pt x="294" y="217"/>
                      <a:pt x="290" y="217"/>
                      <a:pt x="287" y="219"/>
                    </a:cubicBezTo>
                    <a:close/>
                    <a:moveTo>
                      <a:pt x="258" y="187"/>
                    </a:moveTo>
                    <a:cubicBezTo>
                      <a:pt x="257" y="187"/>
                      <a:pt x="256" y="188"/>
                      <a:pt x="25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55" y="190"/>
                      <a:pt x="255" y="191"/>
                      <a:pt x="255" y="191"/>
                    </a:cubicBezTo>
                    <a:cubicBezTo>
                      <a:pt x="253" y="196"/>
                      <a:pt x="254" y="202"/>
                      <a:pt x="258" y="206"/>
                    </a:cubicBezTo>
                    <a:cubicBezTo>
                      <a:pt x="259" y="207"/>
                      <a:pt x="260" y="208"/>
                      <a:pt x="261" y="208"/>
                    </a:cubicBezTo>
                    <a:cubicBezTo>
                      <a:pt x="261" y="208"/>
                      <a:pt x="261" y="208"/>
                      <a:pt x="261" y="208"/>
                    </a:cubicBezTo>
                    <a:cubicBezTo>
                      <a:pt x="262" y="209"/>
                      <a:pt x="262" y="209"/>
                      <a:pt x="263" y="209"/>
                    </a:cubicBezTo>
                    <a:cubicBezTo>
                      <a:pt x="267" y="211"/>
                      <a:pt x="273" y="210"/>
                      <a:pt x="277" y="206"/>
                    </a:cubicBezTo>
                    <a:cubicBezTo>
                      <a:pt x="278" y="205"/>
                      <a:pt x="279" y="204"/>
                      <a:pt x="279" y="203"/>
                    </a:cubicBezTo>
                    <a:cubicBezTo>
                      <a:pt x="279" y="203"/>
                      <a:pt x="279" y="203"/>
                      <a:pt x="279" y="203"/>
                    </a:cubicBezTo>
                    <a:cubicBezTo>
                      <a:pt x="279" y="202"/>
                      <a:pt x="280" y="202"/>
                      <a:pt x="280" y="201"/>
                    </a:cubicBezTo>
                    <a:cubicBezTo>
                      <a:pt x="282" y="196"/>
                      <a:pt x="281" y="190"/>
                      <a:pt x="277" y="186"/>
                    </a:cubicBezTo>
                    <a:cubicBezTo>
                      <a:pt x="276" y="185"/>
                      <a:pt x="275" y="184"/>
                      <a:pt x="274" y="184"/>
                    </a:cubicBezTo>
                    <a:cubicBezTo>
                      <a:pt x="274" y="184"/>
                      <a:pt x="274" y="184"/>
                      <a:pt x="274" y="184"/>
                    </a:cubicBezTo>
                    <a:cubicBezTo>
                      <a:pt x="273" y="184"/>
                      <a:pt x="273" y="183"/>
                      <a:pt x="272" y="183"/>
                    </a:cubicBezTo>
                    <a:cubicBezTo>
                      <a:pt x="267" y="181"/>
                      <a:pt x="261" y="182"/>
                      <a:pt x="258" y="18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9"/>
              <p:cNvSpPr/>
              <p:nvPr/>
            </p:nvSpPr>
            <p:spPr bwMode="auto">
              <a:xfrm>
                <a:off x="6608351" y="1400536"/>
                <a:ext cx="142184" cy="464091"/>
              </a:xfrm>
              <a:custGeom>
                <a:gdLst>
                  <a:gd name="T0" fmla="*/ 91 w 181"/>
                  <a:gd name="T1" fmla="*/ 322 h 591"/>
                  <a:gd name="T2" fmla="*/ 63 w 181"/>
                  <a:gd name="T3" fmla="*/ 261 h 591"/>
                  <a:gd name="T4" fmla="*/ 99 w 181"/>
                  <a:gd name="T5" fmla="*/ 262 h 591"/>
                  <a:gd name="T6" fmla="*/ 92 w 181"/>
                  <a:gd name="T7" fmla="*/ 0 h 591"/>
                  <a:gd name="T8" fmla="*/ 134 w 181"/>
                  <a:gd name="T9" fmla="*/ 59 h 591"/>
                  <a:gd name="T10" fmla="*/ 133 w 181"/>
                  <a:gd name="T11" fmla="*/ 323 h 591"/>
                  <a:gd name="T12" fmla="*/ 161 w 181"/>
                  <a:gd name="T13" fmla="*/ 321 h 591"/>
                  <a:gd name="T14" fmla="*/ 129 w 181"/>
                  <a:gd name="T15" fmla="*/ 353 h 591"/>
                  <a:gd name="T16" fmla="*/ 50 w 181"/>
                  <a:gd name="T17" fmla="*/ 587 h 591"/>
                  <a:gd name="T18" fmla="*/ 0 w 181"/>
                  <a:gd name="T19" fmla="*/ 591 h 591"/>
                  <a:gd name="T20" fmla="*/ 91 w 181"/>
                  <a:gd name="T21" fmla="*/ 322 h 59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591">
                    <a:moveTo>
                      <a:pt x="91" y="322"/>
                    </a:moveTo>
                    <a:cubicBezTo>
                      <a:pt x="85" y="294"/>
                      <a:pt x="76" y="273"/>
                      <a:pt x="63" y="261"/>
                    </a:cubicBezTo>
                    <a:cubicBezTo>
                      <a:pt x="69" y="258"/>
                      <a:pt x="87" y="255"/>
                      <a:pt x="99" y="262"/>
                    </a:cubicBezTo>
                    <a:cubicBezTo>
                      <a:pt x="111" y="147"/>
                      <a:pt x="106" y="42"/>
                      <a:pt x="92" y="0"/>
                    </a:cubicBezTo>
                    <a:cubicBezTo>
                      <a:pt x="107" y="8"/>
                      <a:pt x="129" y="23"/>
                      <a:pt x="134" y="59"/>
                    </a:cubicBezTo>
                    <a:cubicBezTo>
                      <a:pt x="145" y="145"/>
                      <a:pt x="144" y="237"/>
                      <a:pt x="133" y="323"/>
                    </a:cubicBezTo>
                    <a:cubicBezTo>
                      <a:pt x="140" y="324"/>
                      <a:pt x="149" y="322"/>
                      <a:pt x="161" y="321"/>
                    </a:cubicBezTo>
                    <a:cubicBezTo>
                      <a:pt x="181" y="332"/>
                      <a:pt x="155" y="344"/>
                      <a:pt x="129" y="353"/>
                    </a:cubicBezTo>
                    <a:cubicBezTo>
                      <a:pt x="117" y="427"/>
                      <a:pt x="76" y="533"/>
                      <a:pt x="50" y="587"/>
                    </a:cubicBezTo>
                    <a:cubicBezTo>
                      <a:pt x="0" y="591"/>
                      <a:pt x="0" y="591"/>
                      <a:pt x="0" y="591"/>
                    </a:cubicBezTo>
                    <a:cubicBezTo>
                      <a:pt x="35" y="528"/>
                      <a:pt x="78" y="406"/>
                      <a:pt x="91" y="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30"/>
              <p:cNvSpPr>
                <a:spLocks noEditPoints="1"/>
              </p:cNvSpPr>
              <p:nvPr/>
            </p:nvSpPr>
            <p:spPr bwMode="auto">
              <a:xfrm>
                <a:off x="6715985" y="1592219"/>
                <a:ext cx="129560" cy="162448"/>
              </a:xfrm>
              <a:custGeom>
                <a:gdLst>
                  <a:gd name="T0" fmla="*/ 16 w 165"/>
                  <a:gd name="T1" fmla="*/ 114 h 207"/>
                  <a:gd name="T2" fmla="*/ 165 w 165"/>
                  <a:gd name="T3" fmla="*/ 126 h 207"/>
                  <a:gd name="T4" fmla="*/ 16 w 165"/>
                  <a:gd name="T5" fmla="*/ 114 h 207"/>
                  <a:gd name="T6" fmla="*/ 164 w 165"/>
                  <a:gd name="T7" fmla="*/ 83 h 207"/>
                  <a:gd name="T8" fmla="*/ 34 w 165"/>
                  <a:gd name="T9" fmla="*/ 55 h 207"/>
                  <a:gd name="T10" fmla="*/ 139 w 165"/>
                  <a:gd name="T11" fmla="*/ 103 h 207"/>
                  <a:gd name="T12" fmla="*/ 164 w 165"/>
                  <a:gd name="T13" fmla="*/ 83 h 20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206">
                    <a:moveTo>
                      <a:pt x="16" y="114"/>
                    </a:moveTo>
                    <a:cubicBezTo>
                      <a:pt x="0" y="197"/>
                      <a:pt x="143" y="207"/>
                      <a:pt x="165" y="126"/>
                    </a:cubicBezTo>
                    <a:cubicBezTo>
                      <a:pt x="106" y="127"/>
                      <a:pt x="80" y="74"/>
                      <a:pt x="16" y="114"/>
                    </a:cubicBezTo>
                    <a:close/>
                    <a:moveTo>
                      <a:pt x="164" y="83"/>
                    </a:moveTo>
                    <a:cubicBezTo>
                      <a:pt x="145" y="38"/>
                      <a:pt x="72" y="0"/>
                      <a:pt x="34" y="55"/>
                    </a:cubicBezTo>
                    <a:cubicBezTo>
                      <a:pt x="38" y="94"/>
                      <a:pt x="102" y="75"/>
                      <a:pt x="139" y="103"/>
                    </a:cubicBezTo>
                    <a:cubicBezTo>
                      <a:pt x="159" y="110"/>
                      <a:pt x="165" y="108"/>
                      <a:pt x="164" y="8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31"/>
              <p:cNvSpPr>
                <a:spLocks noEditPoints="1"/>
              </p:cNvSpPr>
              <p:nvPr/>
            </p:nvSpPr>
            <p:spPr bwMode="auto">
              <a:xfrm>
                <a:off x="6288105" y="2955919"/>
                <a:ext cx="215933" cy="256130"/>
              </a:xfrm>
              <a:custGeom>
                <a:gdLst>
                  <a:gd name="T0" fmla="*/ 249 w 275"/>
                  <a:gd name="T1" fmla="*/ 229 h 326"/>
                  <a:gd name="T2" fmla="*/ 44 w 275"/>
                  <a:gd name="T3" fmla="*/ 230 h 326"/>
                  <a:gd name="T4" fmla="*/ 249 w 275"/>
                  <a:gd name="T5" fmla="*/ 229 h 326"/>
                  <a:gd name="T6" fmla="*/ 225 w 275"/>
                  <a:gd name="T7" fmla="*/ 116 h 326"/>
                  <a:gd name="T8" fmla="*/ 41 w 275"/>
                  <a:gd name="T9" fmla="*/ 165 h 326"/>
                  <a:gd name="T10" fmla="*/ 225 w 275"/>
                  <a:gd name="T11" fmla="*/ 116 h 326"/>
                  <a:gd name="T12" fmla="*/ 188 w 275"/>
                  <a:gd name="T13" fmla="*/ 188 h 326"/>
                  <a:gd name="T14" fmla="*/ 271 w 275"/>
                  <a:gd name="T15" fmla="*/ 158 h 326"/>
                  <a:gd name="T16" fmla="*/ 188 w 275"/>
                  <a:gd name="T17" fmla="*/ 188 h 3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326">
                    <a:moveTo>
                      <a:pt x="249" y="229"/>
                    </a:moveTo>
                    <a:cubicBezTo>
                      <a:pt x="187" y="237"/>
                      <a:pt x="107" y="161"/>
                      <a:pt x="44" y="230"/>
                    </a:cubicBezTo>
                    <a:cubicBezTo>
                      <a:pt x="41" y="326"/>
                      <a:pt x="200" y="319"/>
                      <a:pt x="249" y="229"/>
                    </a:cubicBezTo>
                    <a:close/>
                    <a:moveTo>
                      <a:pt x="225" y="116"/>
                    </a:moveTo>
                    <a:cubicBezTo>
                      <a:pt x="166" y="0"/>
                      <a:pt x="0" y="117"/>
                      <a:pt x="41" y="165"/>
                    </a:cubicBezTo>
                    <a:cubicBezTo>
                      <a:pt x="109" y="141"/>
                      <a:pt x="177" y="201"/>
                      <a:pt x="225" y="116"/>
                    </a:cubicBezTo>
                    <a:close/>
                    <a:moveTo>
                      <a:pt x="188" y="188"/>
                    </a:moveTo>
                    <a:cubicBezTo>
                      <a:pt x="229" y="215"/>
                      <a:pt x="275" y="191"/>
                      <a:pt x="271" y="158"/>
                    </a:cubicBezTo>
                    <a:cubicBezTo>
                      <a:pt x="261" y="141"/>
                      <a:pt x="218" y="164"/>
                      <a:pt x="188" y="18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32"/>
              <p:cNvSpPr>
                <a:spLocks noEditPoints="1"/>
              </p:cNvSpPr>
              <p:nvPr/>
            </p:nvSpPr>
            <p:spPr bwMode="auto">
              <a:xfrm>
                <a:off x="6692399" y="4742185"/>
                <a:ext cx="195004" cy="189025"/>
              </a:xfrm>
              <a:custGeom>
                <a:gdLst>
                  <a:gd name="T0" fmla="*/ 1 w 248"/>
                  <a:gd name="T1" fmla="*/ 94 h 241"/>
                  <a:gd name="T2" fmla="*/ 202 w 248"/>
                  <a:gd name="T3" fmla="*/ 158 h 241"/>
                  <a:gd name="T4" fmla="*/ 130 w 248"/>
                  <a:gd name="T5" fmla="*/ 229 h 241"/>
                  <a:gd name="T6" fmla="*/ 1 w 248"/>
                  <a:gd name="T7" fmla="*/ 94 h 241"/>
                  <a:gd name="T8" fmla="*/ 17 w 248"/>
                  <a:gd name="T9" fmla="*/ 71 h 241"/>
                  <a:gd name="T10" fmla="*/ 248 w 248"/>
                  <a:gd name="T11" fmla="*/ 118 h 241"/>
                  <a:gd name="T12" fmla="*/ 17 w 248"/>
                  <a:gd name="T13" fmla="*/ 71 h 24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41">
                    <a:moveTo>
                      <a:pt x="1" y="94"/>
                    </a:moveTo>
                    <a:cubicBezTo>
                      <a:pt x="69" y="92"/>
                      <a:pt x="94" y="174"/>
                      <a:pt x="202" y="158"/>
                    </a:cubicBezTo>
                    <a:cubicBezTo>
                      <a:pt x="245" y="153"/>
                      <a:pt x="213" y="220"/>
                      <a:pt x="130" y="229"/>
                    </a:cubicBezTo>
                    <a:cubicBezTo>
                      <a:pt x="23" y="241"/>
                      <a:pt x="0" y="126"/>
                      <a:pt x="1" y="94"/>
                    </a:cubicBezTo>
                    <a:close/>
                    <a:moveTo>
                      <a:pt x="17" y="71"/>
                    </a:moveTo>
                    <a:cubicBezTo>
                      <a:pt x="55" y="0"/>
                      <a:pt x="212" y="7"/>
                      <a:pt x="248" y="118"/>
                    </a:cubicBezTo>
                    <a:cubicBezTo>
                      <a:pt x="174" y="172"/>
                      <a:pt x="78" y="62"/>
                      <a:pt x="17" y="7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33"/>
              <p:cNvSpPr/>
              <p:nvPr/>
            </p:nvSpPr>
            <p:spPr bwMode="auto">
              <a:xfrm>
                <a:off x="6792392" y="4893007"/>
                <a:ext cx="285032" cy="487344"/>
              </a:xfrm>
              <a:custGeom>
                <a:gdLst>
                  <a:gd name="T0" fmla="*/ 225 w 363"/>
                  <a:gd name="T1" fmla="*/ 4 h 621"/>
                  <a:gd name="T2" fmla="*/ 147 w 363"/>
                  <a:gd name="T3" fmla="*/ 132 h 621"/>
                  <a:gd name="T4" fmla="*/ 147 w 363"/>
                  <a:gd name="T5" fmla="*/ 307 h 621"/>
                  <a:gd name="T6" fmla="*/ 202 w 363"/>
                  <a:gd name="T7" fmla="*/ 435 h 621"/>
                  <a:gd name="T8" fmla="*/ 65 w 363"/>
                  <a:gd name="T9" fmla="*/ 343 h 621"/>
                  <a:gd name="T10" fmla="*/ 138 w 363"/>
                  <a:gd name="T11" fmla="*/ 493 h 621"/>
                  <a:gd name="T12" fmla="*/ 171 w 363"/>
                  <a:gd name="T13" fmla="*/ 621 h 621"/>
                  <a:gd name="T14" fmla="*/ 360 w 363"/>
                  <a:gd name="T15" fmla="*/ 600 h 621"/>
                  <a:gd name="T16" fmla="*/ 285 w 363"/>
                  <a:gd name="T17" fmla="*/ 262 h 621"/>
                  <a:gd name="T18" fmla="*/ 225 w 363"/>
                  <a:gd name="T19" fmla="*/ 4 h 62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3" h="621">
                    <a:moveTo>
                      <a:pt x="225" y="4"/>
                    </a:moveTo>
                    <a:cubicBezTo>
                      <a:pt x="194" y="0"/>
                      <a:pt x="195" y="35"/>
                      <a:pt x="147" y="132"/>
                    </a:cubicBezTo>
                    <a:cubicBezTo>
                      <a:pt x="93" y="232"/>
                      <a:pt x="57" y="268"/>
                      <a:pt x="147" y="307"/>
                    </a:cubicBezTo>
                    <a:cubicBezTo>
                      <a:pt x="201" y="357"/>
                      <a:pt x="231" y="432"/>
                      <a:pt x="202" y="435"/>
                    </a:cubicBezTo>
                    <a:cubicBezTo>
                      <a:pt x="147" y="425"/>
                      <a:pt x="87" y="321"/>
                      <a:pt x="65" y="343"/>
                    </a:cubicBezTo>
                    <a:cubicBezTo>
                      <a:pt x="0" y="430"/>
                      <a:pt x="115" y="450"/>
                      <a:pt x="138" y="493"/>
                    </a:cubicBezTo>
                    <a:cubicBezTo>
                      <a:pt x="148" y="511"/>
                      <a:pt x="162" y="590"/>
                      <a:pt x="171" y="621"/>
                    </a:cubicBezTo>
                    <a:cubicBezTo>
                      <a:pt x="184" y="617"/>
                      <a:pt x="279" y="574"/>
                      <a:pt x="360" y="600"/>
                    </a:cubicBezTo>
                    <a:cubicBezTo>
                      <a:pt x="322" y="454"/>
                      <a:pt x="363" y="315"/>
                      <a:pt x="285" y="262"/>
                    </a:cubicBezTo>
                    <a:cubicBezTo>
                      <a:pt x="267" y="248"/>
                      <a:pt x="248" y="75"/>
                      <a:pt x="22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34"/>
              <p:cNvSpPr/>
              <p:nvPr/>
            </p:nvSpPr>
            <p:spPr bwMode="auto">
              <a:xfrm>
                <a:off x="6809667" y="3918649"/>
                <a:ext cx="339846" cy="1155409"/>
              </a:xfrm>
              <a:custGeom>
                <a:gdLst>
                  <a:gd name="T0" fmla="*/ 58 w 433"/>
                  <a:gd name="T1" fmla="*/ 1472 h 1472"/>
                  <a:gd name="T2" fmla="*/ 276 w 433"/>
                  <a:gd name="T3" fmla="*/ 998 h 1472"/>
                  <a:gd name="T4" fmla="*/ 416 w 433"/>
                  <a:gd name="T5" fmla="*/ 498 h 1472"/>
                  <a:gd name="T6" fmla="*/ 352 w 433"/>
                  <a:gd name="T7" fmla="*/ 0 h 1472"/>
                  <a:gd name="T8" fmla="*/ 384 w 433"/>
                  <a:gd name="T9" fmla="*/ 437 h 1472"/>
                  <a:gd name="T10" fmla="*/ 163 w 433"/>
                  <a:gd name="T11" fmla="*/ 1166 h 1472"/>
                  <a:gd name="T12" fmla="*/ 57 w 433"/>
                  <a:gd name="T13" fmla="*/ 1272 h 1472"/>
                  <a:gd name="T14" fmla="*/ 90 w 433"/>
                  <a:gd name="T15" fmla="*/ 1321 h 1472"/>
                  <a:gd name="T16" fmla="*/ 58 w 433"/>
                  <a:gd name="T17" fmla="*/ 1472 h 14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1472">
                    <a:moveTo>
                      <a:pt x="58" y="1472"/>
                    </a:moveTo>
                    <a:cubicBezTo>
                      <a:pt x="139" y="1299"/>
                      <a:pt x="208" y="1168"/>
                      <a:pt x="276" y="998"/>
                    </a:cubicBezTo>
                    <a:cubicBezTo>
                      <a:pt x="358" y="790"/>
                      <a:pt x="405" y="568"/>
                      <a:pt x="416" y="498"/>
                    </a:cubicBezTo>
                    <a:cubicBezTo>
                      <a:pt x="433" y="400"/>
                      <a:pt x="407" y="137"/>
                      <a:pt x="352" y="0"/>
                    </a:cubicBezTo>
                    <a:cubicBezTo>
                      <a:pt x="330" y="2"/>
                      <a:pt x="389" y="283"/>
                      <a:pt x="384" y="437"/>
                    </a:cubicBezTo>
                    <a:cubicBezTo>
                      <a:pt x="367" y="642"/>
                      <a:pt x="241" y="997"/>
                      <a:pt x="163" y="1166"/>
                    </a:cubicBezTo>
                    <a:cubicBezTo>
                      <a:pt x="126" y="1270"/>
                      <a:pt x="95" y="1252"/>
                      <a:pt x="57" y="1272"/>
                    </a:cubicBezTo>
                    <a:cubicBezTo>
                      <a:pt x="20" y="1306"/>
                      <a:pt x="88" y="1302"/>
                      <a:pt x="90" y="1321"/>
                    </a:cubicBezTo>
                    <a:cubicBezTo>
                      <a:pt x="47" y="1395"/>
                      <a:pt x="0" y="1469"/>
                      <a:pt x="58" y="1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35"/>
              <p:cNvSpPr/>
              <p:nvPr/>
            </p:nvSpPr>
            <p:spPr bwMode="auto">
              <a:xfrm>
                <a:off x="6782759" y="2300479"/>
                <a:ext cx="263771" cy="1252080"/>
              </a:xfrm>
              <a:custGeom>
                <a:gdLst>
                  <a:gd name="T0" fmla="*/ 0 w 336"/>
                  <a:gd name="T1" fmla="*/ 1595 h 1595"/>
                  <a:gd name="T2" fmla="*/ 67 w 336"/>
                  <a:gd name="T3" fmla="*/ 1591 h 1595"/>
                  <a:gd name="T4" fmla="*/ 202 w 336"/>
                  <a:gd name="T5" fmla="*/ 1377 h 1595"/>
                  <a:gd name="T6" fmla="*/ 312 w 336"/>
                  <a:gd name="T7" fmla="*/ 1230 h 1595"/>
                  <a:gd name="T8" fmla="*/ 211 w 336"/>
                  <a:gd name="T9" fmla="*/ 1317 h 1595"/>
                  <a:gd name="T10" fmla="*/ 236 w 336"/>
                  <a:gd name="T11" fmla="*/ 826 h 1595"/>
                  <a:gd name="T12" fmla="*/ 272 w 336"/>
                  <a:gd name="T13" fmla="*/ 738 h 1595"/>
                  <a:gd name="T14" fmla="*/ 231 w 336"/>
                  <a:gd name="T15" fmla="*/ 755 h 1595"/>
                  <a:gd name="T16" fmla="*/ 165 w 336"/>
                  <a:gd name="T17" fmla="*/ 202 h 1595"/>
                  <a:gd name="T18" fmla="*/ 37 w 336"/>
                  <a:gd name="T19" fmla="*/ 19 h 1595"/>
                  <a:gd name="T20" fmla="*/ 156 w 336"/>
                  <a:gd name="T21" fmla="*/ 291 h 1595"/>
                  <a:gd name="T22" fmla="*/ 81 w 336"/>
                  <a:gd name="T23" fmla="*/ 286 h 1595"/>
                  <a:gd name="T24" fmla="*/ 172 w 336"/>
                  <a:gd name="T25" fmla="*/ 368 h 1595"/>
                  <a:gd name="T26" fmla="*/ 193 w 336"/>
                  <a:gd name="T27" fmla="*/ 742 h 1595"/>
                  <a:gd name="T28" fmla="*/ 136 w 336"/>
                  <a:gd name="T29" fmla="*/ 751 h 1595"/>
                  <a:gd name="T30" fmla="*/ 196 w 336"/>
                  <a:gd name="T31" fmla="*/ 820 h 1595"/>
                  <a:gd name="T32" fmla="*/ 172 w 336"/>
                  <a:gd name="T33" fmla="*/ 1318 h 1595"/>
                  <a:gd name="T34" fmla="*/ 0 w 336"/>
                  <a:gd name="T35" fmla="*/ 1595 h 15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6" h="1594">
                    <a:moveTo>
                      <a:pt x="0" y="1595"/>
                    </a:moveTo>
                    <a:cubicBezTo>
                      <a:pt x="67" y="1591"/>
                      <a:pt x="67" y="1591"/>
                      <a:pt x="67" y="1591"/>
                    </a:cubicBezTo>
                    <a:cubicBezTo>
                      <a:pt x="185" y="1443"/>
                      <a:pt x="194" y="1402"/>
                      <a:pt x="202" y="1377"/>
                    </a:cubicBezTo>
                    <a:cubicBezTo>
                      <a:pt x="304" y="1282"/>
                      <a:pt x="336" y="1252"/>
                      <a:pt x="312" y="1230"/>
                    </a:cubicBezTo>
                    <a:cubicBezTo>
                      <a:pt x="294" y="1235"/>
                      <a:pt x="240" y="1313"/>
                      <a:pt x="211" y="1317"/>
                    </a:cubicBezTo>
                    <a:cubicBezTo>
                      <a:pt x="243" y="1138"/>
                      <a:pt x="240" y="942"/>
                      <a:pt x="236" y="826"/>
                    </a:cubicBezTo>
                    <a:cubicBezTo>
                      <a:pt x="233" y="791"/>
                      <a:pt x="275" y="760"/>
                      <a:pt x="272" y="738"/>
                    </a:cubicBezTo>
                    <a:cubicBezTo>
                      <a:pt x="241" y="750"/>
                      <a:pt x="234" y="755"/>
                      <a:pt x="231" y="755"/>
                    </a:cubicBezTo>
                    <a:cubicBezTo>
                      <a:pt x="226" y="731"/>
                      <a:pt x="251" y="469"/>
                      <a:pt x="165" y="202"/>
                    </a:cubicBezTo>
                    <a:cubicBezTo>
                      <a:pt x="115" y="62"/>
                      <a:pt x="70" y="0"/>
                      <a:pt x="37" y="19"/>
                    </a:cubicBezTo>
                    <a:cubicBezTo>
                      <a:pt x="110" y="92"/>
                      <a:pt x="147" y="260"/>
                      <a:pt x="156" y="291"/>
                    </a:cubicBezTo>
                    <a:cubicBezTo>
                      <a:pt x="134" y="290"/>
                      <a:pt x="107" y="268"/>
                      <a:pt x="81" y="286"/>
                    </a:cubicBezTo>
                    <a:cubicBezTo>
                      <a:pt x="83" y="293"/>
                      <a:pt x="146" y="303"/>
                      <a:pt x="172" y="368"/>
                    </a:cubicBezTo>
                    <a:cubicBezTo>
                      <a:pt x="211" y="630"/>
                      <a:pt x="195" y="722"/>
                      <a:pt x="193" y="742"/>
                    </a:cubicBezTo>
                    <a:cubicBezTo>
                      <a:pt x="181" y="742"/>
                      <a:pt x="169" y="724"/>
                      <a:pt x="136" y="751"/>
                    </a:cubicBezTo>
                    <a:cubicBezTo>
                      <a:pt x="137" y="757"/>
                      <a:pt x="182" y="761"/>
                      <a:pt x="196" y="820"/>
                    </a:cubicBezTo>
                    <a:cubicBezTo>
                      <a:pt x="217" y="873"/>
                      <a:pt x="201" y="1250"/>
                      <a:pt x="172" y="1318"/>
                    </a:cubicBezTo>
                    <a:cubicBezTo>
                      <a:pt x="154" y="1397"/>
                      <a:pt x="77" y="1520"/>
                      <a:pt x="0" y="15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36"/>
              <p:cNvSpPr/>
              <p:nvPr/>
            </p:nvSpPr>
            <p:spPr bwMode="auto">
              <a:xfrm>
                <a:off x="6102070" y="1518469"/>
                <a:ext cx="262110" cy="436517"/>
              </a:xfrm>
              <a:custGeom>
                <a:gdLst>
                  <a:gd name="T0" fmla="*/ 334 w 334"/>
                  <a:gd name="T1" fmla="*/ 542 h 556"/>
                  <a:gd name="T2" fmla="*/ 262 w 334"/>
                  <a:gd name="T3" fmla="*/ 396 h 556"/>
                  <a:gd name="T4" fmla="*/ 263 w 334"/>
                  <a:gd name="T5" fmla="*/ 334 h 556"/>
                  <a:gd name="T6" fmla="*/ 206 w 334"/>
                  <a:gd name="T7" fmla="*/ 349 h 556"/>
                  <a:gd name="T8" fmla="*/ 44 w 334"/>
                  <a:gd name="T9" fmla="*/ 57 h 556"/>
                  <a:gd name="T10" fmla="*/ 10 w 334"/>
                  <a:gd name="T11" fmla="*/ 62 h 556"/>
                  <a:gd name="T12" fmla="*/ 56 w 334"/>
                  <a:gd name="T13" fmla="*/ 282 h 556"/>
                  <a:gd name="T14" fmla="*/ 10 w 334"/>
                  <a:gd name="T15" fmla="*/ 315 h 556"/>
                  <a:gd name="T16" fmla="*/ 202 w 334"/>
                  <a:gd name="T17" fmla="*/ 404 h 556"/>
                  <a:gd name="T18" fmla="*/ 296 w 334"/>
                  <a:gd name="T19" fmla="*/ 555 h 556"/>
                  <a:gd name="T20" fmla="*/ 334 w 334"/>
                  <a:gd name="T21" fmla="*/ 542 h 55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4" h="556">
                    <a:moveTo>
                      <a:pt x="334" y="542"/>
                    </a:moveTo>
                    <a:cubicBezTo>
                      <a:pt x="296" y="465"/>
                      <a:pt x="270" y="441"/>
                      <a:pt x="262" y="396"/>
                    </a:cubicBezTo>
                    <a:cubicBezTo>
                      <a:pt x="260" y="383"/>
                      <a:pt x="280" y="341"/>
                      <a:pt x="263" y="334"/>
                    </a:cubicBezTo>
                    <a:cubicBezTo>
                      <a:pt x="243" y="347"/>
                      <a:pt x="238" y="372"/>
                      <a:pt x="206" y="349"/>
                    </a:cubicBezTo>
                    <a:cubicBezTo>
                      <a:pt x="129" y="309"/>
                      <a:pt x="51" y="239"/>
                      <a:pt x="44" y="57"/>
                    </a:cubicBezTo>
                    <a:cubicBezTo>
                      <a:pt x="42" y="12"/>
                      <a:pt x="17" y="0"/>
                      <a:pt x="10" y="62"/>
                    </a:cubicBezTo>
                    <a:cubicBezTo>
                      <a:pt x="5" y="187"/>
                      <a:pt x="38" y="246"/>
                      <a:pt x="56" y="282"/>
                    </a:cubicBezTo>
                    <a:cubicBezTo>
                      <a:pt x="13" y="281"/>
                      <a:pt x="0" y="305"/>
                      <a:pt x="10" y="315"/>
                    </a:cubicBezTo>
                    <a:cubicBezTo>
                      <a:pt x="56" y="297"/>
                      <a:pt x="137" y="368"/>
                      <a:pt x="202" y="404"/>
                    </a:cubicBezTo>
                    <a:cubicBezTo>
                      <a:pt x="234" y="473"/>
                      <a:pt x="290" y="556"/>
                      <a:pt x="296" y="555"/>
                    </a:cubicBezTo>
                    <a:cubicBezTo>
                      <a:pt x="334" y="542"/>
                      <a:pt x="334" y="542"/>
                      <a:pt x="334" y="5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37"/>
              <p:cNvSpPr/>
              <p:nvPr/>
            </p:nvSpPr>
            <p:spPr bwMode="auto">
              <a:xfrm>
                <a:off x="6212694" y="4932207"/>
                <a:ext cx="127235" cy="166435"/>
              </a:xfrm>
              <a:custGeom>
                <a:gdLst>
                  <a:gd name="T0" fmla="*/ 140 w 162"/>
                  <a:gd name="T1" fmla="*/ 64 h 212"/>
                  <a:gd name="T2" fmla="*/ 14 w 162"/>
                  <a:gd name="T3" fmla="*/ 138 h 212"/>
                  <a:gd name="T4" fmla="*/ 156 w 162"/>
                  <a:gd name="T5" fmla="*/ 132 h 212"/>
                  <a:gd name="T6" fmla="*/ 90 w 162"/>
                  <a:gd name="T7" fmla="*/ 108 h 212"/>
                  <a:gd name="T8" fmla="*/ 140 w 162"/>
                  <a:gd name="T9" fmla="*/ 64 h 2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211">
                    <a:moveTo>
                      <a:pt x="140" y="64"/>
                    </a:moveTo>
                    <a:cubicBezTo>
                      <a:pt x="87" y="0"/>
                      <a:pt x="0" y="45"/>
                      <a:pt x="14" y="138"/>
                    </a:cubicBezTo>
                    <a:cubicBezTo>
                      <a:pt x="65" y="212"/>
                      <a:pt x="162" y="186"/>
                      <a:pt x="156" y="132"/>
                    </a:cubicBezTo>
                    <a:cubicBezTo>
                      <a:pt x="135" y="115"/>
                      <a:pt x="92" y="131"/>
                      <a:pt x="90" y="108"/>
                    </a:cubicBezTo>
                    <a:cubicBezTo>
                      <a:pt x="89" y="98"/>
                      <a:pt x="127" y="80"/>
                      <a:pt x="140" y="64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38"/>
              <p:cNvSpPr>
                <a:spLocks noEditPoints="1"/>
              </p:cNvSpPr>
              <p:nvPr/>
            </p:nvSpPr>
            <p:spPr bwMode="auto">
              <a:xfrm>
                <a:off x="6830596" y="4286733"/>
                <a:ext cx="212279" cy="224571"/>
              </a:xfrm>
              <a:custGeom>
                <a:gdLst>
                  <a:gd name="T0" fmla="*/ 70 w 270"/>
                  <a:gd name="T1" fmla="*/ 77 h 286"/>
                  <a:gd name="T2" fmla="*/ 244 w 270"/>
                  <a:gd name="T3" fmla="*/ 195 h 286"/>
                  <a:gd name="T4" fmla="*/ 70 w 270"/>
                  <a:gd name="T5" fmla="*/ 77 h 286"/>
                  <a:gd name="T6" fmla="*/ 59 w 270"/>
                  <a:gd name="T7" fmla="*/ 97 h 286"/>
                  <a:gd name="T8" fmla="*/ 218 w 270"/>
                  <a:gd name="T9" fmla="*/ 232 h 286"/>
                  <a:gd name="T10" fmla="*/ 59 w 270"/>
                  <a:gd name="T11" fmla="*/ 97 h 2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86">
                    <a:moveTo>
                      <a:pt x="70" y="77"/>
                    </a:moveTo>
                    <a:cubicBezTo>
                      <a:pt x="158" y="0"/>
                      <a:pt x="270" y="85"/>
                      <a:pt x="244" y="195"/>
                    </a:cubicBezTo>
                    <a:cubicBezTo>
                      <a:pt x="214" y="212"/>
                      <a:pt x="109" y="113"/>
                      <a:pt x="70" y="77"/>
                    </a:cubicBezTo>
                    <a:close/>
                    <a:moveTo>
                      <a:pt x="59" y="97"/>
                    </a:moveTo>
                    <a:cubicBezTo>
                      <a:pt x="91" y="154"/>
                      <a:pt x="223" y="225"/>
                      <a:pt x="218" y="232"/>
                    </a:cubicBezTo>
                    <a:cubicBezTo>
                      <a:pt x="168" y="286"/>
                      <a:pt x="0" y="234"/>
                      <a:pt x="59" y="97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39"/>
              <p:cNvSpPr>
                <a:spLocks noEditPoints="1"/>
              </p:cNvSpPr>
              <p:nvPr/>
            </p:nvSpPr>
            <p:spPr bwMode="auto">
              <a:xfrm>
                <a:off x="6907667" y="4647840"/>
                <a:ext cx="339181" cy="383032"/>
              </a:xfrm>
              <a:custGeom>
                <a:gdLst>
                  <a:gd name="T0" fmla="*/ 395 w 432"/>
                  <a:gd name="T1" fmla="*/ 176 h 488"/>
                  <a:gd name="T2" fmla="*/ 215 w 432"/>
                  <a:gd name="T3" fmla="*/ 52 h 488"/>
                  <a:gd name="T4" fmla="*/ 395 w 432"/>
                  <a:gd name="T5" fmla="*/ 176 h 488"/>
                  <a:gd name="T6" fmla="*/ 200 w 432"/>
                  <a:gd name="T7" fmla="*/ 88 h 488"/>
                  <a:gd name="T8" fmla="*/ 308 w 432"/>
                  <a:gd name="T9" fmla="*/ 289 h 488"/>
                  <a:gd name="T10" fmla="*/ 200 w 432"/>
                  <a:gd name="T11" fmla="*/ 88 h 488"/>
                  <a:gd name="T12" fmla="*/ 275 w 432"/>
                  <a:gd name="T13" fmla="*/ 149 h 488"/>
                  <a:gd name="T14" fmla="*/ 378 w 432"/>
                  <a:gd name="T15" fmla="*/ 237 h 488"/>
                  <a:gd name="T16" fmla="*/ 275 w 432"/>
                  <a:gd name="T17" fmla="*/ 149 h 488"/>
                  <a:gd name="T18" fmla="*/ 145 w 432"/>
                  <a:gd name="T19" fmla="*/ 196 h 488"/>
                  <a:gd name="T20" fmla="*/ 264 w 432"/>
                  <a:gd name="T21" fmla="*/ 355 h 488"/>
                  <a:gd name="T22" fmla="*/ 145 w 432"/>
                  <a:gd name="T23" fmla="*/ 196 h 4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488">
                    <a:moveTo>
                      <a:pt x="395" y="176"/>
                    </a:moveTo>
                    <a:cubicBezTo>
                      <a:pt x="432" y="75"/>
                      <a:pt x="282" y="0"/>
                      <a:pt x="215" y="52"/>
                    </a:cubicBezTo>
                    <a:cubicBezTo>
                      <a:pt x="205" y="82"/>
                      <a:pt x="301" y="105"/>
                      <a:pt x="395" y="176"/>
                    </a:cubicBezTo>
                    <a:close/>
                    <a:moveTo>
                      <a:pt x="200" y="88"/>
                    </a:moveTo>
                    <a:cubicBezTo>
                      <a:pt x="138" y="149"/>
                      <a:pt x="185" y="247"/>
                      <a:pt x="308" y="289"/>
                    </a:cubicBezTo>
                    <a:cubicBezTo>
                      <a:pt x="325" y="261"/>
                      <a:pt x="242" y="151"/>
                      <a:pt x="200" y="88"/>
                    </a:cubicBezTo>
                    <a:close/>
                    <a:moveTo>
                      <a:pt x="275" y="149"/>
                    </a:moveTo>
                    <a:cubicBezTo>
                      <a:pt x="339" y="166"/>
                      <a:pt x="408" y="197"/>
                      <a:pt x="378" y="237"/>
                    </a:cubicBezTo>
                    <a:cubicBezTo>
                      <a:pt x="338" y="252"/>
                      <a:pt x="276" y="170"/>
                      <a:pt x="275" y="149"/>
                    </a:cubicBezTo>
                    <a:close/>
                    <a:moveTo>
                      <a:pt x="145" y="196"/>
                    </a:moveTo>
                    <a:cubicBezTo>
                      <a:pt x="138" y="261"/>
                      <a:pt x="235" y="312"/>
                      <a:pt x="264" y="355"/>
                    </a:cubicBezTo>
                    <a:cubicBezTo>
                      <a:pt x="260" y="488"/>
                      <a:pt x="0" y="343"/>
                      <a:pt x="145" y="19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41"/>
              <p:cNvSpPr/>
              <p:nvPr/>
            </p:nvSpPr>
            <p:spPr bwMode="auto">
              <a:xfrm>
                <a:off x="6028321" y="2507775"/>
                <a:ext cx="112950" cy="115940"/>
              </a:xfrm>
              <a:custGeom>
                <a:gdLst>
                  <a:gd name="T0" fmla="*/ 144 w 144"/>
                  <a:gd name="T1" fmla="*/ 63 h 148"/>
                  <a:gd name="T2" fmla="*/ 7 w 144"/>
                  <a:gd name="T3" fmla="*/ 74 h 148"/>
                  <a:gd name="T4" fmla="*/ 61 w 144"/>
                  <a:gd name="T5" fmla="*/ 123 h 148"/>
                  <a:gd name="T6" fmla="*/ 117 w 144"/>
                  <a:gd name="T7" fmla="*/ 87 h 148"/>
                  <a:gd name="T8" fmla="*/ 144 w 144"/>
                  <a:gd name="T9" fmla="*/ 63 h 14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8">
                    <a:moveTo>
                      <a:pt x="144" y="63"/>
                    </a:moveTo>
                    <a:cubicBezTo>
                      <a:pt x="129" y="0"/>
                      <a:pt x="24" y="21"/>
                      <a:pt x="7" y="74"/>
                    </a:cubicBezTo>
                    <a:cubicBezTo>
                      <a:pt x="0" y="99"/>
                      <a:pt x="48" y="110"/>
                      <a:pt x="61" y="123"/>
                    </a:cubicBezTo>
                    <a:cubicBezTo>
                      <a:pt x="94" y="148"/>
                      <a:pt x="138" y="127"/>
                      <a:pt x="117" y="87"/>
                    </a:cubicBezTo>
                    <a:cubicBezTo>
                      <a:pt x="106" y="67"/>
                      <a:pt x="132" y="67"/>
                      <a:pt x="144" y="63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42"/>
              <p:cNvSpPr/>
              <p:nvPr/>
            </p:nvSpPr>
            <p:spPr bwMode="auto">
              <a:xfrm>
                <a:off x="6743558" y="2450303"/>
                <a:ext cx="118597" cy="105973"/>
              </a:xfrm>
              <a:custGeom>
                <a:gdLst>
                  <a:gd name="T0" fmla="*/ 115 w 151"/>
                  <a:gd name="T1" fmla="*/ 86 h 135"/>
                  <a:gd name="T2" fmla="*/ 112 w 151"/>
                  <a:gd name="T3" fmla="*/ 20 h 135"/>
                  <a:gd name="T4" fmla="*/ 47 w 151"/>
                  <a:gd name="T5" fmla="*/ 57 h 135"/>
                  <a:gd name="T6" fmla="*/ 62 w 151"/>
                  <a:gd name="T7" fmla="*/ 129 h 135"/>
                  <a:gd name="T8" fmla="*/ 115 w 151"/>
                  <a:gd name="T9" fmla="*/ 86 h 1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35">
                    <a:moveTo>
                      <a:pt x="115" y="86"/>
                    </a:moveTo>
                    <a:cubicBezTo>
                      <a:pt x="127" y="69"/>
                      <a:pt x="151" y="45"/>
                      <a:pt x="112" y="20"/>
                    </a:cubicBezTo>
                    <a:cubicBezTo>
                      <a:pt x="49" y="0"/>
                      <a:pt x="0" y="16"/>
                      <a:pt x="47" y="57"/>
                    </a:cubicBezTo>
                    <a:cubicBezTo>
                      <a:pt x="76" y="79"/>
                      <a:pt x="15" y="122"/>
                      <a:pt x="62" y="129"/>
                    </a:cubicBezTo>
                    <a:cubicBezTo>
                      <a:pt x="96" y="135"/>
                      <a:pt x="125" y="113"/>
                      <a:pt x="115" y="8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43"/>
              <p:cNvSpPr>
                <a:spLocks noEditPoints="1"/>
              </p:cNvSpPr>
              <p:nvPr/>
            </p:nvSpPr>
            <p:spPr bwMode="auto">
              <a:xfrm>
                <a:off x="5937297" y="1655669"/>
                <a:ext cx="202313" cy="220916"/>
              </a:xfrm>
              <a:custGeom>
                <a:gdLst>
                  <a:gd name="T0" fmla="*/ 218 w 258"/>
                  <a:gd name="T1" fmla="*/ 103 h 281"/>
                  <a:gd name="T2" fmla="*/ 14 w 258"/>
                  <a:gd name="T3" fmla="*/ 134 h 281"/>
                  <a:gd name="T4" fmla="*/ 218 w 258"/>
                  <a:gd name="T5" fmla="*/ 103 h 281"/>
                  <a:gd name="T6" fmla="*/ 52 w 258"/>
                  <a:gd name="T7" fmla="*/ 214 h 281"/>
                  <a:gd name="T8" fmla="*/ 208 w 258"/>
                  <a:gd name="T9" fmla="*/ 159 h 281"/>
                  <a:gd name="T10" fmla="*/ 154 w 258"/>
                  <a:gd name="T11" fmla="*/ 281 h 281"/>
                  <a:gd name="T12" fmla="*/ 52 w 258"/>
                  <a:gd name="T13" fmla="*/ 214 h 281"/>
                  <a:gd name="T14" fmla="*/ 99 w 258"/>
                  <a:gd name="T15" fmla="*/ 166 h 281"/>
                  <a:gd name="T16" fmla="*/ 17 w 258"/>
                  <a:gd name="T17" fmla="*/ 161 h 281"/>
                  <a:gd name="T18" fmla="*/ 99 w 258"/>
                  <a:gd name="T19" fmla="*/ 166 h 28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281">
                    <a:moveTo>
                      <a:pt x="218" y="103"/>
                    </a:moveTo>
                    <a:cubicBezTo>
                      <a:pt x="152" y="0"/>
                      <a:pt x="0" y="82"/>
                      <a:pt x="14" y="134"/>
                    </a:cubicBezTo>
                    <a:cubicBezTo>
                      <a:pt x="95" y="124"/>
                      <a:pt x="138" y="193"/>
                      <a:pt x="218" y="103"/>
                    </a:cubicBezTo>
                    <a:close/>
                    <a:moveTo>
                      <a:pt x="52" y="214"/>
                    </a:moveTo>
                    <a:cubicBezTo>
                      <a:pt x="93" y="182"/>
                      <a:pt x="145" y="228"/>
                      <a:pt x="208" y="159"/>
                    </a:cubicBezTo>
                    <a:cubicBezTo>
                      <a:pt x="247" y="168"/>
                      <a:pt x="258" y="279"/>
                      <a:pt x="154" y="281"/>
                    </a:cubicBezTo>
                    <a:cubicBezTo>
                      <a:pt x="75" y="277"/>
                      <a:pt x="42" y="231"/>
                      <a:pt x="52" y="214"/>
                    </a:cubicBezTo>
                    <a:close/>
                    <a:moveTo>
                      <a:pt x="99" y="166"/>
                    </a:moveTo>
                    <a:cubicBezTo>
                      <a:pt x="62" y="152"/>
                      <a:pt x="41" y="162"/>
                      <a:pt x="17" y="161"/>
                    </a:cubicBezTo>
                    <a:cubicBezTo>
                      <a:pt x="15" y="193"/>
                      <a:pt x="21" y="223"/>
                      <a:pt x="99" y="16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44"/>
              <p:cNvSpPr>
                <a:spLocks noEditPoints="1"/>
              </p:cNvSpPr>
              <p:nvPr/>
            </p:nvSpPr>
            <p:spPr bwMode="auto">
              <a:xfrm>
                <a:off x="6521313" y="1490896"/>
                <a:ext cx="150156" cy="160123"/>
              </a:xfrm>
              <a:custGeom>
                <a:gdLst>
                  <a:gd name="T0" fmla="*/ 166 w 191"/>
                  <a:gd name="T1" fmla="*/ 118 h 204"/>
                  <a:gd name="T2" fmla="*/ 29 w 191"/>
                  <a:gd name="T3" fmla="*/ 43 h 204"/>
                  <a:gd name="T4" fmla="*/ 166 w 191"/>
                  <a:gd name="T5" fmla="*/ 118 h 204"/>
                  <a:gd name="T6" fmla="*/ 115 w 191"/>
                  <a:gd name="T7" fmla="*/ 111 h 204"/>
                  <a:gd name="T8" fmla="*/ 13 w 191"/>
                  <a:gd name="T9" fmla="*/ 99 h 204"/>
                  <a:gd name="T10" fmla="*/ 157 w 191"/>
                  <a:gd name="T11" fmla="*/ 131 h 204"/>
                  <a:gd name="T12" fmla="*/ 115 w 191"/>
                  <a:gd name="T13" fmla="*/ 111 h 2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04">
                    <a:moveTo>
                      <a:pt x="166" y="118"/>
                    </a:moveTo>
                    <a:cubicBezTo>
                      <a:pt x="191" y="30"/>
                      <a:pt x="102" y="0"/>
                      <a:pt x="29" y="43"/>
                    </a:cubicBezTo>
                    <a:cubicBezTo>
                      <a:pt x="0" y="82"/>
                      <a:pt x="105" y="54"/>
                      <a:pt x="166" y="118"/>
                    </a:cubicBezTo>
                    <a:close/>
                    <a:moveTo>
                      <a:pt x="115" y="111"/>
                    </a:moveTo>
                    <a:cubicBezTo>
                      <a:pt x="71" y="101"/>
                      <a:pt x="9" y="72"/>
                      <a:pt x="13" y="99"/>
                    </a:cubicBezTo>
                    <a:cubicBezTo>
                      <a:pt x="29" y="198"/>
                      <a:pt x="153" y="204"/>
                      <a:pt x="157" y="131"/>
                    </a:cubicBezTo>
                    <a:cubicBezTo>
                      <a:pt x="151" y="115"/>
                      <a:pt x="133" y="121"/>
                      <a:pt x="115" y="11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45"/>
              <p:cNvSpPr>
                <a:spLocks noEditPoints="1"/>
              </p:cNvSpPr>
              <p:nvPr/>
            </p:nvSpPr>
            <p:spPr bwMode="auto">
              <a:xfrm>
                <a:off x="6231630" y="4673087"/>
                <a:ext cx="775035" cy="2184912"/>
              </a:xfrm>
              <a:custGeom>
                <a:gdLst>
                  <a:gd name="T0" fmla="*/ 686 w 987"/>
                  <a:gd name="T1" fmla="*/ 1279 h 2783"/>
                  <a:gd name="T2" fmla="*/ 654 w 987"/>
                  <a:gd name="T3" fmla="*/ 1118 h 2783"/>
                  <a:gd name="T4" fmla="*/ 658 w 987"/>
                  <a:gd name="T5" fmla="*/ 1315 h 2783"/>
                  <a:gd name="T6" fmla="*/ 597 w 987"/>
                  <a:gd name="T7" fmla="*/ 1373 h 2783"/>
                  <a:gd name="T8" fmla="*/ 358 w 987"/>
                  <a:gd name="T9" fmla="*/ 789 h 2783"/>
                  <a:gd name="T10" fmla="*/ 287 w 987"/>
                  <a:gd name="T11" fmla="*/ 551 h 2783"/>
                  <a:gd name="T12" fmla="*/ 185 w 987"/>
                  <a:gd name="T13" fmla="*/ 375 h 2783"/>
                  <a:gd name="T14" fmla="*/ 17 w 987"/>
                  <a:gd name="T15" fmla="*/ 13 h 2783"/>
                  <a:gd name="T16" fmla="*/ 158 w 987"/>
                  <a:gd name="T17" fmla="*/ 407 h 2783"/>
                  <a:gd name="T18" fmla="*/ 168 w 987"/>
                  <a:gd name="T19" fmla="*/ 442 h 2783"/>
                  <a:gd name="T20" fmla="*/ 262 w 987"/>
                  <a:gd name="T21" fmla="*/ 592 h 2783"/>
                  <a:gd name="T22" fmla="*/ 355 w 987"/>
                  <a:gd name="T23" fmla="*/ 1030 h 2783"/>
                  <a:gd name="T24" fmla="*/ 152 w 987"/>
                  <a:gd name="T25" fmla="*/ 940 h 2783"/>
                  <a:gd name="T26" fmla="*/ 518 w 987"/>
                  <a:gd name="T27" fmla="*/ 1411 h 2783"/>
                  <a:gd name="T28" fmla="*/ 468 w 987"/>
                  <a:gd name="T29" fmla="*/ 1814 h 2783"/>
                  <a:gd name="T30" fmla="*/ 315 w 987"/>
                  <a:gd name="T31" fmla="*/ 1769 h 2783"/>
                  <a:gd name="T32" fmla="*/ 294 w 987"/>
                  <a:gd name="T33" fmla="*/ 1878 h 2783"/>
                  <a:gd name="T34" fmla="*/ 215 w 987"/>
                  <a:gd name="T35" fmla="*/ 2056 h 2783"/>
                  <a:gd name="T36" fmla="*/ 259 w 987"/>
                  <a:gd name="T37" fmla="*/ 2209 h 2783"/>
                  <a:gd name="T38" fmla="*/ 334 w 987"/>
                  <a:gd name="T39" fmla="*/ 2563 h 2783"/>
                  <a:gd name="T40" fmla="*/ 465 w 987"/>
                  <a:gd name="T41" fmla="*/ 2760 h 2783"/>
                  <a:gd name="T42" fmla="*/ 521 w 987"/>
                  <a:gd name="T43" fmla="*/ 2076 h 2783"/>
                  <a:gd name="T44" fmla="*/ 778 w 987"/>
                  <a:gd name="T45" fmla="*/ 1846 h 2783"/>
                  <a:gd name="T46" fmla="*/ 876 w 987"/>
                  <a:gd name="T47" fmla="*/ 1740 h 2783"/>
                  <a:gd name="T48" fmla="*/ 987 w 987"/>
                  <a:gd name="T49" fmla="*/ 1563 h 2783"/>
                  <a:gd name="T50" fmla="*/ 942 w 987"/>
                  <a:gd name="T51" fmla="*/ 1468 h 2783"/>
                  <a:gd name="T52" fmla="*/ 852 w 987"/>
                  <a:gd name="T53" fmla="*/ 1452 h 2783"/>
                  <a:gd name="T54" fmla="*/ 672 w 987"/>
                  <a:gd name="T55" fmla="*/ 1647 h 2783"/>
                  <a:gd name="T56" fmla="*/ 645 w 987"/>
                  <a:gd name="T57" fmla="*/ 1429 h 2783"/>
                  <a:gd name="T58" fmla="*/ 928 w 987"/>
                  <a:gd name="T59" fmla="*/ 1133 h 2783"/>
                  <a:gd name="T60" fmla="*/ 924 w 987"/>
                  <a:gd name="T61" fmla="*/ 1110 h 2783"/>
                  <a:gd name="T62" fmla="*/ 686 w 987"/>
                  <a:gd name="T63" fmla="*/ 1279 h 2783"/>
                  <a:gd name="T64" fmla="*/ 324 w 987"/>
                  <a:gd name="T65" fmla="*/ 2006 h 2783"/>
                  <a:gd name="T66" fmla="*/ 405 w 987"/>
                  <a:gd name="T67" fmla="*/ 1884 h 2783"/>
                  <a:gd name="T68" fmla="*/ 332 w 987"/>
                  <a:gd name="T69" fmla="*/ 1817 h 2783"/>
                  <a:gd name="T70" fmla="*/ 306 w 987"/>
                  <a:gd name="T71" fmla="*/ 1980 h 2783"/>
                  <a:gd name="T72" fmla="*/ 324 w 987"/>
                  <a:gd name="T73" fmla="*/ 2006 h 2783"/>
                  <a:gd name="T74" fmla="*/ 659 w 987"/>
                  <a:gd name="T75" fmla="*/ 1838 h 2783"/>
                  <a:gd name="T76" fmla="*/ 796 w 987"/>
                  <a:gd name="T77" fmla="*/ 1714 h 2783"/>
                  <a:gd name="T78" fmla="*/ 823 w 987"/>
                  <a:gd name="T79" fmla="*/ 1786 h 2783"/>
                  <a:gd name="T80" fmla="*/ 659 w 987"/>
                  <a:gd name="T81" fmla="*/ 1838 h 27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84" h="2783">
                    <a:moveTo>
                      <a:pt x="686" y="1279"/>
                    </a:moveTo>
                    <a:cubicBezTo>
                      <a:pt x="669" y="1215"/>
                      <a:pt x="666" y="1124"/>
                      <a:pt x="654" y="1118"/>
                    </a:cubicBezTo>
                    <a:cubicBezTo>
                      <a:pt x="632" y="1141"/>
                      <a:pt x="644" y="1257"/>
                      <a:pt x="658" y="1315"/>
                    </a:cubicBezTo>
                    <a:cubicBezTo>
                      <a:pt x="635" y="1345"/>
                      <a:pt x="616" y="1368"/>
                      <a:pt x="597" y="1373"/>
                    </a:cubicBezTo>
                    <a:cubicBezTo>
                      <a:pt x="471" y="1231"/>
                      <a:pt x="387" y="1001"/>
                      <a:pt x="358" y="789"/>
                    </a:cubicBezTo>
                    <a:cubicBezTo>
                      <a:pt x="319" y="648"/>
                      <a:pt x="304" y="588"/>
                      <a:pt x="287" y="551"/>
                    </a:cubicBezTo>
                    <a:cubicBezTo>
                      <a:pt x="280" y="510"/>
                      <a:pt x="245" y="466"/>
                      <a:pt x="185" y="375"/>
                    </a:cubicBezTo>
                    <a:cubicBezTo>
                      <a:pt x="70" y="180"/>
                      <a:pt x="33" y="0"/>
                      <a:pt x="17" y="13"/>
                    </a:cubicBezTo>
                    <a:cubicBezTo>
                      <a:pt x="0" y="101"/>
                      <a:pt x="122" y="349"/>
                      <a:pt x="158" y="407"/>
                    </a:cubicBezTo>
                    <a:cubicBezTo>
                      <a:pt x="109" y="425"/>
                      <a:pt x="102" y="444"/>
                      <a:pt x="168" y="442"/>
                    </a:cubicBezTo>
                    <a:cubicBezTo>
                      <a:pt x="186" y="447"/>
                      <a:pt x="233" y="503"/>
                      <a:pt x="262" y="592"/>
                    </a:cubicBezTo>
                    <a:cubicBezTo>
                      <a:pt x="281" y="652"/>
                      <a:pt x="322" y="811"/>
                      <a:pt x="355" y="1030"/>
                    </a:cubicBezTo>
                    <a:cubicBezTo>
                      <a:pt x="185" y="895"/>
                      <a:pt x="106" y="897"/>
                      <a:pt x="152" y="940"/>
                    </a:cubicBezTo>
                    <a:cubicBezTo>
                      <a:pt x="313" y="1026"/>
                      <a:pt x="454" y="1183"/>
                      <a:pt x="518" y="1411"/>
                    </a:cubicBezTo>
                    <a:cubicBezTo>
                      <a:pt x="556" y="1567"/>
                      <a:pt x="587" y="1736"/>
                      <a:pt x="468" y="1814"/>
                    </a:cubicBezTo>
                    <a:cubicBezTo>
                      <a:pt x="376" y="1840"/>
                      <a:pt x="364" y="1763"/>
                      <a:pt x="315" y="1769"/>
                    </a:cubicBezTo>
                    <a:cubicBezTo>
                      <a:pt x="262" y="1775"/>
                      <a:pt x="293" y="1819"/>
                      <a:pt x="294" y="1878"/>
                    </a:cubicBezTo>
                    <a:cubicBezTo>
                      <a:pt x="295" y="1920"/>
                      <a:pt x="288" y="1956"/>
                      <a:pt x="215" y="2056"/>
                    </a:cubicBezTo>
                    <a:cubicBezTo>
                      <a:pt x="170" y="2159"/>
                      <a:pt x="251" y="2162"/>
                      <a:pt x="259" y="2209"/>
                    </a:cubicBezTo>
                    <a:cubicBezTo>
                      <a:pt x="213" y="2300"/>
                      <a:pt x="175" y="2444"/>
                      <a:pt x="334" y="2563"/>
                    </a:cubicBezTo>
                    <a:cubicBezTo>
                      <a:pt x="354" y="2609"/>
                      <a:pt x="394" y="2783"/>
                      <a:pt x="465" y="2760"/>
                    </a:cubicBezTo>
                    <a:cubicBezTo>
                      <a:pt x="404" y="2550"/>
                      <a:pt x="425" y="2232"/>
                      <a:pt x="521" y="2076"/>
                    </a:cubicBezTo>
                    <a:cubicBezTo>
                      <a:pt x="625" y="1913"/>
                      <a:pt x="680" y="1877"/>
                      <a:pt x="778" y="1846"/>
                    </a:cubicBezTo>
                    <a:cubicBezTo>
                      <a:pt x="876" y="1823"/>
                      <a:pt x="864" y="1768"/>
                      <a:pt x="876" y="1740"/>
                    </a:cubicBezTo>
                    <a:cubicBezTo>
                      <a:pt x="956" y="1639"/>
                      <a:pt x="979" y="1602"/>
                      <a:pt x="987" y="1563"/>
                    </a:cubicBezTo>
                    <a:cubicBezTo>
                      <a:pt x="980" y="1552"/>
                      <a:pt x="947" y="1540"/>
                      <a:pt x="942" y="1468"/>
                    </a:cubicBezTo>
                    <a:cubicBezTo>
                      <a:pt x="929" y="1467"/>
                      <a:pt x="907" y="1469"/>
                      <a:pt x="852" y="1452"/>
                    </a:cubicBezTo>
                    <a:cubicBezTo>
                      <a:pt x="810" y="1474"/>
                      <a:pt x="732" y="1633"/>
                      <a:pt x="672" y="1647"/>
                    </a:cubicBezTo>
                    <a:cubicBezTo>
                      <a:pt x="633" y="1623"/>
                      <a:pt x="617" y="1506"/>
                      <a:pt x="645" y="1429"/>
                    </a:cubicBezTo>
                    <a:cubicBezTo>
                      <a:pt x="691" y="1307"/>
                      <a:pt x="792" y="1190"/>
                      <a:pt x="928" y="1133"/>
                    </a:cubicBezTo>
                    <a:cubicBezTo>
                      <a:pt x="939" y="1125"/>
                      <a:pt x="949" y="1107"/>
                      <a:pt x="924" y="1110"/>
                    </a:cubicBezTo>
                    <a:cubicBezTo>
                      <a:pt x="804" y="1149"/>
                      <a:pt x="734" y="1220"/>
                      <a:pt x="686" y="1279"/>
                    </a:cubicBezTo>
                    <a:close/>
                    <a:moveTo>
                      <a:pt x="324" y="2006"/>
                    </a:moveTo>
                    <a:cubicBezTo>
                      <a:pt x="400" y="1981"/>
                      <a:pt x="405" y="1928"/>
                      <a:pt x="405" y="1884"/>
                    </a:cubicBezTo>
                    <a:cubicBezTo>
                      <a:pt x="391" y="1856"/>
                      <a:pt x="343" y="1806"/>
                      <a:pt x="332" y="1817"/>
                    </a:cubicBezTo>
                    <a:cubicBezTo>
                      <a:pt x="323" y="1832"/>
                      <a:pt x="336" y="1922"/>
                      <a:pt x="306" y="1980"/>
                    </a:cubicBezTo>
                    <a:cubicBezTo>
                      <a:pt x="289" y="2018"/>
                      <a:pt x="308" y="2010"/>
                      <a:pt x="324" y="2006"/>
                    </a:cubicBezTo>
                    <a:close/>
                    <a:moveTo>
                      <a:pt x="659" y="1838"/>
                    </a:moveTo>
                    <a:cubicBezTo>
                      <a:pt x="720" y="1717"/>
                      <a:pt x="758" y="1709"/>
                      <a:pt x="796" y="1714"/>
                    </a:cubicBezTo>
                    <a:cubicBezTo>
                      <a:pt x="834" y="1718"/>
                      <a:pt x="850" y="1755"/>
                      <a:pt x="823" y="1786"/>
                    </a:cubicBezTo>
                    <a:cubicBezTo>
                      <a:pt x="789" y="1809"/>
                      <a:pt x="726" y="1814"/>
                      <a:pt x="659" y="18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46"/>
              <p:cNvSpPr>
                <a:spLocks noEditPoints="1"/>
              </p:cNvSpPr>
              <p:nvPr/>
            </p:nvSpPr>
            <p:spPr bwMode="auto">
              <a:xfrm>
                <a:off x="6223657" y="1808152"/>
                <a:ext cx="555115" cy="546477"/>
              </a:xfrm>
              <a:custGeom>
                <a:gdLst>
                  <a:gd name="T0" fmla="*/ 294 w 707"/>
                  <a:gd name="T1" fmla="*/ 313 h 696"/>
                  <a:gd name="T2" fmla="*/ 476 w 707"/>
                  <a:gd name="T3" fmla="*/ 305 h 696"/>
                  <a:gd name="T4" fmla="*/ 480 w 707"/>
                  <a:gd name="T5" fmla="*/ 285 h 696"/>
                  <a:gd name="T6" fmla="*/ 470 w 707"/>
                  <a:gd name="T7" fmla="*/ 334 h 696"/>
                  <a:gd name="T8" fmla="*/ 487 w 707"/>
                  <a:gd name="T9" fmla="*/ 345 h 696"/>
                  <a:gd name="T10" fmla="*/ 487 w 707"/>
                  <a:gd name="T11" fmla="*/ 357 h 696"/>
                  <a:gd name="T12" fmla="*/ 459 w 707"/>
                  <a:gd name="T13" fmla="*/ 420 h 696"/>
                  <a:gd name="T14" fmla="*/ 478 w 707"/>
                  <a:gd name="T15" fmla="*/ 417 h 696"/>
                  <a:gd name="T16" fmla="*/ 429 w 707"/>
                  <a:gd name="T17" fmla="*/ 422 h 696"/>
                  <a:gd name="T18" fmla="*/ 423 w 707"/>
                  <a:gd name="T19" fmla="*/ 441 h 696"/>
                  <a:gd name="T20" fmla="*/ 410 w 707"/>
                  <a:gd name="T21" fmla="*/ 444 h 696"/>
                  <a:gd name="T22" fmla="*/ 343 w 707"/>
                  <a:gd name="T23" fmla="*/ 431 h 696"/>
                  <a:gd name="T24" fmla="*/ 351 w 707"/>
                  <a:gd name="T25" fmla="*/ 449 h 696"/>
                  <a:gd name="T26" fmla="*/ 332 w 707"/>
                  <a:gd name="T27" fmla="*/ 403 h 696"/>
                  <a:gd name="T28" fmla="*/ 312 w 707"/>
                  <a:gd name="T29" fmla="*/ 403 h 696"/>
                  <a:gd name="T30" fmla="*/ 313 w 707"/>
                  <a:gd name="T31" fmla="*/ 277 h 696"/>
                  <a:gd name="T32" fmla="*/ 375 w 707"/>
                  <a:gd name="T33" fmla="*/ 246 h 696"/>
                  <a:gd name="T34" fmla="*/ 357 w 707"/>
                  <a:gd name="T35" fmla="*/ 236 h 696"/>
                  <a:gd name="T36" fmla="*/ 399 w 707"/>
                  <a:gd name="T37" fmla="*/ 263 h 696"/>
                  <a:gd name="T38" fmla="*/ 416 w 707"/>
                  <a:gd name="T39" fmla="*/ 251 h 696"/>
                  <a:gd name="T40" fmla="*/ 427 w 707"/>
                  <a:gd name="T41" fmla="*/ 256 h 696"/>
                  <a:gd name="T42" fmla="*/ 294 w 707"/>
                  <a:gd name="T43" fmla="*/ 367 h 696"/>
                  <a:gd name="T44" fmla="*/ 286 w 707"/>
                  <a:gd name="T45" fmla="*/ 385 h 696"/>
                  <a:gd name="T46" fmla="*/ 305 w 707"/>
                  <a:gd name="T47" fmla="*/ 340 h 696"/>
                  <a:gd name="T48" fmla="*/ 291 w 707"/>
                  <a:gd name="T49" fmla="*/ 326 h 696"/>
                  <a:gd name="T50" fmla="*/ 433 w 707"/>
                  <a:gd name="T51" fmla="*/ 399 h 696"/>
                  <a:gd name="T52" fmla="*/ 363 w 707"/>
                  <a:gd name="T53" fmla="*/ 315 h 696"/>
                  <a:gd name="T54" fmla="*/ 360 w 707"/>
                  <a:gd name="T55" fmla="*/ 368 h 696"/>
                  <a:gd name="T56" fmla="*/ 248 w 707"/>
                  <a:gd name="T57" fmla="*/ 690 h 696"/>
                  <a:gd name="T58" fmla="*/ 160 w 707"/>
                  <a:gd name="T59" fmla="*/ 635 h 696"/>
                  <a:gd name="T60" fmla="*/ 391 w 707"/>
                  <a:gd name="T61" fmla="*/ 502 h 696"/>
                  <a:gd name="T62" fmla="*/ 690 w 707"/>
                  <a:gd name="T63" fmla="*/ 460 h 696"/>
                  <a:gd name="T64" fmla="*/ 657 w 707"/>
                  <a:gd name="T65" fmla="*/ 304 h 696"/>
                  <a:gd name="T66" fmla="*/ 452 w 707"/>
                  <a:gd name="T67" fmla="*/ 175 h 696"/>
                  <a:gd name="T68" fmla="*/ 202 w 707"/>
                  <a:gd name="T69" fmla="*/ 73 h 696"/>
                  <a:gd name="T70" fmla="*/ 82 w 707"/>
                  <a:gd name="T71" fmla="*/ 385 h 696"/>
                  <a:gd name="T72" fmla="*/ 217 w 707"/>
                  <a:gd name="T73" fmla="*/ 434 h 696"/>
                  <a:gd name="T74" fmla="*/ 360 w 707"/>
                  <a:gd name="T75" fmla="*/ 675 h 696"/>
                  <a:gd name="T76" fmla="*/ 689 w 707"/>
                  <a:gd name="T77" fmla="*/ 491 h 696"/>
                  <a:gd name="T78" fmla="*/ 677 w 707"/>
                  <a:gd name="T79" fmla="*/ 284 h 696"/>
                  <a:gd name="T80" fmla="*/ 657 w 707"/>
                  <a:gd name="T81" fmla="*/ 263 h 696"/>
                  <a:gd name="T82" fmla="*/ 275 w 707"/>
                  <a:gd name="T83" fmla="*/ 10 h 696"/>
                  <a:gd name="T84" fmla="*/ 381 w 707"/>
                  <a:gd name="T85" fmla="*/ 28 h 696"/>
                  <a:gd name="T86" fmla="*/ 46 w 707"/>
                  <a:gd name="T87" fmla="*/ 429 h 69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7" h="696">
                    <a:moveTo>
                      <a:pt x="306" y="287"/>
                    </a:moveTo>
                    <a:cubicBezTo>
                      <a:pt x="313" y="290"/>
                      <a:pt x="316" y="299"/>
                      <a:pt x="313" y="306"/>
                    </a:cubicBezTo>
                    <a:cubicBezTo>
                      <a:pt x="309" y="313"/>
                      <a:pt x="301" y="316"/>
                      <a:pt x="294" y="313"/>
                    </a:cubicBezTo>
                    <a:cubicBezTo>
                      <a:pt x="287" y="310"/>
                      <a:pt x="283" y="301"/>
                      <a:pt x="287" y="294"/>
                    </a:cubicBezTo>
                    <a:cubicBezTo>
                      <a:pt x="290" y="287"/>
                      <a:pt x="298" y="284"/>
                      <a:pt x="306" y="287"/>
                    </a:cubicBezTo>
                    <a:close/>
                    <a:moveTo>
                      <a:pt x="476" y="305"/>
                    </a:moveTo>
                    <a:cubicBezTo>
                      <a:pt x="470" y="309"/>
                      <a:pt x="461" y="308"/>
                      <a:pt x="456" y="301"/>
                    </a:cubicBezTo>
                    <a:cubicBezTo>
                      <a:pt x="452" y="295"/>
                      <a:pt x="454" y="286"/>
                      <a:pt x="460" y="281"/>
                    </a:cubicBezTo>
                    <a:cubicBezTo>
                      <a:pt x="467" y="277"/>
                      <a:pt x="475" y="279"/>
                      <a:pt x="480" y="285"/>
                    </a:cubicBezTo>
                    <a:cubicBezTo>
                      <a:pt x="484" y="292"/>
                      <a:pt x="483" y="300"/>
                      <a:pt x="476" y="305"/>
                    </a:cubicBezTo>
                    <a:close/>
                    <a:moveTo>
                      <a:pt x="487" y="345"/>
                    </a:moveTo>
                    <a:cubicBezTo>
                      <a:pt x="479" y="346"/>
                      <a:pt x="472" y="341"/>
                      <a:pt x="470" y="334"/>
                    </a:cubicBezTo>
                    <a:cubicBezTo>
                      <a:pt x="469" y="326"/>
                      <a:pt x="473" y="318"/>
                      <a:pt x="481" y="317"/>
                    </a:cubicBezTo>
                    <a:cubicBezTo>
                      <a:pt x="489" y="315"/>
                      <a:pt x="496" y="320"/>
                      <a:pt x="498" y="328"/>
                    </a:cubicBezTo>
                    <a:cubicBezTo>
                      <a:pt x="500" y="335"/>
                      <a:pt x="495" y="343"/>
                      <a:pt x="487" y="345"/>
                    </a:cubicBezTo>
                    <a:close/>
                    <a:moveTo>
                      <a:pt x="481" y="385"/>
                    </a:moveTo>
                    <a:cubicBezTo>
                      <a:pt x="473" y="384"/>
                      <a:pt x="469" y="376"/>
                      <a:pt x="470" y="368"/>
                    </a:cubicBezTo>
                    <a:cubicBezTo>
                      <a:pt x="472" y="361"/>
                      <a:pt x="479" y="356"/>
                      <a:pt x="487" y="357"/>
                    </a:cubicBezTo>
                    <a:cubicBezTo>
                      <a:pt x="495" y="359"/>
                      <a:pt x="500" y="367"/>
                      <a:pt x="498" y="374"/>
                    </a:cubicBezTo>
                    <a:cubicBezTo>
                      <a:pt x="496" y="382"/>
                      <a:pt x="489" y="387"/>
                      <a:pt x="481" y="385"/>
                    </a:cubicBezTo>
                    <a:close/>
                    <a:moveTo>
                      <a:pt x="459" y="420"/>
                    </a:moveTo>
                    <a:cubicBezTo>
                      <a:pt x="452" y="415"/>
                      <a:pt x="451" y="406"/>
                      <a:pt x="456" y="400"/>
                    </a:cubicBezTo>
                    <a:cubicBezTo>
                      <a:pt x="461" y="394"/>
                      <a:pt x="470" y="392"/>
                      <a:pt x="476" y="397"/>
                    </a:cubicBezTo>
                    <a:cubicBezTo>
                      <a:pt x="482" y="402"/>
                      <a:pt x="483" y="411"/>
                      <a:pt x="478" y="417"/>
                    </a:cubicBezTo>
                    <a:cubicBezTo>
                      <a:pt x="474" y="423"/>
                      <a:pt x="465" y="425"/>
                      <a:pt x="459" y="420"/>
                    </a:cubicBezTo>
                    <a:close/>
                    <a:moveTo>
                      <a:pt x="423" y="441"/>
                    </a:moveTo>
                    <a:cubicBezTo>
                      <a:pt x="420" y="434"/>
                      <a:pt x="422" y="425"/>
                      <a:pt x="429" y="422"/>
                    </a:cubicBezTo>
                    <a:cubicBezTo>
                      <a:pt x="436" y="418"/>
                      <a:pt x="445" y="421"/>
                      <a:pt x="449" y="428"/>
                    </a:cubicBezTo>
                    <a:cubicBezTo>
                      <a:pt x="452" y="435"/>
                      <a:pt x="449" y="444"/>
                      <a:pt x="442" y="447"/>
                    </a:cubicBezTo>
                    <a:cubicBezTo>
                      <a:pt x="435" y="451"/>
                      <a:pt x="427" y="448"/>
                      <a:pt x="423" y="441"/>
                    </a:cubicBezTo>
                    <a:close/>
                    <a:moveTo>
                      <a:pt x="382" y="444"/>
                    </a:moveTo>
                    <a:cubicBezTo>
                      <a:pt x="382" y="436"/>
                      <a:pt x="388" y="430"/>
                      <a:pt x="396" y="430"/>
                    </a:cubicBezTo>
                    <a:cubicBezTo>
                      <a:pt x="404" y="430"/>
                      <a:pt x="410" y="436"/>
                      <a:pt x="410" y="444"/>
                    </a:cubicBezTo>
                    <a:cubicBezTo>
                      <a:pt x="411" y="452"/>
                      <a:pt x="404" y="458"/>
                      <a:pt x="396" y="458"/>
                    </a:cubicBezTo>
                    <a:cubicBezTo>
                      <a:pt x="389" y="458"/>
                      <a:pt x="382" y="452"/>
                      <a:pt x="382" y="444"/>
                    </a:cubicBezTo>
                    <a:close/>
                    <a:moveTo>
                      <a:pt x="343" y="431"/>
                    </a:moveTo>
                    <a:cubicBezTo>
                      <a:pt x="346" y="424"/>
                      <a:pt x="354" y="420"/>
                      <a:pt x="362" y="423"/>
                    </a:cubicBezTo>
                    <a:cubicBezTo>
                      <a:pt x="369" y="426"/>
                      <a:pt x="372" y="435"/>
                      <a:pt x="369" y="442"/>
                    </a:cubicBezTo>
                    <a:cubicBezTo>
                      <a:pt x="366" y="449"/>
                      <a:pt x="358" y="452"/>
                      <a:pt x="351" y="449"/>
                    </a:cubicBezTo>
                    <a:cubicBezTo>
                      <a:pt x="343" y="446"/>
                      <a:pt x="340" y="438"/>
                      <a:pt x="343" y="431"/>
                    </a:cubicBezTo>
                    <a:close/>
                    <a:moveTo>
                      <a:pt x="312" y="403"/>
                    </a:moveTo>
                    <a:cubicBezTo>
                      <a:pt x="318" y="398"/>
                      <a:pt x="327" y="398"/>
                      <a:pt x="332" y="403"/>
                    </a:cubicBezTo>
                    <a:cubicBezTo>
                      <a:pt x="338" y="409"/>
                      <a:pt x="338" y="418"/>
                      <a:pt x="332" y="424"/>
                    </a:cubicBezTo>
                    <a:cubicBezTo>
                      <a:pt x="327" y="429"/>
                      <a:pt x="318" y="429"/>
                      <a:pt x="312" y="424"/>
                    </a:cubicBezTo>
                    <a:cubicBezTo>
                      <a:pt x="307" y="418"/>
                      <a:pt x="307" y="409"/>
                      <a:pt x="312" y="403"/>
                    </a:cubicBezTo>
                    <a:close/>
                    <a:moveTo>
                      <a:pt x="335" y="259"/>
                    </a:moveTo>
                    <a:cubicBezTo>
                      <a:pt x="340" y="265"/>
                      <a:pt x="340" y="274"/>
                      <a:pt x="333" y="279"/>
                    </a:cubicBezTo>
                    <a:cubicBezTo>
                      <a:pt x="327" y="284"/>
                      <a:pt x="318" y="283"/>
                      <a:pt x="313" y="277"/>
                    </a:cubicBezTo>
                    <a:cubicBezTo>
                      <a:pt x="308" y="271"/>
                      <a:pt x="309" y="262"/>
                      <a:pt x="315" y="257"/>
                    </a:cubicBezTo>
                    <a:cubicBezTo>
                      <a:pt x="321" y="252"/>
                      <a:pt x="330" y="252"/>
                      <a:pt x="335" y="259"/>
                    </a:cubicBezTo>
                    <a:close/>
                    <a:moveTo>
                      <a:pt x="375" y="246"/>
                    </a:moveTo>
                    <a:cubicBezTo>
                      <a:pt x="376" y="254"/>
                      <a:pt x="372" y="261"/>
                      <a:pt x="364" y="263"/>
                    </a:cubicBezTo>
                    <a:cubicBezTo>
                      <a:pt x="357" y="265"/>
                      <a:pt x="349" y="260"/>
                      <a:pt x="347" y="253"/>
                    </a:cubicBezTo>
                    <a:cubicBezTo>
                      <a:pt x="345" y="245"/>
                      <a:pt x="350" y="237"/>
                      <a:pt x="357" y="236"/>
                    </a:cubicBezTo>
                    <a:cubicBezTo>
                      <a:pt x="365" y="234"/>
                      <a:pt x="373" y="238"/>
                      <a:pt x="375" y="246"/>
                    </a:cubicBezTo>
                    <a:close/>
                    <a:moveTo>
                      <a:pt x="416" y="251"/>
                    </a:moveTo>
                    <a:cubicBezTo>
                      <a:pt x="414" y="259"/>
                      <a:pt x="407" y="264"/>
                      <a:pt x="399" y="263"/>
                    </a:cubicBezTo>
                    <a:cubicBezTo>
                      <a:pt x="391" y="261"/>
                      <a:pt x="386" y="254"/>
                      <a:pt x="388" y="246"/>
                    </a:cubicBezTo>
                    <a:cubicBezTo>
                      <a:pt x="389" y="238"/>
                      <a:pt x="397" y="233"/>
                      <a:pt x="404" y="235"/>
                    </a:cubicBezTo>
                    <a:cubicBezTo>
                      <a:pt x="412" y="236"/>
                      <a:pt x="417" y="244"/>
                      <a:pt x="416" y="251"/>
                    </a:cubicBezTo>
                    <a:close/>
                    <a:moveTo>
                      <a:pt x="451" y="272"/>
                    </a:moveTo>
                    <a:cubicBezTo>
                      <a:pt x="447" y="279"/>
                      <a:pt x="438" y="280"/>
                      <a:pt x="431" y="276"/>
                    </a:cubicBezTo>
                    <a:cubicBezTo>
                      <a:pt x="425" y="272"/>
                      <a:pt x="423" y="263"/>
                      <a:pt x="427" y="256"/>
                    </a:cubicBezTo>
                    <a:cubicBezTo>
                      <a:pt x="432" y="250"/>
                      <a:pt x="441" y="248"/>
                      <a:pt x="447" y="252"/>
                    </a:cubicBezTo>
                    <a:cubicBezTo>
                      <a:pt x="454" y="257"/>
                      <a:pt x="455" y="266"/>
                      <a:pt x="451" y="272"/>
                    </a:cubicBezTo>
                    <a:close/>
                    <a:moveTo>
                      <a:pt x="294" y="367"/>
                    </a:moveTo>
                    <a:cubicBezTo>
                      <a:pt x="301" y="364"/>
                      <a:pt x="309" y="367"/>
                      <a:pt x="313" y="374"/>
                    </a:cubicBezTo>
                    <a:cubicBezTo>
                      <a:pt x="316" y="381"/>
                      <a:pt x="312" y="390"/>
                      <a:pt x="305" y="393"/>
                    </a:cubicBezTo>
                    <a:cubicBezTo>
                      <a:pt x="298" y="396"/>
                      <a:pt x="289" y="393"/>
                      <a:pt x="286" y="385"/>
                    </a:cubicBezTo>
                    <a:cubicBezTo>
                      <a:pt x="283" y="378"/>
                      <a:pt x="287" y="370"/>
                      <a:pt x="294" y="367"/>
                    </a:cubicBezTo>
                    <a:close/>
                    <a:moveTo>
                      <a:pt x="291" y="326"/>
                    </a:moveTo>
                    <a:cubicBezTo>
                      <a:pt x="299" y="326"/>
                      <a:pt x="305" y="332"/>
                      <a:pt x="305" y="340"/>
                    </a:cubicBezTo>
                    <a:cubicBezTo>
                      <a:pt x="305" y="348"/>
                      <a:pt x="299" y="354"/>
                      <a:pt x="291" y="354"/>
                    </a:cubicBezTo>
                    <a:cubicBezTo>
                      <a:pt x="283" y="354"/>
                      <a:pt x="277" y="348"/>
                      <a:pt x="277" y="340"/>
                    </a:cubicBezTo>
                    <a:cubicBezTo>
                      <a:pt x="277" y="332"/>
                      <a:pt x="283" y="326"/>
                      <a:pt x="291" y="326"/>
                    </a:cubicBezTo>
                    <a:close/>
                    <a:moveTo>
                      <a:pt x="343" y="290"/>
                    </a:moveTo>
                    <a:cubicBezTo>
                      <a:pt x="371" y="266"/>
                      <a:pt x="414" y="272"/>
                      <a:pt x="440" y="302"/>
                    </a:cubicBezTo>
                    <a:cubicBezTo>
                      <a:pt x="465" y="332"/>
                      <a:pt x="462" y="376"/>
                      <a:pt x="433" y="399"/>
                    </a:cubicBezTo>
                    <a:cubicBezTo>
                      <a:pt x="405" y="423"/>
                      <a:pt x="361" y="417"/>
                      <a:pt x="336" y="387"/>
                    </a:cubicBezTo>
                    <a:cubicBezTo>
                      <a:pt x="311" y="357"/>
                      <a:pt x="314" y="313"/>
                      <a:pt x="343" y="290"/>
                    </a:cubicBezTo>
                    <a:close/>
                    <a:moveTo>
                      <a:pt x="363" y="315"/>
                    </a:moveTo>
                    <a:cubicBezTo>
                      <a:pt x="379" y="302"/>
                      <a:pt x="402" y="305"/>
                      <a:pt x="416" y="321"/>
                    </a:cubicBezTo>
                    <a:cubicBezTo>
                      <a:pt x="429" y="338"/>
                      <a:pt x="428" y="361"/>
                      <a:pt x="412" y="374"/>
                    </a:cubicBezTo>
                    <a:cubicBezTo>
                      <a:pt x="397" y="387"/>
                      <a:pt x="374" y="384"/>
                      <a:pt x="360" y="368"/>
                    </a:cubicBezTo>
                    <a:cubicBezTo>
                      <a:pt x="346" y="351"/>
                      <a:pt x="348" y="328"/>
                      <a:pt x="363" y="315"/>
                    </a:cubicBezTo>
                    <a:close/>
                    <a:moveTo>
                      <a:pt x="160" y="635"/>
                    </a:moveTo>
                    <a:cubicBezTo>
                      <a:pt x="175" y="660"/>
                      <a:pt x="205" y="679"/>
                      <a:pt x="248" y="690"/>
                    </a:cubicBezTo>
                    <a:cubicBezTo>
                      <a:pt x="280" y="696"/>
                      <a:pt x="308" y="694"/>
                      <a:pt x="331" y="688"/>
                    </a:cubicBezTo>
                    <a:cubicBezTo>
                      <a:pt x="291" y="659"/>
                      <a:pt x="244" y="640"/>
                      <a:pt x="194" y="636"/>
                    </a:cubicBezTo>
                    <a:cubicBezTo>
                      <a:pt x="182" y="635"/>
                      <a:pt x="171" y="634"/>
                      <a:pt x="160" y="635"/>
                    </a:cubicBezTo>
                    <a:close/>
                    <a:moveTo>
                      <a:pt x="360" y="675"/>
                    </a:moveTo>
                    <a:cubicBezTo>
                      <a:pt x="387" y="658"/>
                      <a:pt x="398" y="628"/>
                      <a:pt x="382" y="592"/>
                    </a:cubicBezTo>
                    <a:cubicBezTo>
                      <a:pt x="356" y="522"/>
                      <a:pt x="385" y="512"/>
                      <a:pt x="391" y="502"/>
                    </a:cubicBezTo>
                    <a:cubicBezTo>
                      <a:pt x="410" y="579"/>
                      <a:pt x="463" y="616"/>
                      <a:pt x="526" y="616"/>
                    </a:cubicBezTo>
                    <a:cubicBezTo>
                      <a:pt x="545" y="575"/>
                      <a:pt x="573" y="538"/>
                      <a:pt x="608" y="509"/>
                    </a:cubicBezTo>
                    <a:cubicBezTo>
                      <a:pt x="633" y="488"/>
                      <a:pt x="661" y="472"/>
                      <a:pt x="690" y="460"/>
                    </a:cubicBezTo>
                    <a:cubicBezTo>
                      <a:pt x="687" y="415"/>
                      <a:pt x="660" y="375"/>
                      <a:pt x="608" y="368"/>
                    </a:cubicBezTo>
                    <a:cubicBezTo>
                      <a:pt x="560" y="366"/>
                      <a:pt x="518" y="380"/>
                      <a:pt x="517" y="358"/>
                    </a:cubicBezTo>
                    <a:cubicBezTo>
                      <a:pt x="579" y="346"/>
                      <a:pt x="626" y="328"/>
                      <a:pt x="657" y="304"/>
                    </a:cubicBezTo>
                    <a:cubicBezTo>
                      <a:pt x="650" y="296"/>
                      <a:pt x="642" y="288"/>
                      <a:pt x="636" y="280"/>
                    </a:cubicBezTo>
                    <a:cubicBezTo>
                      <a:pt x="587" y="222"/>
                      <a:pt x="563" y="147"/>
                      <a:pt x="567" y="72"/>
                    </a:cubicBezTo>
                    <a:cubicBezTo>
                      <a:pt x="527" y="78"/>
                      <a:pt x="486" y="111"/>
                      <a:pt x="452" y="175"/>
                    </a:cubicBezTo>
                    <a:cubicBezTo>
                      <a:pt x="443" y="116"/>
                      <a:pt x="425" y="75"/>
                      <a:pt x="402" y="49"/>
                    </a:cubicBezTo>
                    <a:cubicBezTo>
                      <a:pt x="352" y="74"/>
                      <a:pt x="296" y="84"/>
                      <a:pt x="239" y="79"/>
                    </a:cubicBezTo>
                    <a:cubicBezTo>
                      <a:pt x="226" y="78"/>
                      <a:pt x="214" y="76"/>
                      <a:pt x="202" y="73"/>
                    </a:cubicBezTo>
                    <a:cubicBezTo>
                      <a:pt x="182" y="117"/>
                      <a:pt x="195" y="172"/>
                      <a:pt x="256" y="207"/>
                    </a:cubicBezTo>
                    <a:cubicBezTo>
                      <a:pt x="251" y="244"/>
                      <a:pt x="134" y="172"/>
                      <a:pt x="58" y="233"/>
                    </a:cubicBezTo>
                    <a:cubicBezTo>
                      <a:pt x="78" y="281"/>
                      <a:pt x="87" y="333"/>
                      <a:pt x="82" y="385"/>
                    </a:cubicBezTo>
                    <a:cubicBezTo>
                      <a:pt x="80" y="405"/>
                      <a:pt x="76" y="424"/>
                      <a:pt x="71" y="443"/>
                    </a:cubicBezTo>
                    <a:cubicBezTo>
                      <a:pt x="109" y="459"/>
                      <a:pt x="161" y="452"/>
                      <a:pt x="212" y="414"/>
                    </a:cubicBezTo>
                    <a:cubicBezTo>
                      <a:pt x="226" y="402"/>
                      <a:pt x="237" y="416"/>
                      <a:pt x="217" y="434"/>
                    </a:cubicBezTo>
                    <a:cubicBezTo>
                      <a:pt x="161" y="501"/>
                      <a:pt x="138" y="561"/>
                      <a:pt x="149" y="608"/>
                    </a:cubicBezTo>
                    <a:cubicBezTo>
                      <a:pt x="164" y="607"/>
                      <a:pt x="180" y="607"/>
                      <a:pt x="196" y="608"/>
                    </a:cubicBezTo>
                    <a:cubicBezTo>
                      <a:pt x="257" y="614"/>
                      <a:pt x="313" y="638"/>
                      <a:pt x="360" y="675"/>
                    </a:cubicBezTo>
                    <a:close/>
                    <a:moveTo>
                      <a:pt x="558" y="613"/>
                    </a:moveTo>
                    <a:cubicBezTo>
                      <a:pt x="579" y="609"/>
                      <a:pt x="600" y="602"/>
                      <a:pt x="622" y="591"/>
                    </a:cubicBezTo>
                    <a:cubicBezTo>
                      <a:pt x="661" y="569"/>
                      <a:pt x="683" y="530"/>
                      <a:pt x="689" y="491"/>
                    </a:cubicBezTo>
                    <a:cubicBezTo>
                      <a:pt x="667" y="501"/>
                      <a:pt x="645" y="514"/>
                      <a:pt x="626" y="530"/>
                    </a:cubicBezTo>
                    <a:cubicBezTo>
                      <a:pt x="598" y="553"/>
                      <a:pt x="575" y="581"/>
                      <a:pt x="558" y="613"/>
                    </a:cubicBezTo>
                    <a:close/>
                    <a:moveTo>
                      <a:pt x="677" y="284"/>
                    </a:moveTo>
                    <a:cubicBezTo>
                      <a:pt x="701" y="254"/>
                      <a:pt x="707" y="217"/>
                      <a:pt x="692" y="170"/>
                    </a:cubicBezTo>
                    <a:cubicBezTo>
                      <a:pt x="669" y="113"/>
                      <a:pt x="634" y="79"/>
                      <a:pt x="594" y="72"/>
                    </a:cubicBezTo>
                    <a:cubicBezTo>
                      <a:pt x="590" y="141"/>
                      <a:pt x="613" y="209"/>
                      <a:pt x="657" y="263"/>
                    </a:cubicBezTo>
                    <a:cubicBezTo>
                      <a:pt x="663" y="270"/>
                      <a:pt x="670" y="278"/>
                      <a:pt x="677" y="284"/>
                    </a:cubicBezTo>
                    <a:close/>
                    <a:moveTo>
                      <a:pt x="381" y="28"/>
                    </a:moveTo>
                    <a:cubicBezTo>
                      <a:pt x="347" y="3"/>
                      <a:pt x="308" y="0"/>
                      <a:pt x="275" y="10"/>
                    </a:cubicBezTo>
                    <a:cubicBezTo>
                      <a:pt x="251" y="18"/>
                      <a:pt x="232" y="31"/>
                      <a:pt x="217" y="48"/>
                    </a:cubicBezTo>
                    <a:cubicBezTo>
                      <a:pt x="225" y="50"/>
                      <a:pt x="233" y="51"/>
                      <a:pt x="242" y="51"/>
                    </a:cubicBezTo>
                    <a:cubicBezTo>
                      <a:pt x="290" y="56"/>
                      <a:pt x="338" y="48"/>
                      <a:pt x="381" y="28"/>
                    </a:cubicBezTo>
                    <a:close/>
                    <a:moveTo>
                      <a:pt x="37" y="255"/>
                    </a:moveTo>
                    <a:cubicBezTo>
                      <a:pt x="26" y="269"/>
                      <a:pt x="17" y="288"/>
                      <a:pt x="10" y="311"/>
                    </a:cubicBezTo>
                    <a:cubicBezTo>
                      <a:pt x="0" y="364"/>
                      <a:pt x="16" y="405"/>
                      <a:pt x="46" y="429"/>
                    </a:cubicBezTo>
                    <a:cubicBezTo>
                      <a:pt x="50" y="414"/>
                      <a:pt x="53" y="398"/>
                      <a:pt x="55" y="382"/>
                    </a:cubicBezTo>
                    <a:cubicBezTo>
                      <a:pt x="59" y="339"/>
                      <a:pt x="53" y="295"/>
                      <a:pt x="37" y="255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47"/>
              <p:cNvSpPr>
                <a:spLocks noEditPoints="1"/>
              </p:cNvSpPr>
              <p:nvPr/>
            </p:nvSpPr>
            <p:spPr bwMode="auto">
              <a:xfrm>
                <a:off x="5824014" y="4492368"/>
                <a:ext cx="165771" cy="164109"/>
              </a:xfrm>
              <a:custGeom>
                <a:gdLst>
                  <a:gd name="T0" fmla="*/ 119 w 211"/>
                  <a:gd name="T1" fmla="*/ 199 h 209"/>
                  <a:gd name="T2" fmla="*/ 24 w 211"/>
                  <a:gd name="T3" fmla="*/ 107 h 209"/>
                  <a:gd name="T4" fmla="*/ 122 w 211"/>
                  <a:gd name="T5" fmla="*/ 168 h 209"/>
                  <a:gd name="T6" fmla="*/ 119 w 211"/>
                  <a:gd name="T7" fmla="*/ 199 h 209"/>
                  <a:gd name="T8" fmla="*/ 63 w 211"/>
                  <a:gd name="T9" fmla="*/ 59 h 209"/>
                  <a:gd name="T10" fmla="*/ 156 w 211"/>
                  <a:gd name="T11" fmla="*/ 176 h 209"/>
                  <a:gd name="T12" fmla="*/ 63 w 211"/>
                  <a:gd name="T13" fmla="*/ 59 h 20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209">
                    <a:moveTo>
                      <a:pt x="119" y="199"/>
                    </a:moveTo>
                    <a:cubicBezTo>
                      <a:pt x="72" y="209"/>
                      <a:pt x="0" y="170"/>
                      <a:pt x="24" y="107"/>
                    </a:cubicBezTo>
                    <a:cubicBezTo>
                      <a:pt x="59" y="89"/>
                      <a:pt x="78" y="153"/>
                      <a:pt x="122" y="168"/>
                    </a:cubicBezTo>
                    <a:cubicBezTo>
                      <a:pt x="139" y="180"/>
                      <a:pt x="141" y="186"/>
                      <a:pt x="119" y="199"/>
                    </a:cubicBezTo>
                    <a:close/>
                    <a:moveTo>
                      <a:pt x="63" y="59"/>
                    </a:moveTo>
                    <a:cubicBezTo>
                      <a:pt x="123" y="0"/>
                      <a:pt x="211" y="113"/>
                      <a:pt x="156" y="176"/>
                    </a:cubicBezTo>
                    <a:cubicBezTo>
                      <a:pt x="124" y="127"/>
                      <a:pt x="65" y="135"/>
                      <a:pt x="63" y="59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48"/>
              <p:cNvSpPr>
                <a:spLocks noEditPoints="1"/>
              </p:cNvSpPr>
              <p:nvPr/>
            </p:nvSpPr>
            <p:spPr bwMode="auto">
              <a:xfrm>
                <a:off x="5827337" y="4301682"/>
                <a:ext cx="268422" cy="222245"/>
              </a:xfrm>
              <a:custGeom>
                <a:gdLst>
                  <a:gd name="T0" fmla="*/ 183 w 342"/>
                  <a:gd name="T1" fmla="*/ 197 h 283"/>
                  <a:gd name="T2" fmla="*/ 139 w 342"/>
                  <a:gd name="T3" fmla="*/ 274 h 283"/>
                  <a:gd name="T4" fmla="*/ 183 w 342"/>
                  <a:gd name="T5" fmla="*/ 197 h 283"/>
                  <a:gd name="T6" fmla="*/ 212 w 342"/>
                  <a:gd name="T7" fmla="*/ 264 h 283"/>
                  <a:gd name="T8" fmla="*/ 247 w 342"/>
                  <a:gd name="T9" fmla="*/ 61 h 283"/>
                  <a:gd name="T10" fmla="*/ 212 w 342"/>
                  <a:gd name="T11" fmla="*/ 264 h 283"/>
                  <a:gd name="T12" fmla="*/ 105 w 342"/>
                  <a:gd name="T13" fmla="*/ 222 h 283"/>
                  <a:gd name="T14" fmla="*/ 184 w 342"/>
                  <a:gd name="T15" fmla="*/ 48 h 283"/>
                  <a:gd name="T16" fmla="*/ 105 w 342"/>
                  <a:gd name="T17" fmla="*/ 222 h 28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2" h="283">
                    <a:moveTo>
                      <a:pt x="183" y="197"/>
                    </a:moveTo>
                    <a:cubicBezTo>
                      <a:pt x="202" y="242"/>
                      <a:pt x="171" y="283"/>
                      <a:pt x="139" y="274"/>
                    </a:cubicBezTo>
                    <a:cubicBezTo>
                      <a:pt x="124" y="261"/>
                      <a:pt x="153" y="222"/>
                      <a:pt x="183" y="197"/>
                    </a:cubicBezTo>
                    <a:close/>
                    <a:moveTo>
                      <a:pt x="212" y="264"/>
                    </a:moveTo>
                    <a:cubicBezTo>
                      <a:pt x="231" y="204"/>
                      <a:pt x="169" y="113"/>
                      <a:pt x="247" y="61"/>
                    </a:cubicBezTo>
                    <a:cubicBezTo>
                      <a:pt x="342" y="74"/>
                      <a:pt x="309" y="230"/>
                      <a:pt x="212" y="264"/>
                    </a:cubicBezTo>
                    <a:close/>
                    <a:moveTo>
                      <a:pt x="105" y="222"/>
                    </a:moveTo>
                    <a:cubicBezTo>
                      <a:pt x="0" y="144"/>
                      <a:pt x="143" y="0"/>
                      <a:pt x="184" y="48"/>
                    </a:cubicBezTo>
                    <a:cubicBezTo>
                      <a:pt x="149" y="111"/>
                      <a:pt x="197" y="188"/>
                      <a:pt x="105" y="22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49"/>
              <p:cNvSpPr>
                <a:spLocks noEditPoints="1"/>
              </p:cNvSpPr>
              <p:nvPr/>
            </p:nvSpPr>
            <p:spPr bwMode="auto">
              <a:xfrm>
                <a:off x="6518988" y="3302077"/>
                <a:ext cx="271744" cy="238856"/>
              </a:xfrm>
              <a:custGeom>
                <a:gdLst>
                  <a:gd name="T0" fmla="*/ 171 w 346"/>
                  <a:gd name="T1" fmla="*/ 114 h 304"/>
                  <a:gd name="T2" fmla="*/ 126 w 346"/>
                  <a:gd name="T3" fmla="*/ 6 h 304"/>
                  <a:gd name="T4" fmla="*/ 171 w 346"/>
                  <a:gd name="T5" fmla="*/ 114 h 304"/>
                  <a:gd name="T6" fmla="*/ 107 w 346"/>
                  <a:gd name="T7" fmla="*/ 51 h 304"/>
                  <a:gd name="T8" fmla="*/ 183 w 346"/>
                  <a:gd name="T9" fmla="*/ 272 h 304"/>
                  <a:gd name="T10" fmla="*/ 134 w 346"/>
                  <a:gd name="T11" fmla="*/ 124 h 304"/>
                  <a:gd name="T12" fmla="*/ 107 w 346"/>
                  <a:gd name="T13" fmla="*/ 51 h 304"/>
                  <a:gd name="T14" fmla="*/ 184 w 346"/>
                  <a:gd name="T15" fmla="*/ 28 h 304"/>
                  <a:gd name="T16" fmla="*/ 250 w 346"/>
                  <a:gd name="T17" fmla="*/ 263 h 304"/>
                  <a:gd name="T18" fmla="*/ 200 w 346"/>
                  <a:gd name="T19" fmla="*/ 184 h 304"/>
                  <a:gd name="T20" fmla="*/ 184 w 346"/>
                  <a:gd name="T21" fmla="*/ 28 h 3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6" h="304">
                    <a:moveTo>
                      <a:pt x="171" y="114"/>
                    </a:moveTo>
                    <a:cubicBezTo>
                      <a:pt x="204" y="55"/>
                      <a:pt x="150" y="0"/>
                      <a:pt x="126" y="6"/>
                    </a:cubicBezTo>
                    <a:cubicBezTo>
                      <a:pt x="129" y="34"/>
                      <a:pt x="145" y="126"/>
                      <a:pt x="171" y="114"/>
                    </a:cubicBezTo>
                    <a:close/>
                    <a:moveTo>
                      <a:pt x="107" y="51"/>
                    </a:moveTo>
                    <a:cubicBezTo>
                      <a:pt x="0" y="154"/>
                      <a:pt x="64" y="304"/>
                      <a:pt x="183" y="272"/>
                    </a:cubicBezTo>
                    <a:cubicBezTo>
                      <a:pt x="176" y="236"/>
                      <a:pt x="141" y="210"/>
                      <a:pt x="134" y="124"/>
                    </a:cubicBezTo>
                    <a:cubicBezTo>
                      <a:pt x="129" y="88"/>
                      <a:pt x="121" y="62"/>
                      <a:pt x="107" y="51"/>
                    </a:cubicBezTo>
                    <a:close/>
                    <a:moveTo>
                      <a:pt x="184" y="28"/>
                    </a:moveTo>
                    <a:cubicBezTo>
                      <a:pt x="340" y="63"/>
                      <a:pt x="346" y="217"/>
                      <a:pt x="250" y="263"/>
                    </a:cubicBezTo>
                    <a:cubicBezTo>
                      <a:pt x="196" y="281"/>
                      <a:pt x="183" y="237"/>
                      <a:pt x="200" y="184"/>
                    </a:cubicBezTo>
                    <a:cubicBezTo>
                      <a:pt x="230" y="90"/>
                      <a:pt x="209" y="67"/>
                      <a:pt x="184" y="2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2"/>
              <p:cNvSpPr/>
              <p:nvPr/>
            </p:nvSpPr>
            <p:spPr bwMode="auto">
              <a:xfrm>
                <a:off x="5433009" y="3968813"/>
                <a:ext cx="118597" cy="109960"/>
              </a:xfrm>
              <a:custGeom>
                <a:gdLst>
                  <a:gd name="T0" fmla="*/ 60 w 151"/>
                  <a:gd name="T1" fmla="*/ 136 h 140"/>
                  <a:gd name="T2" fmla="*/ 93 w 151"/>
                  <a:gd name="T3" fmla="*/ 2 h 140"/>
                  <a:gd name="T4" fmla="*/ 133 w 151"/>
                  <a:gd name="T5" fmla="*/ 63 h 140"/>
                  <a:gd name="T6" fmla="*/ 88 w 151"/>
                  <a:gd name="T7" fmla="*/ 113 h 140"/>
                  <a:gd name="T8" fmla="*/ 60 w 151"/>
                  <a:gd name="T9" fmla="*/ 136 h 14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40">
                    <a:moveTo>
                      <a:pt x="60" y="136"/>
                    </a:moveTo>
                    <a:cubicBezTo>
                      <a:pt x="0" y="111"/>
                      <a:pt x="38" y="10"/>
                      <a:pt x="93" y="2"/>
                    </a:cubicBezTo>
                    <a:cubicBezTo>
                      <a:pt x="119" y="0"/>
                      <a:pt x="122" y="49"/>
                      <a:pt x="133" y="63"/>
                    </a:cubicBezTo>
                    <a:cubicBezTo>
                      <a:pt x="151" y="101"/>
                      <a:pt x="124" y="140"/>
                      <a:pt x="88" y="113"/>
                    </a:cubicBezTo>
                    <a:cubicBezTo>
                      <a:pt x="70" y="98"/>
                      <a:pt x="65" y="125"/>
                      <a:pt x="60" y="13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53"/>
              <p:cNvSpPr>
                <a:spLocks noEditPoints="1"/>
              </p:cNvSpPr>
              <p:nvPr/>
            </p:nvSpPr>
            <p:spPr bwMode="auto">
              <a:xfrm>
                <a:off x="4605486" y="3735605"/>
                <a:ext cx="224571" cy="225235"/>
              </a:xfrm>
              <a:custGeom>
                <a:gdLst>
                  <a:gd name="T0" fmla="*/ 91 w 286"/>
                  <a:gd name="T1" fmla="*/ 218 h 287"/>
                  <a:gd name="T2" fmla="*/ 155 w 286"/>
                  <a:gd name="T3" fmla="*/ 22 h 287"/>
                  <a:gd name="T4" fmla="*/ 91 w 286"/>
                  <a:gd name="T5" fmla="*/ 218 h 287"/>
                  <a:gd name="T6" fmla="*/ 227 w 286"/>
                  <a:gd name="T7" fmla="*/ 73 h 287"/>
                  <a:gd name="T8" fmla="*/ 147 w 286"/>
                  <a:gd name="T9" fmla="*/ 218 h 287"/>
                  <a:gd name="T10" fmla="*/ 276 w 286"/>
                  <a:gd name="T11" fmla="*/ 185 h 287"/>
                  <a:gd name="T12" fmla="*/ 227 w 286"/>
                  <a:gd name="T13" fmla="*/ 73 h 287"/>
                  <a:gd name="T14" fmla="*/ 172 w 286"/>
                  <a:gd name="T15" fmla="*/ 112 h 287"/>
                  <a:gd name="T16" fmla="*/ 180 w 286"/>
                  <a:gd name="T17" fmla="*/ 29 h 287"/>
                  <a:gd name="T18" fmla="*/ 172 w 286"/>
                  <a:gd name="T19" fmla="*/ 112 h 28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287">
                    <a:moveTo>
                      <a:pt x="91" y="218"/>
                    </a:moveTo>
                    <a:cubicBezTo>
                      <a:pt x="0" y="137"/>
                      <a:pt x="105" y="0"/>
                      <a:pt x="155" y="22"/>
                    </a:cubicBezTo>
                    <a:cubicBezTo>
                      <a:pt x="132" y="100"/>
                      <a:pt x="192" y="154"/>
                      <a:pt x="91" y="218"/>
                    </a:cubicBezTo>
                    <a:close/>
                    <a:moveTo>
                      <a:pt x="227" y="73"/>
                    </a:moveTo>
                    <a:cubicBezTo>
                      <a:pt x="189" y="108"/>
                      <a:pt x="226" y="167"/>
                      <a:pt x="147" y="218"/>
                    </a:cubicBezTo>
                    <a:cubicBezTo>
                      <a:pt x="150" y="258"/>
                      <a:pt x="257" y="287"/>
                      <a:pt x="276" y="185"/>
                    </a:cubicBezTo>
                    <a:cubicBezTo>
                      <a:pt x="286" y="106"/>
                      <a:pt x="246" y="66"/>
                      <a:pt x="227" y="73"/>
                    </a:cubicBezTo>
                    <a:close/>
                    <a:moveTo>
                      <a:pt x="172" y="112"/>
                    </a:moveTo>
                    <a:cubicBezTo>
                      <a:pt x="164" y="72"/>
                      <a:pt x="178" y="54"/>
                      <a:pt x="180" y="29"/>
                    </a:cubicBezTo>
                    <a:cubicBezTo>
                      <a:pt x="213" y="33"/>
                      <a:pt x="241" y="44"/>
                      <a:pt x="172" y="112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55"/>
              <p:cNvSpPr>
                <a:spLocks noEditPoints="1"/>
              </p:cNvSpPr>
              <p:nvPr/>
            </p:nvSpPr>
            <p:spPr bwMode="auto">
              <a:xfrm>
                <a:off x="4684551" y="4080101"/>
                <a:ext cx="545148" cy="550464"/>
              </a:xfrm>
              <a:custGeom>
                <a:gdLst>
                  <a:gd name="T0" fmla="*/ 315 w 694"/>
                  <a:gd name="T1" fmla="*/ 281 h 701"/>
                  <a:gd name="T2" fmla="*/ 277 w 694"/>
                  <a:gd name="T3" fmla="*/ 459 h 701"/>
                  <a:gd name="T4" fmla="*/ 256 w 694"/>
                  <a:gd name="T5" fmla="*/ 460 h 701"/>
                  <a:gd name="T6" fmla="*/ 306 w 694"/>
                  <a:gd name="T7" fmla="*/ 458 h 701"/>
                  <a:gd name="T8" fmla="*/ 314 w 694"/>
                  <a:gd name="T9" fmla="*/ 477 h 701"/>
                  <a:gd name="T10" fmla="*/ 327 w 694"/>
                  <a:gd name="T11" fmla="*/ 479 h 701"/>
                  <a:gd name="T12" fmla="*/ 393 w 694"/>
                  <a:gd name="T13" fmla="*/ 461 h 701"/>
                  <a:gd name="T14" fmla="*/ 387 w 694"/>
                  <a:gd name="T15" fmla="*/ 480 h 701"/>
                  <a:gd name="T16" fmla="*/ 399 w 694"/>
                  <a:gd name="T17" fmla="*/ 433 h 701"/>
                  <a:gd name="T18" fmla="*/ 419 w 694"/>
                  <a:gd name="T19" fmla="*/ 430 h 701"/>
                  <a:gd name="T20" fmla="*/ 424 w 694"/>
                  <a:gd name="T21" fmla="*/ 418 h 701"/>
                  <a:gd name="T22" fmla="*/ 423 w 694"/>
                  <a:gd name="T23" fmla="*/ 349 h 701"/>
                  <a:gd name="T24" fmla="*/ 440 w 694"/>
                  <a:gd name="T25" fmla="*/ 360 h 701"/>
                  <a:gd name="T26" fmla="*/ 398 w 694"/>
                  <a:gd name="T27" fmla="*/ 334 h 701"/>
                  <a:gd name="T28" fmla="*/ 401 w 694"/>
                  <a:gd name="T29" fmla="*/ 314 h 701"/>
                  <a:gd name="T30" fmla="*/ 276 w 694"/>
                  <a:gd name="T31" fmla="*/ 294 h 701"/>
                  <a:gd name="T32" fmla="*/ 235 w 694"/>
                  <a:gd name="T33" fmla="*/ 350 h 701"/>
                  <a:gd name="T34" fmla="*/ 228 w 694"/>
                  <a:gd name="T35" fmla="*/ 331 h 701"/>
                  <a:gd name="T36" fmla="*/ 248 w 694"/>
                  <a:gd name="T37" fmla="*/ 376 h 701"/>
                  <a:gd name="T38" fmla="*/ 234 w 694"/>
                  <a:gd name="T39" fmla="*/ 391 h 701"/>
                  <a:gd name="T40" fmla="*/ 237 w 694"/>
                  <a:gd name="T41" fmla="*/ 403 h 701"/>
                  <a:gd name="T42" fmla="*/ 368 w 694"/>
                  <a:gd name="T43" fmla="*/ 290 h 701"/>
                  <a:gd name="T44" fmla="*/ 387 w 694"/>
                  <a:gd name="T45" fmla="*/ 286 h 701"/>
                  <a:gd name="T46" fmla="*/ 339 w 694"/>
                  <a:gd name="T47" fmla="*/ 297 h 701"/>
                  <a:gd name="T48" fmla="*/ 328 w 694"/>
                  <a:gd name="T49" fmla="*/ 280 h 701"/>
                  <a:gd name="T50" fmla="*/ 377 w 694"/>
                  <a:gd name="T51" fmla="*/ 433 h 701"/>
                  <a:gd name="T52" fmla="*/ 305 w 694"/>
                  <a:gd name="T53" fmla="*/ 350 h 701"/>
                  <a:gd name="T54" fmla="*/ 358 w 694"/>
                  <a:gd name="T55" fmla="*/ 355 h 701"/>
                  <a:gd name="T56" fmla="*/ 694 w 694"/>
                  <a:gd name="T57" fmla="*/ 298 h 701"/>
                  <a:gd name="T58" fmla="*/ 654 w 694"/>
                  <a:gd name="T59" fmla="*/ 202 h 701"/>
                  <a:gd name="T60" fmla="*/ 485 w 694"/>
                  <a:gd name="T61" fmla="*/ 408 h 701"/>
                  <a:gd name="T62" fmla="*/ 395 w 694"/>
                  <a:gd name="T63" fmla="*/ 696 h 701"/>
                  <a:gd name="T64" fmla="*/ 245 w 694"/>
                  <a:gd name="T65" fmla="*/ 638 h 701"/>
                  <a:gd name="T66" fmla="*/ 152 w 694"/>
                  <a:gd name="T67" fmla="*/ 414 h 701"/>
                  <a:gd name="T68" fmla="*/ 93 w 694"/>
                  <a:gd name="T69" fmla="*/ 150 h 701"/>
                  <a:gd name="T70" fmla="*/ 421 w 694"/>
                  <a:gd name="T71" fmla="*/ 84 h 701"/>
                  <a:gd name="T72" fmla="*/ 446 w 694"/>
                  <a:gd name="T73" fmla="*/ 225 h 701"/>
                  <a:gd name="T74" fmla="*/ 661 w 694"/>
                  <a:gd name="T75" fmla="*/ 406 h 701"/>
                  <a:gd name="T76" fmla="*/ 425 w 694"/>
                  <a:gd name="T77" fmla="*/ 700 h 701"/>
                  <a:gd name="T78" fmla="*/ 223 w 694"/>
                  <a:gd name="T79" fmla="*/ 654 h 701"/>
                  <a:gd name="T80" fmla="*/ 205 w 694"/>
                  <a:gd name="T81" fmla="*/ 631 h 701"/>
                  <a:gd name="T82" fmla="*/ 19 w 694"/>
                  <a:gd name="T83" fmla="*/ 212 h 701"/>
                  <a:gd name="T84" fmla="*/ 20 w 694"/>
                  <a:gd name="T85" fmla="*/ 320 h 701"/>
                  <a:gd name="T86" fmla="*/ 470 w 694"/>
                  <a:gd name="T87" fmla="*/ 56 h 70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94" h="701">
                    <a:moveTo>
                      <a:pt x="287" y="288"/>
                    </a:moveTo>
                    <a:cubicBezTo>
                      <a:pt x="289" y="296"/>
                      <a:pt x="297" y="300"/>
                      <a:pt x="305" y="298"/>
                    </a:cubicBezTo>
                    <a:cubicBezTo>
                      <a:pt x="312" y="296"/>
                      <a:pt x="317" y="288"/>
                      <a:pt x="315" y="281"/>
                    </a:cubicBezTo>
                    <a:cubicBezTo>
                      <a:pt x="313" y="273"/>
                      <a:pt x="305" y="269"/>
                      <a:pt x="297" y="271"/>
                    </a:cubicBezTo>
                    <a:cubicBezTo>
                      <a:pt x="290" y="273"/>
                      <a:pt x="285" y="281"/>
                      <a:pt x="287" y="288"/>
                    </a:cubicBezTo>
                    <a:close/>
                    <a:moveTo>
                      <a:pt x="277" y="459"/>
                    </a:moveTo>
                    <a:cubicBezTo>
                      <a:pt x="282" y="454"/>
                      <a:pt x="282" y="445"/>
                      <a:pt x="276" y="439"/>
                    </a:cubicBezTo>
                    <a:cubicBezTo>
                      <a:pt x="270" y="434"/>
                      <a:pt x="261" y="434"/>
                      <a:pt x="256" y="440"/>
                    </a:cubicBezTo>
                    <a:cubicBezTo>
                      <a:pt x="251" y="445"/>
                      <a:pt x="251" y="454"/>
                      <a:pt x="256" y="460"/>
                    </a:cubicBezTo>
                    <a:cubicBezTo>
                      <a:pt x="262" y="465"/>
                      <a:pt x="271" y="465"/>
                      <a:pt x="277" y="459"/>
                    </a:cubicBezTo>
                    <a:close/>
                    <a:moveTo>
                      <a:pt x="314" y="477"/>
                    </a:moveTo>
                    <a:cubicBezTo>
                      <a:pt x="317" y="469"/>
                      <a:pt x="313" y="461"/>
                      <a:pt x="306" y="458"/>
                    </a:cubicBezTo>
                    <a:cubicBezTo>
                      <a:pt x="298" y="455"/>
                      <a:pt x="290" y="459"/>
                      <a:pt x="287" y="466"/>
                    </a:cubicBezTo>
                    <a:cubicBezTo>
                      <a:pt x="285" y="474"/>
                      <a:pt x="288" y="482"/>
                      <a:pt x="295" y="485"/>
                    </a:cubicBezTo>
                    <a:cubicBezTo>
                      <a:pt x="303" y="488"/>
                      <a:pt x="311" y="484"/>
                      <a:pt x="314" y="477"/>
                    </a:cubicBezTo>
                    <a:close/>
                    <a:moveTo>
                      <a:pt x="355" y="478"/>
                    </a:moveTo>
                    <a:cubicBezTo>
                      <a:pt x="355" y="470"/>
                      <a:pt x="348" y="464"/>
                      <a:pt x="340" y="464"/>
                    </a:cubicBezTo>
                    <a:cubicBezTo>
                      <a:pt x="332" y="464"/>
                      <a:pt x="326" y="471"/>
                      <a:pt x="327" y="479"/>
                    </a:cubicBezTo>
                    <a:cubicBezTo>
                      <a:pt x="327" y="487"/>
                      <a:pt x="334" y="493"/>
                      <a:pt x="341" y="492"/>
                    </a:cubicBezTo>
                    <a:cubicBezTo>
                      <a:pt x="349" y="492"/>
                      <a:pt x="355" y="485"/>
                      <a:pt x="355" y="478"/>
                    </a:cubicBezTo>
                    <a:close/>
                    <a:moveTo>
                      <a:pt x="393" y="461"/>
                    </a:moveTo>
                    <a:cubicBezTo>
                      <a:pt x="389" y="454"/>
                      <a:pt x="380" y="451"/>
                      <a:pt x="374" y="455"/>
                    </a:cubicBezTo>
                    <a:cubicBezTo>
                      <a:pt x="367" y="459"/>
                      <a:pt x="364" y="467"/>
                      <a:pt x="368" y="474"/>
                    </a:cubicBezTo>
                    <a:cubicBezTo>
                      <a:pt x="371" y="481"/>
                      <a:pt x="380" y="484"/>
                      <a:pt x="387" y="480"/>
                    </a:cubicBezTo>
                    <a:cubicBezTo>
                      <a:pt x="394" y="477"/>
                      <a:pt x="396" y="468"/>
                      <a:pt x="393" y="461"/>
                    </a:cubicBezTo>
                    <a:close/>
                    <a:moveTo>
                      <a:pt x="419" y="430"/>
                    </a:moveTo>
                    <a:cubicBezTo>
                      <a:pt x="413" y="425"/>
                      <a:pt x="404" y="426"/>
                      <a:pt x="399" y="433"/>
                    </a:cubicBezTo>
                    <a:cubicBezTo>
                      <a:pt x="395" y="439"/>
                      <a:pt x="396" y="448"/>
                      <a:pt x="403" y="453"/>
                    </a:cubicBezTo>
                    <a:cubicBezTo>
                      <a:pt x="409" y="457"/>
                      <a:pt x="418" y="456"/>
                      <a:pt x="422" y="449"/>
                    </a:cubicBezTo>
                    <a:cubicBezTo>
                      <a:pt x="427" y="443"/>
                      <a:pt x="426" y="434"/>
                      <a:pt x="419" y="430"/>
                    </a:cubicBezTo>
                    <a:close/>
                    <a:moveTo>
                      <a:pt x="430" y="390"/>
                    </a:moveTo>
                    <a:cubicBezTo>
                      <a:pt x="422" y="388"/>
                      <a:pt x="414" y="393"/>
                      <a:pt x="413" y="401"/>
                    </a:cubicBezTo>
                    <a:cubicBezTo>
                      <a:pt x="412" y="409"/>
                      <a:pt x="417" y="416"/>
                      <a:pt x="424" y="418"/>
                    </a:cubicBezTo>
                    <a:cubicBezTo>
                      <a:pt x="432" y="419"/>
                      <a:pt x="440" y="414"/>
                      <a:pt x="441" y="406"/>
                    </a:cubicBezTo>
                    <a:cubicBezTo>
                      <a:pt x="442" y="398"/>
                      <a:pt x="437" y="391"/>
                      <a:pt x="430" y="390"/>
                    </a:cubicBezTo>
                    <a:close/>
                    <a:moveTo>
                      <a:pt x="423" y="349"/>
                    </a:moveTo>
                    <a:cubicBezTo>
                      <a:pt x="415" y="351"/>
                      <a:pt x="410" y="358"/>
                      <a:pt x="412" y="366"/>
                    </a:cubicBezTo>
                    <a:cubicBezTo>
                      <a:pt x="414" y="374"/>
                      <a:pt x="422" y="378"/>
                      <a:pt x="429" y="377"/>
                    </a:cubicBezTo>
                    <a:cubicBezTo>
                      <a:pt x="437" y="375"/>
                      <a:pt x="442" y="367"/>
                      <a:pt x="440" y="360"/>
                    </a:cubicBezTo>
                    <a:cubicBezTo>
                      <a:pt x="438" y="352"/>
                      <a:pt x="430" y="347"/>
                      <a:pt x="423" y="349"/>
                    </a:cubicBezTo>
                    <a:close/>
                    <a:moveTo>
                      <a:pt x="401" y="314"/>
                    </a:moveTo>
                    <a:cubicBezTo>
                      <a:pt x="395" y="319"/>
                      <a:pt x="393" y="328"/>
                      <a:pt x="398" y="334"/>
                    </a:cubicBezTo>
                    <a:cubicBezTo>
                      <a:pt x="402" y="340"/>
                      <a:pt x="411" y="342"/>
                      <a:pt x="417" y="337"/>
                    </a:cubicBezTo>
                    <a:cubicBezTo>
                      <a:pt x="424" y="333"/>
                      <a:pt x="425" y="324"/>
                      <a:pt x="421" y="317"/>
                    </a:cubicBezTo>
                    <a:cubicBezTo>
                      <a:pt x="416" y="311"/>
                      <a:pt x="407" y="310"/>
                      <a:pt x="401" y="314"/>
                    </a:cubicBezTo>
                    <a:close/>
                    <a:moveTo>
                      <a:pt x="254" y="313"/>
                    </a:moveTo>
                    <a:cubicBezTo>
                      <a:pt x="259" y="319"/>
                      <a:pt x="268" y="319"/>
                      <a:pt x="274" y="314"/>
                    </a:cubicBezTo>
                    <a:cubicBezTo>
                      <a:pt x="280" y="309"/>
                      <a:pt x="281" y="300"/>
                      <a:pt x="276" y="294"/>
                    </a:cubicBezTo>
                    <a:cubicBezTo>
                      <a:pt x="271" y="288"/>
                      <a:pt x="262" y="288"/>
                      <a:pt x="256" y="293"/>
                    </a:cubicBezTo>
                    <a:cubicBezTo>
                      <a:pt x="250" y="298"/>
                      <a:pt x="249" y="307"/>
                      <a:pt x="254" y="313"/>
                    </a:cubicBezTo>
                    <a:close/>
                    <a:moveTo>
                      <a:pt x="235" y="350"/>
                    </a:moveTo>
                    <a:cubicBezTo>
                      <a:pt x="243" y="353"/>
                      <a:pt x="251" y="349"/>
                      <a:pt x="254" y="342"/>
                    </a:cubicBezTo>
                    <a:cubicBezTo>
                      <a:pt x="257" y="335"/>
                      <a:pt x="254" y="326"/>
                      <a:pt x="246" y="323"/>
                    </a:cubicBezTo>
                    <a:cubicBezTo>
                      <a:pt x="239" y="320"/>
                      <a:pt x="231" y="324"/>
                      <a:pt x="228" y="331"/>
                    </a:cubicBezTo>
                    <a:cubicBezTo>
                      <a:pt x="225" y="338"/>
                      <a:pt x="228" y="346"/>
                      <a:pt x="235" y="350"/>
                    </a:cubicBezTo>
                    <a:close/>
                    <a:moveTo>
                      <a:pt x="234" y="391"/>
                    </a:moveTo>
                    <a:cubicBezTo>
                      <a:pt x="242" y="391"/>
                      <a:pt x="248" y="384"/>
                      <a:pt x="248" y="376"/>
                    </a:cubicBezTo>
                    <a:cubicBezTo>
                      <a:pt x="247" y="368"/>
                      <a:pt x="241" y="362"/>
                      <a:pt x="233" y="362"/>
                    </a:cubicBezTo>
                    <a:cubicBezTo>
                      <a:pt x="225" y="362"/>
                      <a:pt x="219" y="369"/>
                      <a:pt x="219" y="377"/>
                    </a:cubicBezTo>
                    <a:cubicBezTo>
                      <a:pt x="219" y="385"/>
                      <a:pt x="226" y="391"/>
                      <a:pt x="234" y="391"/>
                    </a:cubicBezTo>
                    <a:close/>
                    <a:moveTo>
                      <a:pt x="248" y="429"/>
                    </a:moveTo>
                    <a:cubicBezTo>
                      <a:pt x="256" y="426"/>
                      <a:pt x="259" y="418"/>
                      <a:pt x="256" y="410"/>
                    </a:cubicBezTo>
                    <a:cubicBezTo>
                      <a:pt x="252" y="403"/>
                      <a:pt x="244" y="400"/>
                      <a:pt x="237" y="403"/>
                    </a:cubicBezTo>
                    <a:cubicBezTo>
                      <a:pt x="230" y="407"/>
                      <a:pt x="226" y="415"/>
                      <a:pt x="230" y="422"/>
                    </a:cubicBezTo>
                    <a:cubicBezTo>
                      <a:pt x="233" y="429"/>
                      <a:pt x="241" y="432"/>
                      <a:pt x="248" y="429"/>
                    </a:cubicBezTo>
                    <a:close/>
                    <a:moveTo>
                      <a:pt x="368" y="290"/>
                    </a:moveTo>
                    <a:cubicBezTo>
                      <a:pt x="363" y="296"/>
                      <a:pt x="365" y="305"/>
                      <a:pt x="372" y="309"/>
                    </a:cubicBezTo>
                    <a:cubicBezTo>
                      <a:pt x="379" y="314"/>
                      <a:pt x="387" y="312"/>
                      <a:pt x="392" y="305"/>
                    </a:cubicBezTo>
                    <a:cubicBezTo>
                      <a:pt x="396" y="299"/>
                      <a:pt x="394" y="290"/>
                      <a:pt x="387" y="286"/>
                    </a:cubicBezTo>
                    <a:cubicBezTo>
                      <a:pt x="381" y="281"/>
                      <a:pt x="372" y="283"/>
                      <a:pt x="368" y="290"/>
                    </a:cubicBezTo>
                    <a:close/>
                    <a:moveTo>
                      <a:pt x="328" y="280"/>
                    </a:moveTo>
                    <a:cubicBezTo>
                      <a:pt x="326" y="288"/>
                      <a:pt x="331" y="295"/>
                      <a:pt x="339" y="297"/>
                    </a:cubicBezTo>
                    <a:cubicBezTo>
                      <a:pt x="347" y="298"/>
                      <a:pt x="354" y="293"/>
                      <a:pt x="356" y="285"/>
                    </a:cubicBezTo>
                    <a:cubicBezTo>
                      <a:pt x="357" y="277"/>
                      <a:pt x="352" y="270"/>
                      <a:pt x="344" y="269"/>
                    </a:cubicBezTo>
                    <a:cubicBezTo>
                      <a:pt x="336" y="267"/>
                      <a:pt x="329" y="273"/>
                      <a:pt x="328" y="280"/>
                    </a:cubicBezTo>
                    <a:close/>
                    <a:moveTo>
                      <a:pt x="284" y="325"/>
                    </a:moveTo>
                    <a:cubicBezTo>
                      <a:pt x="256" y="349"/>
                      <a:pt x="254" y="393"/>
                      <a:pt x="280" y="423"/>
                    </a:cubicBezTo>
                    <a:cubicBezTo>
                      <a:pt x="305" y="452"/>
                      <a:pt x="349" y="457"/>
                      <a:pt x="377" y="433"/>
                    </a:cubicBezTo>
                    <a:cubicBezTo>
                      <a:pt x="405" y="408"/>
                      <a:pt x="407" y="365"/>
                      <a:pt x="381" y="335"/>
                    </a:cubicBezTo>
                    <a:cubicBezTo>
                      <a:pt x="355" y="305"/>
                      <a:pt x="312" y="301"/>
                      <a:pt x="284" y="325"/>
                    </a:cubicBezTo>
                    <a:close/>
                    <a:moveTo>
                      <a:pt x="305" y="350"/>
                    </a:moveTo>
                    <a:cubicBezTo>
                      <a:pt x="290" y="363"/>
                      <a:pt x="289" y="387"/>
                      <a:pt x="303" y="403"/>
                    </a:cubicBezTo>
                    <a:cubicBezTo>
                      <a:pt x="317" y="419"/>
                      <a:pt x="340" y="421"/>
                      <a:pt x="355" y="408"/>
                    </a:cubicBezTo>
                    <a:cubicBezTo>
                      <a:pt x="371" y="395"/>
                      <a:pt x="372" y="371"/>
                      <a:pt x="358" y="355"/>
                    </a:cubicBezTo>
                    <a:cubicBezTo>
                      <a:pt x="344" y="339"/>
                      <a:pt x="320" y="337"/>
                      <a:pt x="305" y="350"/>
                    </a:cubicBezTo>
                    <a:close/>
                    <a:moveTo>
                      <a:pt x="654" y="202"/>
                    </a:moveTo>
                    <a:cubicBezTo>
                      <a:pt x="677" y="222"/>
                      <a:pt x="691" y="254"/>
                      <a:pt x="694" y="298"/>
                    </a:cubicBezTo>
                    <a:cubicBezTo>
                      <a:pt x="694" y="330"/>
                      <a:pt x="689" y="358"/>
                      <a:pt x="678" y="380"/>
                    </a:cubicBezTo>
                    <a:cubicBezTo>
                      <a:pt x="656" y="335"/>
                      <a:pt x="646" y="286"/>
                      <a:pt x="650" y="236"/>
                    </a:cubicBezTo>
                    <a:cubicBezTo>
                      <a:pt x="650" y="224"/>
                      <a:pt x="652" y="213"/>
                      <a:pt x="654" y="202"/>
                    </a:cubicBezTo>
                    <a:close/>
                    <a:moveTo>
                      <a:pt x="661" y="406"/>
                    </a:moveTo>
                    <a:cubicBezTo>
                      <a:pt x="639" y="430"/>
                      <a:pt x="608" y="436"/>
                      <a:pt x="576" y="414"/>
                    </a:cubicBezTo>
                    <a:cubicBezTo>
                      <a:pt x="511" y="377"/>
                      <a:pt x="496" y="403"/>
                      <a:pt x="485" y="408"/>
                    </a:cubicBezTo>
                    <a:cubicBezTo>
                      <a:pt x="558" y="440"/>
                      <a:pt x="585" y="498"/>
                      <a:pt x="575" y="560"/>
                    </a:cubicBezTo>
                    <a:cubicBezTo>
                      <a:pt x="531" y="572"/>
                      <a:pt x="491" y="593"/>
                      <a:pt x="456" y="623"/>
                    </a:cubicBezTo>
                    <a:cubicBezTo>
                      <a:pt x="432" y="644"/>
                      <a:pt x="411" y="669"/>
                      <a:pt x="395" y="696"/>
                    </a:cubicBezTo>
                    <a:cubicBezTo>
                      <a:pt x="350" y="685"/>
                      <a:pt x="315" y="652"/>
                      <a:pt x="317" y="600"/>
                    </a:cubicBezTo>
                    <a:cubicBezTo>
                      <a:pt x="323" y="552"/>
                      <a:pt x="344" y="513"/>
                      <a:pt x="322" y="508"/>
                    </a:cubicBezTo>
                    <a:cubicBezTo>
                      <a:pt x="300" y="568"/>
                      <a:pt x="275" y="611"/>
                      <a:pt x="245" y="638"/>
                    </a:cubicBezTo>
                    <a:cubicBezTo>
                      <a:pt x="239" y="629"/>
                      <a:pt x="233" y="621"/>
                      <a:pt x="226" y="613"/>
                    </a:cubicBezTo>
                    <a:cubicBezTo>
                      <a:pt x="176" y="555"/>
                      <a:pt x="107" y="519"/>
                      <a:pt x="32" y="510"/>
                    </a:cubicBezTo>
                    <a:cubicBezTo>
                      <a:pt x="44" y="472"/>
                      <a:pt x="83" y="437"/>
                      <a:pt x="152" y="414"/>
                    </a:cubicBezTo>
                    <a:cubicBezTo>
                      <a:pt x="96" y="395"/>
                      <a:pt x="59" y="371"/>
                      <a:pt x="36" y="344"/>
                    </a:cubicBezTo>
                    <a:cubicBezTo>
                      <a:pt x="69" y="299"/>
                      <a:pt x="89" y="245"/>
                      <a:pt x="93" y="188"/>
                    </a:cubicBezTo>
                    <a:cubicBezTo>
                      <a:pt x="94" y="175"/>
                      <a:pt x="94" y="163"/>
                      <a:pt x="93" y="150"/>
                    </a:cubicBezTo>
                    <a:cubicBezTo>
                      <a:pt x="140" y="138"/>
                      <a:pt x="192" y="160"/>
                      <a:pt x="217" y="226"/>
                    </a:cubicBezTo>
                    <a:cubicBezTo>
                      <a:pt x="254" y="227"/>
                      <a:pt x="202" y="100"/>
                      <a:pt x="275" y="35"/>
                    </a:cubicBezTo>
                    <a:cubicBezTo>
                      <a:pt x="318" y="63"/>
                      <a:pt x="368" y="80"/>
                      <a:pt x="421" y="84"/>
                    </a:cubicBezTo>
                    <a:cubicBezTo>
                      <a:pt x="441" y="85"/>
                      <a:pt x="461" y="85"/>
                      <a:pt x="480" y="82"/>
                    </a:cubicBezTo>
                    <a:cubicBezTo>
                      <a:pt x="489" y="123"/>
                      <a:pt x="474" y="173"/>
                      <a:pt x="428" y="217"/>
                    </a:cubicBezTo>
                    <a:cubicBezTo>
                      <a:pt x="414" y="228"/>
                      <a:pt x="425" y="242"/>
                      <a:pt x="446" y="225"/>
                    </a:cubicBezTo>
                    <a:cubicBezTo>
                      <a:pt x="522" y="181"/>
                      <a:pt x="586" y="168"/>
                      <a:pt x="629" y="186"/>
                    </a:cubicBezTo>
                    <a:cubicBezTo>
                      <a:pt x="626" y="202"/>
                      <a:pt x="623" y="218"/>
                      <a:pt x="622" y="234"/>
                    </a:cubicBezTo>
                    <a:cubicBezTo>
                      <a:pt x="618" y="294"/>
                      <a:pt x="632" y="354"/>
                      <a:pt x="661" y="406"/>
                    </a:cubicBezTo>
                    <a:close/>
                    <a:moveTo>
                      <a:pt x="567" y="591"/>
                    </a:moveTo>
                    <a:cubicBezTo>
                      <a:pt x="560" y="611"/>
                      <a:pt x="549" y="631"/>
                      <a:pt x="535" y="650"/>
                    </a:cubicBezTo>
                    <a:cubicBezTo>
                      <a:pt x="507" y="685"/>
                      <a:pt x="465" y="701"/>
                      <a:pt x="425" y="700"/>
                    </a:cubicBezTo>
                    <a:cubicBezTo>
                      <a:pt x="438" y="680"/>
                      <a:pt x="455" y="661"/>
                      <a:pt x="474" y="644"/>
                    </a:cubicBezTo>
                    <a:cubicBezTo>
                      <a:pt x="501" y="620"/>
                      <a:pt x="533" y="602"/>
                      <a:pt x="567" y="591"/>
                    </a:cubicBezTo>
                    <a:close/>
                    <a:moveTo>
                      <a:pt x="223" y="654"/>
                    </a:moveTo>
                    <a:cubicBezTo>
                      <a:pt x="190" y="673"/>
                      <a:pt x="151" y="672"/>
                      <a:pt x="108" y="650"/>
                    </a:cubicBezTo>
                    <a:cubicBezTo>
                      <a:pt x="56" y="618"/>
                      <a:pt x="28" y="577"/>
                      <a:pt x="28" y="537"/>
                    </a:cubicBezTo>
                    <a:cubicBezTo>
                      <a:pt x="96" y="545"/>
                      <a:pt x="160" y="578"/>
                      <a:pt x="205" y="631"/>
                    </a:cubicBezTo>
                    <a:cubicBezTo>
                      <a:pt x="211" y="638"/>
                      <a:pt x="217" y="646"/>
                      <a:pt x="223" y="654"/>
                    </a:cubicBezTo>
                    <a:close/>
                    <a:moveTo>
                      <a:pt x="20" y="320"/>
                    </a:moveTo>
                    <a:cubicBezTo>
                      <a:pt x="0" y="282"/>
                      <a:pt x="4" y="243"/>
                      <a:pt x="19" y="212"/>
                    </a:cubicBezTo>
                    <a:cubicBezTo>
                      <a:pt x="31" y="190"/>
                      <a:pt x="47" y="173"/>
                      <a:pt x="66" y="162"/>
                    </a:cubicBezTo>
                    <a:cubicBezTo>
                      <a:pt x="66" y="170"/>
                      <a:pt x="66" y="178"/>
                      <a:pt x="65" y="186"/>
                    </a:cubicBezTo>
                    <a:cubicBezTo>
                      <a:pt x="62" y="234"/>
                      <a:pt x="46" y="280"/>
                      <a:pt x="20" y="320"/>
                    </a:cubicBezTo>
                    <a:close/>
                    <a:moveTo>
                      <a:pt x="300" y="18"/>
                    </a:moveTo>
                    <a:cubicBezTo>
                      <a:pt x="316" y="10"/>
                      <a:pt x="336" y="4"/>
                      <a:pt x="360" y="1"/>
                    </a:cubicBezTo>
                    <a:cubicBezTo>
                      <a:pt x="413" y="0"/>
                      <a:pt x="452" y="22"/>
                      <a:pt x="470" y="56"/>
                    </a:cubicBezTo>
                    <a:cubicBezTo>
                      <a:pt x="455" y="57"/>
                      <a:pt x="439" y="58"/>
                      <a:pt x="423" y="57"/>
                    </a:cubicBezTo>
                    <a:cubicBezTo>
                      <a:pt x="379" y="53"/>
                      <a:pt x="337" y="40"/>
                      <a:pt x="300" y="18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0"/>
              <p:cNvSpPr/>
              <p:nvPr/>
            </p:nvSpPr>
            <p:spPr bwMode="auto">
              <a:xfrm>
                <a:off x="5242323" y="2342669"/>
                <a:ext cx="1720158" cy="2453666"/>
              </a:xfrm>
              <a:custGeom>
                <a:gdLst>
                  <a:gd name="T0" fmla="*/ 1155 w 2191"/>
                  <a:gd name="T1" fmla="*/ 2391 h 3125"/>
                  <a:gd name="T2" fmla="*/ 598 w 2191"/>
                  <a:gd name="T3" fmla="*/ 2310 h 3125"/>
                  <a:gd name="T4" fmla="*/ 331 w 2191"/>
                  <a:gd name="T5" fmla="*/ 2202 h 3125"/>
                  <a:gd name="T6" fmla="*/ 78 w 2191"/>
                  <a:gd name="T7" fmla="*/ 2085 h 3125"/>
                  <a:gd name="T8" fmla="*/ 122 w 2191"/>
                  <a:gd name="T9" fmla="*/ 2351 h 3125"/>
                  <a:gd name="T10" fmla="*/ 569 w 2191"/>
                  <a:gd name="T11" fmla="*/ 2361 h 3125"/>
                  <a:gd name="T12" fmla="*/ 486 w 2191"/>
                  <a:gd name="T13" fmla="*/ 2438 h 3125"/>
                  <a:gd name="T14" fmla="*/ 517 w 2191"/>
                  <a:gd name="T15" fmla="*/ 2488 h 3125"/>
                  <a:gd name="T16" fmla="*/ 36 w 2191"/>
                  <a:gd name="T17" fmla="*/ 2510 h 3125"/>
                  <a:gd name="T18" fmla="*/ 193 w 2191"/>
                  <a:gd name="T19" fmla="*/ 2601 h 3125"/>
                  <a:gd name="T20" fmla="*/ 250 w 2191"/>
                  <a:gd name="T21" fmla="*/ 2615 h 3125"/>
                  <a:gd name="T22" fmla="*/ 776 w 2191"/>
                  <a:gd name="T23" fmla="*/ 2812 h 3125"/>
                  <a:gd name="T24" fmla="*/ 686 w 2191"/>
                  <a:gd name="T25" fmla="*/ 2411 h 3125"/>
                  <a:gd name="T26" fmla="*/ 948 w 2191"/>
                  <a:gd name="T27" fmla="*/ 2548 h 3125"/>
                  <a:gd name="T28" fmla="*/ 1470 w 2191"/>
                  <a:gd name="T29" fmla="*/ 2562 h 3125"/>
                  <a:gd name="T30" fmla="*/ 1769 w 2191"/>
                  <a:gd name="T31" fmla="*/ 2743 h 3125"/>
                  <a:gd name="T32" fmla="*/ 2143 w 2191"/>
                  <a:gd name="T33" fmla="*/ 3125 h 3125"/>
                  <a:gd name="T34" fmla="*/ 2042 w 2191"/>
                  <a:gd name="T35" fmla="*/ 2882 h 3125"/>
                  <a:gd name="T36" fmla="*/ 1955 w 2191"/>
                  <a:gd name="T37" fmla="*/ 2628 h 3125"/>
                  <a:gd name="T38" fmla="*/ 1842 w 2191"/>
                  <a:gd name="T39" fmla="*/ 2578 h 3125"/>
                  <a:gd name="T40" fmla="*/ 1577 w 2191"/>
                  <a:gd name="T41" fmla="*/ 1914 h 3125"/>
                  <a:gd name="T42" fmla="*/ 1727 w 2191"/>
                  <a:gd name="T43" fmla="*/ 1718 h 3125"/>
                  <a:gd name="T44" fmla="*/ 1688 w 2191"/>
                  <a:gd name="T45" fmla="*/ 1685 h 3125"/>
                  <a:gd name="T46" fmla="*/ 1507 w 2191"/>
                  <a:gd name="T47" fmla="*/ 1848 h 3125"/>
                  <a:gd name="T48" fmla="*/ 1273 w 2191"/>
                  <a:gd name="T49" fmla="*/ 1076 h 3125"/>
                  <a:gd name="T50" fmla="*/ 1271 w 2191"/>
                  <a:gd name="T51" fmla="*/ 1001 h 3125"/>
                  <a:gd name="T52" fmla="*/ 1438 w 2191"/>
                  <a:gd name="T53" fmla="*/ 601 h 3125"/>
                  <a:gd name="T54" fmla="*/ 1455 w 2191"/>
                  <a:gd name="T55" fmla="*/ 556 h 3125"/>
                  <a:gd name="T56" fmla="*/ 1598 w 2191"/>
                  <a:gd name="T57" fmla="*/ 244 h 3125"/>
                  <a:gd name="T58" fmla="*/ 1592 w 2191"/>
                  <a:gd name="T59" fmla="*/ 41 h 3125"/>
                  <a:gd name="T60" fmla="*/ 1508 w 2191"/>
                  <a:gd name="T61" fmla="*/ 266 h 3125"/>
                  <a:gd name="T62" fmla="*/ 1363 w 2191"/>
                  <a:gd name="T63" fmla="*/ 535 h 3125"/>
                  <a:gd name="T64" fmla="*/ 1331 w 2191"/>
                  <a:gd name="T65" fmla="*/ 544 h 3125"/>
                  <a:gd name="T66" fmla="*/ 1228 w 2191"/>
                  <a:gd name="T67" fmla="*/ 266 h 3125"/>
                  <a:gd name="T68" fmla="*/ 1212 w 2191"/>
                  <a:gd name="T69" fmla="*/ 165 h 3125"/>
                  <a:gd name="T70" fmla="*/ 1186 w 2191"/>
                  <a:gd name="T71" fmla="*/ 268 h 3125"/>
                  <a:gd name="T72" fmla="*/ 1178 w 2191"/>
                  <a:gd name="T73" fmla="*/ 322 h 3125"/>
                  <a:gd name="T74" fmla="*/ 1214 w 2191"/>
                  <a:gd name="T75" fmla="*/ 907 h 3125"/>
                  <a:gd name="T76" fmla="*/ 1243 w 2191"/>
                  <a:gd name="T77" fmla="*/ 1604 h 3125"/>
                  <a:gd name="T78" fmla="*/ 960 w 2191"/>
                  <a:gd name="T79" fmla="*/ 1275 h 3125"/>
                  <a:gd name="T80" fmla="*/ 814 w 2191"/>
                  <a:gd name="T81" fmla="*/ 1027 h 3125"/>
                  <a:gd name="T82" fmla="*/ 683 w 2191"/>
                  <a:gd name="T83" fmla="*/ 781 h 3125"/>
                  <a:gd name="T84" fmla="*/ 557 w 2191"/>
                  <a:gd name="T85" fmla="*/ 1019 h 3125"/>
                  <a:gd name="T86" fmla="*/ 907 w 2191"/>
                  <a:gd name="T87" fmla="*/ 1298 h 3125"/>
                  <a:gd name="T88" fmla="*/ 794 w 2191"/>
                  <a:gd name="T89" fmla="*/ 1308 h 3125"/>
                  <a:gd name="T90" fmla="*/ 788 w 2191"/>
                  <a:gd name="T91" fmla="*/ 1367 h 3125"/>
                  <a:gd name="T92" fmla="*/ 392 w 2191"/>
                  <a:gd name="T93" fmla="*/ 1094 h 3125"/>
                  <a:gd name="T94" fmla="*/ 462 w 2191"/>
                  <a:gd name="T95" fmla="*/ 1261 h 3125"/>
                  <a:gd name="T96" fmla="*/ 499 w 2191"/>
                  <a:gd name="T97" fmla="*/ 1307 h 3125"/>
                  <a:gd name="T98" fmla="*/ 798 w 2191"/>
                  <a:gd name="T99" fmla="*/ 1781 h 3125"/>
                  <a:gd name="T100" fmla="*/ 969 w 2191"/>
                  <a:gd name="T101" fmla="*/ 1409 h 3125"/>
                  <a:gd name="T102" fmla="*/ 1095 w 2191"/>
                  <a:gd name="T103" fmla="*/ 1676 h 3125"/>
                  <a:gd name="T104" fmla="*/ 1257 w 2191"/>
                  <a:gd name="T105" fmla="*/ 1693 h 3125"/>
                  <a:gd name="T106" fmla="*/ 1445 w 2191"/>
                  <a:gd name="T107" fmla="*/ 2270 h 3125"/>
                  <a:gd name="T108" fmla="*/ 1392 w 2191"/>
                  <a:gd name="T109" fmla="*/ 2327 h 312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91" h="3125">
                    <a:moveTo>
                      <a:pt x="1537" y="2509"/>
                    </a:moveTo>
                    <a:cubicBezTo>
                      <a:pt x="1429" y="2489"/>
                      <a:pt x="1208" y="2399"/>
                      <a:pt x="1155" y="2391"/>
                    </a:cubicBezTo>
                    <a:cubicBezTo>
                      <a:pt x="1085" y="2372"/>
                      <a:pt x="1070" y="2429"/>
                      <a:pt x="917" y="2380"/>
                    </a:cubicBezTo>
                    <a:cubicBezTo>
                      <a:pt x="675" y="2315"/>
                      <a:pt x="722" y="2362"/>
                      <a:pt x="598" y="2310"/>
                    </a:cubicBezTo>
                    <a:cubicBezTo>
                      <a:pt x="442" y="2261"/>
                      <a:pt x="358" y="2262"/>
                      <a:pt x="346" y="2247"/>
                    </a:cubicBezTo>
                    <a:cubicBezTo>
                      <a:pt x="333" y="2233"/>
                      <a:pt x="336" y="2203"/>
                      <a:pt x="331" y="2202"/>
                    </a:cubicBezTo>
                    <a:cubicBezTo>
                      <a:pt x="302" y="2205"/>
                      <a:pt x="312" y="2238"/>
                      <a:pt x="291" y="2246"/>
                    </a:cubicBezTo>
                    <a:cubicBezTo>
                      <a:pt x="185" y="2225"/>
                      <a:pt x="105" y="2156"/>
                      <a:pt x="78" y="2085"/>
                    </a:cubicBezTo>
                    <a:cubicBezTo>
                      <a:pt x="45" y="2096"/>
                      <a:pt x="101" y="2206"/>
                      <a:pt x="185" y="2255"/>
                    </a:cubicBezTo>
                    <a:cubicBezTo>
                      <a:pt x="200" y="2273"/>
                      <a:pt x="102" y="2303"/>
                      <a:pt x="122" y="2351"/>
                    </a:cubicBezTo>
                    <a:cubicBezTo>
                      <a:pt x="182" y="2287"/>
                      <a:pt x="273" y="2291"/>
                      <a:pt x="282" y="2288"/>
                    </a:cubicBezTo>
                    <a:cubicBezTo>
                      <a:pt x="355" y="2294"/>
                      <a:pt x="490" y="2338"/>
                      <a:pt x="569" y="2361"/>
                    </a:cubicBezTo>
                    <a:cubicBezTo>
                      <a:pt x="583" y="2376"/>
                      <a:pt x="561" y="2399"/>
                      <a:pt x="540" y="2435"/>
                    </a:cubicBezTo>
                    <a:cubicBezTo>
                      <a:pt x="507" y="2437"/>
                      <a:pt x="491" y="2428"/>
                      <a:pt x="486" y="2438"/>
                    </a:cubicBezTo>
                    <a:cubicBezTo>
                      <a:pt x="485" y="2447"/>
                      <a:pt x="498" y="2461"/>
                      <a:pt x="525" y="2464"/>
                    </a:cubicBezTo>
                    <a:cubicBezTo>
                      <a:pt x="522" y="2472"/>
                      <a:pt x="519" y="2479"/>
                      <a:pt x="517" y="2488"/>
                    </a:cubicBezTo>
                    <a:cubicBezTo>
                      <a:pt x="480" y="2560"/>
                      <a:pt x="287" y="2586"/>
                      <a:pt x="236" y="2563"/>
                    </a:cubicBezTo>
                    <a:cubicBezTo>
                      <a:pt x="176" y="2550"/>
                      <a:pt x="53" y="2544"/>
                      <a:pt x="36" y="2510"/>
                    </a:cubicBezTo>
                    <a:cubicBezTo>
                      <a:pt x="18" y="2521"/>
                      <a:pt x="43" y="2553"/>
                      <a:pt x="0" y="2609"/>
                    </a:cubicBezTo>
                    <a:cubicBezTo>
                      <a:pt x="17" y="2638"/>
                      <a:pt x="105" y="2564"/>
                      <a:pt x="193" y="2601"/>
                    </a:cubicBezTo>
                    <a:cubicBezTo>
                      <a:pt x="211" y="2606"/>
                      <a:pt x="205" y="2626"/>
                      <a:pt x="199" y="2649"/>
                    </a:cubicBezTo>
                    <a:cubicBezTo>
                      <a:pt x="198" y="2664"/>
                      <a:pt x="239" y="2655"/>
                      <a:pt x="250" y="2615"/>
                    </a:cubicBezTo>
                    <a:cubicBezTo>
                      <a:pt x="286" y="2608"/>
                      <a:pt x="396" y="2631"/>
                      <a:pt x="531" y="2559"/>
                    </a:cubicBezTo>
                    <a:cubicBezTo>
                      <a:pt x="553" y="2668"/>
                      <a:pt x="702" y="2818"/>
                      <a:pt x="776" y="2812"/>
                    </a:cubicBezTo>
                    <a:cubicBezTo>
                      <a:pt x="669" y="2737"/>
                      <a:pt x="610" y="2660"/>
                      <a:pt x="578" y="2550"/>
                    </a:cubicBezTo>
                    <a:cubicBezTo>
                      <a:pt x="584" y="2518"/>
                      <a:pt x="566" y="2455"/>
                      <a:pt x="686" y="2411"/>
                    </a:cubicBezTo>
                    <a:cubicBezTo>
                      <a:pt x="781" y="2391"/>
                      <a:pt x="906" y="2419"/>
                      <a:pt x="1000" y="2452"/>
                    </a:cubicBezTo>
                    <a:cubicBezTo>
                      <a:pt x="948" y="2487"/>
                      <a:pt x="937" y="2525"/>
                      <a:pt x="948" y="2548"/>
                    </a:cubicBezTo>
                    <a:cubicBezTo>
                      <a:pt x="964" y="2530"/>
                      <a:pt x="1013" y="2493"/>
                      <a:pt x="1074" y="2465"/>
                    </a:cubicBezTo>
                    <a:cubicBezTo>
                      <a:pt x="1104" y="2466"/>
                      <a:pt x="1170" y="2468"/>
                      <a:pt x="1470" y="2562"/>
                    </a:cubicBezTo>
                    <a:cubicBezTo>
                      <a:pt x="1518" y="2580"/>
                      <a:pt x="1554" y="2589"/>
                      <a:pt x="1581" y="2593"/>
                    </a:cubicBezTo>
                    <a:cubicBezTo>
                      <a:pt x="1637" y="2632"/>
                      <a:pt x="1712" y="2684"/>
                      <a:pt x="1769" y="2743"/>
                    </a:cubicBezTo>
                    <a:cubicBezTo>
                      <a:pt x="1912" y="2878"/>
                      <a:pt x="1937" y="2961"/>
                      <a:pt x="1987" y="3012"/>
                    </a:cubicBezTo>
                    <a:cubicBezTo>
                      <a:pt x="2048" y="3043"/>
                      <a:pt x="2115" y="3112"/>
                      <a:pt x="2143" y="3125"/>
                    </a:cubicBezTo>
                    <a:cubicBezTo>
                      <a:pt x="2170" y="3102"/>
                      <a:pt x="2175" y="3069"/>
                      <a:pt x="2191" y="3040"/>
                    </a:cubicBezTo>
                    <a:cubicBezTo>
                      <a:pt x="2142" y="2965"/>
                      <a:pt x="2046" y="2895"/>
                      <a:pt x="2042" y="2882"/>
                    </a:cubicBezTo>
                    <a:cubicBezTo>
                      <a:pt x="2026" y="2787"/>
                      <a:pt x="1986" y="2745"/>
                      <a:pt x="1935" y="2721"/>
                    </a:cubicBezTo>
                    <a:cubicBezTo>
                      <a:pt x="1924" y="2663"/>
                      <a:pt x="1928" y="2633"/>
                      <a:pt x="1955" y="2628"/>
                    </a:cubicBezTo>
                    <a:cubicBezTo>
                      <a:pt x="1974" y="2583"/>
                      <a:pt x="1857" y="2472"/>
                      <a:pt x="1812" y="2436"/>
                    </a:cubicBezTo>
                    <a:cubicBezTo>
                      <a:pt x="1778" y="2440"/>
                      <a:pt x="1864" y="2562"/>
                      <a:pt x="1842" y="2578"/>
                    </a:cubicBezTo>
                    <a:cubicBezTo>
                      <a:pt x="1788" y="2584"/>
                      <a:pt x="1639" y="2472"/>
                      <a:pt x="1567" y="2385"/>
                    </a:cubicBezTo>
                    <a:cubicBezTo>
                      <a:pt x="1498" y="2216"/>
                      <a:pt x="1501" y="2022"/>
                      <a:pt x="1577" y="1914"/>
                    </a:cubicBezTo>
                    <a:cubicBezTo>
                      <a:pt x="1640" y="1802"/>
                      <a:pt x="1679" y="1814"/>
                      <a:pt x="1751" y="1809"/>
                    </a:cubicBezTo>
                    <a:cubicBezTo>
                      <a:pt x="1805" y="1808"/>
                      <a:pt x="1792" y="1766"/>
                      <a:pt x="1727" y="1718"/>
                    </a:cubicBezTo>
                    <a:cubicBezTo>
                      <a:pt x="1719" y="1700"/>
                      <a:pt x="1841" y="1561"/>
                      <a:pt x="1836" y="1491"/>
                    </a:cubicBezTo>
                    <a:cubicBezTo>
                      <a:pt x="1802" y="1500"/>
                      <a:pt x="1748" y="1641"/>
                      <a:pt x="1688" y="1685"/>
                    </a:cubicBezTo>
                    <a:cubicBezTo>
                      <a:pt x="1667" y="1687"/>
                      <a:pt x="1659" y="1643"/>
                      <a:pt x="1629" y="1665"/>
                    </a:cubicBezTo>
                    <a:cubicBezTo>
                      <a:pt x="1612" y="1680"/>
                      <a:pt x="1621" y="1762"/>
                      <a:pt x="1507" y="1848"/>
                    </a:cubicBezTo>
                    <a:cubicBezTo>
                      <a:pt x="1451" y="1878"/>
                      <a:pt x="1360" y="1810"/>
                      <a:pt x="1303" y="1483"/>
                    </a:cubicBezTo>
                    <a:cubicBezTo>
                      <a:pt x="1259" y="1172"/>
                      <a:pt x="1268" y="1106"/>
                      <a:pt x="1273" y="1076"/>
                    </a:cubicBezTo>
                    <a:cubicBezTo>
                      <a:pt x="1310" y="1021"/>
                      <a:pt x="1355" y="978"/>
                      <a:pt x="1375" y="965"/>
                    </a:cubicBezTo>
                    <a:cubicBezTo>
                      <a:pt x="1354" y="951"/>
                      <a:pt x="1314" y="956"/>
                      <a:pt x="1271" y="1001"/>
                    </a:cubicBezTo>
                    <a:cubicBezTo>
                      <a:pt x="1255" y="903"/>
                      <a:pt x="1247" y="775"/>
                      <a:pt x="1283" y="685"/>
                    </a:cubicBezTo>
                    <a:cubicBezTo>
                      <a:pt x="1346" y="573"/>
                      <a:pt x="1406" y="602"/>
                      <a:pt x="1438" y="601"/>
                    </a:cubicBezTo>
                    <a:cubicBezTo>
                      <a:pt x="1541" y="651"/>
                      <a:pt x="1607" y="722"/>
                      <a:pt x="1663" y="839"/>
                    </a:cubicBezTo>
                    <a:cubicBezTo>
                      <a:pt x="1682" y="767"/>
                      <a:pt x="1558" y="596"/>
                      <a:pt x="1455" y="556"/>
                    </a:cubicBezTo>
                    <a:cubicBezTo>
                      <a:pt x="1548" y="435"/>
                      <a:pt x="1544" y="322"/>
                      <a:pt x="1556" y="289"/>
                    </a:cubicBezTo>
                    <a:cubicBezTo>
                      <a:pt x="1597" y="284"/>
                      <a:pt x="1613" y="245"/>
                      <a:pt x="1598" y="244"/>
                    </a:cubicBezTo>
                    <a:cubicBezTo>
                      <a:pt x="1574" y="246"/>
                      <a:pt x="1554" y="248"/>
                      <a:pt x="1552" y="230"/>
                    </a:cubicBezTo>
                    <a:cubicBezTo>
                      <a:pt x="1530" y="137"/>
                      <a:pt x="1617" y="63"/>
                      <a:pt x="1592" y="41"/>
                    </a:cubicBezTo>
                    <a:cubicBezTo>
                      <a:pt x="1530" y="74"/>
                      <a:pt x="1502" y="44"/>
                      <a:pt x="1489" y="60"/>
                    </a:cubicBezTo>
                    <a:cubicBezTo>
                      <a:pt x="1519" y="82"/>
                      <a:pt x="1505" y="204"/>
                      <a:pt x="1508" y="266"/>
                    </a:cubicBezTo>
                    <a:cubicBezTo>
                      <a:pt x="1522" y="321"/>
                      <a:pt x="1465" y="506"/>
                      <a:pt x="1387" y="530"/>
                    </a:cubicBezTo>
                    <a:cubicBezTo>
                      <a:pt x="1378" y="531"/>
                      <a:pt x="1370" y="533"/>
                      <a:pt x="1363" y="535"/>
                    </a:cubicBezTo>
                    <a:cubicBezTo>
                      <a:pt x="1363" y="508"/>
                      <a:pt x="1352" y="493"/>
                      <a:pt x="1343" y="492"/>
                    </a:cubicBezTo>
                    <a:cubicBezTo>
                      <a:pt x="1332" y="495"/>
                      <a:pt x="1338" y="513"/>
                      <a:pt x="1331" y="544"/>
                    </a:cubicBezTo>
                    <a:cubicBezTo>
                      <a:pt x="1292" y="559"/>
                      <a:pt x="1266" y="577"/>
                      <a:pt x="1253" y="561"/>
                    </a:cubicBezTo>
                    <a:cubicBezTo>
                      <a:pt x="1244" y="479"/>
                      <a:pt x="1223" y="339"/>
                      <a:pt x="1228" y="266"/>
                    </a:cubicBezTo>
                    <a:cubicBezTo>
                      <a:pt x="1233" y="257"/>
                      <a:pt x="1244" y="167"/>
                      <a:pt x="1317" y="119"/>
                    </a:cubicBezTo>
                    <a:cubicBezTo>
                      <a:pt x="1274" y="91"/>
                      <a:pt x="1227" y="182"/>
                      <a:pt x="1212" y="165"/>
                    </a:cubicBezTo>
                    <a:cubicBezTo>
                      <a:pt x="1178" y="73"/>
                      <a:pt x="1078" y="0"/>
                      <a:pt x="1063" y="31"/>
                    </a:cubicBezTo>
                    <a:cubicBezTo>
                      <a:pt x="1128" y="69"/>
                      <a:pt x="1182" y="160"/>
                      <a:pt x="1186" y="268"/>
                    </a:cubicBezTo>
                    <a:cubicBezTo>
                      <a:pt x="1174" y="288"/>
                      <a:pt x="1143" y="272"/>
                      <a:pt x="1135" y="300"/>
                    </a:cubicBezTo>
                    <a:cubicBezTo>
                      <a:pt x="1136" y="305"/>
                      <a:pt x="1166" y="307"/>
                      <a:pt x="1178" y="322"/>
                    </a:cubicBezTo>
                    <a:cubicBezTo>
                      <a:pt x="1190" y="337"/>
                      <a:pt x="1175" y="419"/>
                      <a:pt x="1199" y="581"/>
                    </a:cubicBezTo>
                    <a:cubicBezTo>
                      <a:pt x="1228" y="712"/>
                      <a:pt x="1191" y="658"/>
                      <a:pt x="1214" y="907"/>
                    </a:cubicBezTo>
                    <a:cubicBezTo>
                      <a:pt x="1237" y="1067"/>
                      <a:pt x="1178" y="1072"/>
                      <a:pt x="1185" y="1144"/>
                    </a:cubicBezTo>
                    <a:cubicBezTo>
                      <a:pt x="1184" y="1206"/>
                      <a:pt x="1255" y="1508"/>
                      <a:pt x="1243" y="1604"/>
                    </a:cubicBezTo>
                    <a:cubicBezTo>
                      <a:pt x="1223" y="1587"/>
                      <a:pt x="1199" y="1563"/>
                      <a:pt x="1172" y="1524"/>
                    </a:cubicBezTo>
                    <a:cubicBezTo>
                      <a:pt x="1018" y="1326"/>
                      <a:pt x="1028" y="1391"/>
                      <a:pt x="960" y="1275"/>
                    </a:cubicBezTo>
                    <a:cubicBezTo>
                      <a:pt x="866" y="1141"/>
                      <a:pt x="799" y="1091"/>
                      <a:pt x="798" y="1072"/>
                    </a:cubicBezTo>
                    <a:cubicBezTo>
                      <a:pt x="797" y="1053"/>
                      <a:pt x="817" y="1031"/>
                      <a:pt x="814" y="1027"/>
                    </a:cubicBezTo>
                    <a:cubicBezTo>
                      <a:pt x="789" y="1012"/>
                      <a:pt x="777" y="1044"/>
                      <a:pt x="755" y="1038"/>
                    </a:cubicBezTo>
                    <a:cubicBezTo>
                      <a:pt x="684" y="957"/>
                      <a:pt x="661" y="853"/>
                      <a:pt x="683" y="781"/>
                    </a:cubicBezTo>
                    <a:cubicBezTo>
                      <a:pt x="650" y="769"/>
                      <a:pt x="628" y="891"/>
                      <a:pt x="666" y="981"/>
                    </a:cubicBezTo>
                    <a:cubicBezTo>
                      <a:pt x="666" y="1004"/>
                      <a:pt x="570" y="969"/>
                      <a:pt x="557" y="1019"/>
                    </a:cubicBezTo>
                    <a:cubicBezTo>
                      <a:pt x="643" y="1004"/>
                      <a:pt x="713" y="1062"/>
                      <a:pt x="722" y="1065"/>
                    </a:cubicBezTo>
                    <a:cubicBezTo>
                      <a:pt x="776" y="1115"/>
                      <a:pt x="857" y="1232"/>
                      <a:pt x="907" y="1298"/>
                    </a:cubicBezTo>
                    <a:cubicBezTo>
                      <a:pt x="908" y="1318"/>
                      <a:pt x="877" y="1323"/>
                      <a:pt x="838" y="1339"/>
                    </a:cubicBezTo>
                    <a:cubicBezTo>
                      <a:pt x="812" y="1321"/>
                      <a:pt x="803" y="1304"/>
                      <a:pt x="794" y="1308"/>
                    </a:cubicBezTo>
                    <a:cubicBezTo>
                      <a:pt x="787" y="1316"/>
                      <a:pt x="790" y="1334"/>
                      <a:pt x="809" y="1353"/>
                    </a:cubicBezTo>
                    <a:cubicBezTo>
                      <a:pt x="802" y="1357"/>
                      <a:pt x="795" y="1362"/>
                      <a:pt x="788" y="1367"/>
                    </a:cubicBezTo>
                    <a:cubicBezTo>
                      <a:pt x="714" y="1402"/>
                      <a:pt x="546" y="1307"/>
                      <a:pt x="518" y="1257"/>
                    </a:cubicBezTo>
                    <a:cubicBezTo>
                      <a:pt x="479" y="1210"/>
                      <a:pt x="385" y="1130"/>
                      <a:pt x="392" y="1094"/>
                    </a:cubicBezTo>
                    <a:cubicBezTo>
                      <a:pt x="372" y="1091"/>
                      <a:pt x="371" y="1132"/>
                      <a:pt x="304" y="1151"/>
                    </a:cubicBezTo>
                    <a:cubicBezTo>
                      <a:pt x="300" y="1184"/>
                      <a:pt x="414" y="1179"/>
                      <a:pt x="462" y="1261"/>
                    </a:cubicBezTo>
                    <a:cubicBezTo>
                      <a:pt x="473" y="1276"/>
                      <a:pt x="457" y="1288"/>
                      <a:pt x="438" y="1303"/>
                    </a:cubicBezTo>
                    <a:cubicBezTo>
                      <a:pt x="428" y="1314"/>
                      <a:pt x="466" y="1331"/>
                      <a:pt x="499" y="1307"/>
                    </a:cubicBezTo>
                    <a:cubicBezTo>
                      <a:pt x="531" y="1323"/>
                      <a:pt x="605" y="1408"/>
                      <a:pt x="756" y="1432"/>
                    </a:cubicBezTo>
                    <a:cubicBezTo>
                      <a:pt x="707" y="1532"/>
                      <a:pt x="735" y="1742"/>
                      <a:pt x="798" y="1781"/>
                    </a:cubicBezTo>
                    <a:cubicBezTo>
                      <a:pt x="759" y="1657"/>
                      <a:pt x="758" y="1560"/>
                      <a:pt x="799" y="1453"/>
                    </a:cubicBezTo>
                    <a:cubicBezTo>
                      <a:pt x="823" y="1432"/>
                      <a:pt x="847" y="1370"/>
                      <a:pt x="969" y="1409"/>
                    </a:cubicBezTo>
                    <a:cubicBezTo>
                      <a:pt x="1057" y="1450"/>
                      <a:pt x="1139" y="1549"/>
                      <a:pt x="1194" y="1631"/>
                    </a:cubicBezTo>
                    <a:cubicBezTo>
                      <a:pt x="1132" y="1628"/>
                      <a:pt x="1100" y="1652"/>
                      <a:pt x="1095" y="1676"/>
                    </a:cubicBezTo>
                    <a:cubicBezTo>
                      <a:pt x="1118" y="1671"/>
                      <a:pt x="1180" y="1672"/>
                      <a:pt x="1245" y="1687"/>
                    </a:cubicBezTo>
                    <a:cubicBezTo>
                      <a:pt x="1248" y="1689"/>
                      <a:pt x="1252" y="1691"/>
                      <a:pt x="1257" y="1693"/>
                    </a:cubicBezTo>
                    <a:cubicBezTo>
                      <a:pt x="1293" y="1787"/>
                      <a:pt x="1381" y="1913"/>
                      <a:pt x="1386" y="2030"/>
                    </a:cubicBezTo>
                    <a:cubicBezTo>
                      <a:pt x="1384" y="2102"/>
                      <a:pt x="1466" y="2214"/>
                      <a:pt x="1445" y="2270"/>
                    </a:cubicBezTo>
                    <a:cubicBezTo>
                      <a:pt x="1381" y="2245"/>
                      <a:pt x="1368" y="2153"/>
                      <a:pt x="1342" y="2161"/>
                    </a:cubicBezTo>
                    <a:cubicBezTo>
                      <a:pt x="1287" y="2226"/>
                      <a:pt x="1300" y="2249"/>
                      <a:pt x="1392" y="2327"/>
                    </a:cubicBezTo>
                    <a:cubicBezTo>
                      <a:pt x="1451" y="2374"/>
                      <a:pt x="1526" y="2463"/>
                      <a:pt x="1537" y="2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62"/>
              <p:cNvSpPr>
                <a:spLocks noEditPoints="1"/>
              </p:cNvSpPr>
              <p:nvPr/>
            </p:nvSpPr>
            <p:spPr bwMode="auto">
              <a:xfrm>
                <a:off x="4990179" y="1681581"/>
                <a:ext cx="401968" cy="304632"/>
              </a:xfrm>
              <a:custGeom>
                <a:gdLst>
                  <a:gd name="T0" fmla="*/ 184 w 512"/>
                  <a:gd name="T1" fmla="*/ 180 h 388"/>
                  <a:gd name="T2" fmla="*/ 200 w 512"/>
                  <a:gd name="T3" fmla="*/ 182 h 388"/>
                  <a:gd name="T4" fmla="*/ 203 w 512"/>
                  <a:gd name="T5" fmla="*/ 166 h 388"/>
                  <a:gd name="T6" fmla="*/ 187 w 512"/>
                  <a:gd name="T7" fmla="*/ 164 h 388"/>
                  <a:gd name="T8" fmla="*/ 184 w 512"/>
                  <a:gd name="T9" fmla="*/ 179 h 388"/>
                  <a:gd name="T10" fmla="*/ 49 w 512"/>
                  <a:gd name="T11" fmla="*/ 186 h 388"/>
                  <a:gd name="T12" fmla="*/ 146 w 512"/>
                  <a:gd name="T13" fmla="*/ 320 h 388"/>
                  <a:gd name="T14" fmla="*/ 263 w 512"/>
                  <a:gd name="T15" fmla="*/ 126 h 388"/>
                  <a:gd name="T16" fmla="*/ 283 w 512"/>
                  <a:gd name="T17" fmla="*/ 129 h 388"/>
                  <a:gd name="T18" fmla="*/ 283 w 512"/>
                  <a:gd name="T19" fmla="*/ 129 h 388"/>
                  <a:gd name="T20" fmla="*/ 297 w 512"/>
                  <a:gd name="T21" fmla="*/ 368 h 388"/>
                  <a:gd name="T22" fmla="*/ 180 w 512"/>
                  <a:gd name="T23" fmla="*/ 326 h 388"/>
                  <a:gd name="T24" fmla="*/ 252 w 512"/>
                  <a:gd name="T25" fmla="*/ 354 h 388"/>
                  <a:gd name="T26" fmla="*/ 161 w 512"/>
                  <a:gd name="T27" fmla="*/ 207 h 388"/>
                  <a:gd name="T28" fmla="*/ 176 w 512"/>
                  <a:gd name="T29" fmla="*/ 206 h 388"/>
                  <a:gd name="T30" fmla="*/ 177 w 512"/>
                  <a:gd name="T31" fmla="*/ 191 h 388"/>
                  <a:gd name="T32" fmla="*/ 174 w 512"/>
                  <a:gd name="T33" fmla="*/ 189 h 388"/>
                  <a:gd name="T34" fmla="*/ 159 w 512"/>
                  <a:gd name="T35" fmla="*/ 190 h 388"/>
                  <a:gd name="T36" fmla="*/ 158 w 512"/>
                  <a:gd name="T37" fmla="*/ 205 h 388"/>
                  <a:gd name="T38" fmla="*/ 161 w 512"/>
                  <a:gd name="T39" fmla="*/ 207 h 388"/>
                  <a:gd name="T40" fmla="*/ 343 w 512"/>
                  <a:gd name="T41" fmla="*/ 202 h 388"/>
                  <a:gd name="T42" fmla="*/ 340 w 512"/>
                  <a:gd name="T43" fmla="*/ 218 h 388"/>
                  <a:gd name="T44" fmla="*/ 356 w 512"/>
                  <a:gd name="T45" fmla="*/ 220 h 388"/>
                  <a:gd name="T46" fmla="*/ 359 w 512"/>
                  <a:gd name="T47" fmla="*/ 204 h 388"/>
                  <a:gd name="T48" fmla="*/ 319 w 512"/>
                  <a:gd name="T49" fmla="*/ 175 h 388"/>
                  <a:gd name="T50" fmla="*/ 320 w 512"/>
                  <a:gd name="T51" fmla="*/ 191 h 388"/>
                  <a:gd name="T52" fmla="*/ 336 w 512"/>
                  <a:gd name="T53" fmla="*/ 191 h 388"/>
                  <a:gd name="T54" fmla="*/ 335 w 512"/>
                  <a:gd name="T55" fmla="*/ 174 h 388"/>
                  <a:gd name="T56" fmla="*/ 319 w 512"/>
                  <a:gd name="T57" fmla="*/ 175 h 388"/>
                  <a:gd name="T58" fmla="*/ 288 w 512"/>
                  <a:gd name="T59" fmla="*/ 170 h 388"/>
                  <a:gd name="T60" fmla="*/ 293 w 512"/>
                  <a:gd name="T61" fmla="*/ 174 h 388"/>
                  <a:gd name="T62" fmla="*/ 305 w 512"/>
                  <a:gd name="T63" fmla="*/ 172 h 388"/>
                  <a:gd name="T64" fmla="*/ 306 w 512"/>
                  <a:gd name="T65" fmla="*/ 156 h 388"/>
                  <a:gd name="T66" fmla="*/ 302 w 512"/>
                  <a:gd name="T67" fmla="*/ 153 h 388"/>
                  <a:gd name="T68" fmla="*/ 289 w 512"/>
                  <a:gd name="T69" fmla="*/ 155 h 388"/>
                  <a:gd name="T70" fmla="*/ 251 w 512"/>
                  <a:gd name="T71" fmla="*/ 154 h 388"/>
                  <a:gd name="T72" fmla="*/ 253 w 512"/>
                  <a:gd name="T73" fmla="*/ 162 h 388"/>
                  <a:gd name="T74" fmla="*/ 269 w 512"/>
                  <a:gd name="T75" fmla="*/ 164 h 388"/>
                  <a:gd name="T76" fmla="*/ 273 w 512"/>
                  <a:gd name="T77" fmla="*/ 156 h 388"/>
                  <a:gd name="T78" fmla="*/ 271 w 512"/>
                  <a:gd name="T79" fmla="*/ 148 h 388"/>
                  <a:gd name="T80" fmla="*/ 256 w 512"/>
                  <a:gd name="T81" fmla="*/ 145 h 388"/>
                  <a:gd name="T82" fmla="*/ 251 w 512"/>
                  <a:gd name="T83" fmla="*/ 154 h 388"/>
                  <a:gd name="T84" fmla="*/ 216 w 512"/>
                  <a:gd name="T85" fmla="*/ 164 h 388"/>
                  <a:gd name="T86" fmla="*/ 217 w 512"/>
                  <a:gd name="T87" fmla="*/ 165 h 388"/>
                  <a:gd name="T88" fmla="*/ 232 w 512"/>
                  <a:gd name="T89" fmla="*/ 168 h 388"/>
                  <a:gd name="T90" fmla="*/ 233 w 512"/>
                  <a:gd name="T91" fmla="*/ 167 h 388"/>
                  <a:gd name="T92" fmla="*/ 236 w 512"/>
                  <a:gd name="T93" fmla="*/ 153 h 388"/>
                  <a:gd name="T94" fmla="*/ 235 w 512"/>
                  <a:gd name="T95" fmla="*/ 151 h 388"/>
                  <a:gd name="T96" fmla="*/ 221 w 512"/>
                  <a:gd name="T97" fmla="*/ 148 h 388"/>
                  <a:gd name="T98" fmla="*/ 219 w 512"/>
                  <a:gd name="T99" fmla="*/ 149 h 38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2" h="388">
                    <a:moveTo>
                      <a:pt x="184" y="179"/>
                    </a:moveTo>
                    <a:cubicBezTo>
                      <a:pt x="184" y="180"/>
                      <a:pt x="184" y="180"/>
                      <a:pt x="184" y="180"/>
                    </a:cubicBezTo>
                    <a:cubicBezTo>
                      <a:pt x="188" y="185"/>
                      <a:pt x="195" y="186"/>
                      <a:pt x="200" y="183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5" y="179"/>
                      <a:pt x="206" y="172"/>
                      <a:pt x="203" y="167"/>
                    </a:cubicBezTo>
                    <a:cubicBezTo>
                      <a:pt x="203" y="166"/>
                      <a:pt x="203" y="166"/>
                      <a:pt x="203" y="166"/>
                    </a:cubicBezTo>
                    <a:cubicBezTo>
                      <a:pt x="199" y="161"/>
                      <a:pt x="192" y="160"/>
                      <a:pt x="187" y="164"/>
                    </a:cubicBezTo>
                    <a:cubicBezTo>
                      <a:pt x="187" y="164"/>
                      <a:pt x="187" y="164"/>
                      <a:pt x="187" y="164"/>
                    </a:cubicBezTo>
                    <a:cubicBezTo>
                      <a:pt x="182" y="168"/>
                      <a:pt x="181" y="174"/>
                      <a:pt x="184" y="179"/>
                    </a:cubicBezTo>
                    <a:cubicBezTo>
                      <a:pt x="184" y="179"/>
                      <a:pt x="184" y="179"/>
                      <a:pt x="184" y="179"/>
                    </a:cubicBezTo>
                    <a:close/>
                    <a:moveTo>
                      <a:pt x="146" y="320"/>
                    </a:moveTo>
                    <a:cubicBezTo>
                      <a:pt x="35" y="307"/>
                      <a:pt x="0" y="222"/>
                      <a:pt x="49" y="186"/>
                    </a:cubicBezTo>
                    <a:cubicBezTo>
                      <a:pt x="83" y="163"/>
                      <a:pt x="116" y="178"/>
                      <a:pt x="142" y="212"/>
                    </a:cubicBezTo>
                    <a:cubicBezTo>
                      <a:pt x="116" y="261"/>
                      <a:pt x="150" y="306"/>
                      <a:pt x="146" y="320"/>
                    </a:cubicBezTo>
                    <a:close/>
                    <a:moveTo>
                      <a:pt x="141" y="180"/>
                    </a:moveTo>
                    <a:cubicBezTo>
                      <a:pt x="91" y="112"/>
                      <a:pt x="184" y="0"/>
                      <a:pt x="263" y="126"/>
                    </a:cubicBezTo>
                    <a:cubicBezTo>
                      <a:pt x="212" y="126"/>
                      <a:pt x="152" y="160"/>
                      <a:pt x="141" y="180"/>
                    </a:cubicBezTo>
                    <a:close/>
                    <a:moveTo>
                      <a:pt x="283" y="129"/>
                    </a:moveTo>
                    <a:cubicBezTo>
                      <a:pt x="341" y="30"/>
                      <a:pt x="479" y="130"/>
                      <a:pt x="387" y="213"/>
                    </a:cubicBezTo>
                    <a:cubicBezTo>
                      <a:pt x="380" y="157"/>
                      <a:pt x="304" y="133"/>
                      <a:pt x="283" y="129"/>
                    </a:cubicBezTo>
                    <a:close/>
                    <a:moveTo>
                      <a:pt x="362" y="246"/>
                    </a:moveTo>
                    <a:cubicBezTo>
                      <a:pt x="348" y="314"/>
                      <a:pt x="306" y="362"/>
                      <a:pt x="297" y="368"/>
                    </a:cubicBezTo>
                    <a:cubicBezTo>
                      <a:pt x="447" y="388"/>
                      <a:pt x="512" y="230"/>
                      <a:pt x="362" y="246"/>
                    </a:cubicBezTo>
                    <a:close/>
                    <a:moveTo>
                      <a:pt x="180" y="326"/>
                    </a:moveTo>
                    <a:cubicBezTo>
                      <a:pt x="147" y="230"/>
                      <a:pt x="226" y="178"/>
                      <a:pt x="263" y="188"/>
                    </a:cubicBezTo>
                    <a:cubicBezTo>
                      <a:pt x="352" y="209"/>
                      <a:pt x="367" y="297"/>
                      <a:pt x="252" y="354"/>
                    </a:cubicBezTo>
                    <a:cubicBezTo>
                      <a:pt x="259" y="280"/>
                      <a:pt x="227" y="286"/>
                      <a:pt x="180" y="326"/>
                    </a:cubicBezTo>
                    <a:close/>
                    <a:moveTo>
                      <a:pt x="161" y="207"/>
                    </a:moveTo>
                    <a:cubicBezTo>
                      <a:pt x="165" y="210"/>
                      <a:pt x="170" y="210"/>
                      <a:pt x="174" y="207"/>
                    </a:cubicBezTo>
                    <a:cubicBezTo>
                      <a:pt x="175" y="207"/>
                      <a:pt x="175" y="206"/>
                      <a:pt x="176" y="206"/>
                    </a:cubicBezTo>
                    <a:cubicBezTo>
                      <a:pt x="177" y="205"/>
                      <a:pt x="177" y="205"/>
                      <a:pt x="177" y="205"/>
                    </a:cubicBezTo>
                    <a:cubicBezTo>
                      <a:pt x="180" y="201"/>
                      <a:pt x="180" y="195"/>
                      <a:pt x="177" y="191"/>
                    </a:cubicBezTo>
                    <a:cubicBezTo>
                      <a:pt x="176" y="191"/>
                      <a:pt x="176" y="190"/>
                      <a:pt x="175" y="190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170" y="186"/>
                      <a:pt x="165" y="186"/>
                      <a:pt x="161" y="189"/>
                    </a:cubicBezTo>
                    <a:cubicBezTo>
                      <a:pt x="160" y="189"/>
                      <a:pt x="160" y="190"/>
                      <a:pt x="159" y="190"/>
                    </a:cubicBezTo>
                    <a:cubicBezTo>
                      <a:pt x="158" y="191"/>
                      <a:pt x="158" y="191"/>
                      <a:pt x="158" y="191"/>
                    </a:cubicBezTo>
                    <a:cubicBezTo>
                      <a:pt x="155" y="195"/>
                      <a:pt x="155" y="201"/>
                      <a:pt x="158" y="205"/>
                    </a:cubicBezTo>
                    <a:cubicBezTo>
                      <a:pt x="159" y="205"/>
                      <a:pt x="159" y="206"/>
                      <a:pt x="160" y="206"/>
                    </a:cubicBezTo>
                    <a:cubicBezTo>
                      <a:pt x="161" y="207"/>
                      <a:pt x="161" y="207"/>
                      <a:pt x="161" y="207"/>
                    </a:cubicBezTo>
                    <a:close/>
                    <a:moveTo>
                      <a:pt x="344" y="201"/>
                    </a:moveTo>
                    <a:cubicBezTo>
                      <a:pt x="344" y="201"/>
                      <a:pt x="343" y="202"/>
                      <a:pt x="343" y="202"/>
                    </a:cubicBezTo>
                    <a:cubicBezTo>
                      <a:pt x="338" y="205"/>
                      <a:pt x="337" y="212"/>
                      <a:pt x="339" y="217"/>
                    </a:cubicBezTo>
                    <a:cubicBezTo>
                      <a:pt x="340" y="217"/>
                      <a:pt x="340" y="218"/>
                      <a:pt x="340" y="218"/>
                    </a:cubicBezTo>
                    <a:cubicBezTo>
                      <a:pt x="344" y="222"/>
                      <a:pt x="350" y="224"/>
                      <a:pt x="355" y="221"/>
                    </a:cubicBezTo>
                    <a:cubicBezTo>
                      <a:pt x="355" y="221"/>
                      <a:pt x="356" y="221"/>
                      <a:pt x="356" y="220"/>
                    </a:cubicBezTo>
                    <a:cubicBezTo>
                      <a:pt x="361" y="217"/>
                      <a:pt x="362" y="211"/>
                      <a:pt x="359" y="206"/>
                    </a:cubicBezTo>
                    <a:cubicBezTo>
                      <a:pt x="359" y="205"/>
                      <a:pt x="359" y="205"/>
                      <a:pt x="359" y="204"/>
                    </a:cubicBezTo>
                    <a:cubicBezTo>
                      <a:pt x="355" y="200"/>
                      <a:pt x="349" y="198"/>
                      <a:pt x="344" y="201"/>
                    </a:cubicBezTo>
                    <a:close/>
                    <a:moveTo>
                      <a:pt x="319" y="175"/>
                    </a:moveTo>
                    <a:cubicBezTo>
                      <a:pt x="315" y="179"/>
                      <a:pt x="315" y="185"/>
                      <a:pt x="318" y="190"/>
                    </a:cubicBezTo>
                    <a:cubicBezTo>
                      <a:pt x="319" y="190"/>
                      <a:pt x="319" y="191"/>
                      <a:pt x="320" y="191"/>
                    </a:cubicBezTo>
                    <a:cubicBezTo>
                      <a:pt x="324" y="195"/>
                      <a:pt x="330" y="195"/>
                      <a:pt x="334" y="192"/>
                    </a:cubicBezTo>
                    <a:cubicBezTo>
                      <a:pt x="335" y="192"/>
                      <a:pt x="335" y="191"/>
                      <a:pt x="336" y="191"/>
                    </a:cubicBezTo>
                    <a:cubicBezTo>
                      <a:pt x="339" y="186"/>
                      <a:pt x="340" y="180"/>
                      <a:pt x="336" y="176"/>
                    </a:cubicBezTo>
                    <a:cubicBezTo>
                      <a:pt x="336" y="175"/>
                      <a:pt x="335" y="175"/>
                      <a:pt x="335" y="174"/>
                    </a:cubicBezTo>
                    <a:cubicBezTo>
                      <a:pt x="331" y="171"/>
                      <a:pt x="325" y="171"/>
                      <a:pt x="320" y="174"/>
                    </a:cubicBezTo>
                    <a:cubicBezTo>
                      <a:pt x="320" y="174"/>
                      <a:pt x="319" y="175"/>
                      <a:pt x="319" y="175"/>
                    </a:cubicBezTo>
                    <a:close/>
                    <a:moveTo>
                      <a:pt x="287" y="159"/>
                    </a:moveTo>
                    <a:cubicBezTo>
                      <a:pt x="285" y="163"/>
                      <a:pt x="286" y="167"/>
                      <a:pt x="288" y="170"/>
                    </a:cubicBezTo>
                    <a:cubicBezTo>
                      <a:pt x="289" y="171"/>
                      <a:pt x="289" y="171"/>
                      <a:pt x="289" y="171"/>
                    </a:cubicBezTo>
                    <a:cubicBezTo>
                      <a:pt x="290" y="172"/>
                      <a:pt x="291" y="173"/>
                      <a:pt x="293" y="174"/>
                    </a:cubicBezTo>
                    <a:cubicBezTo>
                      <a:pt x="296" y="175"/>
                      <a:pt x="301" y="175"/>
                      <a:pt x="304" y="172"/>
                    </a:cubicBezTo>
                    <a:cubicBezTo>
                      <a:pt x="305" y="172"/>
                      <a:pt x="305" y="172"/>
                      <a:pt x="305" y="172"/>
                    </a:cubicBezTo>
                    <a:cubicBezTo>
                      <a:pt x="306" y="171"/>
                      <a:pt x="307" y="169"/>
                      <a:pt x="308" y="168"/>
                    </a:cubicBezTo>
                    <a:cubicBezTo>
                      <a:pt x="309" y="164"/>
                      <a:pt x="309" y="160"/>
                      <a:pt x="306" y="156"/>
                    </a:cubicBezTo>
                    <a:cubicBezTo>
                      <a:pt x="306" y="156"/>
                      <a:pt x="306" y="156"/>
                      <a:pt x="306" y="156"/>
                    </a:cubicBezTo>
                    <a:cubicBezTo>
                      <a:pt x="304" y="155"/>
                      <a:pt x="303" y="154"/>
                      <a:pt x="302" y="153"/>
                    </a:cubicBezTo>
                    <a:cubicBezTo>
                      <a:pt x="298" y="151"/>
                      <a:pt x="293" y="152"/>
                      <a:pt x="290" y="154"/>
                    </a:cubicBezTo>
                    <a:cubicBezTo>
                      <a:pt x="289" y="155"/>
                      <a:pt x="289" y="155"/>
                      <a:pt x="289" y="155"/>
                    </a:cubicBezTo>
                    <a:cubicBezTo>
                      <a:pt x="288" y="156"/>
                      <a:pt x="287" y="157"/>
                      <a:pt x="287" y="159"/>
                    </a:cubicBezTo>
                    <a:close/>
                    <a:moveTo>
                      <a:pt x="251" y="154"/>
                    </a:moveTo>
                    <a:cubicBezTo>
                      <a:pt x="251" y="157"/>
                      <a:pt x="251" y="159"/>
                      <a:pt x="253" y="161"/>
                    </a:cubicBezTo>
                    <a:cubicBezTo>
                      <a:pt x="253" y="162"/>
                      <a:pt x="253" y="162"/>
                      <a:pt x="253" y="162"/>
                    </a:cubicBezTo>
                    <a:cubicBezTo>
                      <a:pt x="255" y="164"/>
                      <a:pt x="258" y="166"/>
                      <a:pt x="261" y="166"/>
                    </a:cubicBezTo>
                    <a:cubicBezTo>
                      <a:pt x="264" y="166"/>
                      <a:pt x="267" y="166"/>
                      <a:pt x="269" y="164"/>
                    </a:cubicBezTo>
                    <a:cubicBezTo>
                      <a:pt x="269" y="164"/>
                      <a:pt x="269" y="164"/>
                      <a:pt x="269" y="164"/>
                    </a:cubicBezTo>
                    <a:cubicBezTo>
                      <a:pt x="271" y="162"/>
                      <a:pt x="273" y="159"/>
                      <a:pt x="273" y="156"/>
                    </a:cubicBezTo>
                    <a:cubicBezTo>
                      <a:pt x="274" y="153"/>
                      <a:pt x="273" y="150"/>
                      <a:pt x="271" y="148"/>
                    </a:cubicBezTo>
                    <a:cubicBezTo>
                      <a:pt x="271" y="148"/>
                      <a:pt x="271" y="148"/>
                      <a:pt x="271" y="148"/>
                    </a:cubicBezTo>
                    <a:cubicBezTo>
                      <a:pt x="269" y="145"/>
                      <a:pt x="266" y="144"/>
                      <a:pt x="263" y="143"/>
                    </a:cubicBezTo>
                    <a:cubicBezTo>
                      <a:pt x="260" y="143"/>
                      <a:pt x="258" y="144"/>
                      <a:pt x="256" y="145"/>
                    </a:cubicBezTo>
                    <a:cubicBezTo>
                      <a:pt x="255" y="146"/>
                      <a:pt x="255" y="146"/>
                      <a:pt x="255" y="146"/>
                    </a:cubicBezTo>
                    <a:cubicBezTo>
                      <a:pt x="253" y="148"/>
                      <a:pt x="251" y="151"/>
                      <a:pt x="251" y="154"/>
                    </a:cubicBezTo>
                    <a:close/>
                    <a:moveTo>
                      <a:pt x="215" y="161"/>
                    </a:moveTo>
                    <a:cubicBezTo>
                      <a:pt x="216" y="162"/>
                      <a:pt x="216" y="163"/>
                      <a:pt x="216" y="164"/>
                    </a:cubicBezTo>
                    <a:cubicBezTo>
                      <a:pt x="216" y="164"/>
                      <a:pt x="216" y="164"/>
                      <a:pt x="216" y="164"/>
                    </a:cubicBezTo>
                    <a:cubicBezTo>
                      <a:pt x="217" y="164"/>
                      <a:pt x="217" y="165"/>
                      <a:pt x="217" y="165"/>
                    </a:cubicBezTo>
                    <a:cubicBezTo>
                      <a:pt x="220" y="169"/>
                      <a:pt x="225" y="170"/>
                      <a:pt x="229" y="169"/>
                    </a:cubicBezTo>
                    <a:cubicBezTo>
                      <a:pt x="230" y="169"/>
                      <a:pt x="231" y="169"/>
                      <a:pt x="232" y="168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8"/>
                      <a:pt x="233" y="168"/>
                      <a:pt x="233" y="167"/>
                    </a:cubicBezTo>
                    <a:cubicBezTo>
                      <a:pt x="237" y="165"/>
                      <a:pt x="239" y="160"/>
                      <a:pt x="237" y="155"/>
                    </a:cubicBezTo>
                    <a:cubicBezTo>
                      <a:pt x="237" y="154"/>
                      <a:pt x="237" y="153"/>
                      <a:pt x="236" y="153"/>
                    </a:cubicBezTo>
                    <a:cubicBezTo>
                      <a:pt x="236" y="152"/>
                      <a:pt x="236" y="152"/>
                      <a:pt x="236" y="152"/>
                    </a:cubicBezTo>
                    <a:cubicBezTo>
                      <a:pt x="236" y="152"/>
                      <a:pt x="236" y="152"/>
                      <a:pt x="235" y="151"/>
                    </a:cubicBezTo>
                    <a:cubicBezTo>
                      <a:pt x="233" y="148"/>
                      <a:pt x="228" y="146"/>
                      <a:pt x="223" y="147"/>
                    </a:cubicBezTo>
                    <a:cubicBezTo>
                      <a:pt x="222" y="147"/>
                      <a:pt x="221" y="148"/>
                      <a:pt x="221" y="148"/>
                    </a:cubicBezTo>
                    <a:cubicBezTo>
                      <a:pt x="221" y="148"/>
                      <a:pt x="221" y="148"/>
                      <a:pt x="221" y="148"/>
                    </a:cubicBezTo>
                    <a:cubicBezTo>
                      <a:pt x="220" y="149"/>
                      <a:pt x="220" y="149"/>
                      <a:pt x="219" y="149"/>
                    </a:cubicBezTo>
                    <a:cubicBezTo>
                      <a:pt x="216" y="152"/>
                      <a:pt x="214" y="156"/>
                      <a:pt x="215" y="161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63"/>
              <p:cNvSpPr>
                <a:spLocks noEditPoints="1"/>
              </p:cNvSpPr>
              <p:nvPr/>
            </p:nvSpPr>
            <p:spPr bwMode="auto">
              <a:xfrm>
                <a:off x="5009115" y="5424203"/>
                <a:ext cx="545480" cy="509603"/>
              </a:xfrm>
              <a:custGeom>
                <a:gdLst>
                  <a:gd name="T0" fmla="*/ 424 w 695"/>
                  <a:gd name="T1" fmla="*/ 404 h 649"/>
                  <a:gd name="T2" fmla="*/ 404 w 695"/>
                  <a:gd name="T3" fmla="*/ 394 h 649"/>
                  <a:gd name="T4" fmla="*/ 393 w 695"/>
                  <a:gd name="T5" fmla="*/ 415 h 649"/>
                  <a:gd name="T6" fmla="*/ 414 w 695"/>
                  <a:gd name="T7" fmla="*/ 425 h 649"/>
                  <a:gd name="T8" fmla="*/ 425 w 695"/>
                  <a:gd name="T9" fmla="*/ 405 h 649"/>
                  <a:gd name="T10" fmla="*/ 612 w 695"/>
                  <a:gd name="T11" fmla="*/ 458 h 649"/>
                  <a:gd name="T12" fmla="*/ 541 w 695"/>
                  <a:gd name="T13" fmla="*/ 231 h 649"/>
                  <a:gd name="T14" fmla="*/ 292 w 695"/>
                  <a:gd name="T15" fmla="*/ 442 h 649"/>
                  <a:gd name="T16" fmla="*/ 266 w 695"/>
                  <a:gd name="T17" fmla="*/ 429 h 649"/>
                  <a:gd name="T18" fmla="*/ 266 w 695"/>
                  <a:gd name="T19" fmla="*/ 429 h 649"/>
                  <a:gd name="T20" fmla="*/ 357 w 695"/>
                  <a:gd name="T21" fmla="*/ 96 h 649"/>
                  <a:gd name="T22" fmla="*/ 498 w 695"/>
                  <a:gd name="T23" fmla="*/ 208 h 649"/>
                  <a:gd name="T24" fmla="*/ 412 w 695"/>
                  <a:gd name="T25" fmla="*/ 136 h 649"/>
                  <a:gd name="T26" fmla="*/ 469 w 695"/>
                  <a:gd name="T27" fmla="*/ 378 h 649"/>
                  <a:gd name="T28" fmla="*/ 448 w 695"/>
                  <a:gd name="T29" fmla="*/ 373 h 649"/>
                  <a:gd name="T30" fmla="*/ 440 w 695"/>
                  <a:gd name="T31" fmla="*/ 393 h 649"/>
                  <a:gd name="T32" fmla="*/ 442 w 695"/>
                  <a:gd name="T33" fmla="*/ 397 h 649"/>
                  <a:gd name="T34" fmla="*/ 463 w 695"/>
                  <a:gd name="T35" fmla="*/ 402 h 649"/>
                  <a:gd name="T36" fmla="*/ 471 w 695"/>
                  <a:gd name="T37" fmla="*/ 383 h 649"/>
                  <a:gd name="T38" fmla="*/ 469 w 695"/>
                  <a:gd name="T39" fmla="*/ 378 h 649"/>
                  <a:gd name="T40" fmla="*/ 219 w 695"/>
                  <a:gd name="T41" fmla="*/ 302 h 649"/>
                  <a:gd name="T42" fmla="*/ 229 w 695"/>
                  <a:gd name="T43" fmla="*/ 281 h 649"/>
                  <a:gd name="T44" fmla="*/ 209 w 695"/>
                  <a:gd name="T45" fmla="*/ 271 h 649"/>
                  <a:gd name="T46" fmla="*/ 198 w 695"/>
                  <a:gd name="T47" fmla="*/ 291 h 649"/>
                  <a:gd name="T48" fmla="*/ 239 w 695"/>
                  <a:gd name="T49" fmla="*/ 349 h 649"/>
                  <a:gd name="T50" fmla="*/ 246 w 695"/>
                  <a:gd name="T51" fmla="*/ 327 h 649"/>
                  <a:gd name="T52" fmla="*/ 223 w 695"/>
                  <a:gd name="T53" fmla="*/ 321 h 649"/>
                  <a:gd name="T54" fmla="*/ 217 w 695"/>
                  <a:gd name="T55" fmla="*/ 343 h 649"/>
                  <a:gd name="T56" fmla="*/ 239 w 695"/>
                  <a:gd name="T57" fmla="*/ 349 h 649"/>
                  <a:gd name="T58" fmla="*/ 279 w 695"/>
                  <a:gd name="T59" fmla="*/ 370 h 649"/>
                  <a:gd name="T60" fmla="*/ 274 w 695"/>
                  <a:gd name="T61" fmla="*/ 363 h 649"/>
                  <a:gd name="T62" fmla="*/ 257 w 695"/>
                  <a:gd name="T63" fmla="*/ 360 h 649"/>
                  <a:gd name="T64" fmla="*/ 248 w 695"/>
                  <a:gd name="T65" fmla="*/ 381 h 649"/>
                  <a:gd name="T66" fmla="*/ 253 w 695"/>
                  <a:gd name="T67" fmla="*/ 388 h 649"/>
                  <a:gd name="T68" fmla="*/ 270 w 695"/>
                  <a:gd name="T69" fmla="*/ 390 h 649"/>
                  <a:gd name="T70" fmla="*/ 322 w 695"/>
                  <a:gd name="T71" fmla="*/ 409 h 649"/>
                  <a:gd name="T72" fmla="*/ 323 w 695"/>
                  <a:gd name="T73" fmla="*/ 398 h 649"/>
                  <a:gd name="T74" fmla="*/ 302 w 695"/>
                  <a:gd name="T75" fmla="*/ 387 h 649"/>
                  <a:gd name="T76" fmla="*/ 292 w 695"/>
                  <a:gd name="T77" fmla="*/ 397 h 649"/>
                  <a:gd name="T78" fmla="*/ 292 w 695"/>
                  <a:gd name="T79" fmla="*/ 408 h 649"/>
                  <a:gd name="T80" fmla="*/ 312 w 695"/>
                  <a:gd name="T81" fmla="*/ 419 h 649"/>
                  <a:gd name="T82" fmla="*/ 322 w 695"/>
                  <a:gd name="T83" fmla="*/ 409 h 649"/>
                  <a:gd name="T84" fmla="*/ 374 w 695"/>
                  <a:gd name="T85" fmla="*/ 412 h 649"/>
                  <a:gd name="T86" fmla="*/ 373 w 695"/>
                  <a:gd name="T87" fmla="*/ 410 h 649"/>
                  <a:gd name="T88" fmla="*/ 354 w 695"/>
                  <a:gd name="T89" fmla="*/ 399 h 649"/>
                  <a:gd name="T90" fmla="*/ 352 w 695"/>
                  <a:gd name="T91" fmla="*/ 399 h 649"/>
                  <a:gd name="T92" fmla="*/ 341 w 695"/>
                  <a:gd name="T93" fmla="*/ 418 h 649"/>
                  <a:gd name="T94" fmla="*/ 342 w 695"/>
                  <a:gd name="T95" fmla="*/ 420 h 649"/>
                  <a:gd name="T96" fmla="*/ 361 w 695"/>
                  <a:gd name="T97" fmla="*/ 431 h 649"/>
                  <a:gd name="T98" fmla="*/ 363 w 695"/>
                  <a:gd name="T99" fmla="*/ 430 h 64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5" h="649">
                    <a:moveTo>
                      <a:pt x="425" y="405"/>
                    </a:moveTo>
                    <a:cubicBezTo>
                      <a:pt x="424" y="404"/>
                      <a:pt x="424" y="404"/>
                      <a:pt x="424" y="404"/>
                    </a:cubicBezTo>
                    <a:cubicBezTo>
                      <a:pt x="422" y="396"/>
                      <a:pt x="413" y="392"/>
                      <a:pt x="405" y="394"/>
                    </a:cubicBezTo>
                    <a:cubicBezTo>
                      <a:pt x="404" y="394"/>
                      <a:pt x="404" y="394"/>
                      <a:pt x="404" y="394"/>
                    </a:cubicBezTo>
                    <a:cubicBezTo>
                      <a:pt x="396" y="397"/>
                      <a:pt x="391" y="406"/>
                      <a:pt x="393" y="414"/>
                    </a:cubicBezTo>
                    <a:cubicBezTo>
                      <a:pt x="393" y="415"/>
                      <a:pt x="393" y="415"/>
                      <a:pt x="393" y="415"/>
                    </a:cubicBezTo>
                    <a:cubicBezTo>
                      <a:pt x="396" y="423"/>
                      <a:pt x="405" y="428"/>
                      <a:pt x="413" y="425"/>
                    </a:cubicBezTo>
                    <a:cubicBezTo>
                      <a:pt x="414" y="425"/>
                      <a:pt x="414" y="425"/>
                      <a:pt x="414" y="425"/>
                    </a:cubicBezTo>
                    <a:cubicBezTo>
                      <a:pt x="422" y="422"/>
                      <a:pt x="427" y="414"/>
                      <a:pt x="425" y="405"/>
                    </a:cubicBezTo>
                    <a:cubicBezTo>
                      <a:pt x="425" y="405"/>
                      <a:pt x="425" y="405"/>
                      <a:pt x="425" y="405"/>
                    </a:cubicBezTo>
                    <a:close/>
                    <a:moveTo>
                      <a:pt x="541" y="231"/>
                    </a:moveTo>
                    <a:cubicBezTo>
                      <a:pt x="686" y="300"/>
                      <a:pt x="695" y="432"/>
                      <a:pt x="612" y="458"/>
                    </a:cubicBezTo>
                    <a:cubicBezTo>
                      <a:pt x="555" y="473"/>
                      <a:pt x="517" y="439"/>
                      <a:pt x="497" y="380"/>
                    </a:cubicBezTo>
                    <a:cubicBezTo>
                      <a:pt x="554" y="326"/>
                      <a:pt x="530" y="249"/>
                      <a:pt x="541" y="231"/>
                    </a:cubicBezTo>
                    <a:close/>
                    <a:moveTo>
                      <a:pt x="483" y="425"/>
                    </a:moveTo>
                    <a:cubicBezTo>
                      <a:pt x="520" y="540"/>
                      <a:pt x="342" y="649"/>
                      <a:pt x="292" y="442"/>
                    </a:cubicBezTo>
                    <a:cubicBezTo>
                      <a:pt x="363" y="466"/>
                      <a:pt x="459" y="447"/>
                      <a:pt x="483" y="425"/>
                    </a:cubicBezTo>
                    <a:close/>
                    <a:moveTo>
                      <a:pt x="266" y="429"/>
                    </a:moveTo>
                    <a:cubicBezTo>
                      <a:pt x="143" y="537"/>
                      <a:pt x="0" y="337"/>
                      <a:pt x="164" y="266"/>
                    </a:cubicBezTo>
                    <a:cubicBezTo>
                      <a:pt x="148" y="346"/>
                      <a:pt x="240" y="414"/>
                      <a:pt x="266" y="429"/>
                    </a:cubicBezTo>
                    <a:close/>
                    <a:moveTo>
                      <a:pt x="212" y="233"/>
                    </a:moveTo>
                    <a:cubicBezTo>
                      <a:pt x="263" y="147"/>
                      <a:pt x="342" y="101"/>
                      <a:pt x="357" y="96"/>
                    </a:cubicBezTo>
                    <a:cubicBezTo>
                      <a:pt x="162" y="0"/>
                      <a:pt x="0" y="186"/>
                      <a:pt x="212" y="233"/>
                    </a:cubicBezTo>
                    <a:close/>
                    <a:moveTo>
                      <a:pt x="498" y="208"/>
                    </a:moveTo>
                    <a:cubicBezTo>
                      <a:pt x="498" y="354"/>
                      <a:pt x="367" y="389"/>
                      <a:pt x="321" y="358"/>
                    </a:cubicBezTo>
                    <a:cubicBezTo>
                      <a:pt x="209" y="288"/>
                      <a:pt x="229" y="162"/>
                      <a:pt x="412" y="136"/>
                    </a:cubicBezTo>
                    <a:cubicBezTo>
                      <a:pt x="368" y="234"/>
                      <a:pt x="415" y="240"/>
                      <a:pt x="498" y="208"/>
                    </a:cubicBezTo>
                    <a:close/>
                    <a:moveTo>
                      <a:pt x="469" y="378"/>
                    </a:moveTo>
                    <a:cubicBezTo>
                      <a:pt x="465" y="372"/>
                      <a:pt x="457" y="370"/>
                      <a:pt x="451" y="372"/>
                    </a:cubicBezTo>
                    <a:cubicBezTo>
                      <a:pt x="450" y="372"/>
                      <a:pt x="449" y="373"/>
                      <a:pt x="448" y="373"/>
                    </a:cubicBezTo>
                    <a:cubicBezTo>
                      <a:pt x="447" y="374"/>
                      <a:pt x="447" y="374"/>
                      <a:pt x="447" y="374"/>
                    </a:cubicBezTo>
                    <a:cubicBezTo>
                      <a:pt x="440" y="379"/>
                      <a:pt x="438" y="386"/>
                      <a:pt x="440" y="393"/>
                    </a:cubicBezTo>
                    <a:cubicBezTo>
                      <a:pt x="441" y="394"/>
                      <a:pt x="441" y="395"/>
                      <a:pt x="441" y="395"/>
                    </a:cubicBezTo>
                    <a:cubicBezTo>
                      <a:pt x="442" y="397"/>
                      <a:pt x="442" y="397"/>
                      <a:pt x="442" y="397"/>
                    </a:cubicBezTo>
                    <a:cubicBezTo>
                      <a:pt x="447" y="403"/>
                      <a:pt x="454" y="406"/>
                      <a:pt x="461" y="403"/>
                    </a:cubicBezTo>
                    <a:cubicBezTo>
                      <a:pt x="462" y="403"/>
                      <a:pt x="463" y="403"/>
                      <a:pt x="463" y="402"/>
                    </a:cubicBezTo>
                    <a:cubicBezTo>
                      <a:pt x="465" y="401"/>
                      <a:pt x="465" y="401"/>
                      <a:pt x="465" y="401"/>
                    </a:cubicBezTo>
                    <a:cubicBezTo>
                      <a:pt x="471" y="397"/>
                      <a:pt x="474" y="389"/>
                      <a:pt x="471" y="383"/>
                    </a:cubicBezTo>
                    <a:cubicBezTo>
                      <a:pt x="471" y="382"/>
                      <a:pt x="471" y="381"/>
                      <a:pt x="470" y="380"/>
                    </a:cubicBezTo>
                    <a:cubicBezTo>
                      <a:pt x="469" y="378"/>
                      <a:pt x="469" y="378"/>
                      <a:pt x="469" y="378"/>
                    </a:cubicBezTo>
                    <a:close/>
                    <a:moveTo>
                      <a:pt x="217" y="302"/>
                    </a:moveTo>
                    <a:cubicBezTo>
                      <a:pt x="218" y="302"/>
                      <a:pt x="218" y="302"/>
                      <a:pt x="219" y="302"/>
                    </a:cubicBezTo>
                    <a:cubicBezTo>
                      <a:pt x="227" y="299"/>
                      <a:pt x="231" y="292"/>
                      <a:pt x="230" y="283"/>
                    </a:cubicBezTo>
                    <a:cubicBezTo>
                      <a:pt x="230" y="283"/>
                      <a:pt x="230" y="282"/>
                      <a:pt x="229" y="281"/>
                    </a:cubicBezTo>
                    <a:cubicBezTo>
                      <a:pt x="227" y="273"/>
                      <a:pt x="219" y="269"/>
                      <a:pt x="211" y="270"/>
                    </a:cubicBezTo>
                    <a:cubicBezTo>
                      <a:pt x="210" y="270"/>
                      <a:pt x="210" y="270"/>
                      <a:pt x="209" y="271"/>
                    </a:cubicBezTo>
                    <a:cubicBezTo>
                      <a:pt x="201" y="273"/>
                      <a:pt x="196" y="281"/>
                      <a:pt x="198" y="289"/>
                    </a:cubicBezTo>
                    <a:cubicBezTo>
                      <a:pt x="198" y="290"/>
                      <a:pt x="198" y="291"/>
                      <a:pt x="198" y="291"/>
                    </a:cubicBezTo>
                    <a:cubicBezTo>
                      <a:pt x="201" y="299"/>
                      <a:pt x="209" y="304"/>
                      <a:pt x="217" y="302"/>
                    </a:cubicBezTo>
                    <a:close/>
                    <a:moveTo>
                      <a:pt x="239" y="349"/>
                    </a:moveTo>
                    <a:cubicBezTo>
                      <a:pt x="246" y="345"/>
                      <a:pt x="249" y="337"/>
                      <a:pt x="247" y="330"/>
                    </a:cubicBezTo>
                    <a:cubicBezTo>
                      <a:pt x="246" y="329"/>
                      <a:pt x="246" y="328"/>
                      <a:pt x="246" y="327"/>
                    </a:cubicBezTo>
                    <a:cubicBezTo>
                      <a:pt x="242" y="320"/>
                      <a:pt x="233" y="317"/>
                      <a:pt x="226" y="319"/>
                    </a:cubicBezTo>
                    <a:cubicBezTo>
                      <a:pt x="225" y="320"/>
                      <a:pt x="224" y="320"/>
                      <a:pt x="223" y="321"/>
                    </a:cubicBezTo>
                    <a:cubicBezTo>
                      <a:pt x="216" y="325"/>
                      <a:pt x="213" y="333"/>
                      <a:pt x="216" y="340"/>
                    </a:cubicBezTo>
                    <a:cubicBezTo>
                      <a:pt x="216" y="341"/>
                      <a:pt x="216" y="342"/>
                      <a:pt x="217" y="343"/>
                    </a:cubicBezTo>
                    <a:cubicBezTo>
                      <a:pt x="221" y="350"/>
                      <a:pt x="229" y="353"/>
                      <a:pt x="236" y="351"/>
                    </a:cubicBezTo>
                    <a:cubicBezTo>
                      <a:pt x="237" y="350"/>
                      <a:pt x="238" y="350"/>
                      <a:pt x="239" y="349"/>
                    </a:cubicBezTo>
                    <a:close/>
                    <a:moveTo>
                      <a:pt x="276" y="386"/>
                    </a:moveTo>
                    <a:cubicBezTo>
                      <a:pt x="280" y="382"/>
                      <a:pt x="281" y="376"/>
                      <a:pt x="279" y="370"/>
                    </a:cubicBezTo>
                    <a:cubicBezTo>
                      <a:pt x="278" y="369"/>
                      <a:pt x="278" y="369"/>
                      <a:pt x="278" y="369"/>
                    </a:cubicBezTo>
                    <a:cubicBezTo>
                      <a:pt x="278" y="367"/>
                      <a:pt x="276" y="365"/>
                      <a:pt x="274" y="363"/>
                    </a:cubicBezTo>
                    <a:cubicBezTo>
                      <a:pt x="270" y="359"/>
                      <a:pt x="264" y="358"/>
                      <a:pt x="258" y="360"/>
                    </a:cubicBezTo>
                    <a:cubicBezTo>
                      <a:pt x="257" y="360"/>
                      <a:pt x="257" y="360"/>
                      <a:pt x="257" y="360"/>
                    </a:cubicBezTo>
                    <a:cubicBezTo>
                      <a:pt x="255" y="361"/>
                      <a:pt x="253" y="363"/>
                      <a:pt x="251" y="365"/>
                    </a:cubicBezTo>
                    <a:cubicBezTo>
                      <a:pt x="247" y="369"/>
                      <a:pt x="246" y="375"/>
                      <a:pt x="248" y="381"/>
                    </a:cubicBezTo>
                    <a:cubicBezTo>
                      <a:pt x="248" y="382"/>
                      <a:pt x="248" y="382"/>
                      <a:pt x="248" y="382"/>
                    </a:cubicBezTo>
                    <a:cubicBezTo>
                      <a:pt x="249" y="384"/>
                      <a:pt x="251" y="386"/>
                      <a:pt x="253" y="388"/>
                    </a:cubicBezTo>
                    <a:cubicBezTo>
                      <a:pt x="257" y="392"/>
                      <a:pt x="263" y="393"/>
                      <a:pt x="269" y="391"/>
                    </a:cubicBezTo>
                    <a:cubicBezTo>
                      <a:pt x="270" y="390"/>
                      <a:pt x="270" y="390"/>
                      <a:pt x="270" y="390"/>
                    </a:cubicBezTo>
                    <a:cubicBezTo>
                      <a:pt x="272" y="390"/>
                      <a:pt x="274" y="388"/>
                      <a:pt x="276" y="386"/>
                    </a:cubicBezTo>
                    <a:close/>
                    <a:moveTo>
                      <a:pt x="322" y="409"/>
                    </a:moveTo>
                    <a:cubicBezTo>
                      <a:pt x="324" y="406"/>
                      <a:pt x="324" y="402"/>
                      <a:pt x="323" y="398"/>
                    </a:cubicBezTo>
                    <a:cubicBezTo>
                      <a:pt x="323" y="398"/>
                      <a:pt x="323" y="398"/>
                      <a:pt x="323" y="398"/>
                    </a:cubicBezTo>
                    <a:cubicBezTo>
                      <a:pt x="321" y="394"/>
                      <a:pt x="318" y="390"/>
                      <a:pt x="313" y="388"/>
                    </a:cubicBezTo>
                    <a:cubicBezTo>
                      <a:pt x="310" y="386"/>
                      <a:pt x="306" y="386"/>
                      <a:pt x="302" y="387"/>
                    </a:cubicBezTo>
                    <a:cubicBezTo>
                      <a:pt x="302" y="388"/>
                      <a:pt x="302" y="388"/>
                      <a:pt x="302" y="388"/>
                    </a:cubicBezTo>
                    <a:cubicBezTo>
                      <a:pt x="298" y="389"/>
                      <a:pt x="294" y="392"/>
                      <a:pt x="292" y="397"/>
                    </a:cubicBezTo>
                    <a:cubicBezTo>
                      <a:pt x="291" y="400"/>
                      <a:pt x="290" y="404"/>
                      <a:pt x="291" y="408"/>
                    </a:cubicBezTo>
                    <a:cubicBezTo>
                      <a:pt x="292" y="408"/>
                      <a:pt x="292" y="408"/>
                      <a:pt x="292" y="408"/>
                    </a:cubicBezTo>
                    <a:cubicBezTo>
                      <a:pt x="293" y="413"/>
                      <a:pt x="296" y="416"/>
                      <a:pt x="301" y="418"/>
                    </a:cubicBezTo>
                    <a:cubicBezTo>
                      <a:pt x="304" y="420"/>
                      <a:pt x="308" y="420"/>
                      <a:pt x="312" y="419"/>
                    </a:cubicBezTo>
                    <a:cubicBezTo>
                      <a:pt x="312" y="419"/>
                      <a:pt x="312" y="419"/>
                      <a:pt x="312" y="419"/>
                    </a:cubicBezTo>
                    <a:cubicBezTo>
                      <a:pt x="317" y="417"/>
                      <a:pt x="320" y="414"/>
                      <a:pt x="322" y="409"/>
                    </a:cubicBezTo>
                    <a:close/>
                    <a:moveTo>
                      <a:pt x="374" y="416"/>
                    </a:moveTo>
                    <a:cubicBezTo>
                      <a:pt x="374" y="415"/>
                      <a:pt x="374" y="413"/>
                      <a:pt x="374" y="412"/>
                    </a:cubicBezTo>
                    <a:cubicBezTo>
                      <a:pt x="374" y="412"/>
                      <a:pt x="374" y="412"/>
                      <a:pt x="374" y="412"/>
                    </a:cubicBezTo>
                    <a:cubicBezTo>
                      <a:pt x="373" y="411"/>
                      <a:pt x="373" y="410"/>
                      <a:pt x="373" y="410"/>
                    </a:cubicBezTo>
                    <a:cubicBezTo>
                      <a:pt x="371" y="404"/>
                      <a:pt x="365" y="399"/>
                      <a:pt x="359" y="399"/>
                    </a:cubicBezTo>
                    <a:cubicBezTo>
                      <a:pt x="357" y="398"/>
                      <a:pt x="356" y="399"/>
                      <a:pt x="354" y="399"/>
                    </a:cubicBezTo>
                    <a:cubicBezTo>
                      <a:pt x="354" y="399"/>
                      <a:pt x="354" y="399"/>
                      <a:pt x="354" y="399"/>
                    </a:cubicBezTo>
                    <a:cubicBezTo>
                      <a:pt x="354" y="399"/>
                      <a:pt x="353" y="399"/>
                      <a:pt x="352" y="399"/>
                    </a:cubicBezTo>
                    <a:cubicBezTo>
                      <a:pt x="346" y="401"/>
                      <a:pt x="342" y="407"/>
                      <a:pt x="341" y="414"/>
                    </a:cubicBezTo>
                    <a:cubicBezTo>
                      <a:pt x="341" y="415"/>
                      <a:pt x="341" y="417"/>
                      <a:pt x="341" y="418"/>
                    </a:cubicBezTo>
                    <a:cubicBezTo>
                      <a:pt x="341" y="418"/>
                      <a:pt x="341" y="418"/>
                      <a:pt x="341" y="418"/>
                    </a:cubicBezTo>
                    <a:cubicBezTo>
                      <a:pt x="342" y="419"/>
                      <a:pt x="342" y="419"/>
                      <a:pt x="342" y="420"/>
                    </a:cubicBezTo>
                    <a:cubicBezTo>
                      <a:pt x="344" y="426"/>
                      <a:pt x="350" y="431"/>
                      <a:pt x="356" y="431"/>
                    </a:cubicBezTo>
                    <a:cubicBezTo>
                      <a:pt x="358" y="431"/>
                      <a:pt x="359" y="431"/>
                      <a:pt x="361" y="431"/>
                    </a:cubicBezTo>
                    <a:cubicBezTo>
                      <a:pt x="361" y="431"/>
                      <a:pt x="361" y="431"/>
                      <a:pt x="361" y="431"/>
                    </a:cubicBezTo>
                    <a:cubicBezTo>
                      <a:pt x="361" y="431"/>
                      <a:pt x="362" y="431"/>
                      <a:pt x="363" y="430"/>
                    </a:cubicBezTo>
                    <a:cubicBezTo>
                      <a:pt x="369" y="428"/>
                      <a:pt x="373" y="423"/>
                      <a:pt x="374" y="416"/>
                    </a:cubicBezTo>
                    <a:close/>
                  </a:path>
                </a:pathLst>
              </a:custGeom>
              <a:solidFill>
                <a:srgbClr val="F05E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53" y="985934"/>
            <a:ext cx="5036344" cy="43768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1803" y="205041"/>
            <a:ext cx="513602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1300">
                <a:solidFill>
                  <a:srgbClr val="E60012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贰</a:t>
            </a:r>
            <a:endParaRPr lang="zh-CN" altLang="en-US" sz="41300">
              <a:solidFill>
                <a:srgbClr val="E60012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78289" y="1425052"/>
            <a:ext cx="2293793" cy="4965587"/>
            <a:chOff x="6978289" y="1425052"/>
            <a:chExt cx="2293793" cy="4965587"/>
          </a:xfrm>
        </p:grpSpPr>
        <p:sp>
          <p:nvSpPr>
            <p:cNvPr id="6" name="文本框 5"/>
            <p:cNvSpPr txBox="1"/>
            <p:nvPr/>
          </p:nvSpPr>
          <p:spPr>
            <a:xfrm>
              <a:off x="6978289" y="1425052"/>
              <a:ext cx="1107996" cy="4965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6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认真落实工作</a:t>
              </a:r>
              <a:endParaRPr lang="zh-CN" altLang="en-US" sz="60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87087" y="1536812"/>
              <a:ext cx="1384995" cy="46068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沉淀后，我愿意做一个温暖的人</a:t>
              </a:r>
              <a:endPara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>
                  <a:latin typeface="华文新魏" panose="02010800040101010101" pitchFamily="2" charset="-122"/>
                  <a:ea typeface="华文新魏" panose="02010800040101010101" pitchFamily="2" charset="-122"/>
                </a:rPr>
                <a:t>有自己的喜好有自己的原则，有自己的信仰，不急功近利，不浮夸轻薄，宠辱</a:t>
              </a:r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med" advClick="0" advTm="0" p14:dur="70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PA" val="v3.0.0"/>
</p:tagLst>
</file>

<file path=ppt/tags/tag62.xml><?xml version="1.0" encoding="utf-8"?>
<p:tagLst xmlns:p="http://schemas.openxmlformats.org/presentationml/2006/main">
  <p:tag name="PA" val="v3.0.0"/>
</p:tagLst>
</file>

<file path=ppt/tags/tag63.xml><?xml version="1.0" encoding="utf-8"?>
<p:tagLst xmlns:p="http://schemas.openxmlformats.org/presentationml/2006/main">
  <p:tag name="PA" val="v3.0.0"/>
</p:tagLst>
</file>

<file path=ppt/tags/tag64.xml><?xml version="1.0" encoding="utf-8"?>
<p:tagLst xmlns:p="http://schemas.openxmlformats.org/presentationml/2006/main">
  <p:tag name="PA" val="v3.0.0"/>
</p:tagLst>
</file>

<file path=ppt/tags/tag65.xml><?xml version="1.0" encoding="utf-8"?>
<p:tagLst xmlns:p="http://schemas.openxmlformats.org/presentationml/2006/main">
  <p:tag name="PA" val="v3.0.0"/>
</p:tagLst>
</file>

<file path=ppt/tags/tag66.xml><?xml version="1.0" encoding="utf-8"?>
<p:tagLst xmlns:p="http://schemas.openxmlformats.org/presentationml/2006/main">
  <p:tag name="PA" val="v3.0.0"/>
</p:tagLst>
</file>

<file path=ppt/tags/tag67.xml><?xml version="1.0" encoding="utf-8"?>
<p:tagLst xmlns:p="http://schemas.openxmlformats.org/presentationml/2006/main">
  <p:tag name="PA" val="v3.0.0"/>
</p:tagLst>
</file>

<file path=ppt/tags/tag68.xml><?xml version="1.0" encoding="utf-8"?>
<p:tagLst xmlns:p="http://schemas.openxmlformats.org/presentationml/2006/main">
  <p:tag name="PA" val="v3.0.0"/>
</p:tagLst>
</file>

<file path=ppt/tags/tag69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PA" val="v3.0.0"/>
</p:tagLst>
</file>

<file path=ppt/tags/tag71.xml><?xml version="1.0" encoding="utf-8"?>
<p:tagLst xmlns:p="http://schemas.openxmlformats.org/presentationml/2006/main">
  <p:tag name="PA" val="v3.0.0"/>
</p:tagLst>
</file>

<file path=ppt/tags/tag72.xml><?xml version="1.0" encoding="utf-8"?>
<p:tagLst xmlns:p="http://schemas.openxmlformats.org/presentationml/2006/main">
  <p:tag name="PA" val="v3.0.0"/>
</p:tagLst>
</file>

<file path=ppt/tags/tag73.xml><?xml version="1.0" encoding="utf-8"?>
<p:tagLst xmlns:p="http://schemas.openxmlformats.org/presentationml/2006/main">
  <p:tag name="PA" val="v3.0.0"/>
</p:tagLst>
</file>

<file path=ppt/tags/tag74.xml><?xml version="1.0" encoding="utf-8"?>
<p:tagLst xmlns:p="http://schemas.openxmlformats.org/presentationml/2006/main">
  <p:tag name="PA" val="v3.0.0"/>
</p:tagLst>
</file>

<file path=ppt/tags/tag75.xml><?xml version="1.0" encoding="utf-8"?>
<p:tagLst xmlns:p="http://schemas.openxmlformats.org/presentationml/2006/main">
  <p:tag name="PA" val="v3.0.0"/>
</p:tagLst>
</file>

<file path=ppt/tags/tag76.xml><?xml version="1.0" encoding="utf-8"?>
<p:tagLst xmlns:p="http://schemas.openxmlformats.org/presentationml/2006/main">
  <p:tag name="PA" val="v3.0.0"/>
</p:tagLst>
</file>

<file path=ppt/tags/tag77.xml><?xml version="1.0" encoding="utf-8"?>
<p:tagLst xmlns:p="http://schemas.openxmlformats.org/presentationml/2006/main">
  <p:tag name="PA" val="v3.0.0"/>
</p:tagLst>
</file>

<file path=ppt/tags/tag78.xml><?xml version="1.0" encoding="utf-8"?>
<p:tagLst xmlns:p="http://schemas.openxmlformats.org/presentationml/2006/main">
  <p:tag name="PA" val="v3.0.0"/>
</p:tagLst>
</file>

<file path=ppt/tags/tag79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PA" val="v3.0.0"/>
</p:tagLst>
</file>

<file path=ppt/tags/tag81.xml><?xml version="1.0" encoding="utf-8"?>
<p:tagLst xmlns:p="http://schemas.openxmlformats.org/presentationml/2006/main">
  <p:tag name="PA" val="v3.0.0"/>
</p:tagLst>
</file>

<file path=ppt/tags/tag82.xml><?xml version="1.0" encoding="utf-8"?>
<p:tagLst xmlns:p="http://schemas.openxmlformats.org/presentationml/2006/main">
  <p:tag name="PA" val="v3.0.0"/>
</p:tagLst>
</file>

<file path=ppt/tags/tag83.xml><?xml version="1.0" encoding="utf-8"?>
<p:tagLst xmlns:p="http://schemas.openxmlformats.org/presentationml/2006/main">
  <p:tag name="PA" val="v3.0.0"/>
</p:tagLst>
</file>

<file path=ppt/tags/tag84.xml><?xml version="1.0" encoding="utf-8"?>
<p:tagLst xmlns:p="http://schemas.openxmlformats.org/presentationml/2006/main">
  <p:tag name="PA" val="v3.0.0"/>
</p:tagLst>
</file>

<file path=ppt/tags/tag85.xml><?xml version="1.0" encoding="utf-8"?>
<p:tagLst xmlns:p="http://schemas.openxmlformats.org/presentationml/2006/main">
  <p:tag name="PA" val="v3.0.0"/>
</p:tagLst>
</file>

<file path=ppt/tags/tag86.xml><?xml version="1.0" encoding="utf-8"?>
<p:tagLst xmlns:p="http://schemas.openxmlformats.org/presentationml/2006/main">
  <p:tag name="PA" val="v3.0.0"/>
</p:tagLst>
</file>

<file path=ppt/tags/tag87.xml><?xml version="1.0" encoding="utf-8"?>
<p:tagLst xmlns:p="http://schemas.openxmlformats.org/presentationml/2006/main">
  <p:tag name="PA" val="v3.0.0"/>
</p:tagLst>
</file>

<file path=ppt/tags/tag88.xml><?xml version="1.0" encoding="utf-8"?>
<p:tagLst xmlns:p="http://schemas.openxmlformats.org/presentationml/2006/main">
  <p:tag name="PA" val="v3.0.0"/>
</p:tagLst>
</file>

<file path=ppt/tags/tag89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PA" val="v3.0.0"/>
</p:tagLst>
</file>

<file path=ppt/tags/tag91.xml><?xml version="1.0" encoding="utf-8"?>
<p:tagLst xmlns:p="http://schemas.openxmlformats.org/presentationml/2006/main">
  <p:tag name="PA" val="v3.0.0"/>
</p:tagLst>
</file>

<file path=ppt/tags/tag92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93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94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EVWc0ks20W9RjIAAElGAAAXAAAAdW5pdmVyc2FsL3VuaXZlcnNhbC5wbmftfHlYk9e6L63bbeuA2xZrkakVFQEBCyozqa0amSuIyJiKYEQmAQFDSGJt1QoIZUrKlFQZojJE5jGJLWUMEiFCgJBEhBAhCQFCEpKQcL/gsHfv7nPvOeePe8+9T/8AnrW+9b3rXe/8W2t93PnGA7xt8+7NGhoa25xPHffS0Ngg0dB4H/XB34GeoWenFoA/78V7gb/SqB7QnQUaf4Mecz+moVGTuWX1/Eag/eGVU37xGhofXVX/vMe6aHBNQ+MEy/n4sTPXggXMKEIlNMgJGfyxxfVdXw4ZqfYcdboKNvhHnbObm/fnN7xoH31/wjtk9MvNp120dh/8weXePZPfokMMa79+dCog8sA3zm0RwqNl9f1rqMp54fxYHfdIxIiyKMIJvNRb0DIPHemvtK3mFfgJzx2RiQkoYrKggX6WvMqxkLYv9ZlWQFZf7gIYfKKdLONgYq6KT6EIEwckBLKqdc92oP/jUyjPTE9JKqKA5KVui05leuLYphICST53ZQ/Q8S2cuDzkWpFUysw8+T7QZgj1ZLXtgx+oHymIU75k+fCVvwGNx0othVkOKmBBEIOC22SIngr1NTRstnYiKQeS2ijrjfQLxhJjwyRmAn2blAUXsh4bYa+F2DhSPEomlKtcEATBtWfD0sD6sFAxak2K6piFJnH68u4apCWwQ7GDKzlXd5MVE9thGRkjddETSEtPrLQk9nZeWCPBtKqkuiK45OQUwNPRbi++6KSCKURK71ozkyZiu+d+u7kF3uEkyqdu5Z7n1/cxu0GqRZ0ylSlE1jdXh1Py53Jwq9NzZBWPfEtU1Bh5oTHi8PwvXi/j7MFTyS3b9a+9+O5u0t908bQVJlQmTOHa+wphVDjrqDmVkU6JbzZowvXncFcvTZxv6CQFe87JT6ch0BhOetd7Gk8iM6pGM1nPfX8V3q7jH05DgBxOyO/d1k9mLNT9tAcZCL5ubSZxlVLCbZ+G4LInhO2nxghLE5rs34cinsTaznNMASMsMjLy58dPW+27T1SppGRUzPglVzc9s/4FN+8yQxBbSpIyfzaauowNjGEXNTGyKPmEmafGI7bEVvTHY1i3woTp/hu7WdWGolL+8S4937HAOHQnyYyWcBxE5x1WTuwyXtNG4zwdxc9Z9doYnu14caxg4LsJYT6oo2Re5A+upjcXEBotLB06aqvTCeGM+6yYiG0WguWWwKbPa1WRF9oGesRbhXgBBlHkUTfKlY1g3XMYhSG47muO+DgFz1ZcnUSMENp+Y3C65/F4LIZ7TjFBSfE765hZyy/j+pKLdrMiMOy+Wkywwchdiri1WEackYQVWimd1zQ1NF40F/c8XNkXgxaVO9JKP+UksyK5ycR8jw97mvtxky1Ya+YRCHFsYKEVG8aNU8w4xNl2zMVtdkMXW8/5xYz40nx/7Y2rm/eH1PN6mg8aYuqeHvF0h08MPBrFF3Gvrpo80cYxisPj4fGMeGI0PI8fONDcw0mP8ZylWjLur8moKJUZ71TsgF2tqt+3syY12Ryan9/YFTZuwm4oSgywqsyLjaqhHh22iyc2OnbUVhZYMAoElKsJRHT8R4As6JoVu7Evgzht+gpZPjeYSW0J5tjQOLIz1Kp0yuOJNZiq3n7biCNZznl+mOiPBKUweR2tsQn2dQMTBg3zkdBySpiGxs+dNTsV7bbUQk678YAOp/1e9Z5PWrCLsA0QS8/NX/b5mOO/beg8KJLG1EYEtQTGDDBixTPkYvPaDKRfg94YK53Ag8VDROW5pf31TZy9xRdrhA37jtIZJWxjpvGrfOs4VGiBXTZ2KIDzIDSwvLf+CKT8aa2l09Q4zKugwqap04mRBbusnRU7xvIfeHUK0VsfVRNDgZlVmEP9WoqiqFGPZveIhhtxP9AOSlqKuhMdq0XtvQIhzrtKIsvDwTyappZWUxNVB1FMUQVkIDuRuY8SnIw4Z22O4SXOiPczMPR7E6rEZPUy7xSl4qyHYRuCwF8ZTnnvXarzKTMBiU46xNRaBc24f9hzuCH9UppzVxjzSDUzA1ko55WhMbHEdGohEHUmsG4YimDg9lTiWTAfjpgdEGsxV7H+CXZIl5iMH6CtW6mIM7xZ7p1Bu9p0E6bMj+Zzbx5zGvr+MmU2bNw/Gm5rCbk1zDlYYcDyCJjy/C18l8IB7V0rauuLN+9YaiZwz2C7tbHdyFt0URPOPM6W4u5MFTVjDRWO5KW6oIHsQZE1RX8bRQ4YMCeR2FI8Np9OiYqiHtXQuK5dNArle/eL9rds9mXZNOGnTrK+8X2vctayMuOVT80lbm9cxDn0GPpGor08qq9QrPog+FYYDPY1Gy0OHGiNtw375RZnyZm8yB4JwYUwUReQdz1bCIZKbfRXRYqGjFE6YK7j2s8IhjfbXJKQZ2sGBldUr2BIA7E9D0OLoKTAbS/DeXFMi7Eu/oMHs3uayAaJRR5to/R440xucnTjzaau4XZB/KPi6MPVaAx3sFXtj/sES5RW+m1lsP1loqDx+YXPGW3zi0B4Z8wcJzsQMlicONYhrnsC8Vdq4WzudCBhKCim3Cpq5imn3xvHe1qfX5365UyFeKS5lRXjDfgh3+dlrSp5Ay6hfmM58/yzXTK3gBMv9kZG1HgaP/Jml5ixtLGL4ranHLsjTieaHd2daGdrgn35Ff34b6Et+Y2JH4RyvywuAPl7WDD8KFEW4JkKIMAJlNmA6fVyKq0YtAH4BLAisD674WMzesUCMG+MnOtrH1RPbUqOHo7yk67OYepKg5AR687VwErWe8SO19/QgqVoaBxKA9IRTMQ2uJvZHj6g8yqZVmQ9BOswQBwbWD1iHlNZsfdiQfvnhFhB8tzT5Ke06O5LhbV6+dXFTh30KsOp2qoj1am/OtvejcPcCGxCOHf5ZmVoMXKXtNg9K3I9DhQInJJXyegs3pFq5R4iUq+FwPviNKWy+ENbf6wlLmwa2lb3C8TDglfJacQYioaPcuLQwxkB45KcK+okJ2n8jLsYaD+4J1PZun2pDmsB05xOdmd4+NIaqYVasoKjvMBkpJjiN2RBrgyQlPOeNo4I0pOJ72tc99N1reGuFJ1suWAvY27Q0Lh9bzRGmxOd9OeNfN9gWJiYKETE/EvGBn5r7C8fBYY8+V0LDjR+/jlkvVTw5r8HJNiQVEeg4cbXo1cHBQQRk3eqRzyzV0lRa0lipRBloG7/9CdvuNVsAnzijjGQ1DQOffEfmibyO7AB4qr49489Nexf1XTr65DMI10AMtetlvutqJXBcEFD3o89rhbEqw+yCQCpJ9qwuYf4anLxrh0wQ4A/hv330OWCmuPrr/xkPb9nT8m0G3aQ1/WRevqBL518TfdYunj0GhCjD54Gpn2x9YBkT62W+uH+X0bTerzUjP18PcRij6v68bfvpxJ/PHhCTe3Dvwb+bwbGA7WbKXy+TUgadpRO1Pnopyz8SoyCry52E2Kq+vXfEKFm5c4UxpBgCTR3a/dJoFLbrLL9UW0HH3/DbwJhLCD6aG4URm+HJ0i5LA743OrkG+oMXNouC8000VbzoNaryrO6By1IKy/FrnHoN4woJdAzP0NjeVVNweSdhUYG9j1QCYdforaRv2kpBNQHh6h7oDq6e43F+Z417IwDgFEeeq8TqaBhONkWDyg7FiWFs54BHg3UowcRNexjGaO+DzMPBgw4qa3S7csatqr+REuDO+5riPwG2T0NETD39R+ofMLKNpxm5K5GtA0mRnvxFV4GqcrE4+94Jy2jowDp+N5iNENqDPLkwFoN31FOT42J9Nb05mNcEMDYHW8EFYM62WndaLzJTML7035jieLP6Bw1kxTm/lm/saQQ/Sf9ElPJJmMxEBrAb3RLVmrvZI+WVwL9Zn/Sf3CnQq0+mxTQHxZ4evFuVJ9XDehgJ9L+/j+FvtJ19EQNCPcvOkq5UHh/FEd9JzkrE1KN+2k+Ffpv02zZZa47t2UZoPNP+yh5qcPILQvBoZKkK1OZBs0Tpv8mGF4qIu5ZHOHfGOf78nO+z4X/G39hOSG4SP/5nf82DaDlWucW33/XlBc/R9lHDCHr/XFZcc9CcIGkFJiN579r67axpPf77U42RX+wvfW120bWeJ7kBP/RJlnZlkQz5x0GUVP7O51mKX+YDG/WXpUiC0wVHf00ChI6UR7+Pz/uq7M9VeP56I+yMQ9sXmj8zSHNXtgukleNOhhL/6C/3KnT4dhjLvLzSy/TLILJe6Ha797EIuWzRCotE5iw7driS3HAZ3VvnTJ+L/s6yLvF8yFV88N8+zdiwpkarzDmF7sNyKQGS/j/Q1ENlQKTz+J9pRPx1G3bnVZezAEeS+/GCqcTZ45a7JOeeI6ozw1qpV58ayeZFsal1syrtLmXnWkVATFE8a2tAb4XqSbGY0ksGFccAXZF5zFgsiUO72tWf5oFqdm62gVuDlCiH2X5tu1+M78B5FG9BFzkfcnKgZNUmC1wy3KqDvUr0dvYorRmp4iCf2VbAJp6y3c3BrD+0BWElNmUZMs5Qit9Ur68P4HooFqZgnfkaL3UmulpRsr8Tj7FJNTb/6O2ejeKEdVUBcTMemsHCjV/o/FEVAukSa9EEO29keQ5EnATRImgY3gN1f242JZAvyZH5+iI6PgucVNQhv47Br2+AneSbvlqD3AAn+TnjeYO5g5vrVgq2FN0I3DfEdrFc11lP0PHd2Nk3s8iWIEZLgCouIz/0hyK5R98AIuASxkZyDZw73LULLU9n7AZxtzl3Pg5jS6vvdugCiULehFZgl5qOjWx4Q+TPqovDywPRecO2oUUhxZI6l7l7y9rcEefFoXKE6HHzPETZ7+Idk28FSZPNPoqoL5Cw8jPI8jj6FjGIPQVozS0ifKgeFNe46ivX4z3CRCwLqXm96XzmRJJ3+Bb959yzRvRoubShjCTJo15gQTDyX0bj4ByDhrSSqdn4vRqqsUNohO3wlr3YqyC9nVEtABpIcbeEkk+M+nR6+H1O+M+8xNFq2NUbXUiA9OID/IoTETaJr8zpYe1Y5/MnpZ/VcCzrS2W+QsGX2nNmHAaMi5ZND1alTLqIDWAGrTJzrX9ubLIr1Ov5a3upVRw0l2u2UcyJfWUcCv/ct23yQdEOjPWT02Y3RKecVkadhhc553hHcJYKp5Ov/6ANs8Ql7lB5Y3pTVP0nYoERlZ66vKBfBLaB7/oO+fkYkkCDTvZv39ZZyTKkylJ5IK3MYRT79fC/sno0Lia0RtFewrOJ1y14xzZ2JTRyr26vJXS7FYY6xMsype06ht3nJ5tMjrRYibRxoXtVUSByUxetuy+Gcu5ysp5B/XwWPlWqsf19ApLMlsS2hYfYBXUJf2jCdl4u1RcMy8DbS4u/bn8CnhzZMCP8bZl1lNLVrRG58UqGO8UsoyN7Q8Av8hJzyyAMhPTG+HGxoyxaqcEA59xBvo+Nioiht0qcB5nYGUMhjk4840Xngg1fiOmXVllb0Jo8HH0Gy3Dd/il/jXwv8vA77r14Xx5wLUdWU0zMi7OgPSmCk8PbEsUyBlAv7VoOsdTE2KFVo+/cjLuuaqBHtymOht8PLShNVk8tyAO0Vsv5Z+VZDq1ymc9Ua19irhvm8Kg7FcJIaD/MvD4s5can1zIdGxMfnnH6Kynk2zaRDgI6/D2dGxIIv++Hbnw/SQi6dx20OrC3K+bDAIRk1sg5xDz8Tj7JHUFTGTsaqkqUVwXHVtHIrl71uYqCNWhdasvd5FHTRWZTvJXC6oJKnlNQRbmsbanvNhQERDdEoafiO3Wq1AIyahr5EPW6+s85ULUNbcgLg8tOAUZgauTap5Jay9cuLp2yGL98Y+GYjBli0X7oXYI2GsOvC/Jlwnkhg7FHVv1Qq78fSk/2Tb56KyVrZKVJW+K91fJ7q3Dph7Mr72DIjmPIFTAFCm2rAej860gJQ2kx4L0g9d5fiESd2NwSj60Q9G82glZ7Xw8GkdhgbVOSrXjX0MnGyB69CbtTJ+f6iHDdHb6sxbueKaEXCN/sWudNSC4tPcqbVtxom0LJV9RdJaYG2SaNwYR3Q5qJdhsMPLh44DSYhgoiyXIxvDb5JWXaXAMRp3K6Fx/HDIo34Jet3pUudDqVDvbqnAA8nKHwhZnaLBzPMFJUpMp0OtVvdgEah5cUD5Pca1tX82UDTZb+s/HtghJiltSPdE361zqlo/irwNZ2j1GDQ6qzSGkFETq8BwWPj+mg8VFjU8aPxNYJvtd9KJjhgimIo68OInVkkT06qhjSeSnqhSHZsnHLdhyJ5NaxcPiLZkOSz1XrgXUe/eglnJw/G0EwHKjxFUxCF6X5nVl4tlQGHuly7oaooMfkY5RkYkxsqha1ffzkZc4R+ulOqLXgtOtH4W0Xg0nrAS3X4slnAJva5MBmCi3mxTpOz5p+xsWl/URdnIXULF9cRDyAB167eA+WiPv8hZ43krow1Eos2HAi+fkhk2ee9g00X3bcYj5yWKiNqLG8/Pq7OI9uDh9n+WI7ifsNSWb/WmSeG5YZ+ryOXQOznnkdEdAA2kvhTDZ4C7zY8A+lZnfkJAumKvNv+i777UUulmeOzy+I9BYpj7zvAOwvthqLrSwbDJhGXm11KHjgrHSkhGC0/tHXlkIG7021QNY3QJasfJ4rY1kJjEeVC6YSHxeeM9FFFzagjJvmpKH5eYul7qs9mDIqxxiuFwclg82k8gw1wWI7sDXFgBgmCZmIiN4x7xnrKfXshWQHvxMFlw7PO+Pcl+hkCODUqDYyfwk9FzFWorqmDd+CjpW8n7bHRN2wlVH8ARj0pgjm0gpsxBmGS45912zTyGH4GSW1T4UauLesfCfZmv5keC2oo4lkIBbvm70NqdqCHsmMEsuXSdqz7zA3MK7QVdiP1FoyfmXftQSl4WAvGi6RxPsVEFJzCMHHxc+WCreU/yRnmwrPKCvxNK/a2jHijJVeUBgGVdP8hzQ/VQQaPMAJcOgYIypXNv1ePX3gfgaqiUvTbV0+ruyENRHYH68HVKFYDxojn5kxhbMCvGn+XS9GosW7GxdpV3FZ/YG4+GaU0DA0Hc6O4Z8pwi5rvJBCn4rNBBRjnj4hG7pUTFqNFYeSPAWRVwDMWO5FRDl3GOApAVb7Cc3GdTGGq7kFUTXp6ekKS9dA1GHMq6fRXwIAcVEsU97UpLsVO3vxC22lV8iH3ECN1U4+LZEky8RMpBcKKTa1MiPHzFWdgt3tQbim2E9iBGuRnp38OKXjUcE5MII0Bb2mk5riZbCbhuIV3HeDym4YpNBZdjroTze8bz3JmlzXGrsGT/PlhjP854PY/BVs0t11P2dyL1jhFGjhPIv7dvLdbSjuo/lKJLO+FsfMWELoIyIay4J8MMg0XC7M2I2OIIcQs51y/FeqKv7rDe5rtJEHDUG2oyfojqvR6QrAMAq7fFxtjAeQHgt8dZomEDhmk9wdli5WyY6Z9I1mx/Zw7FL+4zSI26cuBhwGbs7mHY3vXHq0GxmrsFxBJbk+D6WE3YO1F4ek1NLvLqcUs/v8bjurzrljpHFEd0HdM/5s4/ZvltUhxZ8zAElTUJZH6zmC1UKoYHTxbHg9WfvdapCcxTXzviPQZz2PwMFj0W/7Z6Oz6UtJo1tclr4bvICWlC2bnff8IH8YbBc8rJPpU4Ok1NoQem7B91i98W2V9Vt87udosc83tK5GqcQNG1PM1XAVyZv384Malwvd6BALVicouRBDNBnJdIWKiJ6ZTRM8dr0tBQ0ZxV+9UF9LWiNhtR/S2h5qSYTEXkucAy3Fg7a9DYwJ8tGmkhHDlbxqWv1uO/XSb94iMe2BttzSkXjEYQqfdRqrOZsGSb45Q+Oa6uiiqsi/oIOMZj/OjcsgNZEIHoE/seeQls3sO/rbLATchy9tJ69rdFvWAKKARePp3/cbMtNmUcut77ZovsP47THkBqUoIEuYU2QF37bUlHhS3if+ySe6tgkbSclCsbFULnNeq3xbVANSimm+4LWZFSpi5JiQW6XcyxQHxZtILQv9QWHoyRjUCnS/DX5SlOJsYZtq9EerpXCsXunmo0nrSG4kmTbMN/jA9BghHiYWCJ5w1XGaBo/Wlf9XjxQ0Iwx15eoCXDYprMuVaAICk1a32+yBVbVXwzFwi6KewwzJ65w+vKIqNMtzuteuMmjdRT/7eq0EajlPO232I965aiF7w0Cyfstk5YgpqSlPEIlgNYOLxcLU7jyXMq63HRtekNwhrfVwDRY9mOgqh/qVJf0w+LBpScbtkeeSTx+sefr7Y71vi9EE/LBTOTVC1y/xGBOCzpWIejxevf+b4O70opMVjstkIvyBpp7n0fi0R/7sVoyLWkZ12sgvdej/lwSOl1tCtwnzp8oclNJo/jQ0gnfOLvY8ofUTdJ9e0+0d53Y7L4PzI7/obZrXz45KLjLyM8z9ZsZQth80mHv0ICcr3DdotYhLBdc7peETn1HSyvVRGo8gvCqtXICS3gASEUXNHb5OhO85abGZrZEJ/xe6Hg/pmTJL8Ydt+iMxs1aRXWFyZWpWT2N+zOZkpZDLo4zdHf8umyvDEGwmI+K4/SNh6N+9bxDfXzU+PN8o94ssd1L7JnTzku2ysBoEAEX5pPlWVttJyY1lrjPxGAsLF3V0n9xK8dc4rw5MaML/+1z6I34UocyQ7pV+/Md8r1ljmHEruHZbmc0Hb2yV2S+U+wWQKk6ILGMmEs7QN9n37D0aZKJE+BT8Uan+d493r8rSl/gL5Xm0gd/X+WHtR407Cwrdx83XGqZ+ERsd4Ocq3XP3yObwivfNTYzXYPrjiHXPXIXfBBhIEW8MYNHo5mbT+iVUbkMXpxCWyo5kJIKh5d+EUZ2LMANZc+a+jwHYCctVD5+71kGZWFwYFOWthf1tkO1yCHcgAFTcWC5sVncIa831ObOrNpVkUg95nHPHcLasinGnxlzbKNsaPSB67lZrfp+wS4ud6kcrZ+PNpDccjgXZcYOQA5ihMIacj57aEGLwOQvNpTcyw4flx0fMIFVztjmdU8j0X3ENyrcqdCa03qh9SrbkC/I6gz02EFt1nql0pljxBp/IQ5Lzo8+U807FTbjnPUwIQwreYXMljHEYQXIfEG3RrZ/DLl4DzTPoUt0LsY1pQ8JOqje7VK70YvDJAfP4x6gsS+GMYpEsM/9t85TxK7nkEAR+14bPwAkBpKWduRJ2gzH/9dOx49+LQ0teBbz7jrrQFSpbXtN5pwvHwKEBh8Wniyfq6Df/rEH1qcOIMmTN3dVQ+CvN6rU7q+u6AgTG7jUOqpTW9OGmNcg5lsyEKBez/p/c7/qsXMNGYBBc2mQ1Zdz3jj587kOA9XCnFKIAh16qI7KbLg5SsFgBwepEVVdiu7b6LnGkpKaWq8t7rmiiZg2NPAjri5R6DhBzGsYPUoYRb362mD3J++/SLkGZBwCiMF+Dd4fV4+urXSD9D9578XqChC1YErtNclrMJfQqVIDmNsnNGxAqjmCak5upRK8Yd2Rf3T99aSfQ9Z0yIs6RfElbHtujnqyHPvImrVXYFBrMhCLbW+ro90qMd5JjVcO2XZisSHkgHVJFIV4etawzdal71GDx48KP1kniR+lefOT0tZJefNnjSVt60LqNZYsaymY60Y0rQVPTlVGr/MSl+ro2IlsOvAX+f9z5MHGEgP5s9tnmybiKFcCTWml30guqzJTpg07ZBmubRmrgeMzkbRLK/vR0eDoC8sdVJfoqbfW7yl83Om0T8LBQFgPtkIL3Aq7z/Fi1iQx0i4zRwk6FNtvv9t6qNoQhGm01d4GGYoGt2UkriilbDJ+xjZirPHthgSWdT5VaQSS9RLvI38KQT1bIg0coyyV8zxPdmAORoHtU8IL6t6xe9tYogbyrB0Kh4sZ/nxGrAwmJEpZK/l6H1AdRP1z6vtDLDurqAA38E0ZnK1g3a3bcDmFnBFI5bRuayCVonPEw82B1ZNl7Ax/MKg9FFuUjRNE0McspKUNDDr4jQsvZyxpK0xqS2Kr3Gi41LVnX29nfuqbSVx1A5JY7otcudwhxeXKUxqac9YDRQi3hKAxSyxCSWPLSB7FL9iL0ntVPLaSXsFpHBdcog9qxlhANx1rK3LDFe9KUB4Otce83X9JxvvwvYcqprte1c3K/Dp4yRlXoOcUN5Oi/KLD/Ma++ylWsGtMzOsR50p2f+KH9KKFEhuwWku76ZebSoLA9u3EotJR+mM3dnRHeE+i+dvwswxAEAtH0niscsmrsULDyOenik/pV6t036M277X/2OsFmPdplLcXrbSfnoweoWvGYIAfC6MEYr29pcfXjfFv94HwTVWdTjcdOpsynnM/SMmm+KTGt+RlT2DHg8FMzEhWieJI1IgvBQAPW5LKDXYuJNqPJ9R3MCgNJZ9jDCmVUbZmfux/2olNGqLa905UQ1kSsxkJk21NMasjXTXviHfc12LBMBY7583KR1RlCaVPoHoN7Xs76j6+p3z1JdpKfjDlqe9GRD2iIX0rVewP8eilxjEyPy26Fcn9J+0DnU4bm83KW1j6Web55cp+xRAwRUtgpw0E6zu1ZLUxob7fbifo0RNCADhPuJUwG4FF2hJfsxuPqpc63xqOA0uHnSmJZu8kmOHFz8/8K6r8/0deneIKybLCCvW5qBhIs5j4V0kAbrxNThowejtie5HB+ovRQTWe0S0c9HltjYHbt/WTX8nrlG9ypmKnQr3zd+7v12Vh3UwAuaQox1RvUq0yFREHhCRN1/cOEXLltw2QK//M7c41nljYTD6RCtQsHftf0yr8BL5jjPif3Jzt0FKgFE2oACUNpPyY+5xDwRDWysPor8/QNb353iqkuAJShUWpYAP3CAggwqFotbzXE942W79BOjcGxXF05XO+5GSltVnb2/1/QP5l7+JTKvHMWz/zrMG85QdQi9fb2sGxM9jkbcTAj7q+cyEt+MO34R0bYrHzL+KviQOqiWkTNA5XNbGSO9IsSNcQ/XHqyxfD7tbMqx1lrpjqTNu2UHvN7AKVetfTymU+09S3OpB81PddvPulU0VSzAcEtV+LFS/TPIVBZNGAvbTStdzdODpJIxRbFpfibxtZQxU8ZLDV+UzDI3f9LScwi/EyWbbEIRqu8LKL31NvWiIFd9ePIykuXitW7nofxmBwsUccHn0DVRUYgSLwx9Bj5qb0iMC2yn7yGT7vaFhrYHXCyLLfxSi4F4/yuHGUC60iMLui7r6VgJ7YSmL8xJis2AeWeSd7X1EYjhuTfH40pJVfM/JDejCoC6v9VxP+/uU26uGEkS/RCaKn1sI8vv/ZvAUT3hHqg1F8CtToePmdwIGjRkcQeeK9U7WVboXn8/dj6ooS7S2jyVY6A3ZvxZqUG0LuDV/J02LmTrjhanV9mhnv6+bvD7MVlf7c1LuSO5tI9Fmus/psY6tyFZm3gPQ74onbjS3emY9/+mAUmi+42uD9GWN0vvLH8X9dQPmorzOr/jm+X7LPttNmn43zpPuH0cODK4HztE94LuisWUVsAqK+0mQOUZvzOe1iSuKhZfzLJt4rTJbssn2cIo6o3kbSAN8fpdm71XiORWWmCjFuDE/cfUiZDZjPeIlbKrQsxil3KHKnygwlsjH0fGk1VNZg+Hk4nb2fcuoLz1pVJX7kiInE7+LOtb2MQlndXUHUgPxyC+PtITTN/lKN5z33HYQ4nQQXRGpkUHTOy8L3i2oL43TGbP/hPOMKG1goeh/HoWcJtDjp1OZK004S2hcvhLL8z0Z5lxFZ5qa0zFREV9i1xhJ00EbEGb6VOeWRgHK4JZAxao5vjA0oeWvnm8wkxlyfSNc8mcl4yfSPCX1RqbDN0eQNvzjl6Aswi2EkN9xkPoieo7VW4CQaWagkM29Jktu2JdifDG8qC4K6swkl5Z69VMEjwxWZ7bjkX8TMoYimU/4zLgfUfWLOFdn7bfKuldDw5v4d/yINatOv3ABWjpZMnqhIvAb3m7nzbp76US67cXjtp5g0hH27hcT2Bu58jWBtKQrzbo1A/Rv1HWQ3lqcdvCZSvexM61OiT74rBOJMVPsx3nPxxGwqC2p0PRLyzg1L05SAzy4fPeLRaPrOJHd3Bs/8+C+2xI1fEt+8FpVvsI0saGSclTKT2CxOSqMTfgZCSoEJWyP/1a2d2D/ghrC/sVRkedmksUj7LH5SsSZh6PzLSjEinb8i6X8v4k/OpymtybKnwxu2OzyxXRYTUEp5jH+i4zrZF4eAjJ5o+NeB8l8D/xr4/8LAa/ya7mryzV07YBFA7SybfHsbuachgl5Nvgv0W6nvFywcubCeY6B7wQIIXNDAi+GcOH5WfdShCbEYeX2A4ih/VVKBUy3jK9otNiUGJEruBhtJSv7zVxv+/D4EvBvg6KwvIVj9hdv+5QyIcs733fdkP/yX6GsG8XHw+ZZh9QGFvBu12j0MWRNDYorbhCR4DMMcQnKYQKo/nCiFl9FTZl0huxNx2qGMChxHkh7NzTZQvgLDRSeTWZdkjGp5eDTl1VH94XupCKS2weqLTb7q7SWtaLJS8nHbBoAdD5fk/uIkli3fts7uFIii+d2g5UX0DVBrFTj2RQiOaGqVJ88m7i1hxJ8Bql8/hILB1s/gIWascH6Oi79/HKMtEeHWUmJUZ+2xOT5SGDJTsLCKvRyIBAuaR1pnL18j8/epvy67sjIUN54gzawYQTbt65gnSllN20AeIMUYVRL8JOOCRbxAsDqfRLYPpNutyXBrLdZCLmhNNlm7fQ/Fhh9M5+s+be+u6baVhg9g+xAO/rs0DhHaqT/XwKP22JuebGrJk8JLYNTv2zG6zJkOuys1VJ2hwVtPXzSzV8ovEXlBQn9mAj2oY5G4ZZd5e9S5zcNtbOU8Mew4uqm6NDZF/emaDpksJQoRcHrEBJwlwhLPa1vLiXllsyNm8L0cO5q4g25mZP9+rcpfOjR1kRnVm2yFZEY5PMqZoBSAPigs6ssL97oBpthoFpIOcTPjJd9komN1l+QO/hYah3CiwDkKctOpuH+EHmbDYos4qicAAsg/qXPke90qHWZ5x4OvgjsvH3Y33ajekF5j3IJqCwaHTL4VHC5K15qxu1GMkwVNxw1UXsrEcuOUGV5YXo+sdRaNJu4VhcGUC2WcUJ2l0YpZrxXeYsPs0ZkPkHnyHBMJbOAuNq3b2F7zJC+6uIs3sh/6j6LpgZtxz6iV72kwZg+zrIsalPJ8xbfxqcrPy3TLviz7IcbrdyvEzkcJXgNH8zNKnJ3nKZHV+H/gV8uXRxYCq0tmBaeFaoG06Y30CYmgl6RoW1j6cmYb/289VPfGGnOon2yMwG0OtZh+1XKtKO5vKfXzI876+ywUgtin2l+XyDIKSyQah8g0G5vabRL7Q3EsUsC3oTmZeyO/qgHdd09TPmgWe42MlzwuKjqd/1S8G4vjld8tmz1Jk9IkJymQpqLBqXn18V5ANZjMGrQEd2RQwgVhelVtRwq4zZzGjJEgD972q8ElYN4mjZlDvKQCvS6kMnJXxiiYZBF+VbH9zSzITmPKqYcEWrWtH88lXhloHXXQ3bqAhGv0gX64DGgZXIOqGGwNKIFlMM6nKrudJDXDU5kgp9xY5XLhN/z3vo1u87r4dQ3q68Rp3Zkt+QGpyh1RXnxMakDvqvFZF+Vsr7AUZL+HbuWAf9QE8cJQEuTJEeGtCZTo23kpmqQgD7+mIlWdCMZ//nClyj2a4rdL0f6TUsleU87psFe6WNTBwwrt10sCalbUy49x5+7GjSo+B6LIz74ZExkqEs43VVl4VOn1ah/0LJ8sroox0y/2t54/MPBoFLr6oPnELXylsRhvcaK5LxF59gsPwPtjzOm7GGKIW9Nh5lAtWH6f6e/vYc5NW56LpUVTyhnnBmpHUTIKZP3sI7k4SODIBtMEUEB5l7DK0qvSjrkP4CCHjIpRg7Lnt4EwFt+3gzHIlojcAEGVpLiq8tWf3kXTSHeCX3NhkVdu11fg/SBAYZY5lSU83KPEsT2RZyefCvfZB7gE/CJqe8jmqu3Xsbb6DCHAg9T0Oa8y1mfGmtkVdxZwjFeK5TJb6D6HpR5DBenv6SPM3U/rPKICQO2p19bZ4EokNL0fAEZEvVnjHcjTgQPIfnjqObvPCiaPuKeX9yqqEwvOjpymvAKtQXig/l9Hcw5IGooFj8e7JroC2cuNI8tlxO3jsGQl4uo/biv3hHaqtM5Mhiimk3JCGGsZXkgrB/meCX9rQFYB+VCyhU9gU5G/tDUsMjnA47ehtNgMF9/qYGLriq4QTxEPbuFcYlYh5fv8EhVy7w7RHqzVndpiwcLI6TRENIRzQH1kd12mywF92CA0Gp92dN9JI0F8kEs5uImfL159VpadME38JtvKnCHmJmcvChbci47XEBjj2I1+0tPRF6qFSQHqCDkfNKCo8z/J2t7YMbKP8kCmaSIEbxfB4J36Nl+U7JpqPzc8K5WNCT+MQqwp2OzCaveZh7s4lv5JFcWNGHrhEPLgZw/Dl3bnLsrGNGP0ykbpmmmrsVW6jROmgDtiVilNg+xl92HFnfakHniqFt/u22/2tct9yu9q0QvKN1/JY/Z70/LaPR+GFEpNBXKe0rWrqcM6NrvTScirZWqjGT8tdyJnGy8WJBv4i54L+g839D/Q09FmW0w91hRZLGjBX/yeHpzO67ToNchDplRQh8JlJQlN8tkAXvaizysedJtQr3G0CZ7DiMPhbstKfhnd8CRQnZwm15nKkTwBsyB7jfEtwcpHXWC9vIHmQEKtfTLBZw7hovdzL3VvhyJ8nZuHdR/IFZdyGAXS8wD2Tmj8iomr8k9kZnZzfsFPm0qe3NEmfkoXtTk2hJeqRuu13XcBXJwU5SY8XIRt60ukb0kip9u41Rj0GmTxn9jwscFAPp6J1YX87Cv0HA+BdDZYSPIbp5UnvaAfjji0YClV/tF6v/RSB8Xf2/WGQEC8+EVnJnrVbYQ5comd2QjVqL885gcBzR+YJynmJxG1x2sgU7dBq5NzQ2WucPh9f210bAnsunWVqURBXBlOi1DcaF32P+SfFHHY0w+zGye+COfdbIOc1PWtAZm85kS4fU7ZeyAhOYVNMDFW+ZwVkSKMG6pVHyBQf1v7xaN2lA7eNC694jNh3VJV5vTI1s7foIGvZDH0nyOFZvBU5ZcucP2iXRbBgevHmEoORMUJWB3DKcfmgKwnZHGgOERi89YXlzpJ9ahKdPAWIGvcnTHmeU3VsSJjolwB4TwMwYEaZSVj2Fp2Bu82ULUcylTfc4xRBCC/Eav2Cn3mnpyqFxbOKX1vDZ+WND4H5zETSVkmogZWB/aWgZEfP74l2ru4+CeeYEEZHeHuq+0OkXaUC6OsE56hEPjRJK/nawvb164Q2rmnJrM9UXJaBUheAho3lZZwNKZ2TcnTvSxNyonu5Qbq8IivdO3iio2WWs9YTCgtX5amIhSbylSfnpB8lSnRXbfrjlz6WSIonG20PF6rI9ZebcwFoGBE95drGxG3Y4c6nS7b57RmHm2pSvgdJMqcJ3hJUSOMTPtU99YI1xrh9CnEZsWDfqnXfPwZEH4mE72xLXo5JNAC6Yy415vtYMBbxidYoF9bUKTnLAQ+Hm5Z3UgsJhedqckcpxRNx6meTSO1mUZApde/b60DmfO9niugv2OpCPvKgc2VtfbyCdjIaVFYAEM3jOFZMkpX5kw3hp5D7ndtOtL0MPGD51EEzsUC/8S21UFFbYddv8K2k5S19jHWmw/eh+zFO4kfDscoR2KqVJMGqvNig7VFA7fpLZCV31gZ2l1LN9AvHZOrIy/PdjYjMiwEHPeHBG9idgJhwzrDB3vTEspucUin8qt3zSfK4wDfGVfct5RvAArwJykZS073WLjlm3U+QuL4+YTjdpu2LJEqENuf4yGJA7vd0E5JpIe0A5LTjICmC2SGPzS9fIVuGWewLwE1vNC6BhZSNC+QpbmuWoqTHhVU6BzjpcoaJbKGd07hgLLOd01OWGuVzwAgHb24OLkddU1shFoy6ljqSVRfhM3tVr1qqX1YtmvK7mVgb1oU1hVWDR5hZMRAzoDX7dHPiPGTOPOWkXLBZjYEV7wF0WKgfA8o8b/16B6uuxj3USfyIoyMEQZ9ytylsK0LgYDJLtG/75/KCCFvGhCuqYTCKoKZQF2es8/+3dtuPHzpukLAVgma3LslOnl+rKtenU5LDgZ6N+dpws/119MwFFRCL95KiTgOcvBoHZXaf63GIAMY9edAUSgG1apTVUVSMIWawtvuRX41oC0KxyvqT4bQv+ljLCDIAO3+LAWydU26pmIzyi8o7vYdjAHChYFxX8LlM7hclQOgDvH6ymyjAQcBlzkBi3mR0js4PmX3wHZDp8p9k5IsduwkfWEiKbF8MIozKLGkFAKMYOw+CvYKBdPM3tQKxVdrYoS4BKn6pkA85TRDJVTAykbJkxJGDFvxUecg4rExYD+oeIw1Jeq85x0h5QWdJGlocsvZNCFcHRC2R9k1sh/0L5WXfKLgw3Qdd2V6J24GMq/dXUe2QhCmHMxEHi4SNjsuP/u6Q7xBQ7QyhCEdXrVHsQ5IYkaFyNEfQtg9GK54jewEwWIsBir22MiX2lfhDhCsNf50PsddfYP1AEVdFTqtyajb6cy+wyWwTO9oHpA8+Xf1nsKLNBU3TTWeSGzmyE8Kb4agUqAB+s2j3EvPLn1/8SfDiyWMM6ttbcxs1IUvTOrajSGB1snVur87oz7s339CUgoioH9z8o8RlnpWMUKNNmkcuk2zYwgPCqRO84c1B4rKSpDVpAQAytij6k8zomnWLNvLOMOFko/YimU8iOiLjDuDqj/44q7jgNHi/SK9v2+SzTxbjXW4QyTBjrFi8OdNGSkT4Pk62h7p4mlQ4UaNSAzNRrFYGTlEHRAJqPCxqRRh4osQAyvkzAXa+wv8Omq1aiVz7Zp4E2phE7wTcebV1JTB2gprUOmKMd+GAeDdlTNWuC+IA+VKvoNqy5OJ8inVyjSAzqbrNKxS5g3hNzTjzhBKH+ObUcslBgjXe55jVO4CSihFUjFnALhmNL93YMXedJMAapQg4frZPqw7uD2In3TMKR7VrZfEV+q0n72lXLgN0h0AptLAO/8JyJRk0IPhUTbqf1Myisx4jThZNfI10VwFQRO8/t9LeDIuDlUyuiank4OJS32mHXeA3usC0cs0i2okUCySTvNzchWDP6ghbmJvljxXPn2yhvD8b29QcKObHZz0wdrdyrNrBoFPaz/3GT3WAHRrOJ/wOF791bc3/gdQSwMEFAACAAgARVZzSXyF9/FeAAAAagAAABsAAAB1bml2ZXJzYWwvdW5pdmVyc2FsLnBuZy54bWwtjFsKgCAQAP+D7iB7gE1xzYTMyyQp9KLE7PZFNH8zH9O7ssws++OM22pBIAc31FW/Hz5Hf7HyNoGGfwC7LZDAVv16xTEFC1oQEjdGagMs+DiFZEFJhR3XpCRB8y4fUEsBAgAAFAACAAgARJRXRyO0Tvv7AgAAsAgAABQAAAAAAAAAAQAAAAAAAAAAAHVuaXZlcnNhbC9wbGF5ZXIueG1sUEsBAgAAFAACAAgARVZzSSzbRb1GMgAASUYAABcAAAAAAAAAAAAAAAAALQMAAHVuaXZlcnNhbC91bml2ZXJzYWwucG5nUEsBAgAAFAACAAgARVZzSXyF9/FeAAAAagAAABsAAAAAAAAAAQAAAAAAqDUAAHVuaXZlcnNhbC91bml2ZXJzYWwucG5nLnhtbFBLBQYAAAAAAwADANAAAAA/NgAAAAA="/>
  <p:tag name="ISPRING_PRESENTATION_TITLE" val="中国风述职述廉年终总结报告--动态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ULTRA_SCORM_COURSE_ID" val="7C364717-EC70-405F-9DFD-14EC6A07DB7D"/>
  <p:tag name="ISPRINGCLOUDFOLDERID" val="0"/>
  <p:tag name="ISPRINGCLOUDFOLDERPATH" val="Repository"/>
  <p:tag name="ISPRINGONLINEFOLDERID" val="0"/>
  <p:tag name="ISPRINGONLINEFOLDERPATH" val="Content List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 panose="020b0503020204020204" charset="-122"/>
        <a:cs typeface="Arial"/>
      </a:majorFont>
      <a:minorFont>
        <a:latin typeface="Arial"/>
        <a:ea typeface="微软雅黑" panose="020b0503020204020204" charset="-122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185</Paragraphs>
  <Slides>22</Slides>
  <Notes>22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baseType="lpstr" size="32">
      <vt:lpstr>Arial</vt:lpstr>
      <vt:lpstr>Calibri Light</vt:lpstr>
      <vt:lpstr>Calibri</vt:lpstr>
      <vt:lpstr>经典行书简</vt:lpstr>
      <vt:lpstr>华文新魏</vt:lpstr>
      <vt:lpstr>微软雅黑</vt:lpstr>
      <vt:lpstr>Meiryo</vt:lpstr>
      <vt:lpstr>宋体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44</cp:revision>
  <dcterms:created xsi:type="dcterms:W3CDTF">2016-11-26T05:29:00Z</dcterms:created>
  <dcterms:modified xsi:type="dcterms:W3CDTF">2023-05-08T06:24:51Z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61F09962B056474EBF742BEC761B0C9F</vt:lpwstr>
  </property>
  <property fmtid="{D5CDD505-2E9C-101B-9397-08002B2CF9AE}" pid="3" name="KSOProductBuildVer">
    <vt:lpwstr>2052-11.1.0.10495</vt:lpwstr>
  </property>
</Properties>
</file>