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gif" ContentType="image/gif"/>
  <Default Extension="emf" ContentType="image/x-emf"/>
  <Default Extension="wdp" ContentType="image/vnd.ms-photo"/>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strictFirstAndLastChars="0">
  <p:sldMasterIdLst>
    <p:sldMasterId id="2147483648" r:id="rId1"/>
    <p:sldMasterId id="2147483671" r:id="rId2"/>
  </p:sldMasterIdLst>
  <p:notesMasterIdLst>
    <p:notesMasterId r:id="rId3"/>
  </p:notesMasterIdLst>
  <p:sldIdLst>
    <p:sldId id="307" r:id="rId4"/>
    <p:sldId id="346" r:id="rId5"/>
    <p:sldId id="347" r:id="rId6"/>
    <p:sldId id="420" r:id="rId7"/>
    <p:sldId id="349" r:id="rId8"/>
    <p:sldId id="356" r:id="rId9"/>
    <p:sldId id="398" r:id="rId10"/>
    <p:sldId id="340" r:id="rId11"/>
    <p:sldId id="403" r:id="rId12"/>
    <p:sldId id="413" r:id="rId13"/>
    <p:sldId id="406" r:id="rId14"/>
    <p:sldId id="388" r:id="rId15"/>
    <p:sldId id="397" r:id="rId16"/>
    <p:sldId id="414" r:id="rId17"/>
    <p:sldId id="415" r:id="rId18"/>
    <p:sldId id="402" r:id="rId19"/>
    <p:sldId id="416" r:id="rId20"/>
    <p:sldId id="418" r:id="rId21"/>
    <p:sldId id="417" r:id="rId22"/>
    <p:sldId id="411" r:id="rId23"/>
    <p:sldId id="419" r:id="rId24"/>
    <p:sldId id="276" r:id="rId25"/>
    <p:sldId id="439" r:id="rId26"/>
    <p:sldId id="461" r:id="rId27"/>
  </p:sldIdLst>
  <p:sldSz cx="9145270" cy="5144770"/>
  <p:notesSz cx="6858000" cy="9144000"/>
  <p:custDataLst>
    <p:tags r:id="rId28"/>
  </p:custDataLst>
  <p:defaultTextStyle>
    <a:defPPr>
      <a:defRPr lang="en-US"/>
    </a:defPPr>
    <a:lvl1pPr algn="ctr" rtl="0" fontAlgn="base">
      <a:spcBef>
        <a:spcPct val="0"/>
      </a:spcBef>
      <a:spcAft>
        <a:spcPct val="0"/>
      </a:spcAft>
      <a:defRPr sz="1600" kern="1200" baseline="-25000">
        <a:solidFill>
          <a:schemeClr val="tx1"/>
        </a:solidFill>
        <a:latin typeface="Arial" panose="020b0604020202020204" pitchFamily="34" charset="0"/>
        <a:ea typeface="中國龍毛隸書" pitchFamily="49" charset="-120"/>
        <a:cs typeface="+mn-cs"/>
      </a:defRPr>
    </a:lvl1pPr>
    <a:lvl2pPr marL="457200" algn="ctr" rtl="0" fontAlgn="base">
      <a:spcBef>
        <a:spcPct val="0"/>
      </a:spcBef>
      <a:spcAft>
        <a:spcPct val="0"/>
      </a:spcAft>
      <a:defRPr sz="1600" kern="1200" baseline="-25000">
        <a:solidFill>
          <a:schemeClr val="tx1"/>
        </a:solidFill>
        <a:latin typeface="Arial" panose="020b0604020202020204" pitchFamily="34" charset="0"/>
        <a:ea typeface="中國龍毛隸書" pitchFamily="49" charset="-120"/>
        <a:cs typeface="+mn-cs"/>
      </a:defRPr>
    </a:lvl2pPr>
    <a:lvl3pPr marL="914400" algn="ctr" rtl="0" fontAlgn="base">
      <a:spcBef>
        <a:spcPct val="0"/>
      </a:spcBef>
      <a:spcAft>
        <a:spcPct val="0"/>
      </a:spcAft>
      <a:defRPr sz="1600" kern="1200" baseline="-25000">
        <a:solidFill>
          <a:schemeClr val="tx1"/>
        </a:solidFill>
        <a:latin typeface="Arial" panose="020b0604020202020204" pitchFamily="34" charset="0"/>
        <a:ea typeface="中國龍毛隸書" pitchFamily="49" charset="-120"/>
        <a:cs typeface="+mn-cs"/>
      </a:defRPr>
    </a:lvl3pPr>
    <a:lvl4pPr marL="1371600" algn="ctr" rtl="0" fontAlgn="base">
      <a:spcBef>
        <a:spcPct val="0"/>
      </a:spcBef>
      <a:spcAft>
        <a:spcPct val="0"/>
      </a:spcAft>
      <a:defRPr sz="1600" kern="1200" baseline="-25000">
        <a:solidFill>
          <a:schemeClr val="tx1"/>
        </a:solidFill>
        <a:latin typeface="Arial" panose="020b0604020202020204" pitchFamily="34" charset="0"/>
        <a:ea typeface="中國龍毛隸書" pitchFamily="49" charset="-120"/>
        <a:cs typeface="+mn-cs"/>
      </a:defRPr>
    </a:lvl4pPr>
    <a:lvl5pPr marL="1828800" algn="ctr" rtl="0" fontAlgn="base">
      <a:spcBef>
        <a:spcPct val="0"/>
      </a:spcBef>
      <a:spcAft>
        <a:spcPct val="0"/>
      </a:spcAft>
      <a:defRPr sz="1600" kern="1200" baseline="-25000">
        <a:solidFill>
          <a:schemeClr val="tx1"/>
        </a:solidFill>
        <a:latin typeface="Arial" panose="020b0604020202020204" pitchFamily="34" charset="0"/>
        <a:ea typeface="中國龍毛隸書" pitchFamily="49" charset="-120"/>
        <a:cs typeface="+mn-cs"/>
      </a:defRPr>
    </a:lvl5pPr>
    <a:lvl6pPr marL="2286000" algn="l" defTabSz="914400" rtl="0" eaLnBrk="1" latinLnBrk="0" hangingPunct="1">
      <a:defRPr sz="1600" kern="1200" baseline="-25000">
        <a:solidFill>
          <a:schemeClr val="tx1"/>
        </a:solidFill>
        <a:latin typeface="Arial" panose="020b0604020202020204" pitchFamily="34" charset="0"/>
        <a:ea typeface="中國龍毛隸書" pitchFamily="49" charset="-120"/>
        <a:cs typeface="+mn-cs"/>
      </a:defRPr>
    </a:lvl6pPr>
    <a:lvl7pPr marL="2743200" algn="l" defTabSz="914400" rtl="0" eaLnBrk="1" latinLnBrk="0" hangingPunct="1">
      <a:defRPr sz="1600" kern="1200" baseline="-25000">
        <a:solidFill>
          <a:schemeClr val="tx1"/>
        </a:solidFill>
        <a:latin typeface="Arial" panose="020b0604020202020204" pitchFamily="34" charset="0"/>
        <a:ea typeface="中國龍毛隸書" pitchFamily="49" charset="-120"/>
        <a:cs typeface="+mn-cs"/>
      </a:defRPr>
    </a:lvl7pPr>
    <a:lvl8pPr marL="3200400" algn="l" defTabSz="914400" rtl="0" eaLnBrk="1" latinLnBrk="0" hangingPunct="1">
      <a:defRPr sz="1600" kern="1200" baseline="-25000">
        <a:solidFill>
          <a:schemeClr val="tx1"/>
        </a:solidFill>
        <a:latin typeface="Arial" panose="020b0604020202020204" pitchFamily="34" charset="0"/>
        <a:ea typeface="中國龍毛隸書" pitchFamily="49" charset="-120"/>
        <a:cs typeface="+mn-cs"/>
      </a:defRPr>
    </a:lvl8pPr>
    <a:lvl9pPr marL="3657600" algn="l" defTabSz="914400" rtl="0" eaLnBrk="1" latinLnBrk="0" hangingPunct="1">
      <a:defRPr sz="1600" kern="1200" baseline="-25000">
        <a:solidFill>
          <a:schemeClr val="tx1"/>
        </a:solidFill>
        <a:latin typeface="Arial" panose="020b0604020202020204" pitchFamily="34" charset="0"/>
        <a:ea typeface="中國龍毛隸書" pitchFamily="49" charset="-120"/>
        <a:cs typeface="+mn-cs"/>
      </a:defRPr>
    </a:lvl9pPr>
  </p:defaultTextStyle>
  <p:extLst>
    <p:ext uri="{505F2C04-C923-438B-8C0F-E0CD2BADF298}">
      <wppc:fontMiss xmlns:wppc="http://www.wps.cn/officeDocument/PresentationCustomData" type="true"/>
    </p:ext>
  </p:extLst>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14" autoAdjust="0"/>
    <p:restoredTop sz="93801" autoAdjust="0"/>
  </p:normalViewPr>
  <p:slideViewPr>
    <p:cSldViewPr>
      <p:cViewPr varScale="1">
        <p:scale>
          <a:sx n="133" d="100"/>
          <a:sy n="133" d="100"/>
        </p:scale>
        <p:origin x="798" y="120"/>
      </p:cViewPr>
      <p:guideLst>
        <p:guide orient="horz" pos="1621"/>
        <p:guide pos="2881"/>
      </p:guideLst>
    </p:cSldViewPr>
  </p:slideViewPr>
  <p:notesTextViewPr>
    <p:cViewPr>
      <p:scale>
        <a:sx n="100" d="100"/>
        <a:sy n="100" d="100"/>
      </p:scale>
      <p:origin x="0" y="0"/>
    </p:cViewPr>
  </p:notesTextViewPr>
  <p:sorterViewPr>
    <p:cViewPr>
      <p:scale>
        <a:sx n="45" d="100"/>
        <a:sy n="45" d="100"/>
      </p:scale>
      <p:origin x="0" y="0"/>
    </p:cViewPr>
  </p:sorter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tags" Target="tags/tag61.xml" /><Relationship Id="rId29" Type="http://schemas.openxmlformats.org/officeDocument/2006/relationships/presProps" Target="presProps.xml" /><Relationship Id="rId3" Type="http://schemas.openxmlformats.org/officeDocument/2006/relationships/notesMaster" Target="notesMasters/notesMaster1.xml" /><Relationship Id="rId30" Type="http://schemas.openxmlformats.org/officeDocument/2006/relationships/viewProps" Target="viewProps.xml" /><Relationship Id="rId31" Type="http://schemas.openxmlformats.org/officeDocument/2006/relationships/theme" Target="theme/theme1.xml" /><Relationship Id="rId32"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Pr>
        <a:solidFill>
          <a:schemeClr val="bg1"/>
        </a:solidFill>
        <a:effectLst/>
      </p:bgPr>
    </p:bg>
    <p:spTree>
      <p:nvGrpSpPr>
        <p:cNvPr id="1" name=""/>
        <p:cNvGrpSpPr/>
        <p:nvPr/>
      </p:nvGrpSpPr>
      <p:grpSpPr>
        <a:xfrm>
          <a:off x="0" y="0"/>
          <a:ext cx="0" cy="0"/>
        </a:xfrm>
      </p:grpSpPr>
      <p:sp>
        <p:nvSpPr>
          <p:cNvPr id="1280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a:defRPr sz="1200" baseline="0">
                <a:ea typeface="宋体" panose="02010600030101010101" pitchFamily="2" charset="-122"/>
              </a:defRPr>
            </a:lvl1pPr>
          </a:lstStyle>
          <a:p>
            <a:endParaRPr lang="zh-CN" altLang="en-US"/>
          </a:p>
        </p:txBody>
      </p:sp>
      <p:sp>
        <p:nvSpPr>
          <p:cNvPr id="1280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aseline="0">
                <a:ea typeface="宋体" panose="02010600030101010101" pitchFamily="2" charset="-122"/>
              </a:defRPr>
            </a:lvl1pPr>
          </a:lstStyle>
          <a:p>
            <a:endParaRPr lang="en-US" altLang="zh-CN"/>
          </a:p>
        </p:txBody>
      </p:sp>
      <p:sp>
        <p:nvSpPr>
          <p:cNvPr id="128004" name="Rectangle 4"/>
          <p:cNvSpPr>
            <a:spLocks noGrp="1" noRot="1" noChangeAspect="1" noChangeArrowheads="1" noTextEdit="1"/>
          </p:cNvSpPr>
          <p:nvPr>
            <p:ph type="sldImg" idx="2"/>
          </p:nvPr>
        </p:nvSpPr>
        <p:spPr bwMode="auto">
          <a:xfrm>
            <a:off x="382588" y="685800"/>
            <a:ext cx="6092825" cy="3429000"/>
          </a:xfrm>
          <a:prstGeom prst="rect">
            <a:avLst/>
          </a:prstGeom>
          <a:noFill/>
          <a:ln w="9525">
            <a:solidFill>
              <a:srgbClr val="0000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80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280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l">
              <a:defRPr sz="1200" baseline="0">
                <a:ea typeface="宋体" panose="02010600030101010101" pitchFamily="2" charset="-122"/>
              </a:defRPr>
            </a:lvl1pPr>
          </a:lstStyle>
          <a:p>
            <a:endParaRPr lang="en-US" altLang="zh-CN"/>
          </a:p>
        </p:txBody>
      </p:sp>
      <p:sp>
        <p:nvSpPr>
          <p:cNvPr id="1280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aseline="0">
                <a:ea typeface="宋体" panose="02010600030101010101" pitchFamily="2" charset="-122"/>
              </a:defRPr>
            </a:lvl1pPr>
          </a:lstStyle>
          <a:p>
            <a:fld id="{D1B7D036-FA1F-48D0-A7C1-AF4B91906500}" type="slidenum">
              <a:rPr lang="zh-CN" altLang="en-US"/>
              <a:t/>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7" name="Rectangle 7"/>
          <p:cNvSpPr>
            <a:spLocks noGrp="1" noChangeArrowheads="1"/>
          </p:cNvSpPr>
          <p:nvPr>
            <p:ph type="sldNum" sz="quarter" idx="5"/>
          </p:nvPr>
        </p:nvSpPr>
        <p:spPr/>
        <p:txBody>
          <a:bodyPr/>
          <a:lstStyle/>
          <a:p>
            <a:fld id="{E239E88E-50E6-41C3-88A1-DAF3FF534777}" type="slidenum">
              <a:rPr lang="zh-CN" altLang="en-US"/>
              <a:t>1</a:t>
            </a:fld>
            <a:endParaRPr lang="en-US" altLang="zh-CN"/>
          </a:p>
        </p:txBody>
      </p:sp>
      <p:sp>
        <p:nvSpPr>
          <p:cNvPr id="288770" name="Rectangle 2"/>
          <p:cNvSpPr>
            <a:spLocks noGrp="1" noRot="1" noChangeAspect="1" noChangeArrowheads="1" noTextEdit="1"/>
          </p:cNvSpPr>
          <p:nvPr>
            <p:ph type="sldImg"/>
          </p:nvPr>
        </p:nvSpPr>
        <p:spPr/>
      </p:sp>
      <p:sp>
        <p:nvSpPr>
          <p:cNvPr id="288771"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7" name="Rectangle 7"/>
          <p:cNvSpPr>
            <a:spLocks noGrp="1" noChangeArrowheads="1"/>
          </p:cNvSpPr>
          <p:nvPr>
            <p:ph type="sldNum" sz="quarter" idx="5"/>
          </p:nvPr>
        </p:nvSpPr>
        <p:spPr/>
        <p:txBody>
          <a:bodyPr/>
          <a:lstStyle/>
          <a:p>
            <a:fld id="{DC8D6B47-1698-4841-ACFA-17F7776ACC52}" type="slidenum">
              <a:rPr lang="zh-CN" altLang="en-US"/>
              <a:t>10</a:t>
            </a:fld>
            <a:endParaRPr lang="en-US" altLang="zh-CN"/>
          </a:p>
        </p:txBody>
      </p:sp>
      <p:sp>
        <p:nvSpPr>
          <p:cNvPr id="295938" name="Rectangle 2"/>
          <p:cNvSpPr>
            <a:spLocks noGrp="1" noRot="1" noChangeAspect="1" noChangeArrowheads="1" noTextEdit="1"/>
          </p:cNvSpPr>
          <p:nvPr>
            <p:ph type="sldImg"/>
          </p:nvPr>
        </p:nvSpPr>
        <p:spPr/>
      </p:sp>
      <p:sp>
        <p:nvSpPr>
          <p:cNvPr id="295939"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7" name="Rectangle 7"/>
          <p:cNvSpPr>
            <a:spLocks noGrp="1" noChangeArrowheads="1"/>
          </p:cNvSpPr>
          <p:nvPr>
            <p:ph type="sldNum" sz="quarter" idx="5"/>
          </p:nvPr>
        </p:nvSpPr>
        <p:spPr/>
        <p:txBody>
          <a:bodyPr/>
          <a:lstStyle/>
          <a:p>
            <a:fld id="{AE8980E2-2FCC-44D0-9799-26F27A4AD205}" type="slidenum">
              <a:rPr lang="zh-CN" altLang="en-US"/>
              <a:t>11</a:t>
            </a:fld>
            <a:endParaRPr lang="en-US" altLang="zh-CN"/>
          </a:p>
        </p:txBody>
      </p:sp>
      <p:sp>
        <p:nvSpPr>
          <p:cNvPr id="297986" name="Rectangle 2"/>
          <p:cNvSpPr>
            <a:spLocks noGrp="1" noRot="1" noChangeAspect="1" noChangeArrowheads="1" noTextEdit="1"/>
          </p:cNvSpPr>
          <p:nvPr>
            <p:ph type="sldImg"/>
          </p:nvPr>
        </p:nvSpPr>
        <p:spPr/>
      </p:sp>
      <p:sp>
        <p:nvSpPr>
          <p:cNvPr id="2979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7" name="Rectangle 7"/>
          <p:cNvSpPr>
            <a:spLocks noGrp="1" noChangeArrowheads="1"/>
          </p:cNvSpPr>
          <p:nvPr>
            <p:ph type="sldNum" sz="quarter" idx="5"/>
          </p:nvPr>
        </p:nvSpPr>
        <p:spPr/>
        <p:txBody>
          <a:bodyPr/>
          <a:lstStyle/>
          <a:p>
            <a:fld id="{B9290D3A-6D08-40E3-973B-3F5069EA2FBA}" type="slidenum">
              <a:rPr lang="zh-CN" altLang="en-US"/>
              <a:t>12</a:t>
            </a:fld>
            <a:endParaRPr lang="en-US" altLang="zh-CN"/>
          </a:p>
        </p:txBody>
      </p:sp>
      <p:sp>
        <p:nvSpPr>
          <p:cNvPr id="299010" name="Rectangle 2"/>
          <p:cNvSpPr>
            <a:spLocks noGrp="1" noRot="1" noChangeAspect="1" noChangeArrowheads="1" noTextEdit="1"/>
          </p:cNvSpPr>
          <p:nvPr>
            <p:ph type="sldImg"/>
          </p:nvPr>
        </p:nvSpPr>
        <p:spPr/>
      </p:sp>
      <p:sp>
        <p:nvSpPr>
          <p:cNvPr id="299011"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7" name="Rectangle 7"/>
          <p:cNvSpPr>
            <a:spLocks noGrp="1" noChangeArrowheads="1"/>
          </p:cNvSpPr>
          <p:nvPr>
            <p:ph type="sldNum" sz="quarter" idx="5"/>
          </p:nvPr>
        </p:nvSpPr>
        <p:spPr/>
        <p:txBody>
          <a:bodyPr/>
          <a:lstStyle/>
          <a:p>
            <a:fld id="{7ABB04D3-02E9-40A6-93F8-3D6921E28AD9}" type="slidenum">
              <a:rPr lang="zh-CN" altLang="en-US"/>
              <a:t>13</a:t>
            </a:fld>
            <a:endParaRPr lang="en-US" altLang="zh-CN"/>
          </a:p>
        </p:txBody>
      </p:sp>
      <p:sp>
        <p:nvSpPr>
          <p:cNvPr id="300034" name="Rectangle 2"/>
          <p:cNvSpPr>
            <a:spLocks noGrp="1" noRot="1" noChangeAspect="1" noChangeArrowheads="1" noTextEdit="1"/>
          </p:cNvSpPr>
          <p:nvPr>
            <p:ph type="sldImg"/>
          </p:nvPr>
        </p:nvSpPr>
        <p:spPr/>
      </p:sp>
      <p:sp>
        <p:nvSpPr>
          <p:cNvPr id="300035"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7" name="Rectangle 7"/>
          <p:cNvSpPr>
            <a:spLocks noGrp="1" noChangeArrowheads="1"/>
          </p:cNvSpPr>
          <p:nvPr>
            <p:ph type="sldNum" sz="quarter" idx="5"/>
          </p:nvPr>
        </p:nvSpPr>
        <p:spPr/>
        <p:txBody>
          <a:bodyPr/>
          <a:lstStyle/>
          <a:p>
            <a:fld id="{6E8CF731-2EBB-48E7-BB46-A6488C0CFBF2}" type="slidenum">
              <a:rPr lang="zh-CN" altLang="en-US"/>
              <a:t>14</a:t>
            </a:fld>
            <a:endParaRPr lang="en-US" altLang="zh-CN"/>
          </a:p>
        </p:txBody>
      </p:sp>
      <p:sp>
        <p:nvSpPr>
          <p:cNvPr id="301058" name="Rectangle 2"/>
          <p:cNvSpPr>
            <a:spLocks noGrp="1" noRot="1" noChangeAspect="1" noChangeArrowheads="1" noTextEdit="1"/>
          </p:cNvSpPr>
          <p:nvPr>
            <p:ph type="sldImg"/>
          </p:nvPr>
        </p:nvSpPr>
        <p:spPr/>
      </p:sp>
      <p:sp>
        <p:nvSpPr>
          <p:cNvPr id="301059"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7" name="Rectangle 7"/>
          <p:cNvSpPr>
            <a:spLocks noGrp="1" noChangeArrowheads="1"/>
          </p:cNvSpPr>
          <p:nvPr>
            <p:ph type="sldNum" sz="quarter" idx="5"/>
          </p:nvPr>
        </p:nvSpPr>
        <p:spPr/>
        <p:txBody>
          <a:bodyPr/>
          <a:lstStyle/>
          <a:p>
            <a:fld id="{65585F6D-2FF1-4F3D-802E-F11C66B452EC}" type="slidenum">
              <a:rPr lang="zh-CN" altLang="en-US"/>
              <a:t>15</a:t>
            </a:fld>
            <a:endParaRPr lang="en-US" altLang="zh-CN"/>
          </a:p>
        </p:txBody>
      </p:sp>
      <p:sp>
        <p:nvSpPr>
          <p:cNvPr id="302082" name="Rectangle 2"/>
          <p:cNvSpPr>
            <a:spLocks noGrp="1" noRot="1" noChangeAspect="1" noChangeArrowheads="1" noTextEdit="1"/>
          </p:cNvSpPr>
          <p:nvPr>
            <p:ph type="sldImg"/>
          </p:nvPr>
        </p:nvSpPr>
        <p:spPr/>
      </p:sp>
      <p:sp>
        <p:nvSpPr>
          <p:cNvPr id="302083"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7" name="Rectangle 7"/>
          <p:cNvSpPr>
            <a:spLocks noGrp="1" noChangeArrowheads="1"/>
          </p:cNvSpPr>
          <p:nvPr>
            <p:ph type="sldNum" sz="quarter" idx="5"/>
          </p:nvPr>
        </p:nvSpPr>
        <p:spPr/>
        <p:txBody>
          <a:bodyPr/>
          <a:lstStyle/>
          <a:p>
            <a:fld id="{E40325D2-5F21-42E9-8CE9-F174F115F467}" type="slidenum">
              <a:rPr lang="zh-CN" altLang="en-US"/>
              <a:t>16</a:t>
            </a:fld>
            <a:endParaRPr lang="en-US" altLang="zh-CN"/>
          </a:p>
        </p:txBody>
      </p:sp>
      <p:sp>
        <p:nvSpPr>
          <p:cNvPr id="303106" name="Rectangle 2"/>
          <p:cNvSpPr>
            <a:spLocks noGrp="1" noRot="1" noChangeAspect="1" noChangeArrowheads="1" noTextEdit="1"/>
          </p:cNvSpPr>
          <p:nvPr>
            <p:ph type="sldImg"/>
          </p:nvPr>
        </p:nvSpPr>
        <p:spPr/>
      </p:sp>
      <p:sp>
        <p:nvSpPr>
          <p:cNvPr id="30310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7" name="Rectangle 7"/>
          <p:cNvSpPr>
            <a:spLocks noGrp="1" noChangeArrowheads="1"/>
          </p:cNvSpPr>
          <p:nvPr>
            <p:ph type="sldNum" sz="quarter" idx="5"/>
          </p:nvPr>
        </p:nvSpPr>
        <p:spPr/>
        <p:txBody>
          <a:bodyPr/>
          <a:lstStyle/>
          <a:p>
            <a:fld id="{55CFBE7B-DC2B-4076-A66C-EBC12B3CB75E}" type="slidenum">
              <a:rPr lang="zh-CN" altLang="en-US"/>
              <a:t>17</a:t>
            </a:fld>
            <a:endParaRPr lang="en-US" altLang="zh-CN"/>
          </a:p>
        </p:txBody>
      </p:sp>
      <p:sp>
        <p:nvSpPr>
          <p:cNvPr id="304130" name="Rectangle 2"/>
          <p:cNvSpPr>
            <a:spLocks noGrp="1" noRot="1" noChangeAspect="1" noChangeArrowheads="1" noTextEdit="1"/>
          </p:cNvSpPr>
          <p:nvPr>
            <p:ph type="sldImg"/>
          </p:nvPr>
        </p:nvSpPr>
        <p:spPr/>
      </p:sp>
      <p:sp>
        <p:nvSpPr>
          <p:cNvPr id="304131"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7" name="Rectangle 7"/>
          <p:cNvSpPr>
            <a:spLocks noGrp="1" noChangeArrowheads="1"/>
          </p:cNvSpPr>
          <p:nvPr>
            <p:ph type="sldNum" sz="quarter" idx="5"/>
          </p:nvPr>
        </p:nvSpPr>
        <p:spPr/>
        <p:txBody>
          <a:bodyPr/>
          <a:lstStyle/>
          <a:p>
            <a:fld id="{3E609916-358C-43DF-88D5-54EFCB8E1C67}" type="slidenum">
              <a:rPr lang="zh-CN" altLang="en-US"/>
              <a:t>18</a:t>
            </a:fld>
            <a:endParaRPr lang="en-US" altLang="zh-CN"/>
          </a:p>
        </p:txBody>
      </p:sp>
      <p:sp>
        <p:nvSpPr>
          <p:cNvPr id="305154" name="Rectangle 2"/>
          <p:cNvSpPr>
            <a:spLocks noGrp="1" noRot="1" noChangeAspect="1" noChangeArrowheads="1" noTextEdit="1"/>
          </p:cNvSpPr>
          <p:nvPr>
            <p:ph type="sldImg"/>
          </p:nvPr>
        </p:nvSpPr>
        <p:spPr/>
      </p:sp>
      <p:sp>
        <p:nvSpPr>
          <p:cNvPr id="305155"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7" name="Rectangle 7"/>
          <p:cNvSpPr>
            <a:spLocks noGrp="1" noChangeArrowheads="1"/>
          </p:cNvSpPr>
          <p:nvPr>
            <p:ph type="sldNum" sz="quarter" idx="5"/>
          </p:nvPr>
        </p:nvSpPr>
        <p:spPr/>
        <p:txBody>
          <a:bodyPr/>
          <a:lstStyle/>
          <a:p>
            <a:fld id="{B8DBA544-9D63-48A4-9EF1-072A2D39E4F9}" type="slidenum">
              <a:rPr lang="zh-CN" altLang="en-US"/>
              <a:t>19</a:t>
            </a:fld>
            <a:endParaRPr lang="en-US" altLang="zh-CN"/>
          </a:p>
        </p:txBody>
      </p:sp>
      <p:sp>
        <p:nvSpPr>
          <p:cNvPr id="306178" name="Rectangle 2"/>
          <p:cNvSpPr>
            <a:spLocks noGrp="1" noRot="1" noChangeAspect="1" noChangeArrowheads="1" noTextEdit="1"/>
          </p:cNvSpPr>
          <p:nvPr>
            <p:ph type="sldImg"/>
          </p:nvPr>
        </p:nvSpPr>
        <p:spPr/>
      </p:sp>
      <p:sp>
        <p:nvSpPr>
          <p:cNvPr id="306179"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7" name="Rectangle 7"/>
          <p:cNvSpPr>
            <a:spLocks noGrp="1" noChangeArrowheads="1"/>
          </p:cNvSpPr>
          <p:nvPr>
            <p:ph type="sldNum" sz="quarter" idx="5"/>
          </p:nvPr>
        </p:nvSpPr>
        <p:spPr/>
        <p:txBody>
          <a:bodyPr/>
          <a:lstStyle/>
          <a:p>
            <a:fld id="{646490B6-FE9E-4708-8E89-92621BBFC753}" type="slidenum">
              <a:rPr lang="zh-CN" altLang="en-US"/>
              <a:t>2</a:t>
            </a:fld>
            <a:endParaRPr lang="en-US" altLang="zh-CN"/>
          </a:p>
        </p:txBody>
      </p:sp>
      <p:sp>
        <p:nvSpPr>
          <p:cNvPr id="289794" name="Rectangle 2"/>
          <p:cNvSpPr>
            <a:spLocks noGrp="1" noRot="1" noChangeAspect="1" noChangeArrowheads="1" noTextEdit="1"/>
          </p:cNvSpPr>
          <p:nvPr>
            <p:ph type="sldImg"/>
          </p:nvPr>
        </p:nvSpPr>
        <p:spPr/>
      </p:sp>
      <p:sp>
        <p:nvSpPr>
          <p:cNvPr id="289795"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7" name="Rectangle 7"/>
          <p:cNvSpPr>
            <a:spLocks noGrp="1" noChangeArrowheads="1"/>
          </p:cNvSpPr>
          <p:nvPr>
            <p:ph type="sldNum" sz="quarter" idx="5"/>
          </p:nvPr>
        </p:nvSpPr>
        <p:spPr/>
        <p:txBody>
          <a:bodyPr/>
          <a:lstStyle/>
          <a:p>
            <a:fld id="{322BD533-36B0-4BCE-B4AF-D50D09A3C1B1}" type="slidenum">
              <a:rPr lang="zh-CN" altLang="en-US"/>
              <a:t>20</a:t>
            </a:fld>
            <a:endParaRPr lang="en-US" altLang="zh-CN"/>
          </a:p>
        </p:txBody>
      </p:sp>
      <p:sp>
        <p:nvSpPr>
          <p:cNvPr id="307202" name="Rectangle 2"/>
          <p:cNvSpPr>
            <a:spLocks noGrp="1" noRot="1" noChangeAspect="1" noChangeArrowheads="1" noTextEdit="1"/>
          </p:cNvSpPr>
          <p:nvPr>
            <p:ph type="sldImg"/>
          </p:nvPr>
        </p:nvSpPr>
        <p:spPr/>
      </p:sp>
      <p:sp>
        <p:nvSpPr>
          <p:cNvPr id="307203"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7" name="Rectangle 7"/>
          <p:cNvSpPr>
            <a:spLocks noGrp="1" noChangeArrowheads="1"/>
          </p:cNvSpPr>
          <p:nvPr>
            <p:ph type="sldNum" sz="quarter" idx="5"/>
          </p:nvPr>
        </p:nvSpPr>
        <p:spPr/>
        <p:txBody>
          <a:bodyPr/>
          <a:lstStyle/>
          <a:p>
            <a:fld id="{7C73F690-6901-4A65-8F2B-9159D7D83B5B}" type="slidenum">
              <a:rPr lang="zh-CN" altLang="en-US"/>
              <a:t>21</a:t>
            </a:fld>
            <a:endParaRPr lang="en-US" altLang="zh-CN"/>
          </a:p>
        </p:txBody>
      </p:sp>
      <p:sp>
        <p:nvSpPr>
          <p:cNvPr id="308226" name="Rectangle 2"/>
          <p:cNvSpPr>
            <a:spLocks noGrp="1" noRot="1" noChangeAspect="1" noChangeArrowheads="1" noTextEdit="1"/>
          </p:cNvSpPr>
          <p:nvPr>
            <p:ph type="sldImg"/>
          </p:nvPr>
        </p:nvSpPr>
        <p:spPr/>
      </p:sp>
      <p:sp>
        <p:nvSpPr>
          <p:cNvPr id="30822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7" name="Rectangle 7"/>
          <p:cNvSpPr>
            <a:spLocks noGrp="1" noChangeArrowheads="1"/>
          </p:cNvSpPr>
          <p:nvPr>
            <p:ph type="sldNum" sz="quarter" idx="5"/>
          </p:nvPr>
        </p:nvSpPr>
        <p:spPr/>
        <p:txBody>
          <a:bodyPr/>
          <a:lstStyle/>
          <a:p>
            <a:fld id="{41C371A9-D25F-4C7A-AAAB-39C33EFFFD61}" type="slidenum">
              <a:rPr lang="zh-CN" altLang="en-US"/>
              <a:t>22</a:t>
            </a:fld>
            <a:endParaRPr lang="en-US" altLang="zh-CN"/>
          </a:p>
        </p:txBody>
      </p:sp>
      <p:sp>
        <p:nvSpPr>
          <p:cNvPr id="309250" name="Rectangle 2"/>
          <p:cNvSpPr>
            <a:spLocks noGrp="1" noRot="1" noChangeAspect="1" noChangeArrowheads="1" noTextEdit="1"/>
          </p:cNvSpPr>
          <p:nvPr>
            <p:ph type="sldImg"/>
          </p:nvPr>
        </p:nvSpPr>
        <p:spPr/>
      </p:sp>
      <p:sp>
        <p:nvSpPr>
          <p:cNvPr id="309251"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23</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2913864" y="6515092"/>
            <a:ext cx="2229159" cy="344138"/>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24</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7" name="Rectangle 7"/>
          <p:cNvSpPr>
            <a:spLocks noGrp="1" noChangeArrowheads="1"/>
          </p:cNvSpPr>
          <p:nvPr>
            <p:ph type="sldNum" sz="quarter" idx="5"/>
          </p:nvPr>
        </p:nvSpPr>
        <p:spPr/>
        <p:txBody>
          <a:bodyPr/>
          <a:lstStyle/>
          <a:p>
            <a:fld id="{212E5BAA-B8DE-4295-AD1D-26A09093C892}" type="slidenum">
              <a:rPr lang="zh-CN" altLang="en-US"/>
              <a:t>3</a:t>
            </a:fld>
            <a:endParaRPr lang="en-US" altLang="zh-CN"/>
          </a:p>
        </p:txBody>
      </p:sp>
      <p:sp>
        <p:nvSpPr>
          <p:cNvPr id="290818" name="Rectangle 2"/>
          <p:cNvSpPr>
            <a:spLocks noGrp="1" noRot="1" noChangeAspect="1" noChangeArrowheads="1" noTextEdit="1"/>
          </p:cNvSpPr>
          <p:nvPr>
            <p:ph type="sldImg"/>
          </p:nvPr>
        </p:nvSpPr>
        <p:spPr/>
      </p:sp>
      <p:sp>
        <p:nvSpPr>
          <p:cNvPr id="290819"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B7D036-FA1F-48D0-A7C1-AF4B91906500}" type="slidenum">
              <a:rPr lang="zh-CN" altLang="en-US" smtClean="0"/>
              <a:t>4</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7" name="Rectangle 7"/>
          <p:cNvSpPr>
            <a:spLocks noGrp="1" noChangeArrowheads="1"/>
          </p:cNvSpPr>
          <p:nvPr>
            <p:ph type="sldNum" sz="quarter" idx="5"/>
          </p:nvPr>
        </p:nvSpPr>
        <p:spPr/>
        <p:txBody>
          <a:bodyPr/>
          <a:lstStyle/>
          <a:p>
            <a:fld id="{C0950898-5366-4302-B527-1643F512198F}" type="slidenum">
              <a:rPr lang="zh-CN" altLang="en-US"/>
              <a:t>5</a:t>
            </a:fld>
            <a:endParaRPr lang="en-US" altLang="zh-CN"/>
          </a:p>
        </p:txBody>
      </p:sp>
      <p:sp>
        <p:nvSpPr>
          <p:cNvPr id="291842" name="Rectangle 2"/>
          <p:cNvSpPr>
            <a:spLocks noGrp="1" noRot="1" noChangeAspect="1" noChangeArrowheads="1" noTextEdit="1"/>
          </p:cNvSpPr>
          <p:nvPr>
            <p:ph type="sldImg"/>
          </p:nvPr>
        </p:nvSpPr>
        <p:spPr/>
      </p:sp>
      <p:sp>
        <p:nvSpPr>
          <p:cNvPr id="291843"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7" name="Rectangle 7"/>
          <p:cNvSpPr>
            <a:spLocks noGrp="1" noChangeArrowheads="1"/>
          </p:cNvSpPr>
          <p:nvPr>
            <p:ph type="sldNum" sz="quarter" idx="5"/>
          </p:nvPr>
        </p:nvSpPr>
        <p:spPr/>
        <p:txBody>
          <a:bodyPr/>
          <a:lstStyle/>
          <a:p>
            <a:fld id="{A28B68AF-B5F6-4904-9C2F-8D4351C73687}" type="slidenum">
              <a:rPr lang="zh-CN" altLang="en-US"/>
              <a:t>6</a:t>
            </a:fld>
            <a:endParaRPr lang="en-US" altLang="zh-CN"/>
          </a:p>
        </p:txBody>
      </p:sp>
      <p:sp>
        <p:nvSpPr>
          <p:cNvPr id="292866" name="Rectangle 2"/>
          <p:cNvSpPr>
            <a:spLocks noGrp="1" noRot="1" noChangeAspect="1" noChangeArrowheads="1" noTextEdit="1"/>
          </p:cNvSpPr>
          <p:nvPr>
            <p:ph type="sldImg"/>
          </p:nvPr>
        </p:nvSpPr>
        <p:spPr/>
      </p:sp>
      <p:sp>
        <p:nvSpPr>
          <p:cNvPr id="29286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7" name="Rectangle 7"/>
          <p:cNvSpPr>
            <a:spLocks noGrp="1" noChangeArrowheads="1"/>
          </p:cNvSpPr>
          <p:nvPr>
            <p:ph type="sldNum" sz="quarter" idx="5"/>
          </p:nvPr>
        </p:nvSpPr>
        <p:spPr/>
        <p:txBody>
          <a:bodyPr/>
          <a:lstStyle/>
          <a:p>
            <a:fld id="{5F96A10C-081A-4243-85F4-9FD70AA65B02}" type="slidenum">
              <a:rPr lang="zh-CN" altLang="en-US"/>
              <a:t>7</a:t>
            </a:fld>
            <a:endParaRPr lang="en-US" altLang="zh-CN"/>
          </a:p>
        </p:txBody>
      </p:sp>
      <p:sp>
        <p:nvSpPr>
          <p:cNvPr id="293890" name="Rectangle 2"/>
          <p:cNvSpPr>
            <a:spLocks noGrp="1" noRot="1" noChangeAspect="1" noChangeArrowheads="1" noTextEdit="1"/>
          </p:cNvSpPr>
          <p:nvPr>
            <p:ph type="sldImg"/>
          </p:nvPr>
        </p:nvSpPr>
        <p:spPr/>
      </p:sp>
      <p:sp>
        <p:nvSpPr>
          <p:cNvPr id="293891"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7" name="Rectangle 7"/>
          <p:cNvSpPr>
            <a:spLocks noGrp="1" noChangeArrowheads="1"/>
          </p:cNvSpPr>
          <p:nvPr>
            <p:ph type="sldNum" sz="quarter" idx="5"/>
          </p:nvPr>
        </p:nvSpPr>
        <p:spPr/>
        <p:txBody>
          <a:bodyPr/>
          <a:lstStyle/>
          <a:p>
            <a:fld id="{4FF7BC26-64B2-4E85-8532-9064563CB146}" type="slidenum">
              <a:rPr lang="zh-CN" altLang="en-US"/>
              <a:t>8</a:t>
            </a:fld>
            <a:endParaRPr lang="en-US" altLang="zh-CN"/>
          </a:p>
        </p:txBody>
      </p:sp>
      <p:sp>
        <p:nvSpPr>
          <p:cNvPr id="294914" name="Rectangle 2"/>
          <p:cNvSpPr>
            <a:spLocks noGrp="1" noRot="1" noChangeAspect="1" noChangeArrowheads="1" noTextEdit="1"/>
          </p:cNvSpPr>
          <p:nvPr>
            <p:ph type="sldImg"/>
          </p:nvPr>
        </p:nvSpPr>
        <p:spPr/>
      </p:sp>
      <p:sp>
        <p:nvSpPr>
          <p:cNvPr id="294915"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7" name="Rectangle 7"/>
          <p:cNvSpPr>
            <a:spLocks noGrp="1" noChangeArrowheads="1"/>
          </p:cNvSpPr>
          <p:nvPr>
            <p:ph type="sldNum" sz="quarter" idx="5"/>
          </p:nvPr>
        </p:nvSpPr>
        <p:spPr/>
        <p:txBody>
          <a:bodyPr/>
          <a:lstStyle/>
          <a:p>
            <a:fld id="{6E549C77-1B75-48E2-BAB3-3A8F10C0C34A}" type="slidenum">
              <a:rPr lang="zh-CN" altLang="en-US"/>
              <a:t>9</a:t>
            </a:fld>
            <a:endParaRPr lang="en-US" altLang="zh-CN"/>
          </a:p>
        </p:txBody>
      </p:sp>
      <p:sp>
        <p:nvSpPr>
          <p:cNvPr id="296962" name="Rectangle 2"/>
          <p:cNvSpPr>
            <a:spLocks noGrp="1" noRot="1" noChangeAspect="1" noChangeArrowheads="1" noTextEdit="1"/>
          </p:cNvSpPr>
          <p:nvPr>
            <p:ph type="sldImg"/>
          </p:nvPr>
        </p:nvSpPr>
        <p:spPr/>
      </p:sp>
      <p:sp>
        <p:nvSpPr>
          <p:cNvPr id="296963" name="Rectangle 3"/>
          <p:cNvSpPr>
            <a:spLocks noGrp="1" noChangeArrowheads="1"/>
          </p:cNvSpPr>
          <p:nvPr>
            <p:ph type="body" idx="1"/>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audio" Target="NULL" /><Relationship Id="rId3" Type="http://schemas.microsoft.com/office/2007/relationships/media" Target="file:///E:\&#25105;&#22270;PPT\&#21476;&#31581;&#38899;&#20048;\&#21476;&#31581;-&#27743;&#21335;.mp3" TargetMode="External" /><Relationship Id="rId4"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pic>
        <p:nvPicPr>
          <p:cNvPr id="3271" name="古筝-江南.mp3">
            <a:hlinkClick action="ppaction://media"/>
          </p:cNvPr>
          <p:cNvPicPr>
            <a:picLocks noRot="1" noChangeAspect="1" noChangeArrowheads="1"/>
          </p:cNvPicPr>
          <p:nvPr userDrawn="1">
            <a:audioFile r:link="rId2"/>
            <p:extLst>
              <p:ext uri="{DAA4B4D4-6D71-4841-9C94-3DE7FCFB9230}">
                <p14:media xmlns:p14="http://schemas.microsoft.com/office/powerpoint/2010/main" r:link="rId3"/>
              </p:ext>
            </p:extLst>
          </p:nvPr>
        </p:nvPicPr>
        <p:blipFill>
          <a:blip r:embed="rId1">
            <a:extLst>
              <a:ext uri="{28A0092B-C50C-407E-A947-70E740481C1C}">
                <a14:useLocalDpi xmlns:a14="http://schemas.microsoft.com/office/drawing/2010/main" val="0"/>
              </a:ext>
            </a:extLst>
          </a:blip>
          <a:stretch>
            <a:fillRect/>
          </a:stretch>
        </p:blipFill>
        <p:spPr bwMode="auto">
          <a:xfrm>
            <a:off x="611188" y="6535738"/>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327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00">
                <p:cTn id="7" repeatCount="indefinite" fill="hold" display="0">
                  <p:stCondLst>
                    <p:cond delay="indefinite"/>
                  </p:stCondLst>
                  <p:endCondLst>
                    <p:cond evt="onPrev" delay="0">
                      <p:tgtEl>
                        <p:sldTgt/>
                      </p:tgtEl>
                    </p:cond>
                    <p:cond evt="onStopAudio" delay="0">
                      <p:tgtEl>
                        <p:sldTgt/>
                      </p:tgtEl>
                    </p:cond>
                  </p:endCondLst>
                </p:cTn>
                <p:tgtEl>
                  <p:spTgt spid="3271"/>
                </p:tgtEl>
              </p:cMediaNode>
            </p:audio>
          </p:childTnLst>
        </p:cTn>
      </p:par>
    </p:tnLs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457200" y="206375"/>
            <a:ext cx="8231188" cy="85725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200150"/>
            <a:ext cx="8231188" cy="33956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slow">
    <p:cover dir="rd"/>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30988" y="206375"/>
            <a:ext cx="2057400" cy="43894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6375"/>
            <a:ext cx="6021388" cy="43894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slow">
    <p:cover dir="rd"/>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225" y="685969"/>
            <a:ext cx="7350420" cy="1928276"/>
          </a:xfrm>
        </p:spPr>
        <p:txBody>
          <a:bodyPr lIns="90000" tIns="46800" rIns="90000" bIns="46800" anchor="b" anchorCtr="0">
            <a:normAutofit/>
          </a:bodyPr>
          <a:lstStyle>
            <a:lvl1pPr algn="ctr">
              <a:defRPr sz="4501"/>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225" y="2670959"/>
            <a:ext cx="7350420" cy="1104573"/>
          </a:xfrm>
        </p:spPr>
        <p:txBody>
          <a:bodyPr lIns="90000" tIns="46800" rIns="90000" bIns="46800">
            <a:normAutofit/>
          </a:bodyPr>
          <a:lstStyle>
            <a:lvl1pPr marL="0" indent="0" algn="ctr">
              <a:lnSpc>
                <a:spcPct val="110000"/>
              </a:lnSpc>
              <a:buNone/>
              <a:defRPr sz="1800" spc="150"/>
            </a:lvl1pPr>
            <a:lvl2pPr marL="342948" indent="0" algn="ctr">
              <a:buNone/>
              <a:defRPr sz="1500"/>
            </a:lvl2pPr>
            <a:lvl3pPr marL="685895" indent="0" algn="ctr">
              <a:buNone/>
              <a:defRPr sz="1350"/>
            </a:lvl3pPr>
            <a:lvl4pPr marL="1028843" indent="0" algn="ctr">
              <a:buNone/>
              <a:defRPr sz="1200"/>
            </a:lvl4pPr>
            <a:lvl5pPr marL="1371790" indent="0" algn="ctr">
              <a:buNone/>
              <a:defRPr sz="1200"/>
            </a:lvl5pPr>
            <a:lvl6pPr marL="1714738" indent="0" algn="ctr">
              <a:buNone/>
              <a:defRPr sz="1200"/>
            </a:lvl6pPr>
            <a:lvl7pPr marL="2057686" indent="0" algn="ctr">
              <a:buNone/>
              <a:defRPr sz="1200"/>
            </a:lvl7pPr>
            <a:lvl8pPr marL="2400633" indent="0" algn="ctr">
              <a:buNone/>
              <a:defRPr sz="1200"/>
            </a:lvl8pPr>
            <a:lvl9pPr marL="2743581"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64" y="456413"/>
            <a:ext cx="8228043" cy="5293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64" y="1118076"/>
            <a:ext cx="8228043" cy="3570281"/>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307" y="2887013"/>
            <a:ext cx="5827409" cy="575242"/>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307" y="3462255"/>
            <a:ext cx="5827409" cy="650861"/>
          </a:xfrm>
        </p:spPr>
        <p:txBody>
          <a:bodyPr lIns="90000" tIns="46800" rIns="90000" bIns="46800">
            <a:normAutofit/>
          </a:bodyPr>
          <a:lstStyle>
            <a:lvl1pPr marL="0" indent="0">
              <a:buNone/>
              <a:defRPr sz="1350">
                <a:solidFill>
                  <a:schemeClr val="tx1">
                    <a:lumMod val="65000"/>
                    <a:lumOff val="35000"/>
                  </a:schemeClr>
                </a:solidFill>
              </a:defRPr>
            </a:lvl1pPr>
            <a:lvl2pPr marL="342948" indent="0">
              <a:buNone/>
              <a:defRPr sz="1200">
                <a:solidFill>
                  <a:schemeClr val="tx1">
                    <a:tint val="75000"/>
                  </a:schemeClr>
                </a:solidFill>
              </a:defRPr>
            </a:lvl2pPr>
            <a:lvl3pPr marL="685895" indent="0">
              <a:buNone/>
              <a:defRPr sz="1200">
                <a:solidFill>
                  <a:schemeClr val="tx1">
                    <a:tint val="75000"/>
                  </a:schemeClr>
                </a:solidFill>
              </a:defRPr>
            </a:lvl3pPr>
            <a:lvl4pPr marL="1028843" indent="0">
              <a:buNone/>
              <a:defRPr sz="1200">
                <a:solidFill>
                  <a:schemeClr val="tx1">
                    <a:tint val="75000"/>
                  </a:schemeClr>
                </a:solidFill>
              </a:defRPr>
            </a:lvl4pPr>
            <a:lvl5pPr marL="1371790" indent="0">
              <a:buNone/>
              <a:defRPr sz="1200">
                <a:solidFill>
                  <a:schemeClr val="tx1">
                    <a:tint val="75000"/>
                  </a:schemeClr>
                </a:solidFill>
              </a:defRPr>
            </a:lvl5pPr>
            <a:lvl6pPr marL="1714738" indent="0">
              <a:buNone/>
              <a:defRPr sz="1200">
                <a:solidFill>
                  <a:schemeClr val="tx1">
                    <a:tint val="75000"/>
                  </a:schemeClr>
                </a:solidFill>
              </a:defRPr>
            </a:lvl6pPr>
            <a:lvl7pPr marL="2057686" indent="0">
              <a:buNone/>
              <a:defRPr sz="1200">
                <a:solidFill>
                  <a:schemeClr val="tx1">
                    <a:tint val="75000"/>
                  </a:schemeClr>
                </a:solidFill>
              </a:defRPr>
            </a:lvl7pPr>
            <a:lvl8pPr marL="2400633" indent="0">
              <a:buNone/>
              <a:defRPr sz="1200">
                <a:solidFill>
                  <a:schemeClr val="tx1">
                    <a:tint val="75000"/>
                  </a:schemeClr>
                </a:solidFill>
              </a:defRPr>
            </a:lvl8pPr>
            <a:lvl9pPr marL="2743581"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64" y="456413"/>
            <a:ext cx="8228043" cy="5293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63" y="1126178"/>
            <a:ext cx="3883139" cy="3562179"/>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9367" y="1126178"/>
            <a:ext cx="3883139" cy="3562179"/>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64" y="456413"/>
            <a:ext cx="8228043" cy="5293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63" y="1072165"/>
            <a:ext cx="4007356" cy="286271"/>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48" indent="0">
              <a:buNone/>
              <a:defRPr sz="1500" b="1"/>
            </a:lvl2pPr>
            <a:lvl3pPr marL="685895" indent="0">
              <a:buNone/>
              <a:defRPr sz="1350" b="1"/>
            </a:lvl3pPr>
            <a:lvl4pPr marL="1028843" indent="0">
              <a:buNone/>
              <a:defRPr sz="1200" b="1"/>
            </a:lvl4pPr>
            <a:lvl5pPr marL="1371790" indent="0">
              <a:buNone/>
              <a:defRPr sz="1200" b="1"/>
            </a:lvl5pPr>
            <a:lvl6pPr marL="1714738" indent="0">
              <a:buNone/>
              <a:defRPr sz="1200" b="1"/>
            </a:lvl6pPr>
            <a:lvl7pPr marL="2057686" indent="0">
              <a:buNone/>
              <a:defRPr sz="1200" b="1"/>
            </a:lvl7pPr>
            <a:lvl8pPr marL="2400633" indent="0">
              <a:buNone/>
              <a:defRPr sz="1200" b="1"/>
            </a:lvl8pPr>
            <a:lvl9pPr marL="2743581"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63" y="1390843"/>
            <a:ext cx="4007356" cy="3297514"/>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7463" y="1066560"/>
            <a:ext cx="4007356" cy="286271"/>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48" indent="0">
              <a:buNone/>
              <a:defRPr sz="1500" b="1"/>
            </a:lvl2pPr>
            <a:lvl3pPr marL="685895" indent="0">
              <a:buNone/>
              <a:defRPr sz="1350" b="1"/>
            </a:lvl3pPr>
            <a:lvl4pPr marL="1028843" indent="0">
              <a:buNone/>
              <a:defRPr sz="1200" b="1"/>
            </a:lvl4pPr>
            <a:lvl5pPr marL="1371790" indent="0">
              <a:buNone/>
              <a:defRPr sz="1200" b="1"/>
            </a:lvl5pPr>
            <a:lvl6pPr marL="1714738" indent="0">
              <a:buNone/>
              <a:defRPr sz="1200" b="1"/>
            </a:lvl6pPr>
            <a:lvl7pPr marL="2057686" indent="0">
              <a:buNone/>
              <a:defRPr sz="1200" b="1"/>
            </a:lvl7pPr>
            <a:lvl8pPr marL="2400633" indent="0">
              <a:buNone/>
              <a:defRPr sz="1200" b="1"/>
            </a:lvl8pPr>
            <a:lvl9pPr marL="2743581"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7463" y="1390843"/>
            <a:ext cx="4007356" cy="3297514"/>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64" y="456413"/>
            <a:ext cx="8228043" cy="529331"/>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63" y="1166688"/>
            <a:ext cx="3925353" cy="3456853"/>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3462" y="1166688"/>
            <a:ext cx="3920944" cy="3456853"/>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64" y="456413"/>
            <a:ext cx="8228043" cy="529331"/>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3" name="内容占位符 2"/>
          <p:cNvSpPr>
            <a:spLocks noGrp="1"/>
          </p:cNvSpPr>
          <p:nvPr>
            <p:ph idx="1"/>
          </p:nvPr>
        </p:nvSpPr>
        <p:spPr>
          <a:xfrm>
            <a:off x="457200" y="1200150"/>
            <a:ext cx="8231188" cy="33956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2" name="标题 1"/>
          <p:cNvSpPr>
            <a:spLocks noGrp="1"/>
          </p:cNvSpPr>
          <p:nvPr>
            <p:ph type="title"/>
          </p:nvPr>
        </p:nvSpPr>
        <p:spPr>
          <a:xfrm>
            <a:off x="457200" y="206375"/>
            <a:ext cx="8231188" cy="857250"/>
          </a:xfrm>
          <a:prstGeom prst="rect">
            <a:avLst/>
          </a:prstGeom>
        </p:spPr>
        <p:txBody>
          <a:bodyPr/>
          <a:lstStyle/>
          <a:p>
            <a:r>
              <a:rPr lang="zh-CN" altLang="en-US"/>
              <a:t>单击此处编辑母版标题样式</a:t>
            </a:r>
            <a:endParaRPr lang="zh-CN" altLang="en-US"/>
          </a:p>
        </p:txBody>
      </p:sp>
    </p:spTree>
  </p:cSld>
  <p:clrMapOvr>
    <a:masterClrMapping/>
  </p:clrMapOvr>
  <p:transition spd="slow">
    <p:cover dir="rd"/>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7166" y="685969"/>
            <a:ext cx="783109" cy="3772831"/>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95" y="685969"/>
            <a:ext cx="6877855" cy="3772831"/>
          </a:xfrm>
        </p:spPr>
        <p:txBody>
          <a:bodyPr vert="eaVert" lIns="46800" tIns="46800" rIns="46800" bIns="46800"/>
          <a:lstStyle>
            <a:lvl1pPr marL="171474" indent="-171474">
              <a:spcAft>
                <a:spcPts val="750"/>
              </a:spcAft>
              <a:defRPr spc="225"/>
            </a:lvl1pPr>
            <a:lvl2pPr marL="514421" indent="-171474">
              <a:defRPr spc="225"/>
            </a:lvl2pPr>
            <a:lvl3pPr marL="857369" indent="-171474">
              <a:defRPr spc="225"/>
            </a:lvl3pPr>
            <a:lvl4pPr marL="1200317" indent="-171474">
              <a:defRPr spc="225"/>
            </a:lvl4pPr>
            <a:lvl5pPr marL="1543264" indent="-171474">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64" y="580643"/>
            <a:ext cx="8230743" cy="411311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225" y="1863460"/>
            <a:ext cx="7350420" cy="764289"/>
          </a:xfrm>
        </p:spPr>
        <p:txBody>
          <a:bodyPr vert="horz" lIns="90000" tIns="46800" rIns="90000" bIns="46800" rtlCol="0" anchor="t" anchorCtr="0">
            <a:normAutofit/>
          </a:bodyPr>
          <a:lstStyle>
            <a:lvl1pPr algn="ctr">
              <a:defRPr sz="4501"/>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225" y="2670959"/>
            <a:ext cx="7350420" cy="353787"/>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6763"/>
            <a:ext cx="7773987" cy="1020762"/>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1225"/>
            <a:ext cx="7773987" cy="1125538"/>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transition spd="slow">
    <p:cover dir="rd"/>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457200" y="206375"/>
            <a:ext cx="8231188" cy="85725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0"/>
            <a:ext cx="4038600" cy="33956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0"/>
            <a:ext cx="4040188" cy="33956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slow">
    <p:cover dir="rd"/>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6375"/>
            <a:ext cx="8231188" cy="85725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950"/>
            <a:ext cx="4040188" cy="29638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6613"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6613" y="1631950"/>
            <a:ext cx="4041775" cy="29638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spd="slow">
    <p:cover dir="rd"/>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457200" y="206375"/>
            <a:ext cx="8231188" cy="857250"/>
          </a:xfrm>
          <a:prstGeom prst="rect">
            <a:avLst/>
          </a:prstGeom>
        </p:spPr>
        <p:txBody>
          <a:bodyPr/>
          <a:lstStyle/>
          <a:p>
            <a:r>
              <a:rPr lang="zh-CN" altLang="en-US"/>
              <a:t>单击此处编辑母版标题样式</a:t>
            </a:r>
            <a:endParaRPr lang="zh-CN" altLang="en-US"/>
          </a:p>
        </p:txBody>
      </p:sp>
    </p:spTree>
  </p:cSld>
  <p:clrMapOvr>
    <a:masterClrMapping/>
  </p:clrMapOvr>
  <p:transition spd="slow">
    <p:cover dir="rd"/>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cSld>
  <p:clrMapOvr>
    <a:masterClrMapping/>
  </p:clrMapOvr>
  <p:transition spd="slow">
    <p:cover dir="rd"/>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0" y="204788"/>
            <a:ext cx="3008313" cy="871537"/>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3338" cy="439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076325"/>
            <a:ext cx="3008313" cy="351948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spd="slow">
    <p:cover dir="rd"/>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2038"/>
            <a:ext cx="5487987" cy="4254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60375"/>
            <a:ext cx="5487987"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7488"/>
            <a:ext cx="5487987"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ransition spd="slow">
    <p:cover dir="rd"/>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2.png" /><Relationship Id="rId13" Type="http://schemas.openxmlformats.org/officeDocument/2006/relationships/image" Target="../media/image3.png" /><Relationship Id="rId14" Type="http://schemas.openxmlformats.org/officeDocument/2006/relationships/image" Target="../media/image4.png" /><Relationship Id="rId15" Type="http://schemas.openxmlformats.org/officeDocument/2006/relationships/image" Target="../media/image5.png" /><Relationship Id="rId16" Type="http://schemas.openxmlformats.org/officeDocument/2006/relationships/image" Target="../media/image6.png" /><Relationship Id="rId17"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FFFFF"/>
        </a:solidFill>
        <a:effectLst/>
      </p:bgPr>
    </p:bg>
    <p:spTree>
      <p:nvGrpSpPr>
        <p:cNvPr id="1" name=""/>
        <p:cNvGrpSpPr/>
        <p:nvPr/>
      </p:nvGrpSpPr>
      <p:grpSpPr>
        <a:xfrm>
          <a:off x="0" y="0"/>
          <a:ext cx="0" cy="0"/>
        </a:xfrm>
      </p:grpSpPr>
      <p:grpSp>
        <p:nvGrpSpPr>
          <p:cNvPr id="9" name="组合 8"/>
          <p:cNvGrpSpPr/>
          <p:nvPr userDrawn="1"/>
        </p:nvGrpSpPr>
        <p:grpSpPr>
          <a:xfrm>
            <a:off x="-550844" y="-1478509"/>
            <a:ext cx="10076638" cy="6623597"/>
            <a:chOff x="-550844" y="-1478509"/>
            <a:chExt cx="10076638" cy="6623597"/>
          </a:xfrm>
        </p:grpSpPr>
        <p:pic>
          <p:nvPicPr>
            <p:cNvPr id="10" name="图片 9" descr="未标题-5.png"/>
            <p:cNvPicPr>
              <a:picLocks noChangeAspect="1"/>
            </p:cNvPicPr>
            <p:nvPr/>
          </p:nvPicPr>
          <p:blipFill>
            <a:blip r:embed="rId12">
              <a:grayscl/>
              <a:extLst>
                <a:ext uri="{28A0092B-C50C-407E-A947-70E740481C1C}">
                  <a14:useLocalDpi xmlns:a14="http://schemas.microsoft.com/office/drawing/2010/main" val="0"/>
                </a:ext>
              </a:extLst>
            </a:blip>
            <a:stretch>
              <a:fillRect/>
            </a:stretch>
          </p:blipFill>
          <p:spPr bwMode="auto">
            <a:xfrm>
              <a:off x="4763" y="-19049"/>
              <a:ext cx="3501231" cy="175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descr="未标题-4.png"/>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550844" y="3818018"/>
              <a:ext cx="3024168" cy="132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3" descr="未标题-1111"/>
            <p:cNvPicPr>
              <a:picLocks noChangeAspect="1" noChangeArrowheads="1"/>
            </p:cNvPicPr>
            <p:nvPr/>
          </p:nvPicPr>
          <p:blipFill>
            <a:blip r:embed="rId14">
              <a:extLst>
                <a:ext uri="{28A0092B-C50C-407E-A947-70E740481C1C}">
                  <a14:useLocalDpi xmlns:a14="http://schemas.microsoft.com/office/drawing/2010/main" val="0"/>
                </a:ext>
              </a:extLst>
            </a:blip>
            <a:srcRect l="1460" t="51337" r="1723" b="1729"/>
            <a:stretch>
              <a:fillRect/>
            </a:stretch>
          </p:blipFill>
          <p:spPr bwMode="auto">
            <a:xfrm>
              <a:off x="6706394" y="-1478509"/>
              <a:ext cx="2819400" cy="2457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descr="E:\jimin\nipic\ppt\ppt0107\pics\pic01.png"/>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961240" y="4165679"/>
              <a:ext cx="1083480" cy="63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8" name="Text Box 104"/>
          <p:cNvSpPr txBox="1">
            <a:spLocks noChangeArrowheads="1"/>
          </p:cNvSpPr>
          <p:nvPr userDrawn="1"/>
        </p:nvSpPr>
        <p:spPr bwMode="auto">
          <a:xfrm>
            <a:off x="1447800" y="228600"/>
            <a:ext cx="449738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640" tIns="40820" rIns="81640" bIns="40820">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zh-CN" altLang="en-US" sz="2500" b="1" baseline="0">
                <a:solidFill>
                  <a:srgbClr val="000000"/>
                </a:solidFill>
                <a:latin typeface="Times New Roman" panose="02020603050405020304" pitchFamily="18" charset="0"/>
                <a:ea typeface="楷体" panose="02010609060101010101" pitchFamily="49" charset="-122"/>
              </a:rPr>
              <a:t>母版处更改文字</a:t>
            </a:r>
            <a:endParaRPr lang="zh-CN" altLang="en-US" sz="2500" b="1" baseline="0">
              <a:solidFill>
                <a:srgbClr val="000000"/>
              </a:solidFill>
              <a:latin typeface="Times New Roman" panose="02020603050405020304" pitchFamily="18" charset="0"/>
              <a:ea typeface="楷体" panose="02010609060101010101" pitchFamily="49" charset="-122"/>
            </a:endParaRPr>
          </a:p>
        </p:txBody>
      </p:sp>
      <p:pic>
        <p:nvPicPr>
          <p:cNvPr id="1130" name="Picture 106" descr="三角符号01"/>
          <p:cNvPicPr>
            <a:picLocks noChangeAspect="1" noChangeArrowheads="1"/>
          </p:cNvPicPr>
          <p:nvPr userDrawn="1"/>
        </p:nvPicPr>
        <p:blipFill>
          <a:blip r:embed="rId16">
            <a:extLst>
              <a:ext uri="{28A0092B-C50C-407E-A947-70E740481C1C}">
                <a14:useLocalDpi xmlns:a14="http://schemas.microsoft.com/office/drawing/2010/main" val="0"/>
              </a:ext>
            </a:extLst>
          </a:blip>
          <a:stretch>
            <a:fillRect/>
          </a:stretch>
        </p:blipFill>
        <p:spPr bwMode="auto">
          <a:xfrm>
            <a:off x="763588" y="271463"/>
            <a:ext cx="685800" cy="4064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1130"/>
                                        </p:tgtEl>
                                        <p:attrNameLst>
                                          <p:attrName>style.visibility</p:attrName>
                                        </p:attrNameLst>
                                      </p:cBhvr>
                                      <p:to>
                                        <p:strVal val="visible"/>
                                      </p:to>
                                    </p:set>
                                    <p:anim calcmode="lin" valueType="num">
                                      <p:cBhvr additive="base">
                                        <p:cTn id="7" dur="500" fill="hold"/>
                                        <p:tgtEl>
                                          <p:spTgt spid="1130"/>
                                        </p:tgtEl>
                                        <p:attrNameLst>
                                          <p:attrName>ppt_x</p:attrName>
                                        </p:attrNameLst>
                                      </p:cBhvr>
                                      <p:tavLst>
                                        <p:tav tm="0">
                                          <p:val>
                                            <p:strVal val="0-#ppt_w/2"/>
                                          </p:val>
                                        </p:tav>
                                        <p:tav tm="100000">
                                          <p:val>
                                            <p:strVal val="#ppt_x"/>
                                          </p:val>
                                        </p:tav>
                                      </p:tavLst>
                                    </p:anim>
                                    <p:anim calcmode="lin" valueType="num">
                                      <p:cBhvr additive="base">
                                        <p:cTn id="8" dur="500" fill="hold"/>
                                        <p:tgtEl>
                                          <p:spTgt spid="1130"/>
                                        </p:tgtEl>
                                        <p:attrNameLst>
                                          <p:attrName>ppt_y</p:attrName>
                                        </p:attrNameLst>
                                      </p:cBhvr>
                                      <p:tavLst>
                                        <p:tav tm="0">
                                          <p:val>
                                            <p:strVal val="#ppt_y"/>
                                          </p:val>
                                        </p:tav>
                                        <p:tav tm="100000">
                                          <p:val>
                                            <p:strVal val="#ppt_y"/>
                                          </p:val>
                                        </p:tav>
                                      </p:tavLst>
                                    </p:anim>
                                  </p:childTnLst>
                                </p:cTn>
                              </p:par>
                              <p:par>
                                <p:cTn id="9" presetID="31" presetClass="entr" presetSubtype="0" fill="hold" grpId="0" nodeType="withEffect">
                                  <p:stCondLst>
                                    <p:cond delay="0"/>
                                  </p:stCondLst>
                                  <p:iterate type="lt">
                                    <p:tmPct val="5000"/>
                                  </p:iterate>
                                  <p:childTnLst>
                                    <p:set>
                                      <p:cBhvr>
                                        <p:cTn id="10" dur="1" fill="hold">
                                          <p:stCondLst>
                                            <p:cond delay="0"/>
                                          </p:stCondLst>
                                        </p:cTn>
                                        <p:tgtEl>
                                          <p:spTgt spid="1128"/>
                                        </p:tgtEl>
                                        <p:attrNameLst>
                                          <p:attrName>style.visibility</p:attrName>
                                        </p:attrNameLst>
                                      </p:cBhvr>
                                      <p:to>
                                        <p:strVal val="visible"/>
                                      </p:to>
                                    </p:set>
                                    <p:anim calcmode="lin" valueType="num">
                                      <p:cBhvr>
                                        <p:cTn id="11" dur="500" fill="hold"/>
                                        <p:tgtEl>
                                          <p:spTgt spid="1128"/>
                                        </p:tgtEl>
                                        <p:attrNameLst>
                                          <p:attrName>ppt_w</p:attrName>
                                        </p:attrNameLst>
                                      </p:cBhvr>
                                      <p:tavLst>
                                        <p:tav tm="0">
                                          <p:val>
                                            <p:fltVal val="0"/>
                                          </p:val>
                                        </p:tav>
                                        <p:tav tm="100000">
                                          <p:val>
                                            <p:strVal val="#ppt_w"/>
                                          </p:val>
                                        </p:tav>
                                      </p:tavLst>
                                    </p:anim>
                                    <p:anim calcmode="lin" valueType="num">
                                      <p:cBhvr>
                                        <p:cTn id="12" dur="500" fill="hold"/>
                                        <p:tgtEl>
                                          <p:spTgt spid="1128"/>
                                        </p:tgtEl>
                                        <p:attrNameLst>
                                          <p:attrName>ppt_h</p:attrName>
                                        </p:attrNameLst>
                                      </p:cBhvr>
                                      <p:tavLst>
                                        <p:tav tm="0">
                                          <p:val>
                                            <p:fltVal val="0"/>
                                          </p:val>
                                        </p:tav>
                                        <p:tav tm="100000">
                                          <p:val>
                                            <p:strVal val="#ppt_h"/>
                                          </p:val>
                                        </p:tav>
                                      </p:tavLst>
                                    </p:anim>
                                    <p:anim calcmode="lin" valueType="num">
                                      <p:cBhvr>
                                        <p:cTn id="13" dur="500" fill="hold"/>
                                        <p:tgtEl>
                                          <p:spTgt spid="1128"/>
                                        </p:tgtEl>
                                        <p:attrNameLst>
                                          <p:attrName>style.rotation</p:attrName>
                                        </p:attrNameLst>
                                      </p:cBhvr>
                                      <p:tavLst>
                                        <p:tav tm="0">
                                          <p:val>
                                            <p:fltVal val="90"/>
                                          </p:val>
                                        </p:tav>
                                        <p:tav tm="100000">
                                          <p:val>
                                            <p:fltVal val="0"/>
                                          </p:val>
                                        </p:tav>
                                      </p:tavLst>
                                    </p:anim>
                                    <p:animEffect transition="in" filter="fade">
                                      <p:cBhvr>
                                        <p:cTn id="14" dur="500"/>
                                        <p:tgtEl>
                                          <p:spTgt spid="1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 grpId="0"/>
    </p:bldLst>
  </p:timing>
  <p:txStyles>
    <p:titleStyle>
      <a:lvl1pPr algn="ctr" defTabSz="815975" rtl="0" fontAlgn="base">
        <a:spcBef>
          <a:spcPct val="0"/>
        </a:spcBef>
        <a:spcAft>
          <a:spcPct val="0"/>
        </a:spcAft>
        <a:defRPr sz="2800" b="1">
          <a:solidFill>
            <a:srgbClr val="FFFFFF"/>
          </a:solidFill>
          <a:latin typeface="+mj-lt"/>
          <a:ea typeface="+mj-ea"/>
          <a:cs typeface="+mj-cs"/>
        </a:defRPr>
      </a:lvl1pPr>
      <a:lvl2pPr algn="ctr" defTabSz="815975" rtl="0" fontAlgn="base">
        <a:spcBef>
          <a:spcPct val="0"/>
        </a:spcBef>
        <a:spcAft>
          <a:spcPct val="0"/>
        </a:spcAft>
        <a:defRPr sz="2800" b="1">
          <a:solidFill>
            <a:srgbClr val="FFFFFF"/>
          </a:solidFill>
          <a:latin typeface="Verdana" panose="020b0604030504040204" pitchFamily="34" charset="0"/>
        </a:defRPr>
      </a:lvl2pPr>
      <a:lvl3pPr algn="ctr" defTabSz="815975" rtl="0" fontAlgn="base">
        <a:spcBef>
          <a:spcPct val="0"/>
        </a:spcBef>
        <a:spcAft>
          <a:spcPct val="0"/>
        </a:spcAft>
        <a:defRPr sz="2800" b="1">
          <a:solidFill>
            <a:srgbClr val="FFFFFF"/>
          </a:solidFill>
          <a:latin typeface="Verdana" panose="020b0604030504040204" pitchFamily="34" charset="0"/>
        </a:defRPr>
      </a:lvl3pPr>
      <a:lvl4pPr algn="ctr" defTabSz="815975" rtl="0" fontAlgn="base">
        <a:spcBef>
          <a:spcPct val="0"/>
        </a:spcBef>
        <a:spcAft>
          <a:spcPct val="0"/>
        </a:spcAft>
        <a:defRPr sz="2800" b="1">
          <a:solidFill>
            <a:srgbClr val="FFFFFF"/>
          </a:solidFill>
          <a:latin typeface="Verdana" panose="020b0604030504040204" pitchFamily="34" charset="0"/>
        </a:defRPr>
      </a:lvl4pPr>
      <a:lvl5pPr algn="ctr" defTabSz="815975" rtl="0" fontAlgn="base">
        <a:spcBef>
          <a:spcPct val="0"/>
        </a:spcBef>
        <a:spcAft>
          <a:spcPct val="0"/>
        </a:spcAft>
        <a:defRPr sz="2800" b="1">
          <a:solidFill>
            <a:srgbClr val="FFFFFF"/>
          </a:solidFill>
          <a:latin typeface="Verdana" panose="020b0604030504040204" pitchFamily="34" charset="0"/>
        </a:defRPr>
      </a:lvl5pPr>
      <a:lvl6pPr marL="457200" algn="ctr" defTabSz="815975" rtl="0" fontAlgn="base">
        <a:spcBef>
          <a:spcPct val="0"/>
        </a:spcBef>
        <a:spcAft>
          <a:spcPct val="0"/>
        </a:spcAft>
        <a:defRPr sz="2800" b="1">
          <a:solidFill>
            <a:srgbClr val="FFFFFF"/>
          </a:solidFill>
          <a:latin typeface="Verdana" panose="020b0604030504040204" pitchFamily="34" charset="0"/>
        </a:defRPr>
      </a:lvl6pPr>
      <a:lvl7pPr marL="914400" algn="ctr" defTabSz="815975" rtl="0" fontAlgn="base">
        <a:spcBef>
          <a:spcPct val="0"/>
        </a:spcBef>
        <a:spcAft>
          <a:spcPct val="0"/>
        </a:spcAft>
        <a:defRPr sz="2800" b="1">
          <a:solidFill>
            <a:srgbClr val="FFFFFF"/>
          </a:solidFill>
          <a:latin typeface="Verdana" panose="020b0604030504040204" pitchFamily="34" charset="0"/>
        </a:defRPr>
      </a:lvl7pPr>
      <a:lvl8pPr marL="1371600" algn="ctr" defTabSz="815975" rtl="0" fontAlgn="base">
        <a:spcBef>
          <a:spcPct val="0"/>
        </a:spcBef>
        <a:spcAft>
          <a:spcPct val="0"/>
        </a:spcAft>
        <a:defRPr sz="2800" b="1">
          <a:solidFill>
            <a:srgbClr val="FFFFFF"/>
          </a:solidFill>
          <a:latin typeface="Verdana" panose="020b0604030504040204" pitchFamily="34" charset="0"/>
        </a:defRPr>
      </a:lvl8pPr>
      <a:lvl9pPr marL="1828800" algn="ctr" defTabSz="815975" rtl="0" fontAlgn="base">
        <a:spcBef>
          <a:spcPct val="0"/>
        </a:spcBef>
        <a:spcAft>
          <a:spcPct val="0"/>
        </a:spcAft>
        <a:defRPr sz="2800" b="1">
          <a:solidFill>
            <a:srgbClr val="FFFFFF"/>
          </a:solidFill>
          <a:latin typeface="Verdana" panose="020b0604030504040204" pitchFamily="34" charset="0"/>
        </a:defRPr>
      </a:lvl9pPr>
    </p:titleStyle>
    <p:bodyStyle>
      <a:lvl1pPr marL="306705" indent="-306705" algn="l" defTabSz="815975" rtl="0" fontAlgn="base">
        <a:spcBef>
          <a:spcPct val="20000"/>
        </a:spcBef>
        <a:spcAft>
          <a:spcPct val="0"/>
        </a:spcAft>
        <a:buClr>
          <a:schemeClr val="hlink"/>
        </a:buClr>
        <a:buFont typeface="Wingdings" panose="05000000000000000000" pitchFamily="2" charset="2"/>
        <a:defRPr sz="2500">
          <a:solidFill>
            <a:schemeClr val="tx1"/>
          </a:solidFill>
          <a:latin typeface="+mn-lt"/>
          <a:ea typeface="+mn-ea"/>
          <a:cs typeface="+mn-cs"/>
        </a:defRPr>
      </a:lvl1pPr>
      <a:lvl2pPr marL="663575" indent="-255905" algn="l" defTabSz="815975" rtl="0" fontAlgn="base">
        <a:spcBef>
          <a:spcPct val="20000"/>
        </a:spcBef>
        <a:spcAft>
          <a:spcPct val="0"/>
        </a:spcAft>
        <a:buClr>
          <a:schemeClr val="accent1"/>
        </a:buClr>
        <a:buFont typeface="Wingdings" panose="05000000000000000000" pitchFamily="2" charset="2"/>
        <a:buChar char="§"/>
        <a:defRPr sz="2500">
          <a:solidFill>
            <a:schemeClr val="tx1"/>
          </a:solidFill>
          <a:latin typeface="Arial" panose="020b0604020202020204" pitchFamily="34" charset="0"/>
        </a:defRPr>
      </a:lvl2pPr>
      <a:lvl3pPr marL="1021080" indent="-205105" algn="l" defTabSz="815975" rtl="0" fontAlgn="base">
        <a:spcBef>
          <a:spcPct val="20000"/>
        </a:spcBef>
        <a:spcAft>
          <a:spcPct val="0"/>
        </a:spcAft>
        <a:buClr>
          <a:schemeClr val="tx1"/>
        </a:buClr>
        <a:buChar char="•"/>
        <a:defRPr sz="2100">
          <a:solidFill>
            <a:schemeClr val="tx1"/>
          </a:solidFill>
          <a:latin typeface="Arial" panose="020b0604020202020204" pitchFamily="34" charset="0"/>
        </a:defRPr>
      </a:lvl3pPr>
      <a:lvl4pPr marL="1428750" indent="-205105" algn="l" defTabSz="815975" rtl="0" fontAlgn="base">
        <a:spcBef>
          <a:spcPct val="20000"/>
        </a:spcBef>
        <a:spcAft>
          <a:spcPct val="0"/>
        </a:spcAft>
        <a:buChar char="–"/>
        <a:defRPr>
          <a:solidFill>
            <a:schemeClr val="tx1"/>
          </a:solidFill>
          <a:latin typeface="Arial" panose="020b0604020202020204" pitchFamily="34" charset="0"/>
        </a:defRPr>
      </a:lvl4pPr>
      <a:lvl5pPr marL="1837055" indent="-205105" algn="l" defTabSz="815975" rtl="0" fontAlgn="base">
        <a:spcBef>
          <a:spcPct val="20000"/>
        </a:spcBef>
        <a:spcAft>
          <a:spcPct val="0"/>
        </a:spcAft>
        <a:buChar char="»"/>
        <a:defRPr>
          <a:solidFill>
            <a:schemeClr val="tx1"/>
          </a:solidFill>
          <a:latin typeface="Arial" panose="020b0604020202020204" pitchFamily="34" charset="0"/>
        </a:defRPr>
      </a:lvl5pPr>
      <a:lvl6pPr marL="2294255" indent="-205105" algn="l" defTabSz="815975" rtl="0" fontAlgn="base">
        <a:spcBef>
          <a:spcPct val="20000"/>
        </a:spcBef>
        <a:spcAft>
          <a:spcPct val="0"/>
        </a:spcAft>
        <a:buChar char="»"/>
        <a:defRPr>
          <a:solidFill>
            <a:schemeClr val="tx1"/>
          </a:solidFill>
          <a:latin typeface="Arial" panose="020b0604020202020204" pitchFamily="34" charset="0"/>
        </a:defRPr>
      </a:lvl6pPr>
      <a:lvl7pPr marL="2751455" indent="-205105" algn="l" defTabSz="815975" rtl="0" fontAlgn="base">
        <a:spcBef>
          <a:spcPct val="20000"/>
        </a:spcBef>
        <a:spcAft>
          <a:spcPct val="0"/>
        </a:spcAft>
        <a:buChar char="»"/>
        <a:defRPr>
          <a:solidFill>
            <a:schemeClr val="tx1"/>
          </a:solidFill>
          <a:latin typeface="Arial" panose="020b0604020202020204" pitchFamily="34" charset="0"/>
        </a:defRPr>
      </a:lvl7pPr>
      <a:lvl8pPr marL="3208655" indent="-205105" algn="l" defTabSz="815975" rtl="0" fontAlgn="base">
        <a:spcBef>
          <a:spcPct val="20000"/>
        </a:spcBef>
        <a:spcAft>
          <a:spcPct val="0"/>
        </a:spcAft>
        <a:buChar char="»"/>
        <a:defRPr>
          <a:solidFill>
            <a:schemeClr val="tx1"/>
          </a:solidFill>
          <a:latin typeface="Arial" panose="020b0604020202020204" pitchFamily="34" charset="0"/>
        </a:defRPr>
      </a:lvl8pPr>
      <a:lvl9pPr marL="3665855" indent="-205105" algn="l" defTabSz="815975" rtl="0" fontAlgn="base">
        <a:spcBef>
          <a:spcPct val="20000"/>
        </a:spcBef>
        <a:spcAft>
          <a:spcPct val="0"/>
        </a:spcAft>
        <a:buChar char="»"/>
        <a:defRPr>
          <a:solidFill>
            <a:schemeClr val="tx1"/>
          </a:solidFill>
          <a:latin typeface="Arial" panose="020b060402020202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64" y="4736969"/>
            <a:ext cx="2025281" cy="237659"/>
          </a:xfrm>
          <a:prstGeom prst="rect">
            <a:avLst/>
          </a:prstGeom>
        </p:spPr>
        <p:txBody>
          <a:bodyPr vert="horz" lIns="91440" tIns="45720" rIns="91440" bIns="45720" rtlCol="0" anchor="ctr">
            <a:normAutofit/>
          </a:bodyPr>
          <a:lstStyle>
            <a:defPPr>
              <a:defRPr lang="zh-CN"/>
            </a:defPPr>
            <a:lvl1pPr marL="0" algn="l" defTabSz="685895" rtl="0" eaLnBrk="1" latinLnBrk="0" hangingPunct="1">
              <a:defRPr sz="750" kern="1200" baseline="0">
                <a:solidFill>
                  <a:schemeClr val="tx1">
                    <a:tint val="75000"/>
                  </a:schemeClr>
                </a:solidFill>
                <a:latin typeface="+mn-lt"/>
                <a:ea typeface="+mn-ea"/>
                <a:cs typeface="+mn-cs"/>
              </a:defRPr>
            </a:lvl1pPr>
            <a:lvl2pPr marL="342948" algn="l" defTabSz="685895" rtl="0" eaLnBrk="1" latinLnBrk="0" hangingPunct="1">
              <a:defRPr sz="1350" kern="1200">
                <a:solidFill>
                  <a:schemeClr val="tx1"/>
                </a:solidFill>
                <a:latin typeface="+mn-lt"/>
                <a:ea typeface="+mn-ea"/>
                <a:cs typeface="+mn-cs"/>
              </a:defRPr>
            </a:lvl2pPr>
            <a:lvl3pPr marL="685895" algn="l" defTabSz="685895" rtl="0" eaLnBrk="1" latinLnBrk="0" hangingPunct="1">
              <a:defRPr sz="1350" kern="1200">
                <a:solidFill>
                  <a:schemeClr val="tx1"/>
                </a:solidFill>
                <a:latin typeface="+mn-lt"/>
                <a:ea typeface="+mn-ea"/>
                <a:cs typeface="+mn-cs"/>
              </a:defRPr>
            </a:lvl3pPr>
            <a:lvl4pPr marL="1028843" algn="l" defTabSz="685895" rtl="0" eaLnBrk="1" latinLnBrk="0" hangingPunct="1">
              <a:defRPr sz="1350" kern="1200">
                <a:solidFill>
                  <a:schemeClr val="tx1"/>
                </a:solidFill>
                <a:latin typeface="+mn-lt"/>
                <a:ea typeface="+mn-ea"/>
                <a:cs typeface="+mn-cs"/>
              </a:defRPr>
            </a:lvl4pPr>
            <a:lvl5pPr marL="1371790" algn="l" defTabSz="685895" rtl="0" eaLnBrk="1" latinLnBrk="0" hangingPunct="1">
              <a:defRPr sz="1350" kern="1200">
                <a:solidFill>
                  <a:schemeClr val="tx1"/>
                </a:solidFill>
                <a:latin typeface="+mn-lt"/>
                <a:ea typeface="+mn-ea"/>
                <a:cs typeface="+mn-cs"/>
              </a:defRPr>
            </a:lvl5pPr>
            <a:lvl6pPr marL="1714738" algn="l" defTabSz="685895" rtl="0" eaLnBrk="1" latinLnBrk="0" hangingPunct="1">
              <a:defRPr sz="1350" kern="1200">
                <a:solidFill>
                  <a:schemeClr val="tx1"/>
                </a:solidFill>
                <a:latin typeface="+mn-lt"/>
                <a:ea typeface="+mn-ea"/>
                <a:cs typeface="+mn-cs"/>
              </a:defRPr>
            </a:lvl6pPr>
            <a:lvl7pPr marL="2057686" algn="l" defTabSz="685895" rtl="0" eaLnBrk="1" latinLnBrk="0" hangingPunct="1">
              <a:defRPr sz="1350" kern="1200">
                <a:solidFill>
                  <a:schemeClr val="tx1"/>
                </a:solidFill>
                <a:latin typeface="+mn-lt"/>
                <a:ea typeface="+mn-ea"/>
                <a:cs typeface="+mn-cs"/>
              </a:defRPr>
            </a:lvl7pPr>
            <a:lvl8pPr marL="2400633" algn="l" defTabSz="685895" rtl="0" eaLnBrk="1" latinLnBrk="0" hangingPunct="1">
              <a:defRPr sz="1350" kern="1200">
                <a:solidFill>
                  <a:schemeClr val="tx1"/>
                </a:solidFill>
                <a:latin typeface="+mn-lt"/>
                <a:ea typeface="+mn-ea"/>
                <a:cs typeface="+mn-cs"/>
              </a:defRPr>
            </a:lvl8pPr>
            <a:lvl9pPr marL="2743581" algn="l" defTabSz="685895"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429" y="4736969"/>
            <a:ext cx="2970412" cy="237659"/>
          </a:xfrm>
          <a:prstGeom prst="rect">
            <a:avLst/>
          </a:prstGeom>
        </p:spPr>
        <p:txBody>
          <a:bodyPr vert="horz" lIns="91440" tIns="45720" rIns="91440" bIns="45720" rtlCol="0" anchor="ctr">
            <a:normAutofit/>
          </a:bodyPr>
          <a:lstStyle>
            <a:defPPr>
              <a:defRPr lang="zh-CN"/>
            </a:defPPr>
            <a:lvl1pPr marL="0" algn="ctr" defTabSz="685895" rtl="0" eaLnBrk="1" latinLnBrk="0" hangingPunct="1">
              <a:defRPr sz="750" kern="1200" baseline="0">
                <a:solidFill>
                  <a:schemeClr val="tx1">
                    <a:tint val="75000"/>
                  </a:schemeClr>
                </a:solidFill>
                <a:latin typeface="+mn-lt"/>
                <a:ea typeface="+mn-ea"/>
                <a:cs typeface="+mn-cs"/>
              </a:defRPr>
            </a:lvl1pPr>
            <a:lvl2pPr marL="342948" algn="l" defTabSz="685895" rtl="0" eaLnBrk="1" latinLnBrk="0" hangingPunct="1">
              <a:defRPr sz="1350" kern="1200">
                <a:solidFill>
                  <a:schemeClr val="tx1"/>
                </a:solidFill>
                <a:latin typeface="+mn-lt"/>
                <a:ea typeface="+mn-ea"/>
                <a:cs typeface="+mn-cs"/>
              </a:defRPr>
            </a:lvl2pPr>
            <a:lvl3pPr marL="685895" algn="l" defTabSz="685895" rtl="0" eaLnBrk="1" latinLnBrk="0" hangingPunct="1">
              <a:defRPr sz="1350" kern="1200">
                <a:solidFill>
                  <a:schemeClr val="tx1"/>
                </a:solidFill>
                <a:latin typeface="+mn-lt"/>
                <a:ea typeface="+mn-ea"/>
                <a:cs typeface="+mn-cs"/>
              </a:defRPr>
            </a:lvl3pPr>
            <a:lvl4pPr marL="1028843" algn="l" defTabSz="685895" rtl="0" eaLnBrk="1" latinLnBrk="0" hangingPunct="1">
              <a:defRPr sz="1350" kern="1200">
                <a:solidFill>
                  <a:schemeClr val="tx1"/>
                </a:solidFill>
                <a:latin typeface="+mn-lt"/>
                <a:ea typeface="+mn-ea"/>
                <a:cs typeface="+mn-cs"/>
              </a:defRPr>
            </a:lvl4pPr>
            <a:lvl5pPr marL="1371790" algn="l" defTabSz="685895" rtl="0" eaLnBrk="1" latinLnBrk="0" hangingPunct="1">
              <a:defRPr sz="1350" kern="1200">
                <a:solidFill>
                  <a:schemeClr val="tx1"/>
                </a:solidFill>
                <a:latin typeface="+mn-lt"/>
                <a:ea typeface="+mn-ea"/>
                <a:cs typeface="+mn-cs"/>
              </a:defRPr>
            </a:lvl5pPr>
            <a:lvl6pPr marL="1714738" algn="l" defTabSz="685895" rtl="0" eaLnBrk="1" latinLnBrk="0" hangingPunct="1">
              <a:defRPr sz="1350" kern="1200">
                <a:solidFill>
                  <a:schemeClr val="tx1"/>
                </a:solidFill>
                <a:latin typeface="+mn-lt"/>
                <a:ea typeface="+mn-ea"/>
                <a:cs typeface="+mn-cs"/>
              </a:defRPr>
            </a:lvl6pPr>
            <a:lvl7pPr marL="2057686" algn="l" defTabSz="685895" rtl="0" eaLnBrk="1" latinLnBrk="0" hangingPunct="1">
              <a:defRPr sz="1350" kern="1200">
                <a:solidFill>
                  <a:schemeClr val="tx1"/>
                </a:solidFill>
                <a:latin typeface="+mn-lt"/>
                <a:ea typeface="+mn-ea"/>
                <a:cs typeface="+mn-cs"/>
              </a:defRPr>
            </a:lvl7pPr>
            <a:lvl8pPr marL="2400633" algn="l" defTabSz="685895" rtl="0" eaLnBrk="1" latinLnBrk="0" hangingPunct="1">
              <a:defRPr sz="1350" kern="1200">
                <a:solidFill>
                  <a:schemeClr val="tx1"/>
                </a:solidFill>
                <a:latin typeface="+mn-lt"/>
                <a:ea typeface="+mn-ea"/>
                <a:cs typeface="+mn-cs"/>
              </a:defRPr>
            </a:lvl8pPr>
            <a:lvl9pPr marL="2743581" algn="l" defTabSz="685895"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9125" y="4736969"/>
            <a:ext cx="2025281" cy="237659"/>
          </a:xfrm>
          <a:prstGeom prst="rect">
            <a:avLst/>
          </a:prstGeom>
        </p:spPr>
        <p:txBody>
          <a:bodyPr vert="horz" lIns="91440" tIns="45720" rIns="91440" bIns="45720" rtlCol="0" anchor="ctr">
            <a:normAutofit/>
          </a:bodyPr>
          <a:lstStyle>
            <a:defPPr>
              <a:defRPr lang="zh-CN"/>
            </a:defPPr>
            <a:lvl1pPr marL="0" algn="r" defTabSz="685895" rtl="0" eaLnBrk="1" latinLnBrk="0" hangingPunct="1">
              <a:defRPr sz="750" kern="1200" baseline="0">
                <a:solidFill>
                  <a:schemeClr val="tx1">
                    <a:tint val="75000"/>
                  </a:schemeClr>
                </a:solidFill>
                <a:latin typeface="+mn-lt"/>
                <a:ea typeface="+mn-ea"/>
                <a:cs typeface="+mn-cs"/>
              </a:defRPr>
            </a:lvl1pPr>
            <a:lvl2pPr marL="342948" algn="l" defTabSz="685895" rtl="0" eaLnBrk="1" latinLnBrk="0" hangingPunct="1">
              <a:defRPr sz="1350" kern="1200">
                <a:solidFill>
                  <a:schemeClr val="tx1"/>
                </a:solidFill>
                <a:latin typeface="+mn-lt"/>
                <a:ea typeface="+mn-ea"/>
                <a:cs typeface="+mn-cs"/>
              </a:defRPr>
            </a:lvl2pPr>
            <a:lvl3pPr marL="685895" algn="l" defTabSz="685895" rtl="0" eaLnBrk="1" latinLnBrk="0" hangingPunct="1">
              <a:defRPr sz="1350" kern="1200">
                <a:solidFill>
                  <a:schemeClr val="tx1"/>
                </a:solidFill>
                <a:latin typeface="+mn-lt"/>
                <a:ea typeface="+mn-ea"/>
                <a:cs typeface="+mn-cs"/>
              </a:defRPr>
            </a:lvl3pPr>
            <a:lvl4pPr marL="1028843" algn="l" defTabSz="685895" rtl="0" eaLnBrk="1" latinLnBrk="0" hangingPunct="1">
              <a:defRPr sz="1350" kern="1200">
                <a:solidFill>
                  <a:schemeClr val="tx1"/>
                </a:solidFill>
                <a:latin typeface="+mn-lt"/>
                <a:ea typeface="+mn-ea"/>
                <a:cs typeface="+mn-cs"/>
              </a:defRPr>
            </a:lvl4pPr>
            <a:lvl5pPr marL="1371790" algn="l" defTabSz="685895" rtl="0" eaLnBrk="1" latinLnBrk="0" hangingPunct="1">
              <a:defRPr sz="1350" kern="1200">
                <a:solidFill>
                  <a:schemeClr val="tx1"/>
                </a:solidFill>
                <a:latin typeface="+mn-lt"/>
                <a:ea typeface="+mn-ea"/>
                <a:cs typeface="+mn-cs"/>
              </a:defRPr>
            </a:lvl5pPr>
            <a:lvl6pPr marL="1714738" algn="l" defTabSz="685895" rtl="0" eaLnBrk="1" latinLnBrk="0" hangingPunct="1">
              <a:defRPr sz="1350" kern="1200">
                <a:solidFill>
                  <a:schemeClr val="tx1"/>
                </a:solidFill>
                <a:latin typeface="+mn-lt"/>
                <a:ea typeface="+mn-ea"/>
                <a:cs typeface="+mn-cs"/>
              </a:defRPr>
            </a:lvl6pPr>
            <a:lvl7pPr marL="2057686" algn="l" defTabSz="685895" rtl="0" eaLnBrk="1" latinLnBrk="0" hangingPunct="1">
              <a:defRPr sz="1350" kern="1200">
                <a:solidFill>
                  <a:schemeClr val="tx1"/>
                </a:solidFill>
                <a:latin typeface="+mn-lt"/>
                <a:ea typeface="+mn-ea"/>
                <a:cs typeface="+mn-cs"/>
              </a:defRPr>
            </a:lvl7pPr>
            <a:lvl8pPr marL="2400633" algn="l" defTabSz="685895" rtl="0" eaLnBrk="1" latinLnBrk="0" hangingPunct="1">
              <a:defRPr sz="1350" kern="1200">
                <a:solidFill>
                  <a:schemeClr val="tx1"/>
                </a:solidFill>
                <a:latin typeface="+mn-lt"/>
                <a:ea typeface="+mn-ea"/>
                <a:cs typeface="+mn-cs"/>
              </a:defRPr>
            </a:lvl8pPr>
            <a:lvl9pPr marL="2743581" algn="l" defTabSz="685895"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6222" cy="5143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95" rtl="0" eaLnBrk="1" latinLnBrk="0" hangingPunct="1">
              <a:defRPr sz="1350" kern="1200">
                <a:solidFill>
                  <a:schemeClr val="tx1"/>
                </a:solidFill>
                <a:latin typeface="+mn-lt"/>
                <a:ea typeface="+mn-ea"/>
                <a:cs typeface="+mn-cs"/>
              </a:defRPr>
            </a:lvl1pPr>
            <a:lvl2pPr marL="342948" algn="l" defTabSz="685895" rtl="0" eaLnBrk="1" latinLnBrk="0" hangingPunct="1">
              <a:defRPr sz="1350" kern="1200">
                <a:solidFill>
                  <a:schemeClr val="tx1"/>
                </a:solidFill>
                <a:latin typeface="+mn-lt"/>
                <a:ea typeface="+mn-ea"/>
                <a:cs typeface="+mn-cs"/>
              </a:defRPr>
            </a:lvl2pPr>
            <a:lvl3pPr marL="685895" algn="l" defTabSz="685895" rtl="0" eaLnBrk="1" latinLnBrk="0" hangingPunct="1">
              <a:defRPr sz="1350" kern="1200">
                <a:solidFill>
                  <a:schemeClr val="tx1"/>
                </a:solidFill>
                <a:latin typeface="+mn-lt"/>
                <a:ea typeface="+mn-ea"/>
                <a:cs typeface="+mn-cs"/>
              </a:defRPr>
            </a:lvl3pPr>
            <a:lvl4pPr marL="1028843" algn="l" defTabSz="685895" rtl="0" eaLnBrk="1" latinLnBrk="0" hangingPunct="1">
              <a:defRPr sz="1350" kern="1200">
                <a:solidFill>
                  <a:schemeClr val="tx1"/>
                </a:solidFill>
                <a:latin typeface="+mn-lt"/>
                <a:ea typeface="+mn-ea"/>
                <a:cs typeface="+mn-cs"/>
              </a:defRPr>
            </a:lvl4pPr>
            <a:lvl5pPr marL="1371790" algn="l" defTabSz="685895" rtl="0" eaLnBrk="1" latinLnBrk="0" hangingPunct="1">
              <a:defRPr sz="1350" kern="1200">
                <a:solidFill>
                  <a:schemeClr val="tx1"/>
                </a:solidFill>
                <a:latin typeface="+mn-lt"/>
                <a:ea typeface="+mn-ea"/>
                <a:cs typeface="+mn-cs"/>
              </a:defRPr>
            </a:lvl5pPr>
            <a:lvl6pPr marL="1714738" algn="l" defTabSz="685895" rtl="0" eaLnBrk="1" latinLnBrk="0" hangingPunct="1">
              <a:defRPr sz="1350" kern="1200">
                <a:solidFill>
                  <a:schemeClr val="tx1"/>
                </a:solidFill>
                <a:latin typeface="+mn-lt"/>
                <a:ea typeface="+mn-ea"/>
                <a:cs typeface="+mn-cs"/>
              </a:defRPr>
            </a:lvl6pPr>
            <a:lvl7pPr marL="2057686" algn="l" defTabSz="685895" rtl="0" eaLnBrk="1" latinLnBrk="0" hangingPunct="1">
              <a:defRPr sz="1350" kern="1200">
                <a:solidFill>
                  <a:schemeClr val="tx1"/>
                </a:solidFill>
                <a:latin typeface="+mn-lt"/>
                <a:ea typeface="+mn-ea"/>
                <a:cs typeface="+mn-cs"/>
              </a:defRPr>
            </a:lvl7pPr>
            <a:lvl8pPr marL="2400633" algn="l" defTabSz="685895" rtl="0" eaLnBrk="1" latinLnBrk="0" hangingPunct="1">
              <a:defRPr sz="1350" kern="1200">
                <a:solidFill>
                  <a:schemeClr val="tx1"/>
                </a:solidFill>
                <a:latin typeface="+mn-lt"/>
                <a:ea typeface="+mn-ea"/>
                <a:cs typeface="+mn-cs"/>
              </a:defRPr>
            </a:lvl8pPr>
            <a:lvl9pPr marL="2743581" algn="l" defTabSz="685895"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685895"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74" indent="-171474" algn="l" defTabSz="685895"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3" normalizeH="0" baseline="0">
          <a:solidFill>
            <a:schemeClr val="tx1">
              <a:lumMod val="65000"/>
              <a:lumOff val="35000"/>
            </a:schemeClr>
          </a:solidFill>
          <a:uFillTx/>
          <a:latin typeface="+mn-lt"/>
          <a:ea typeface="+mn-ea"/>
          <a:cs typeface="+mn-cs"/>
        </a:defRPr>
      </a:lvl1pPr>
      <a:lvl2pPr marL="514421" indent="-171474" algn="l" defTabSz="685895" rtl="0" eaLnBrk="1" fontAlgn="auto" latinLnBrk="0" hangingPunct="1">
        <a:lnSpc>
          <a:spcPct val="120000"/>
        </a:lnSpc>
        <a:spcBef>
          <a:spcPct val="0"/>
        </a:spcBef>
        <a:spcAft>
          <a:spcPts val="450"/>
        </a:spcAft>
        <a:buFont typeface="Arial" panose="020b0604020202020204" pitchFamily="34" charset="0"/>
        <a:buChar char="●"/>
        <a:tabLst>
          <a:tab pos="1207461"/>
        </a:tabLst>
        <a:defRPr sz="1200" u="none" strike="noStrike" kern="1200" cap="none" spc="113" normalizeH="0" baseline="0">
          <a:solidFill>
            <a:schemeClr val="tx1">
              <a:lumMod val="65000"/>
              <a:lumOff val="35000"/>
            </a:schemeClr>
          </a:solidFill>
          <a:uFillTx/>
          <a:latin typeface="+mn-lt"/>
          <a:ea typeface="+mn-ea"/>
          <a:cs typeface="+mn-cs"/>
        </a:defRPr>
      </a:lvl2pPr>
      <a:lvl3pPr marL="857369" indent="-171474" algn="l" defTabSz="685895"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3" normalizeH="0" baseline="0">
          <a:solidFill>
            <a:schemeClr val="tx1">
              <a:lumMod val="65000"/>
              <a:lumOff val="35000"/>
            </a:schemeClr>
          </a:solidFill>
          <a:uFillTx/>
          <a:latin typeface="+mn-lt"/>
          <a:ea typeface="+mn-ea"/>
          <a:cs typeface="+mn-cs"/>
        </a:defRPr>
      </a:lvl3pPr>
      <a:lvl4pPr marL="1200317" indent="-171474" algn="l" defTabSz="685895" rtl="0" eaLnBrk="1" fontAlgn="auto" latinLnBrk="0" hangingPunct="1">
        <a:lnSpc>
          <a:spcPct val="120000"/>
        </a:lnSpc>
        <a:spcBef>
          <a:spcPct val="0"/>
        </a:spcBef>
        <a:spcAft>
          <a:spcPts val="225"/>
        </a:spcAft>
        <a:buFont typeface="Wingdings" panose="05000000000000000000" charset="0"/>
        <a:buChar char=""/>
        <a:defRPr sz="1050" u="none" strike="noStrike" kern="1200" cap="none" spc="113" normalizeH="0" baseline="0">
          <a:solidFill>
            <a:schemeClr val="tx1">
              <a:lumMod val="65000"/>
              <a:lumOff val="35000"/>
            </a:schemeClr>
          </a:solidFill>
          <a:uFillTx/>
          <a:latin typeface="+mn-lt"/>
          <a:ea typeface="+mn-ea"/>
          <a:cs typeface="+mn-cs"/>
        </a:defRPr>
      </a:lvl4pPr>
      <a:lvl5pPr marL="1543264" indent="-171474" algn="l" defTabSz="685895"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3" normalizeH="0" baseline="0">
          <a:solidFill>
            <a:schemeClr val="tx1">
              <a:lumMod val="65000"/>
              <a:lumOff val="35000"/>
            </a:schemeClr>
          </a:solidFill>
          <a:uFillTx/>
          <a:latin typeface="+mn-lt"/>
          <a:ea typeface="+mn-ea"/>
          <a:cs typeface="+mn-cs"/>
        </a:defRPr>
      </a:lvl5pPr>
      <a:lvl6pPr marL="1886212" indent="-171474" algn="l" defTabSz="68589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159" indent="-171474" algn="l" defTabSz="68589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107" indent="-171474" algn="l" defTabSz="68589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055" indent="-171474" algn="l" defTabSz="68589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95" rtl="0" eaLnBrk="1" latinLnBrk="0" hangingPunct="1">
        <a:defRPr sz="1350" kern="1200">
          <a:solidFill>
            <a:schemeClr val="tx1"/>
          </a:solidFill>
          <a:latin typeface="+mn-lt"/>
          <a:ea typeface="+mn-ea"/>
          <a:cs typeface="+mn-cs"/>
        </a:defRPr>
      </a:lvl1pPr>
      <a:lvl2pPr marL="342948" algn="l" defTabSz="685895" rtl="0" eaLnBrk="1" latinLnBrk="0" hangingPunct="1">
        <a:defRPr sz="1350" kern="1200">
          <a:solidFill>
            <a:schemeClr val="tx1"/>
          </a:solidFill>
          <a:latin typeface="+mn-lt"/>
          <a:ea typeface="+mn-ea"/>
          <a:cs typeface="+mn-cs"/>
        </a:defRPr>
      </a:lvl2pPr>
      <a:lvl3pPr marL="685895" algn="l" defTabSz="685895" rtl="0" eaLnBrk="1" latinLnBrk="0" hangingPunct="1">
        <a:defRPr sz="1350" kern="1200">
          <a:solidFill>
            <a:schemeClr val="tx1"/>
          </a:solidFill>
          <a:latin typeface="+mn-lt"/>
          <a:ea typeface="+mn-ea"/>
          <a:cs typeface="+mn-cs"/>
        </a:defRPr>
      </a:lvl3pPr>
      <a:lvl4pPr marL="1028843" algn="l" defTabSz="685895" rtl="0" eaLnBrk="1" latinLnBrk="0" hangingPunct="1">
        <a:defRPr sz="1350" kern="1200">
          <a:solidFill>
            <a:schemeClr val="tx1"/>
          </a:solidFill>
          <a:latin typeface="+mn-lt"/>
          <a:ea typeface="+mn-ea"/>
          <a:cs typeface="+mn-cs"/>
        </a:defRPr>
      </a:lvl4pPr>
      <a:lvl5pPr marL="1371790" algn="l" defTabSz="685895" rtl="0" eaLnBrk="1" latinLnBrk="0" hangingPunct="1">
        <a:defRPr sz="1350" kern="1200">
          <a:solidFill>
            <a:schemeClr val="tx1"/>
          </a:solidFill>
          <a:latin typeface="+mn-lt"/>
          <a:ea typeface="+mn-ea"/>
          <a:cs typeface="+mn-cs"/>
        </a:defRPr>
      </a:lvl5pPr>
      <a:lvl6pPr marL="1714738" algn="l" defTabSz="685895" rtl="0" eaLnBrk="1" latinLnBrk="0" hangingPunct="1">
        <a:defRPr sz="1350" kern="1200">
          <a:solidFill>
            <a:schemeClr val="tx1"/>
          </a:solidFill>
          <a:latin typeface="+mn-lt"/>
          <a:ea typeface="+mn-ea"/>
          <a:cs typeface="+mn-cs"/>
        </a:defRPr>
      </a:lvl6pPr>
      <a:lvl7pPr marL="2057686" algn="l" defTabSz="685895" rtl="0" eaLnBrk="1" latinLnBrk="0" hangingPunct="1">
        <a:defRPr sz="1350" kern="1200">
          <a:solidFill>
            <a:schemeClr val="tx1"/>
          </a:solidFill>
          <a:latin typeface="+mn-lt"/>
          <a:ea typeface="+mn-ea"/>
          <a:cs typeface="+mn-cs"/>
        </a:defRPr>
      </a:lvl7pPr>
      <a:lvl8pPr marL="2400633" algn="l" defTabSz="685895" rtl="0" eaLnBrk="1" latinLnBrk="0" hangingPunct="1">
        <a:defRPr sz="1350" kern="1200">
          <a:solidFill>
            <a:schemeClr val="tx1"/>
          </a:solidFill>
          <a:latin typeface="+mn-lt"/>
          <a:ea typeface="+mn-ea"/>
          <a:cs typeface="+mn-cs"/>
        </a:defRPr>
      </a:lvl8pPr>
      <a:lvl9pPr marL="2743581" algn="l" defTabSz="685895"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4.png" /><Relationship Id="rId11" Type="http://schemas.openxmlformats.org/officeDocument/2006/relationships/image" Target="../media/image13.png" /><Relationship Id="rId2" Type="http://schemas.openxmlformats.org/officeDocument/2006/relationships/notesSlide" Target="../notesSlides/notesSlide1.xml" /><Relationship Id="rId3" Type="http://schemas.openxmlformats.org/officeDocument/2006/relationships/image" Target="../media/image2.png" /><Relationship Id="rId4" Type="http://schemas.openxmlformats.org/officeDocument/2006/relationships/image" Target="../media/image7.png" /><Relationship Id="rId5" Type="http://schemas.openxmlformats.org/officeDocument/2006/relationships/image" Target="../media/image8.png" /><Relationship Id="rId6" Type="http://schemas.openxmlformats.org/officeDocument/2006/relationships/image" Target="../media/image9.png" /><Relationship Id="rId7" Type="http://schemas.openxmlformats.org/officeDocument/2006/relationships/image" Target="../media/image10.png" /><Relationship Id="rId8" Type="http://schemas.openxmlformats.org/officeDocument/2006/relationships/image" Target="../media/image11.gif" /><Relationship Id="rId9" Type="http://schemas.openxmlformats.org/officeDocument/2006/relationships/image" Target="../media/image12.gif"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 Id="rId3" Type="http://schemas.openxmlformats.org/officeDocument/2006/relationships/image" Target="../media/image46.png" /><Relationship Id="rId4" Type="http://schemas.microsoft.com/office/2007/relationships/hdphoto" Target="../media/image47.wdp" /><Relationship Id="rId5" Type="http://schemas.openxmlformats.org/officeDocument/2006/relationships/image" Target="../media/image48.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 Id="rId3" Type="http://schemas.openxmlformats.org/officeDocument/2006/relationships/image" Target="../media/image49.emf" /><Relationship Id="rId4" Type="http://schemas.openxmlformats.org/officeDocument/2006/relationships/image" Target="../media/image50.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 Id="rId3" Type="http://schemas.openxmlformats.org/officeDocument/2006/relationships/image" Target="../media/image51.png" /><Relationship Id="rId4" Type="http://schemas.microsoft.com/office/2007/relationships/hdphoto" Target="../media/image52.wdp" /><Relationship Id="rId5" Type="http://schemas.openxmlformats.org/officeDocument/2006/relationships/image" Target="../media/image53.png" /><Relationship Id="rId6" Type="http://schemas.microsoft.com/office/2007/relationships/hdphoto" Target="../media/image54.wdp"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 Id="rId3" Type="http://schemas.openxmlformats.org/officeDocument/2006/relationships/image" Target="../media/image55.png" /><Relationship Id="rId4" Type="http://schemas.openxmlformats.org/officeDocument/2006/relationships/image" Target="../media/image56.png" /><Relationship Id="rId5" Type="http://schemas.openxmlformats.org/officeDocument/2006/relationships/image" Target="../media/image57.png" /><Relationship Id="rId6" Type="http://schemas.openxmlformats.org/officeDocument/2006/relationships/image" Target="../media/image58.png" /><Relationship Id="rId7" Type="http://schemas.openxmlformats.org/officeDocument/2006/relationships/image" Target="../media/image59.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 Id="rId3" Type="http://schemas.openxmlformats.org/officeDocument/2006/relationships/image" Target="../media/image60.png" /><Relationship Id="rId4" Type="http://schemas.openxmlformats.org/officeDocument/2006/relationships/image" Target="../media/image61.png" /><Relationship Id="rId5" Type="http://schemas.openxmlformats.org/officeDocument/2006/relationships/image" Target="../media/image62.png" /><Relationship Id="rId6" Type="http://schemas.openxmlformats.org/officeDocument/2006/relationships/image" Target="../media/image63.png" /><Relationship Id="rId7" Type="http://schemas.openxmlformats.org/officeDocument/2006/relationships/image" Target="../media/image28.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 Id="rId3" Type="http://schemas.openxmlformats.org/officeDocument/2006/relationships/image" Target="../media/image64.png" /><Relationship Id="rId4" Type="http://schemas.openxmlformats.org/officeDocument/2006/relationships/image" Target="../media/image65.png" /><Relationship Id="rId5" Type="http://schemas.openxmlformats.org/officeDocument/2006/relationships/image" Target="../media/image66.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 Id="rId3" Type="http://schemas.openxmlformats.org/officeDocument/2006/relationships/image" Target="../media/image67.png" /><Relationship Id="rId4" Type="http://schemas.microsoft.com/office/2007/relationships/hdphoto" Target="../media/image68.wdp" /><Relationship Id="rId5" Type="http://schemas.openxmlformats.org/officeDocument/2006/relationships/image" Target="../media/image69.png" /><Relationship Id="rId6" Type="http://schemas.openxmlformats.org/officeDocument/2006/relationships/image" Target="../media/image70.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 Id="rId3" Type="http://schemas.openxmlformats.org/officeDocument/2006/relationships/image" Target="../media/image71.png" /><Relationship Id="rId4" Type="http://schemas.openxmlformats.org/officeDocument/2006/relationships/image" Target="../media/image44.png" /><Relationship Id="rId5" Type="http://schemas.openxmlformats.org/officeDocument/2006/relationships/image" Target="../media/image72.png" /><Relationship Id="rId6" Type="http://schemas.openxmlformats.org/officeDocument/2006/relationships/image" Target="../media/image73.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 Id="rId3" Type="http://schemas.openxmlformats.org/officeDocument/2006/relationships/image" Target="../media/image74.png" /><Relationship Id="rId4" Type="http://schemas.openxmlformats.org/officeDocument/2006/relationships/image" Target="../media/image75.png" /><Relationship Id="rId5" Type="http://schemas.openxmlformats.org/officeDocument/2006/relationships/image" Target="../media/image76.png" /><Relationship Id="rId6" Type="http://schemas.openxmlformats.org/officeDocument/2006/relationships/image" Target="../media/image77.png" /><Relationship Id="rId7" Type="http://schemas.openxmlformats.org/officeDocument/2006/relationships/image" Target="../media/image78.png" /><Relationship Id="rId8" Type="http://schemas.openxmlformats.org/officeDocument/2006/relationships/image" Target="../media/image79.png" /><Relationship Id="rId9" Type="http://schemas.openxmlformats.org/officeDocument/2006/relationships/image" Target="../media/image80.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14.png" /><Relationship Id="rId4" Type="http://schemas.openxmlformats.org/officeDocument/2006/relationships/image" Target="../media/image15.png" /><Relationship Id="rId5" Type="http://schemas.openxmlformats.org/officeDocument/2006/relationships/image" Target="../media/image16.png" /><Relationship Id="rId6" Type="http://schemas.openxmlformats.org/officeDocument/2006/relationships/image" Target="../media/image17.png" /><Relationship Id="rId7" Type="http://schemas.openxmlformats.org/officeDocument/2006/relationships/image" Target="../media/image18.png" /><Relationship Id="rId8" Type="http://schemas.openxmlformats.org/officeDocument/2006/relationships/image" Target="../media/image19.emf"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0.xml" /><Relationship Id="rId3" Type="http://schemas.openxmlformats.org/officeDocument/2006/relationships/image" Target="../media/image81.png" /><Relationship Id="rId4" Type="http://schemas.openxmlformats.org/officeDocument/2006/relationships/image" Target="../media/image82.png" /><Relationship Id="rId5" Type="http://schemas.openxmlformats.org/officeDocument/2006/relationships/image" Target="../media/image83.png" /><Relationship Id="rId6" Type="http://schemas.openxmlformats.org/officeDocument/2006/relationships/image" Target="../media/image84.png" /><Relationship Id="rId7" Type="http://schemas.openxmlformats.org/officeDocument/2006/relationships/image" Target="../media/image85.png" /><Relationship Id="rId8" Type="http://schemas.openxmlformats.org/officeDocument/2006/relationships/image" Target="../media/image86.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 Id="rId3" Type="http://schemas.openxmlformats.org/officeDocument/2006/relationships/image" Target="../media/image87.png" /><Relationship Id="rId4" Type="http://schemas.openxmlformats.org/officeDocument/2006/relationships/image" Target="../media/image88.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4.png" /><Relationship Id="rId11" Type="http://schemas.openxmlformats.org/officeDocument/2006/relationships/image" Target="../media/image13.png" /><Relationship Id="rId2" Type="http://schemas.openxmlformats.org/officeDocument/2006/relationships/notesSlide" Target="../notesSlides/notesSlide22.xml" /><Relationship Id="rId3" Type="http://schemas.openxmlformats.org/officeDocument/2006/relationships/image" Target="../media/image2.png" /><Relationship Id="rId4" Type="http://schemas.openxmlformats.org/officeDocument/2006/relationships/image" Target="../media/image7.png" /><Relationship Id="rId5" Type="http://schemas.openxmlformats.org/officeDocument/2006/relationships/image" Target="../media/image8.png" /><Relationship Id="rId6" Type="http://schemas.openxmlformats.org/officeDocument/2006/relationships/image" Target="../media/image9.png" /><Relationship Id="rId7" Type="http://schemas.openxmlformats.org/officeDocument/2006/relationships/image" Target="../media/image10.png" /><Relationship Id="rId8" Type="http://schemas.openxmlformats.org/officeDocument/2006/relationships/image" Target="../media/image11.gif" /><Relationship Id="rId9" Type="http://schemas.openxmlformats.org/officeDocument/2006/relationships/image" Target="../media/image12.gif"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23.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89.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89.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4.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image" Target="../media/image27.png" /><Relationship Id="rId2" Type="http://schemas.openxmlformats.org/officeDocument/2006/relationships/notesSlide" Target="../notesSlides/notesSlide3.xml" /><Relationship Id="rId3" Type="http://schemas.openxmlformats.org/officeDocument/2006/relationships/image" Target="../media/image20.png" /><Relationship Id="rId4" Type="http://schemas.openxmlformats.org/officeDocument/2006/relationships/image" Target="../media/image21.png" /><Relationship Id="rId5" Type="http://schemas.openxmlformats.org/officeDocument/2006/relationships/image" Target="../media/image22.png" /><Relationship Id="rId6" Type="http://schemas.openxmlformats.org/officeDocument/2006/relationships/image" Target="../media/image23.png" /><Relationship Id="rId7" Type="http://schemas.openxmlformats.org/officeDocument/2006/relationships/image" Target="../media/image24.png" /><Relationship Id="rId8" Type="http://schemas.openxmlformats.org/officeDocument/2006/relationships/image" Target="../media/image25.png" /><Relationship Id="rId9" Type="http://schemas.openxmlformats.org/officeDocument/2006/relationships/image" Target="../media/image26.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 Id="rId3" Type="http://schemas.openxmlformats.org/officeDocument/2006/relationships/image" Target="../media/image28.png" /><Relationship Id="rId4" Type="http://schemas.openxmlformats.org/officeDocument/2006/relationships/image" Target="../media/image29.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image" Target="../media/image30.png" /><Relationship Id="rId4" Type="http://schemas.openxmlformats.org/officeDocument/2006/relationships/image" Target="../media/image31.emf" /><Relationship Id="rId5" Type="http://schemas.openxmlformats.org/officeDocument/2006/relationships/image" Target="../media/image32.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6.xml" /><Relationship Id="rId3" Type="http://schemas.openxmlformats.org/officeDocument/2006/relationships/image" Target="../media/image33.png" /><Relationship Id="rId4" Type="http://schemas.microsoft.com/office/2007/relationships/hdphoto" Target="../media/image34.wdp" /><Relationship Id="rId5" Type="http://schemas.openxmlformats.org/officeDocument/2006/relationships/image" Target="../media/image35.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image" Target="../media/image43.png" /><Relationship Id="rId2" Type="http://schemas.openxmlformats.org/officeDocument/2006/relationships/notesSlide" Target="../notesSlides/notesSlide7.xml" /><Relationship Id="rId3" Type="http://schemas.openxmlformats.org/officeDocument/2006/relationships/image" Target="../media/image36.png" /><Relationship Id="rId4" Type="http://schemas.openxmlformats.org/officeDocument/2006/relationships/image" Target="../media/image37.png" /><Relationship Id="rId5" Type="http://schemas.openxmlformats.org/officeDocument/2006/relationships/image" Target="../media/image38.png" /><Relationship Id="rId6" Type="http://schemas.openxmlformats.org/officeDocument/2006/relationships/image" Target="../media/image39.png" /><Relationship Id="rId7" Type="http://schemas.openxmlformats.org/officeDocument/2006/relationships/image" Target="../media/image40.png" /><Relationship Id="rId8" Type="http://schemas.openxmlformats.org/officeDocument/2006/relationships/image" Target="../media/image41.png" /><Relationship Id="rId9" Type="http://schemas.openxmlformats.org/officeDocument/2006/relationships/image" Target="../media/image42.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 Id="rId3" Type="http://schemas.openxmlformats.org/officeDocument/2006/relationships/image" Target="../media/image44.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 Id="rId3" Type="http://schemas.openxmlformats.org/officeDocument/2006/relationships/image" Target="../media/image28.png" /><Relationship Id="rId4" Type="http://schemas.openxmlformats.org/officeDocument/2006/relationships/image" Target="../media/image45.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showMasterPhAnim="0">
  <p:cSld name="">
    <p:spTree>
      <p:nvGrpSpPr>
        <p:cNvPr id="1" name=""/>
        <p:cNvGrpSpPr/>
        <p:nvPr/>
      </p:nvGrpSpPr>
      <p:grpSpPr>
        <a:xfrm>
          <a:off x="0" y="0"/>
          <a:ext cx="0" cy="0"/>
        </a:xfrm>
      </p:grpSpPr>
      <p:pic>
        <p:nvPicPr>
          <p:cNvPr id="20" name="图片 19" descr="未标题-5.png"/>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763" y="-19050"/>
            <a:ext cx="5705475"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descr="未标题-4.png"/>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913606" y="2420144"/>
            <a:ext cx="6305550" cy="276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descr="14.png"/>
          <p:cNvPicPr>
            <a:picLocks noChangeAspect="1"/>
          </p:cNvPicPr>
          <p:nvPr/>
        </p:nvPicPr>
        <p:blipFill>
          <a:blip r:embed="rId5">
            <a:extLst>
              <a:ext uri="{28A0092B-C50C-407E-A947-70E740481C1C}">
                <a14:useLocalDpi xmlns:a14="http://schemas.microsoft.com/office/drawing/2010/main" val="0"/>
              </a:ext>
            </a:extLst>
          </a:blip>
          <a:srcRect l="48351" t="67801" r="44150" b="24422"/>
          <a:stretch>
            <a:fillRect/>
          </a:stretch>
        </p:blipFill>
        <p:spPr bwMode="auto">
          <a:xfrm>
            <a:off x="6754813" y="1277938"/>
            <a:ext cx="685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descr="12.png"/>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6478588" y="1354138"/>
            <a:ext cx="4286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descr="12.png"/>
          <p:cNvPicPr>
            <a:picLocks noChangeAspect="1"/>
          </p:cNvPicPr>
          <p:nvPr/>
        </p:nvPicPr>
        <p:blipFill>
          <a:blip r:embed="rId7">
            <a:extLst>
              <a:ext uri="{28A0092B-C50C-407E-A947-70E740481C1C}">
                <a14:useLocalDpi xmlns:a14="http://schemas.microsoft.com/office/drawing/2010/main" val="0"/>
              </a:ext>
            </a:extLst>
          </a:blip>
          <a:srcRect l="28444" r="21777" b="55556"/>
          <a:stretch>
            <a:fillRect/>
          </a:stretch>
        </p:blipFill>
        <p:spPr bwMode="auto">
          <a:xfrm>
            <a:off x="5945188" y="1735138"/>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9" descr="12.png"/>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5640388" y="1658938"/>
            <a:ext cx="4286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2" descr="14.png"/>
          <p:cNvPicPr>
            <a:picLocks noChangeAspect="1"/>
          </p:cNvPicPr>
          <p:nvPr/>
        </p:nvPicPr>
        <p:blipFill>
          <a:blip r:embed="rId5">
            <a:extLst>
              <a:ext uri="{28A0092B-C50C-407E-A947-70E740481C1C}">
                <a14:useLocalDpi xmlns:a14="http://schemas.microsoft.com/office/drawing/2010/main" val="0"/>
              </a:ext>
            </a:extLst>
          </a:blip>
          <a:srcRect l="48351" t="67801" r="44150" b="24422"/>
          <a:stretch>
            <a:fillRect/>
          </a:stretch>
        </p:blipFill>
        <p:spPr bwMode="auto">
          <a:xfrm>
            <a:off x="7042150" y="1493838"/>
            <a:ext cx="685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9" descr="12.png"/>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6765925" y="1570038"/>
            <a:ext cx="4286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10" descr="12.png"/>
          <p:cNvPicPr>
            <a:picLocks noChangeAspect="1"/>
          </p:cNvPicPr>
          <p:nvPr/>
        </p:nvPicPr>
        <p:blipFill>
          <a:blip r:embed="rId7">
            <a:extLst>
              <a:ext uri="{28A0092B-C50C-407E-A947-70E740481C1C}">
                <a14:useLocalDpi xmlns:a14="http://schemas.microsoft.com/office/drawing/2010/main" val="0"/>
              </a:ext>
            </a:extLst>
          </a:blip>
          <a:srcRect l="28444" r="21777" b="55556"/>
          <a:stretch>
            <a:fillRect/>
          </a:stretch>
        </p:blipFill>
        <p:spPr bwMode="auto">
          <a:xfrm>
            <a:off x="6232525" y="1951038"/>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9" descr="12.png"/>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5927725" y="1874838"/>
            <a:ext cx="4286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569" name="Text Box 161"/>
          <p:cNvSpPr txBox="1">
            <a:spLocks noChangeArrowheads="1"/>
          </p:cNvSpPr>
          <p:nvPr/>
        </p:nvSpPr>
        <p:spPr bwMode="ltGray">
          <a:xfrm>
            <a:off x="1067594" y="2389981"/>
            <a:ext cx="4954587" cy="357188"/>
          </a:xfrm>
          <a:prstGeom prst="rect">
            <a:avLst/>
          </a:prstGeom>
          <a:noFill/>
          <a:ln>
            <a:noFill/>
          </a:ln>
          <a:effectLst/>
          <a:extLst>
            <a:ext uri="{909E8E84-426E-40DD-AFC4-6F175D3DCCD1}">
              <a14:hiddenFill xmlns:a14="http://schemas.microsoft.com/office/drawing/2010/main">
                <a:gradFill rotWithShape="1">
                  <a:gsLst>
                    <a:gs pos="0">
                      <a:schemeClr val="bg1"/>
                    </a:gs>
                    <a:gs pos="100000">
                      <a:schemeClr val="accent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640" tIns="40820" rIns="81640" bIns="40820">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zh-CN" altLang="en-US" sz="1800" baseline="0">
                <a:solidFill>
                  <a:srgbClr val="000000"/>
                </a:solidFill>
                <a:latin typeface="方正大黑简体" pitchFamily="65" charset="-122"/>
                <a:ea typeface="方正大黑简体" pitchFamily="65" charset="-122"/>
              </a:rPr>
              <a:t>工作报告</a:t>
            </a:r>
            <a:r>
              <a:rPr lang="en-US" altLang="zh-CN" sz="1800" baseline="0">
                <a:solidFill>
                  <a:srgbClr val="000000"/>
                </a:solidFill>
                <a:latin typeface="方正大黑简体" pitchFamily="65" charset="-122"/>
                <a:ea typeface="方正大黑简体" pitchFamily="65" charset="-122"/>
              </a:rPr>
              <a:t>/</a:t>
            </a:r>
            <a:r>
              <a:rPr lang="zh-CN" altLang="en-US" sz="1800" baseline="0">
                <a:solidFill>
                  <a:srgbClr val="000000"/>
                </a:solidFill>
                <a:latin typeface="方正大黑简体" pitchFamily="65" charset="-122"/>
                <a:ea typeface="方正大黑简体" pitchFamily="65" charset="-122"/>
              </a:rPr>
              <a:t>总结</a:t>
            </a:r>
            <a:r>
              <a:rPr lang="en-US" altLang="zh-CN" sz="1800" baseline="0">
                <a:solidFill>
                  <a:srgbClr val="000000"/>
                </a:solidFill>
                <a:latin typeface="方正大黑简体" pitchFamily="65" charset="-122"/>
                <a:ea typeface="方正大黑简体" pitchFamily="65" charset="-122"/>
              </a:rPr>
              <a:t>/</a:t>
            </a:r>
            <a:r>
              <a:rPr lang="zh-CN" altLang="en-US" sz="1800" baseline="0">
                <a:solidFill>
                  <a:srgbClr val="000000"/>
                </a:solidFill>
                <a:latin typeface="方正大黑简体" pitchFamily="65" charset="-122"/>
                <a:ea typeface="方正大黑简体" pitchFamily="65" charset="-122"/>
              </a:rPr>
              <a:t>会议</a:t>
            </a:r>
            <a:r>
              <a:rPr lang="en-US" altLang="zh-CN" sz="1800" baseline="0">
                <a:solidFill>
                  <a:srgbClr val="000000"/>
                </a:solidFill>
                <a:latin typeface="方正大黑简体" pitchFamily="65" charset="-122"/>
                <a:ea typeface="方正大黑简体" pitchFamily="65" charset="-122"/>
              </a:rPr>
              <a:t>/</a:t>
            </a:r>
            <a:r>
              <a:rPr lang="zh-CN" altLang="en-US" sz="1800" baseline="0">
                <a:solidFill>
                  <a:srgbClr val="000000"/>
                </a:solidFill>
                <a:latin typeface="方正大黑简体" pitchFamily="65" charset="-122"/>
                <a:ea typeface="方正大黑简体" pitchFamily="65" charset="-122"/>
              </a:rPr>
              <a:t>晚会</a:t>
            </a:r>
            <a:endParaRPr lang="zh-CN" altLang="en-US" sz="1800" baseline="0">
              <a:solidFill>
                <a:srgbClr val="000000"/>
              </a:solidFill>
              <a:latin typeface="方正大黑简体" pitchFamily="65" charset="-122"/>
              <a:ea typeface="方正大黑简体" pitchFamily="65" charset="-122"/>
            </a:endParaRPr>
          </a:p>
        </p:txBody>
      </p:sp>
      <p:sp>
        <p:nvSpPr>
          <p:cNvPr id="145570" name="Text Box 162"/>
          <p:cNvSpPr txBox="1">
            <a:spLocks noChangeArrowheads="1"/>
          </p:cNvSpPr>
          <p:nvPr/>
        </p:nvSpPr>
        <p:spPr bwMode="ltGray">
          <a:xfrm>
            <a:off x="1450181" y="1734344"/>
            <a:ext cx="4875213" cy="631825"/>
          </a:xfrm>
          <a:prstGeom prst="rect">
            <a:avLst/>
          </a:prstGeom>
          <a:noFill/>
          <a:ln>
            <a:noFill/>
          </a:ln>
          <a:effectLst/>
          <a:extLst>
            <a:ext uri="{909E8E84-426E-40DD-AFC4-6F175D3DCCD1}">
              <a14:hiddenFill xmlns:a14="http://schemas.microsoft.com/office/drawing/2010/main">
                <a:gradFill rotWithShape="1">
                  <a:gsLst>
                    <a:gs pos="0">
                      <a:schemeClr val="bg1"/>
                    </a:gs>
                    <a:gs pos="100000">
                      <a:schemeClr val="accent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640" tIns="40820" rIns="81640" bIns="40820">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r>
              <a:rPr lang="zh-CN" altLang="en-US" sz="3600" baseline="0">
                <a:solidFill>
                  <a:srgbClr val="000000"/>
                </a:solidFill>
                <a:latin typeface="叶根友行书繁" panose="02010601030101010101" pitchFamily="2" charset="-122"/>
                <a:ea typeface="叶根友行书繁" panose="02010601030101010101" pitchFamily="2" charset="-122"/>
                <a:cs typeface="经典繁颜体" pitchFamily="49" charset="-122"/>
              </a:rPr>
              <a:t>中国风水墨精美</a:t>
            </a:r>
            <a:r>
              <a:rPr lang="en-US" altLang="zh-CN" sz="3600" baseline="0">
                <a:solidFill>
                  <a:srgbClr val="000000"/>
                </a:solidFill>
                <a:latin typeface="Times New Roman" panose="02020603050405020304" pitchFamily="18" charset="0"/>
                <a:ea typeface="华文中宋" panose="02010600040101010101" pitchFamily="2" charset="-122"/>
                <a:cs typeface="Times New Roman" panose="02020603050405020304" pitchFamily="18" charset="0"/>
              </a:rPr>
              <a:t>PPT</a:t>
            </a:r>
            <a:endParaRPr lang="en-US" altLang="zh-CN" sz="3600" baseline="0">
              <a:solidFill>
                <a:srgbClr val="000000"/>
              </a:solidFill>
              <a:latin typeface="Times New Roman" panose="02020603050405020304" pitchFamily="18" charset="0"/>
              <a:ea typeface="华文中宋" panose="02010600040101010101" pitchFamily="2" charset="-122"/>
              <a:cs typeface="Times New Roman" panose="02020603050405020304" pitchFamily="18" charset="0"/>
            </a:endParaRPr>
          </a:p>
        </p:txBody>
      </p:sp>
      <p:pic>
        <p:nvPicPr>
          <p:cNvPr id="145566" name="Picture 158" descr="200712419435657_1"/>
          <p:cNvPicPr>
            <a:picLocks noChangeAspect="1" noChangeArrowheads="1" noCrop="1"/>
          </p:cNvPicPr>
          <p:nvPr/>
        </p:nvPicPr>
        <p:blipFill>
          <a:blip r:embed="rId8">
            <a:extLst>
              <a:ext uri="{28A0092B-C50C-407E-A947-70E740481C1C}">
                <a14:useLocalDpi xmlns:a14="http://schemas.microsoft.com/office/drawing/2010/main" val="0"/>
              </a:ext>
            </a:extLst>
          </a:blip>
          <a:stretch>
            <a:fillRect/>
          </a:stretch>
        </p:blipFill>
        <p:spPr bwMode="auto">
          <a:xfrm>
            <a:off x="2605087" y="5288417"/>
            <a:ext cx="504825" cy="504825"/>
          </a:xfrm>
          <a:prstGeom prst="rect">
            <a:avLst/>
          </a:prstGeom>
          <a:noFill/>
          <a:extLst>
            <a:ext uri="{909E8E84-426E-40DD-AFC4-6F175D3DCCD1}">
              <a14:hiddenFill xmlns:a14="http://schemas.microsoft.com/office/drawing/2010/main">
                <a:solidFill>
                  <a:srgbClr val="FFFFFF"/>
                </a:solidFill>
              </a14:hiddenFill>
            </a:ext>
          </a:extLst>
        </p:spPr>
      </p:pic>
      <p:pic>
        <p:nvPicPr>
          <p:cNvPr id="145567" name="Picture 159" descr="10004015438746072987"/>
          <p:cNvPicPr>
            <a:picLocks noChangeAspect="1" noChangeArrowheads="1" noCrop="1"/>
          </p:cNvPicPr>
          <p:nvPr/>
        </p:nvPicPr>
        <p:blipFill>
          <a:blip r:embed="rId9">
            <a:extLst>
              <a:ext uri="{28A0092B-C50C-407E-A947-70E740481C1C}">
                <a14:useLocalDpi xmlns:a14="http://schemas.microsoft.com/office/drawing/2010/main" val="0"/>
              </a:ext>
            </a:extLst>
          </a:blip>
          <a:stretch>
            <a:fillRect/>
          </a:stretch>
        </p:blipFill>
        <p:spPr bwMode="auto">
          <a:xfrm flipH="1">
            <a:off x="11285536" y="3954122"/>
            <a:ext cx="992187" cy="992187"/>
          </a:xfrm>
          <a:prstGeom prst="rect">
            <a:avLst/>
          </a:prstGeom>
          <a:noFill/>
          <a:extLst>
            <a:ext uri="{909E8E84-426E-40DD-AFC4-6F175D3DCCD1}">
              <a14:hiddenFill xmlns:a14="http://schemas.microsoft.com/office/drawing/2010/main">
                <a:solidFill>
                  <a:srgbClr val="FFFFFF"/>
                </a:solidFill>
              </a14:hiddenFill>
            </a:ext>
          </a:extLst>
        </p:spPr>
      </p:pic>
      <p:pic>
        <p:nvPicPr>
          <p:cNvPr id="145568" name="Picture 160" descr="200712419435657_1"/>
          <p:cNvPicPr>
            <a:picLocks noChangeAspect="1" noChangeArrowheads="1" noCrop="1"/>
          </p:cNvPicPr>
          <p:nvPr/>
        </p:nvPicPr>
        <p:blipFill>
          <a:blip r:embed="rId8">
            <a:extLst>
              <a:ext uri="{28A0092B-C50C-407E-A947-70E740481C1C}">
                <a14:useLocalDpi xmlns:a14="http://schemas.microsoft.com/office/drawing/2010/main" val="0"/>
              </a:ext>
            </a:extLst>
          </a:blip>
          <a:stretch>
            <a:fillRect/>
          </a:stretch>
        </p:blipFill>
        <p:spPr bwMode="auto">
          <a:xfrm flipH="1">
            <a:off x="10364788" y="234315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3" descr="未标题-1111"/>
          <p:cNvPicPr>
            <a:picLocks noChangeAspect="1" noChangeArrowheads="1"/>
          </p:cNvPicPr>
          <p:nvPr/>
        </p:nvPicPr>
        <p:blipFill>
          <a:blip r:embed="rId10">
            <a:extLst>
              <a:ext uri="{28A0092B-C50C-407E-A947-70E740481C1C}">
                <a14:useLocalDpi xmlns:a14="http://schemas.microsoft.com/office/drawing/2010/main" val="0"/>
              </a:ext>
            </a:extLst>
          </a:blip>
          <a:srcRect l="1460" t="51337" r="1723" b="1729"/>
          <a:stretch>
            <a:fillRect/>
          </a:stretch>
        </p:blipFill>
        <p:spPr bwMode="auto">
          <a:xfrm>
            <a:off x="4704556" y="-1871662"/>
            <a:ext cx="5472113"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1" descr="E:\jimin\nipic\ppt\ppt0107\pics\pic01.png"/>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2473324" y="3326266"/>
            <a:ext cx="2492554" cy="145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3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3000"/>
                                        <p:tgtEl>
                                          <p:spTgt spid="21"/>
                                        </p:tgtEl>
                                      </p:cBhvr>
                                    </p:animEffect>
                                  </p:childTnLst>
                                </p:cTn>
                              </p:par>
                              <p:par>
                                <p:cTn id="12" presetID="21" presetClass="entr" presetSubtype="1"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heel(1)">
                                      <p:cBhvr>
                                        <p:cTn id="14" dur="2000"/>
                                        <p:tgtEl>
                                          <p:spTgt spid="22"/>
                                        </p:tgtEl>
                                      </p:cBhvr>
                                    </p:animEffect>
                                  </p:childTnLst>
                                </p:cTn>
                              </p:par>
                              <p:par>
                                <p:cTn id="15" presetID="31" presetClass="entr" presetSubtype="0" fill="hold" grpId="0" nodeType="withEffect">
                                  <p:stCondLst>
                                    <p:cond delay="2600"/>
                                  </p:stCondLst>
                                  <p:iterate type="lt">
                                    <p:tmPct val="10556"/>
                                  </p:iterate>
                                  <p:childTnLst>
                                    <p:set>
                                      <p:cBhvr>
                                        <p:cTn id="16" dur="1" fill="hold">
                                          <p:stCondLst>
                                            <p:cond delay="0"/>
                                          </p:stCondLst>
                                        </p:cTn>
                                        <p:tgtEl>
                                          <p:spTgt spid="145570"/>
                                        </p:tgtEl>
                                        <p:attrNameLst>
                                          <p:attrName>style.visibility</p:attrName>
                                        </p:attrNameLst>
                                      </p:cBhvr>
                                      <p:to>
                                        <p:strVal val="visible"/>
                                      </p:to>
                                    </p:set>
                                    <p:anim calcmode="lin" valueType="num">
                                      <p:cBhvr>
                                        <p:cTn id="17" dur="1000" fill="hold"/>
                                        <p:tgtEl>
                                          <p:spTgt spid="145570"/>
                                        </p:tgtEl>
                                        <p:attrNameLst>
                                          <p:attrName>ppt_w</p:attrName>
                                        </p:attrNameLst>
                                      </p:cBhvr>
                                      <p:tavLst>
                                        <p:tav tm="0">
                                          <p:val>
                                            <p:fltVal val="0"/>
                                          </p:val>
                                        </p:tav>
                                        <p:tav tm="100000">
                                          <p:val>
                                            <p:strVal val="#ppt_w"/>
                                          </p:val>
                                        </p:tav>
                                      </p:tavLst>
                                    </p:anim>
                                    <p:anim calcmode="lin" valueType="num">
                                      <p:cBhvr>
                                        <p:cTn id="18" dur="1000" fill="hold"/>
                                        <p:tgtEl>
                                          <p:spTgt spid="145570"/>
                                        </p:tgtEl>
                                        <p:attrNameLst>
                                          <p:attrName>ppt_h</p:attrName>
                                        </p:attrNameLst>
                                      </p:cBhvr>
                                      <p:tavLst>
                                        <p:tav tm="0">
                                          <p:val>
                                            <p:fltVal val="0"/>
                                          </p:val>
                                        </p:tav>
                                        <p:tav tm="100000">
                                          <p:val>
                                            <p:strVal val="#ppt_h"/>
                                          </p:val>
                                        </p:tav>
                                      </p:tavLst>
                                    </p:anim>
                                    <p:anim calcmode="lin" valueType="num">
                                      <p:cBhvr>
                                        <p:cTn id="19" dur="1000" fill="hold"/>
                                        <p:tgtEl>
                                          <p:spTgt spid="145570"/>
                                        </p:tgtEl>
                                        <p:attrNameLst>
                                          <p:attrName>style.rotation</p:attrName>
                                        </p:attrNameLst>
                                      </p:cBhvr>
                                      <p:tavLst>
                                        <p:tav tm="0">
                                          <p:val>
                                            <p:fltVal val="90"/>
                                          </p:val>
                                        </p:tav>
                                        <p:tav tm="100000">
                                          <p:val>
                                            <p:fltVal val="0"/>
                                          </p:val>
                                        </p:tav>
                                      </p:tavLst>
                                    </p:anim>
                                    <p:animEffect transition="in" filter="fade">
                                      <p:cBhvr>
                                        <p:cTn id="20" dur="1000"/>
                                        <p:tgtEl>
                                          <p:spTgt spid="145570"/>
                                        </p:tgtEl>
                                      </p:cBhvr>
                                    </p:animEffect>
                                  </p:childTnLst>
                                </p:cTn>
                              </p:par>
                              <p:par>
                                <p:cTn id="21" presetID="29" presetClass="entr" presetSubtype="0" fill="hold" grpId="0" nodeType="withEffect">
                                  <p:stCondLst>
                                    <p:cond delay="2600"/>
                                  </p:stCondLst>
                                  <p:childTnLst>
                                    <p:set>
                                      <p:cBhvr>
                                        <p:cTn id="22" dur="1" fill="hold">
                                          <p:stCondLst>
                                            <p:cond delay="0"/>
                                          </p:stCondLst>
                                        </p:cTn>
                                        <p:tgtEl>
                                          <p:spTgt spid="145569"/>
                                        </p:tgtEl>
                                        <p:attrNameLst>
                                          <p:attrName>style.visibility</p:attrName>
                                        </p:attrNameLst>
                                      </p:cBhvr>
                                      <p:to>
                                        <p:strVal val="visible"/>
                                      </p:to>
                                    </p:set>
                                    <p:anim calcmode="lin" valueType="num">
                                      <p:cBhvr>
                                        <p:cTn id="23" dur="2100" fill="hold"/>
                                        <p:tgtEl>
                                          <p:spTgt spid="145569"/>
                                        </p:tgtEl>
                                        <p:attrNameLst>
                                          <p:attrName>ppt_x</p:attrName>
                                        </p:attrNameLst>
                                      </p:cBhvr>
                                      <p:tavLst>
                                        <p:tav tm="0">
                                          <p:val>
                                            <p:strVal val="#ppt_x-.2"/>
                                          </p:val>
                                        </p:tav>
                                        <p:tav tm="100000">
                                          <p:val>
                                            <p:strVal val="#ppt_x"/>
                                          </p:val>
                                        </p:tav>
                                      </p:tavLst>
                                    </p:anim>
                                    <p:anim calcmode="lin" valueType="num">
                                      <p:cBhvr>
                                        <p:cTn id="24" dur="2100" fill="hold"/>
                                        <p:tgtEl>
                                          <p:spTgt spid="145569"/>
                                        </p:tgtEl>
                                        <p:attrNameLst>
                                          <p:attrName>ppt_y</p:attrName>
                                        </p:attrNameLst>
                                      </p:cBhvr>
                                      <p:tavLst>
                                        <p:tav tm="0">
                                          <p:val>
                                            <p:strVal val="#ppt_y"/>
                                          </p:val>
                                        </p:tav>
                                        <p:tav tm="100000">
                                          <p:val>
                                            <p:strVal val="#ppt_y"/>
                                          </p:val>
                                        </p:tav>
                                      </p:tavLst>
                                    </p:anim>
                                    <p:animEffect transition="in" filter="wipe(right)" prLst="gradientSize: 0.1">
                                      <p:cBhvr>
                                        <p:cTn id="25" dur="2100"/>
                                        <p:tgtEl>
                                          <p:spTgt spid="145569"/>
                                        </p:tgtEl>
                                      </p:cBhvr>
                                    </p:animEffect>
                                  </p:childTnLst>
                                </p:cTn>
                              </p:par>
                            </p:childTnLst>
                          </p:cTn>
                        </p:par>
                        <p:par>
                          <p:cTn id="26" fill="hold" nodeType="afterGroup">
                            <p:stCondLst>
                              <p:cond delay="5700"/>
                            </p:stCondLst>
                            <p:childTnLst>
                              <p:par>
                                <p:cTn id="27" presetID="42" presetClass="entr" presetSubtype="0" fill="hold" nodeType="afterEffect">
                                  <p:stCondLst>
                                    <p:cond delay="260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9300"/>
                            </p:stCondLst>
                            <p:childTnLst>
                              <p:par>
                                <p:cTn id="33" presetID="1"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0" presetClass="path" presetSubtype="0" accel="50000" decel="50000" fill="hold" nodeType="withEffect">
                                  <p:stCondLst>
                                    <p:cond delay="0"/>
                                  </p:stCondLst>
                                  <p:childTnLst>
                                    <p:animMotion origin="layout" path="M 5.55556E-07 3.58025E-06 C 0.01562 0.03858 0.03125 0.07747 0.03194 0.14074 C 0.03263 0.20401 0.00138 0.29166 0.00416 0.38024 C 0.00694 0.46882 0.04722 0.57253 0.04861 0.6716 C 0.05 0.77068 0.03125 0.87284 0.0125 0.97531" pathEditMode="relative" ptsTypes="aaaaA">
                                      <p:cBhvr>
                                        <p:cTn id="36" dur="2000" fill="hold"/>
                                        <p:tgtEl>
                                          <p:spTgt spid="10"/>
                                        </p:tgtEl>
                                        <p:attrNameLst>
                                          <p:attrName>ppt_x</p:attrName>
                                          <p:attrName>ppt_y</p:attrName>
                                        </p:attrNameLst>
                                      </p:cBhvr>
                                    </p:animMotion>
                                  </p:childTnLst>
                                </p:cTn>
                              </p:par>
                              <p:par>
                                <p:cTn id="37" presetID="8" presetClass="emph" presetSubtype="0" fill="hold" nodeType="withEffect">
                                  <p:stCondLst>
                                    <p:cond delay="0"/>
                                  </p:stCondLst>
                                  <p:childTnLst>
                                    <p:animRot by="21600000">
                                      <p:cBhvr>
                                        <p:cTn id="38" dur="2000" fill="hold"/>
                                        <p:tgtEl>
                                          <p:spTgt spid="10"/>
                                        </p:tgtEl>
                                        <p:attrNameLst>
                                          <p:attrName>r</p:attrName>
                                        </p:attrNameLst>
                                      </p:cBhvr>
                                    </p:animRot>
                                  </p:childTnLst>
                                </p:cTn>
                              </p:par>
                              <p:par>
                                <p:cTn id="39" presetID="1" presetClass="entr" presetSubtype="0" fill="hold" nodeType="withEffect">
                                  <p:stCondLst>
                                    <p:cond delay="900"/>
                                  </p:stCondLst>
                                  <p:childTnLst>
                                    <p:set>
                                      <p:cBhvr>
                                        <p:cTn id="40" dur="1" fill="hold">
                                          <p:stCondLst>
                                            <p:cond delay="0"/>
                                          </p:stCondLst>
                                        </p:cTn>
                                        <p:tgtEl>
                                          <p:spTgt spid="2"/>
                                        </p:tgtEl>
                                        <p:attrNameLst>
                                          <p:attrName>style.visibility</p:attrName>
                                        </p:attrNameLst>
                                      </p:cBhvr>
                                      <p:to>
                                        <p:strVal val="visible"/>
                                      </p:to>
                                    </p:set>
                                  </p:childTnLst>
                                </p:cTn>
                              </p:par>
                              <p:par>
                                <p:cTn id="41" presetID="0" presetClass="path" presetSubtype="0" accel="50000" decel="50000" fill="hold" nodeType="withEffect">
                                  <p:stCondLst>
                                    <p:cond delay="900"/>
                                  </p:stCondLst>
                                  <p:childTnLst>
                                    <p:animMotion origin="layout" path="M 4.44444E-06 3.58025E-06 C -0.00209 0.025 -0.004 0.05031 -0.00139 0.0963 C 0.00121 0.14228 0.01892 0.2034 0.01527 0.27654 C 0.01163 0.34969 -0.01823 0.43827 -0.02361 0.5358 C -0.029 0.63333 -0.02292 0.74753 -0.01667 0.86173" pathEditMode="relative" rAng="0" ptsTypes="aaaaA">
                                      <p:cBhvr>
                                        <p:cTn id="42" dur="4600" fill="hold"/>
                                        <p:tgtEl>
                                          <p:spTgt spid="2"/>
                                        </p:tgtEl>
                                        <p:attrNameLst>
                                          <p:attrName>ppt_x</p:attrName>
                                          <p:attrName>ppt_y</p:attrName>
                                        </p:attrNameLst>
                                      </p:cBhvr>
                                      <p:rCtr x="0" y="0"/>
                                    </p:animMotion>
                                  </p:childTnLst>
                                </p:cTn>
                              </p:par>
                              <p:par>
                                <p:cTn id="43" presetID="8" presetClass="emph" presetSubtype="0" fill="hold" nodeType="withEffect">
                                  <p:stCondLst>
                                    <p:cond delay="900"/>
                                  </p:stCondLst>
                                  <p:childTnLst>
                                    <p:animRot by="21600000">
                                      <p:cBhvr>
                                        <p:cTn id="44" dur="4600" fill="hold"/>
                                        <p:tgtEl>
                                          <p:spTgt spid="2"/>
                                        </p:tgtEl>
                                        <p:attrNameLst>
                                          <p:attrName>r</p:attrName>
                                        </p:attrNameLst>
                                      </p:cBhvr>
                                    </p:animRot>
                                  </p:childTnLst>
                                </p:cTn>
                              </p:par>
                              <p:par>
                                <p:cTn id="45" presetID="1" presetClass="entr" presetSubtype="0" fill="hold" nodeType="withEffect">
                                  <p:stCondLst>
                                    <p:cond delay="700"/>
                                  </p:stCondLst>
                                  <p:childTnLst>
                                    <p:set>
                                      <p:cBhvr>
                                        <p:cTn id="46" dur="1" fill="hold">
                                          <p:stCondLst>
                                            <p:cond delay="0"/>
                                          </p:stCondLst>
                                        </p:cTn>
                                        <p:tgtEl>
                                          <p:spTgt spid="11"/>
                                        </p:tgtEl>
                                        <p:attrNameLst>
                                          <p:attrName>style.visibility</p:attrName>
                                        </p:attrNameLst>
                                      </p:cBhvr>
                                      <p:to>
                                        <p:strVal val="visible"/>
                                      </p:to>
                                    </p:set>
                                  </p:childTnLst>
                                </p:cTn>
                              </p:par>
                              <p:par>
                                <p:cTn id="47" presetID="0" presetClass="path" presetSubtype="0" accel="50000" decel="50000" fill="hold" nodeType="withEffect">
                                  <p:stCondLst>
                                    <p:cond delay="700"/>
                                  </p:stCondLst>
                                  <p:childTnLst>
                                    <p:animMotion origin="layout" path="M 4.72222E-06 -2.46914E-06 C 0.00469 0.08858 0.00955 0.17747 0.02361 0.25679 C 0.03767 0.33611 0.07691 0.37654 0.08472 0.47654 C 0.09253 0.57654 0.0816 0.71667 0.07083 0.85648" pathEditMode="relative" ptsTypes="aaaA">
                                      <p:cBhvr>
                                        <p:cTn id="48" dur="3600" fill="hold"/>
                                        <p:tgtEl>
                                          <p:spTgt spid="11"/>
                                        </p:tgtEl>
                                        <p:attrNameLst>
                                          <p:attrName>ppt_x</p:attrName>
                                          <p:attrName>ppt_y</p:attrName>
                                        </p:attrNameLst>
                                      </p:cBhvr>
                                    </p:animMotion>
                                  </p:childTnLst>
                                </p:cTn>
                              </p:par>
                              <p:par>
                                <p:cTn id="49" presetID="8" presetClass="emph" presetSubtype="0" fill="hold" nodeType="withEffect">
                                  <p:stCondLst>
                                    <p:cond delay="700"/>
                                  </p:stCondLst>
                                  <p:childTnLst>
                                    <p:animRot by="21600000">
                                      <p:cBhvr>
                                        <p:cTn id="50" dur="3700" fill="hold"/>
                                        <p:tgtEl>
                                          <p:spTgt spid="11"/>
                                        </p:tgtEl>
                                        <p:attrNameLst>
                                          <p:attrName>r</p:attrName>
                                        </p:attrNameLst>
                                      </p:cBhvr>
                                    </p:animRot>
                                  </p:childTnLst>
                                </p:cTn>
                              </p:par>
                              <p:par>
                                <p:cTn id="51" presetID="1" presetClass="entr" presetSubtype="0" fill="hold" nodeType="withEffect">
                                  <p:stCondLst>
                                    <p:cond delay="3000"/>
                                  </p:stCondLst>
                                  <p:childTnLst>
                                    <p:set>
                                      <p:cBhvr>
                                        <p:cTn id="52" dur="1" fill="hold">
                                          <p:stCondLst>
                                            <p:cond delay="0"/>
                                          </p:stCondLst>
                                        </p:cTn>
                                        <p:tgtEl>
                                          <p:spTgt spid="13"/>
                                        </p:tgtEl>
                                        <p:attrNameLst>
                                          <p:attrName>style.visibility</p:attrName>
                                        </p:attrNameLst>
                                      </p:cBhvr>
                                      <p:to>
                                        <p:strVal val="visible"/>
                                      </p:to>
                                    </p:set>
                                  </p:childTnLst>
                                </p:cTn>
                              </p:par>
                              <p:par>
                                <p:cTn id="53" presetID="0" presetClass="path" presetSubtype="0" accel="50000" decel="50000" fill="hold" nodeType="withEffect">
                                  <p:stCondLst>
                                    <p:cond delay="3100"/>
                                  </p:stCondLst>
                                  <p:childTnLst>
                                    <p:animMotion origin="layout" path="M -5.27778E-06 -2.96296E-06 C 0.02708 0.07346 0.05433 0.14692 0.06388 0.24939 C 0.07343 0.35185 0.04235 0.49969 0.05694 0.61482 C 0.07152 0.72994 0.11145 0.83519 0.15138 0.94074" pathEditMode="relative" rAng="0" ptsTypes="aaaA">
                                      <p:cBhvr>
                                        <p:cTn id="54" dur="5900" fill="hold"/>
                                        <p:tgtEl>
                                          <p:spTgt spid="13"/>
                                        </p:tgtEl>
                                        <p:attrNameLst>
                                          <p:attrName>ppt_x</p:attrName>
                                          <p:attrName>ppt_y</p:attrName>
                                        </p:attrNameLst>
                                      </p:cBhvr>
                                      <p:rCtr x="0" y="0"/>
                                    </p:animMotion>
                                  </p:childTnLst>
                                </p:cTn>
                              </p:par>
                              <p:par>
                                <p:cTn id="55" presetID="8" presetClass="emph" presetSubtype="0" fill="hold" nodeType="withEffect">
                                  <p:stCondLst>
                                    <p:cond delay="3100"/>
                                  </p:stCondLst>
                                  <p:childTnLst>
                                    <p:animRot by="21600000">
                                      <p:cBhvr>
                                        <p:cTn id="56" dur="6000" fill="hold"/>
                                        <p:tgtEl>
                                          <p:spTgt spid="13"/>
                                        </p:tgtEl>
                                        <p:attrNameLst>
                                          <p:attrName>r</p:attrName>
                                        </p:attrNameLst>
                                      </p:cBhvr>
                                    </p:animRot>
                                  </p:childTnLst>
                                </p:cTn>
                              </p:par>
                              <p:par>
                                <p:cTn id="57" presetID="1" presetClass="entr" presetSubtype="0" fill="hold" nodeType="withEffect">
                                  <p:stCondLst>
                                    <p:cond delay="2200"/>
                                  </p:stCondLst>
                                  <p:childTnLst>
                                    <p:set>
                                      <p:cBhvr>
                                        <p:cTn id="58" dur="1" fill="hold">
                                          <p:stCondLst>
                                            <p:cond delay="0"/>
                                          </p:stCondLst>
                                        </p:cTn>
                                        <p:tgtEl>
                                          <p:spTgt spid="4"/>
                                        </p:tgtEl>
                                        <p:attrNameLst>
                                          <p:attrName>style.visibility</p:attrName>
                                        </p:attrNameLst>
                                      </p:cBhvr>
                                      <p:to>
                                        <p:strVal val="visible"/>
                                      </p:to>
                                    </p:set>
                                  </p:childTnLst>
                                </p:cTn>
                              </p:par>
                              <p:par>
                                <p:cTn id="59" presetID="0" presetClass="path" presetSubtype="0" accel="50000" decel="50000" fill="hold" nodeType="withEffect">
                                  <p:stCondLst>
                                    <p:cond delay="2300"/>
                                  </p:stCondLst>
                                  <p:childTnLst>
                                    <p:animMotion origin="layout" path="M 5.55556E-07 3.58025E-06 C 0.01562 0.03858 0.03125 0.07747 0.03194 0.14074 C 0.03263 0.20401 0.00138 0.29166 0.00416 0.38024 C 0.00694 0.46882 0.04722 0.57253 0.04861 0.6716 C 0.05 0.77068 0.03125 0.87284 0.0125 0.97531" pathEditMode="relative" ptsTypes="aaaaA">
                                      <p:cBhvr>
                                        <p:cTn id="60" dur="3600" fill="hold"/>
                                        <p:tgtEl>
                                          <p:spTgt spid="4"/>
                                        </p:tgtEl>
                                        <p:attrNameLst>
                                          <p:attrName>ppt_x</p:attrName>
                                          <p:attrName>ppt_y</p:attrName>
                                        </p:attrNameLst>
                                      </p:cBhvr>
                                    </p:animMotion>
                                  </p:childTnLst>
                                </p:cTn>
                              </p:par>
                              <p:par>
                                <p:cTn id="61" presetID="8" presetClass="emph" presetSubtype="0" fill="hold" nodeType="withEffect">
                                  <p:stCondLst>
                                    <p:cond delay="2300"/>
                                  </p:stCondLst>
                                  <p:childTnLst>
                                    <p:animRot by="21600000">
                                      <p:cBhvr>
                                        <p:cTn id="62" dur="3700" fill="hold"/>
                                        <p:tgtEl>
                                          <p:spTgt spid="4"/>
                                        </p:tgtEl>
                                        <p:attrNameLst>
                                          <p:attrName>r</p:attrName>
                                        </p:attrNameLst>
                                      </p:cBhvr>
                                    </p:animRot>
                                  </p:childTnLst>
                                </p:cTn>
                              </p:par>
                              <p:par>
                                <p:cTn id="63" presetID="1" presetClass="entr" presetSubtype="0" fill="hold" nodeType="withEffect">
                                  <p:stCondLst>
                                    <p:cond delay="500"/>
                                  </p:stCondLst>
                                  <p:childTnLst>
                                    <p:set>
                                      <p:cBhvr>
                                        <p:cTn id="64" dur="1" fill="hold">
                                          <p:stCondLst>
                                            <p:cond delay="0"/>
                                          </p:stCondLst>
                                        </p:cTn>
                                        <p:tgtEl>
                                          <p:spTgt spid="6"/>
                                        </p:tgtEl>
                                        <p:attrNameLst>
                                          <p:attrName>style.visibility</p:attrName>
                                        </p:attrNameLst>
                                      </p:cBhvr>
                                      <p:to>
                                        <p:strVal val="visible"/>
                                      </p:to>
                                    </p:set>
                                  </p:childTnLst>
                                </p:cTn>
                              </p:par>
                              <p:par>
                                <p:cTn id="65" presetID="0" presetClass="path" presetSubtype="0" accel="50000" decel="50000" fill="hold" nodeType="withEffect">
                                  <p:stCondLst>
                                    <p:cond delay="600"/>
                                  </p:stCondLst>
                                  <p:childTnLst>
                                    <p:animMotion origin="layout" path="M 4.44444E-06 3.58025E-06 C -0.00209 0.025 -0.004 0.05031 -0.00139 0.0963 C 0.00121 0.14228 0.01892 0.2034 0.01527 0.27654 C 0.01163 0.34969 -0.01823 0.43827 -0.02361 0.5358 C -0.029 0.63333 -0.02292 0.74753 -0.01667 0.86173" pathEditMode="relative" rAng="0" ptsTypes="aaaaA">
                                      <p:cBhvr>
                                        <p:cTn id="66" dur="4500" fill="hold"/>
                                        <p:tgtEl>
                                          <p:spTgt spid="6"/>
                                        </p:tgtEl>
                                        <p:attrNameLst>
                                          <p:attrName>ppt_x</p:attrName>
                                          <p:attrName>ppt_y</p:attrName>
                                        </p:attrNameLst>
                                      </p:cBhvr>
                                      <p:rCtr x="0" y="0"/>
                                    </p:animMotion>
                                  </p:childTnLst>
                                </p:cTn>
                              </p:par>
                              <p:par>
                                <p:cTn id="67" presetID="8" presetClass="emph" presetSubtype="0" fill="hold" nodeType="withEffect">
                                  <p:stCondLst>
                                    <p:cond delay="600"/>
                                  </p:stCondLst>
                                  <p:childTnLst>
                                    <p:animRot by="21600000">
                                      <p:cBhvr>
                                        <p:cTn id="68" dur="4500" fill="hold"/>
                                        <p:tgtEl>
                                          <p:spTgt spid="6"/>
                                        </p:tgtEl>
                                        <p:attrNameLst>
                                          <p:attrName>r</p:attrName>
                                        </p:attrNameLst>
                                      </p:cBhvr>
                                    </p:animRot>
                                  </p:childTnLst>
                                </p:cTn>
                              </p:par>
                              <p:par>
                                <p:cTn id="69" presetID="1" presetClass="entr" presetSubtype="0" fill="hold" nodeType="withEffect">
                                  <p:stCondLst>
                                    <p:cond delay="1900"/>
                                  </p:stCondLst>
                                  <p:childTnLst>
                                    <p:set>
                                      <p:cBhvr>
                                        <p:cTn id="70" dur="1" fill="hold">
                                          <p:stCondLst>
                                            <p:cond delay="0"/>
                                          </p:stCondLst>
                                        </p:cTn>
                                        <p:tgtEl>
                                          <p:spTgt spid="5"/>
                                        </p:tgtEl>
                                        <p:attrNameLst>
                                          <p:attrName>style.visibility</p:attrName>
                                        </p:attrNameLst>
                                      </p:cBhvr>
                                      <p:to>
                                        <p:strVal val="visible"/>
                                      </p:to>
                                    </p:set>
                                  </p:childTnLst>
                                </p:cTn>
                              </p:par>
                              <p:par>
                                <p:cTn id="71" presetID="0" presetClass="path" presetSubtype="0" accel="50000" decel="50000" fill="hold" nodeType="withEffect">
                                  <p:stCondLst>
                                    <p:cond delay="2000"/>
                                  </p:stCondLst>
                                  <p:childTnLst>
                                    <p:animMotion origin="layout" path="M 4.72222E-06 -2.46914E-06 C 0.00469 0.08858 0.00955 0.17747 0.02361 0.25679 C 0.03767 0.33611 0.07691 0.37654 0.08472 0.47654 C 0.09253 0.57654 0.0816 0.71667 0.07083 0.85648" pathEditMode="relative" ptsTypes="aaaA">
                                      <p:cBhvr>
                                        <p:cTn id="72" dur="5500" fill="hold"/>
                                        <p:tgtEl>
                                          <p:spTgt spid="5"/>
                                        </p:tgtEl>
                                        <p:attrNameLst>
                                          <p:attrName>ppt_x</p:attrName>
                                          <p:attrName>ppt_y</p:attrName>
                                        </p:attrNameLst>
                                      </p:cBhvr>
                                    </p:animMotion>
                                  </p:childTnLst>
                                </p:cTn>
                              </p:par>
                              <p:par>
                                <p:cTn id="73" presetID="8" presetClass="emph" presetSubtype="0" fill="hold" nodeType="withEffect">
                                  <p:stCondLst>
                                    <p:cond delay="2000"/>
                                  </p:stCondLst>
                                  <p:childTnLst>
                                    <p:animRot by="21600000">
                                      <p:cBhvr>
                                        <p:cTn id="74" dur="5500" fill="hold"/>
                                        <p:tgtEl>
                                          <p:spTgt spid="5"/>
                                        </p:tgtEl>
                                        <p:attrNameLst>
                                          <p:attrName>r</p:attrName>
                                        </p:attrNameLst>
                                      </p:cBhvr>
                                    </p:animRot>
                                  </p:childTnLst>
                                </p:cTn>
                              </p:par>
                              <p:par>
                                <p:cTn id="75" presetID="1" presetClass="entr" presetSubtype="0" fill="hold" nodeType="withEffect">
                                  <p:stCondLst>
                                    <p:cond delay="1400"/>
                                  </p:stCondLst>
                                  <p:childTnLst>
                                    <p:set>
                                      <p:cBhvr>
                                        <p:cTn id="76" dur="1" fill="hold">
                                          <p:stCondLst>
                                            <p:cond delay="0"/>
                                          </p:stCondLst>
                                        </p:cTn>
                                        <p:tgtEl>
                                          <p:spTgt spid="3"/>
                                        </p:tgtEl>
                                        <p:attrNameLst>
                                          <p:attrName>style.visibility</p:attrName>
                                        </p:attrNameLst>
                                      </p:cBhvr>
                                      <p:to>
                                        <p:strVal val="visible"/>
                                      </p:to>
                                    </p:set>
                                  </p:childTnLst>
                                </p:cTn>
                              </p:par>
                              <p:par>
                                <p:cTn id="77" presetID="0" presetClass="path" presetSubtype="0" accel="50000" decel="50000" fill="hold" nodeType="withEffect">
                                  <p:stCondLst>
                                    <p:cond delay="1500"/>
                                  </p:stCondLst>
                                  <p:childTnLst>
                                    <p:animMotion origin="layout" path="M -5.27778E-06 -2.96296E-06 C 0.02708 0.07346 0.05433 0.14692 0.06388 0.24939 C 0.07343 0.35185 0.04235 0.49969 0.05694 0.61482 C 0.07152 0.72994 0.11145 0.83519 0.15138 0.94074" pathEditMode="relative" rAng="0" ptsTypes="aaaA">
                                      <p:cBhvr>
                                        <p:cTn id="78" dur="7500" fill="hold"/>
                                        <p:tgtEl>
                                          <p:spTgt spid="3"/>
                                        </p:tgtEl>
                                        <p:attrNameLst>
                                          <p:attrName>ppt_x</p:attrName>
                                          <p:attrName>ppt_y</p:attrName>
                                        </p:attrNameLst>
                                      </p:cBhvr>
                                      <p:rCtr x="0" y="0"/>
                                    </p:animMotion>
                                  </p:childTnLst>
                                </p:cTn>
                              </p:par>
                              <p:par>
                                <p:cTn id="79" presetID="8" presetClass="emph" presetSubtype="0" fill="hold" nodeType="withEffect">
                                  <p:stCondLst>
                                    <p:cond delay="1600"/>
                                  </p:stCondLst>
                                  <p:childTnLst>
                                    <p:animRot by="21600000">
                                      <p:cBhvr>
                                        <p:cTn id="80" dur="7500" fill="hold"/>
                                        <p:tgtEl>
                                          <p:spTgt spid="3"/>
                                        </p:tgtEl>
                                        <p:attrNameLst>
                                          <p:attrName>r</p:attrName>
                                        </p:attrNameLst>
                                      </p:cBhvr>
                                    </p:animRot>
                                  </p:childTnLst>
                                </p:cTn>
                              </p:par>
                              <p:par>
                                <p:cTn id="81" presetID="0" presetClass="path" presetSubtype="0" accel="50000" decel="50000" fill="hold" nodeType="withEffect">
                                  <p:stCondLst>
                                    <p:cond delay="3050"/>
                                  </p:stCondLst>
                                  <p:childTnLst>
                                    <p:animMotion origin="layout" path="M 1.94444E-06 -4.41458E-06 C 0.04479 -0.02162 0.08246 -0.08711 0.13073 -0.10781 C 0.17951 -0.12789 0.22552 -0.12573 0.29236 -0.12357 C 0.35937 -0.1214 0.45156 -0.08619 0.53264 -0.09515 C 0.61389 -0.1041 0.70469 -0.18134 0.77899 -0.17701 C 0.85312 -0.17269 0.93698 -0.09206 0.97847 -0.06981" pathEditMode="relative" rAng="0" ptsTypes="aaaaaa">
                                      <p:cBhvr>
                                        <p:cTn id="82" dur="4500" fill="hold"/>
                                        <p:tgtEl>
                                          <p:spTgt spid="145566"/>
                                        </p:tgtEl>
                                        <p:attrNameLst>
                                          <p:attrName>ppt_x</p:attrName>
                                          <p:attrName>ppt_y</p:attrName>
                                        </p:attrNameLst>
                                      </p:cBhvr>
                                      <p:rCtr x="48924" y="-9082"/>
                                    </p:animMotion>
                                  </p:childTnLst>
                                </p:cTn>
                              </p:par>
                              <p:par>
                                <p:cTn id="83" presetID="0" presetClass="path" presetSubtype="0" accel="50000" decel="50000" fill="hold" nodeType="withEffect">
                                  <p:stCondLst>
                                    <p:cond delay="3750"/>
                                  </p:stCondLst>
                                  <p:childTnLst>
                                    <p:animMotion origin="layout" path="M -0.00017 2.59259E-06 C -0.02639 -0.01605 -0.10139 -0.0784 -0.15868 -0.0963 C -0.21597 -0.1142 -0.27083 -0.10926 -0.34375 -0.10741 C -0.41666 -0.10556 -0.52569 -0.10803 -0.596 -0.08519 C -0.66649 -0.06235 -0.68975 -0.00803 -0.76684 0.02963 C -0.84392 0.06728 -0.99774 0.11759 -1.0585 0.14074" pathEditMode="relative" rAng="0" ptsTypes="aaaaaa">
                                      <p:cBhvr>
                                        <p:cTn id="84" dur="4900" fill="hold"/>
                                        <p:tgtEl>
                                          <p:spTgt spid="145568"/>
                                        </p:tgtEl>
                                        <p:attrNameLst>
                                          <p:attrName>ppt_x</p:attrName>
                                          <p:attrName>ppt_y</p:attrName>
                                        </p:attrNameLst>
                                      </p:cBhvr>
                                      <p:rCtr x="-52917" y="1327"/>
                                    </p:animMotion>
                                  </p:childTnLst>
                                </p:cTn>
                              </p:par>
                              <p:par>
                                <p:cTn id="85" presetID="0" presetClass="path" presetSubtype="0" accel="50000" decel="50000" fill="hold" nodeType="withEffect">
                                  <p:stCondLst>
                                    <p:cond delay="4450"/>
                                  </p:stCondLst>
                                  <p:childTnLst>
                                    <p:animMotion origin="layout" path="M 3.61111E-06 2.71605E-06 C -0.06302 -0.05556 -0.12604 -0.11111 -0.19375 -0.12222 C -0.26146 -0.13333 -0.3375 -0.06605 -0.40625 -0.06667 C -0.475 -0.06728 -0.54723 -0.1358 -0.60625 -0.12593 C -0.66528 -0.11605 -0.71285 -0.06173 -0.76042 -0.00741" pathEditMode="relative" ptsTypes="aaaaA">
                                      <p:cBhvr>
                                        <p:cTn id="86" dur="5000" fill="hold"/>
                                        <p:tgtEl>
                                          <p:spTgt spid="14556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569" grpId="0"/>
      <p:bldP spid="145570"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PhAnim="0">
  <p:cSld name="">
    <p:spTree>
      <p:nvGrpSpPr>
        <p:cNvPr id="1" name=""/>
        <p:cNvGrpSpPr/>
        <p:nvPr/>
      </p:nvGrpSpPr>
      <p:grpSpPr>
        <a:xfrm>
          <a:off x="0" y="0"/>
          <a:ext cx="0" cy="0"/>
        </a:xfrm>
      </p:grpSpPr>
      <p:pic>
        <p:nvPicPr>
          <p:cNvPr id="15" name="图片 14"/>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Effect>
                      <a14:saturation sat="0"/>
                    </a14:imgEffect>
                  </a14:imgLayer>
                </a14:imgProps>
              </a:ext>
            </a:extLst>
          </a:blip>
          <a:stretch>
            <a:fillRect/>
          </a:stretch>
        </p:blipFill>
        <p:spPr>
          <a:xfrm>
            <a:off x="1376547" y="548354"/>
            <a:ext cx="6087693" cy="3843938"/>
          </a:xfrm>
          <a:prstGeom prst="rect">
            <a:avLst/>
          </a:prstGeom>
        </p:spPr>
      </p:pic>
      <p:pic>
        <p:nvPicPr>
          <p:cNvPr id="281628" name="Picture 28" descr="笔"/>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868988" y="566610"/>
            <a:ext cx="3659187" cy="1755775"/>
          </a:xfrm>
          <a:prstGeom prst="rect">
            <a:avLst/>
          </a:prstGeom>
          <a:noFill/>
          <a:extLst>
            <a:ext uri="{909E8E84-426E-40DD-AFC4-6F175D3DCCD1}">
              <a14:hiddenFill xmlns:a14="http://schemas.microsoft.com/office/drawing/2010/main">
                <a:solidFill>
                  <a:srgbClr val="FFFFFF"/>
                </a:solidFill>
              </a14:hiddenFill>
            </a:ext>
          </a:extLst>
        </p:spPr>
      </p:pic>
      <p:sp>
        <p:nvSpPr>
          <p:cNvPr id="281640" name="Rectangle 40"/>
          <p:cNvSpPr>
            <a:spLocks noChangeArrowheads="1"/>
          </p:cNvSpPr>
          <p:nvPr/>
        </p:nvSpPr>
        <p:spPr bwMode="auto">
          <a:xfrm>
            <a:off x="5868194" y="1389599"/>
            <a:ext cx="609600" cy="255454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zh-CN" altLang="en-US" sz="2000" b="1" baseline="0">
                <a:solidFill>
                  <a:srgbClr val="FFFFFF"/>
                </a:solidFill>
                <a:ea typeface="楷体" panose="02010609060101010101" pitchFamily="49" charset="-122"/>
              </a:rPr>
              <a:t>添加相关文字内容</a:t>
            </a:r>
            <a:endParaRPr lang="en-US" altLang="zh-CN" sz="2000" b="1" baseline="0">
              <a:solidFill>
                <a:srgbClr val="FFFFFF"/>
              </a:solidFill>
              <a:ea typeface="楷体" panose="02010609060101010101" pitchFamily="49" charset="-122"/>
            </a:endParaRPr>
          </a:p>
        </p:txBody>
      </p:sp>
      <p:sp>
        <p:nvSpPr>
          <p:cNvPr id="281641" name="Rectangle 41"/>
          <p:cNvSpPr>
            <a:spLocks noChangeArrowheads="1"/>
          </p:cNvSpPr>
          <p:nvPr/>
        </p:nvSpPr>
        <p:spPr bwMode="auto">
          <a:xfrm>
            <a:off x="5487194" y="1374645"/>
            <a:ext cx="609600" cy="255454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zh-CN" altLang="en-US" sz="2000" b="1" baseline="0">
                <a:solidFill>
                  <a:srgbClr val="FFFFFF"/>
                </a:solidFill>
                <a:ea typeface="楷体" panose="02010609060101010101" pitchFamily="49" charset="-122"/>
              </a:rPr>
              <a:t>添加相关文字内容</a:t>
            </a:r>
            <a:endParaRPr lang="en-US" altLang="zh-CN" sz="2000" b="1" baseline="0">
              <a:solidFill>
                <a:srgbClr val="FFFFFF"/>
              </a:solidFill>
              <a:ea typeface="楷体" panose="02010609060101010101" pitchFamily="49" charset="-122"/>
            </a:endParaRPr>
          </a:p>
        </p:txBody>
      </p:sp>
      <p:sp>
        <p:nvSpPr>
          <p:cNvPr id="281642" name="Rectangle 42"/>
          <p:cNvSpPr>
            <a:spLocks noChangeArrowheads="1"/>
          </p:cNvSpPr>
          <p:nvPr/>
        </p:nvSpPr>
        <p:spPr bwMode="auto">
          <a:xfrm>
            <a:off x="5106194" y="1374645"/>
            <a:ext cx="609600" cy="255454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zh-CN" altLang="en-US" sz="2000" b="1" baseline="0">
                <a:solidFill>
                  <a:srgbClr val="FFFFFF"/>
                </a:solidFill>
                <a:ea typeface="楷体" panose="02010609060101010101" pitchFamily="49" charset="-122"/>
              </a:rPr>
              <a:t>添加相关文字内容</a:t>
            </a:r>
            <a:endParaRPr lang="en-US" altLang="zh-CN" sz="2000" b="1" baseline="0">
              <a:solidFill>
                <a:srgbClr val="FFFFFF"/>
              </a:solidFill>
              <a:ea typeface="楷体" panose="02010609060101010101" pitchFamily="49" charset="-122"/>
            </a:endParaRPr>
          </a:p>
        </p:txBody>
      </p:sp>
      <p:sp>
        <p:nvSpPr>
          <p:cNvPr id="281643" name="Rectangle 43"/>
          <p:cNvSpPr>
            <a:spLocks noChangeArrowheads="1"/>
          </p:cNvSpPr>
          <p:nvPr/>
        </p:nvSpPr>
        <p:spPr bwMode="auto">
          <a:xfrm>
            <a:off x="4801394" y="1374645"/>
            <a:ext cx="609600" cy="255454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zh-CN" altLang="en-US" sz="2000" b="1" baseline="0">
                <a:solidFill>
                  <a:srgbClr val="FFFFFF"/>
                </a:solidFill>
                <a:ea typeface="楷体" panose="02010609060101010101" pitchFamily="49" charset="-122"/>
              </a:rPr>
              <a:t>添加相关文字内容</a:t>
            </a:r>
            <a:endParaRPr lang="en-US" altLang="zh-CN" sz="2000" b="1" baseline="0">
              <a:solidFill>
                <a:srgbClr val="FFFFFF"/>
              </a:solidFill>
              <a:ea typeface="楷体" panose="02010609060101010101" pitchFamily="49" charset="-122"/>
            </a:endParaRPr>
          </a:p>
        </p:txBody>
      </p:sp>
      <p:sp>
        <p:nvSpPr>
          <p:cNvPr id="281644" name="Rectangle 44"/>
          <p:cNvSpPr>
            <a:spLocks noChangeArrowheads="1"/>
          </p:cNvSpPr>
          <p:nvPr/>
        </p:nvSpPr>
        <p:spPr bwMode="auto">
          <a:xfrm>
            <a:off x="4420394" y="1374645"/>
            <a:ext cx="609600" cy="255454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zh-CN" altLang="en-US" sz="2000" b="1" baseline="0">
                <a:solidFill>
                  <a:srgbClr val="FFFFFF"/>
                </a:solidFill>
                <a:ea typeface="楷体" panose="02010609060101010101" pitchFamily="49" charset="-122"/>
              </a:rPr>
              <a:t>添加相关文字内容</a:t>
            </a:r>
            <a:endParaRPr lang="en-US" altLang="zh-CN" sz="2000" b="1" baseline="0">
              <a:solidFill>
                <a:srgbClr val="FFFFFF"/>
              </a:solidFill>
              <a:ea typeface="楷体" panose="02010609060101010101" pitchFamily="49" charset="-122"/>
            </a:endParaRPr>
          </a:p>
        </p:txBody>
      </p:sp>
      <p:sp>
        <p:nvSpPr>
          <p:cNvPr id="281645" name="Rectangle 45"/>
          <p:cNvSpPr>
            <a:spLocks noChangeArrowheads="1"/>
          </p:cNvSpPr>
          <p:nvPr/>
        </p:nvSpPr>
        <p:spPr bwMode="auto">
          <a:xfrm>
            <a:off x="4039394" y="1374645"/>
            <a:ext cx="609600" cy="255454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zh-CN" altLang="en-US" sz="2000" b="1" baseline="0">
                <a:solidFill>
                  <a:srgbClr val="FFFFFF"/>
                </a:solidFill>
                <a:ea typeface="楷体" panose="02010609060101010101" pitchFamily="49" charset="-122"/>
              </a:rPr>
              <a:t>添加相关文字内容</a:t>
            </a:r>
            <a:endParaRPr lang="en-US" altLang="zh-CN" sz="2000" b="1" baseline="0">
              <a:solidFill>
                <a:srgbClr val="FFFFFF"/>
              </a:solidFill>
              <a:ea typeface="楷体" panose="02010609060101010101" pitchFamily="49" charset="-122"/>
            </a:endParaRPr>
          </a:p>
        </p:txBody>
      </p:sp>
      <p:sp>
        <p:nvSpPr>
          <p:cNvPr id="281646" name="Rectangle 46"/>
          <p:cNvSpPr>
            <a:spLocks noChangeArrowheads="1"/>
          </p:cNvSpPr>
          <p:nvPr/>
        </p:nvSpPr>
        <p:spPr bwMode="auto">
          <a:xfrm>
            <a:off x="3734594" y="1374645"/>
            <a:ext cx="609600" cy="255454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zh-CN" altLang="en-US" sz="2000" b="1" baseline="0">
                <a:solidFill>
                  <a:srgbClr val="FFFFFF"/>
                </a:solidFill>
                <a:ea typeface="楷体" panose="02010609060101010101" pitchFamily="49" charset="-122"/>
              </a:rPr>
              <a:t>添加相关文字内容</a:t>
            </a:r>
            <a:endParaRPr lang="en-US" altLang="zh-CN" sz="2000" b="1" baseline="0">
              <a:solidFill>
                <a:srgbClr val="FFFFFF"/>
              </a:solidFill>
              <a:ea typeface="楷体" panose="02010609060101010101" pitchFamily="49" charset="-122"/>
            </a:endParaRPr>
          </a:p>
        </p:txBody>
      </p:sp>
      <p:sp>
        <p:nvSpPr>
          <p:cNvPr id="281647" name="Rectangle 47"/>
          <p:cNvSpPr>
            <a:spLocks noChangeArrowheads="1"/>
          </p:cNvSpPr>
          <p:nvPr/>
        </p:nvSpPr>
        <p:spPr bwMode="auto">
          <a:xfrm>
            <a:off x="3353594" y="1374645"/>
            <a:ext cx="609600" cy="255454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zh-CN" altLang="en-US" sz="2000" b="1" baseline="0">
                <a:solidFill>
                  <a:srgbClr val="FFFFFF"/>
                </a:solidFill>
                <a:ea typeface="楷体" panose="02010609060101010101" pitchFamily="49" charset="-122"/>
              </a:rPr>
              <a:t>添加相关文字内容</a:t>
            </a:r>
            <a:endParaRPr lang="en-US" altLang="zh-CN" sz="2000" b="1" baseline="0">
              <a:solidFill>
                <a:srgbClr val="FFFFFF"/>
              </a:solidFill>
              <a:ea typeface="楷体" panose="02010609060101010101" pitchFamily="49" charset="-122"/>
            </a:endParaRPr>
          </a:p>
        </p:txBody>
      </p:sp>
      <p:sp>
        <p:nvSpPr>
          <p:cNvPr id="281649" name="Rectangle 49"/>
          <p:cNvSpPr>
            <a:spLocks noChangeArrowheads="1"/>
          </p:cNvSpPr>
          <p:nvPr/>
        </p:nvSpPr>
        <p:spPr bwMode="auto">
          <a:xfrm>
            <a:off x="6630194" y="1549951"/>
            <a:ext cx="609600" cy="1998239"/>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lnSpc>
                <a:spcPct val="86000"/>
              </a:lnSpc>
            </a:pPr>
            <a:r>
              <a:rPr lang="zh-CN" altLang="en-US" sz="2400" b="1" baseline="0">
                <a:solidFill>
                  <a:srgbClr val="FFFFFF"/>
                </a:solidFill>
                <a:ea typeface="楷体" panose="02010609060101010101" pitchFamily="49" charset="-122"/>
              </a:rPr>
              <a:t>添加文字标题</a:t>
            </a:r>
            <a:endParaRPr lang="en-US" altLang="zh-CN" sz="2400" b="1" baseline="0">
              <a:solidFill>
                <a:srgbClr val="FFFFFF"/>
              </a:solidFill>
              <a:ea typeface="楷体" panose="02010609060101010101" pitchFamily="49" charset="-122"/>
            </a:endParaRPr>
          </a:p>
        </p:txBody>
      </p:sp>
    </p:spTree>
  </p:cSld>
  <p:clrMapOvr>
    <a:masterClrMapping/>
  </p:clrMapOvr>
  <p:transition spd="slow" advClick="0" advTm="300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281628"/>
                                        </p:tgtEl>
                                        <p:attrNameLst>
                                          <p:attrName>style.visibility</p:attrName>
                                        </p:attrNameLst>
                                      </p:cBhvr>
                                      <p:to>
                                        <p:strVal val="visible"/>
                                      </p:to>
                                    </p:set>
                                    <p:animEffect transition="in" filter="fade">
                                      <p:cBhvr>
                                        <p:cTn id="7" dur="1000"/>
                                        <p:tgtEl>
                                          <p:spTgt spid="281628"/>
                                        </p:tgtEl>
                                      </p:cBhvr>
                                    </p:animEffect>
                                    <p:anim calcmode="lin" valueType="num">
                                      <p:cBhvr>
                                        <p:cTn id="8" dur="1000" fill="hold"/>
                                        <p:tgtEl>
                                          <p:spTgt spid="281628"/>
                                        </p:tgtEl>
                                        <p:attrNameLst>
                                          <p:attrName>ppt_x</p:attrName>
                                        </p:attrNameLst>
                                      </p:cBhvr>
                                      <p:tavLst>
                                        <p:tav tm="0">
                                          <p:val>
                                            <p:strVal val="#ppt_x"/>
                                          </p:val>
                                        </p:tav>
                                        <p:tav tm="100000">
                                          <p:val>
                                            <p:strVal val="#ppt_x"/>
                                          </p:val>
                                        </p:tav>
                                      </p:tavLst>
                                    </p:anim>
                                    <p:anim calcmode="lin" valueType="num">
                                      <p:cBhvr>
                                        <p:cTn id="9" dur="1000" fill="hold"/>
                                        <p:tgtEl>
                                          <p:spTgt spid="28162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281649"/>
                                        </p:tgtEl>
                                        <p:attrNameLst>
                                          <p:attrName>style.visibility</p:attrName>
                                        </p:attrNameLst>
                                      </p:cBhvr>
                                      <p:to>
                                        <p:strVal val="visible"/>
                                      </p:to>
                                    </p:set>
                                    <p:anim by="(-#ppt_w*2)" calcmode="lin" valueType="num">
                                      <p:cBhvr rctx="PPT">
                                        <p:cTn id="13" dur="500" autoRev="1" fill="hold">
                                          <p:stCondLst>
                                            <p:cond delay="0"/>
                                          </p:stCondLst>
                                        </p:cTn>
                                        <p:tgtEl>
                                          <p:spTgt spid="281649"/>
                                        </p:tgtEl>
                                        <p:attrNameLst>
                                          <p:attrName>ppt_w</p:attrName>
                                        </p:attrNameLst>
                                      </p:cBhvr>
                                    </p:anim>
                                    <p:anim by="(#ppt_w*0.50)" calcmode="lin" valueType="num">
                                      <p:cBhvr>
                                        <p:cTn id="14" dur="500" decel="50000" autoRev="1" fill="hold">
                                          <p:stCondLst>
                                            <p:cond delay="0"/>
                                          </p:stCondLst>
                                        </p:cTn>
                                        <p:tgtEl>
                                          <p:spTgt spid="281649"/>
                                        </p:tgtEl>
                                        <p:attrNameLst>
                                          <p:attrName>ppt_x</p:attrName>
                                        </p:attrNameLst>
                                      </p:cBhvr>
                                    </p:anim>
                                    <p:anim from="(-#ppt_h/2)" to="(#ppt_y)" calcmode="lin" valueType="num">
                                      <p:cBhvr>
                                        <p:cTn id="15" dur="1000" fill="hold">
                                          <p:stCondLst>
                                            <p:cond delay="0"/>
                                          </p:stCondLst>
                                        </p:cTn>
                                        <p:tgtEl>
                                          <p:spTgt spid="281649"/>
                                        </p:tgtEl>
                                        <p:attrNameLst>
                                          <p:attrName>ppt_y</p:attrName>
                                        </p:attrNameLst>
                                      </p:cBhvr>
                                    </p:anim>
                                    <p:animRot by="21600000">
                                      <p:cBhvr>
                                        <p:cTn id="16" dur="1000" fill="hold">
                                          <p:stCondLst>
                                            <p:cond delay="0"/>
                                          </p:stCondLst>
                                        </p:cTn>
                                        <p:tgtEl>
                                          <p:spTgt spid="281649"/>
                                        </p:tgtEl>
                                        <p:attrNameLst>
                                          <p:attrName>r</p:attrName>
                                        </p:attrNameLst>
                                      </p:cBhvr>
                                    </p:animRot>
                                  </p:childTnLst>
                                </p:cTn>
                              </p:par>
                            </p:childTnLst>
                          </p:cTn>
                        </p:par>
                        <p:par>
                          <p:cTn id="17" fill="hold" nodeType="afterGroup">
                            <p:stCondLst>
                              <p:cond delay="2000"/>
                            </p:stCondLst>
                            <p:childTnLst>
                              <p:par>
                                <p:cTn id="18" presetID="12" presetClass="entr" presetSubtype="2" fill="hold" grpId="0" nodeType="afterEffect">
                                  <p:stCondLst>
                                    <p:cond delay="0"/>
                                  </p:stCondLst>
                                  <p:childTnLst>
                                    <p:set>
                                      <p:cBhvr>
                                        <p:cTn id="19" dur="1" fill="hold">
                                          <p:stCondLst>
                                            <p:cond delay="0"/>
                                          </p:stCondLst>
                                        </p:cTn>
                                        <p:tgtEl>
                                          <p:spTgt spid="281640"/>
                                        </p:tgtEl>
                                        <p:attrNameLst>
                                          <p:attrName>style.visibility</p:attrName>
                                        </p:attrNameLst>
                                      </p:cBhvr>
                                      <p:to>
                                        <p:strVal val="visible"/>
                                      </p:to>
                                    </p:set>
                                    <p:animEffect transition="in" filter="slide(fromRight)">
                                      <p:cBhvr>
                                        <p:cTn id="20" dur="1000"/>
                                        <p:tgtEl>
                                          <p:spTgt spid="281640"/>
                                        </p:tgtEl>
                                      </p:cBhvr>
                                    </p:animEffect>
                                  </p:childTnLst>
                                </p:cTn>
                              </p:par>
                            </p:childTnLst>
                          </p:cTn>
                        </p:par>
                        <p:par>
                          <p:cTn id="21" fill="hold" nodeType="afterGroup">
                            <p:stCondLst>
                              <p:cond delay="3000"/>
                            </p:stCondLst>
                            <p:childTnLst>
                              <p:par>
                                <p:cTn id="22" presetID="12" presetClass="entr" presetSubtype="2" fill="hold" grpId="0" nodeType="afterEffect">
                                  <p:stCondLst>
                                    <p:cond delay="0"/>
                                  </p:stCondLst>
                                  <p:childTnLst>
                                    <p:set>
                                      <p:cBhvr>
                                        <p:cTn id="23" dur="1" fill="hold">
                                          <p:stCondLst>
                                            <p:cond delay="0"/>
                                          </p:stCondLst>
                                        </p:cTn>
                                        <p:tgtEl>
                                          <p:spTgt spid="281641"/>
                                        </p:tgtEl>
                                        <p:attrNameLst>
                                          <p:attrName>style.visibility</p:attrName>
                                        </p:attrNameLst>
                                      </p:cBhvr>
                                      <p:to>
                                        <p:strVal val="visible"/>
                                      </p:to>
                                    </p:set>
                                    <p:animEffect transition="in" filter="slide(fromRight)">
                                      <p:cBhvr>
                                        <p:cTn id="24" dur="1000"/>
                                        <p:tgtEl>
                                          <p:spTgt spid="281641"/>
                                        </p:tgtEl>
                                      </p:cBhvr>
                                    </p:animEffect>
                                  </p:childTnLst>
                                </p:cTn>
                              </p:par>
                            </p:childTnLst>
                          </p:cTn>
                        </p:par>
                        <p:par>
                          <p:cTn id="25" fill="hold" nodeType="afterGroup">
                            <p:stCondLst>
                              <p:cond delay="4000"/>
                            </p:stCondLst>
                            <p:childTnLst>
                              <p:par>
                                <p:cTn id="26" presetID="12" presetClass="entr" presetSubtype="2" fill="hold" grpId="0" nodeType="afterEffect">
                                  <p:stCondLst>
                                    <p:cond delay="0"/>
                                  </p:stCondLst>
                                  <p:childTnLst>
                                    <p:set>
                                      <p:cBhvr>
                                        <p:cTn id="27" dur="1" fill="hold">
                                          <p:stCondLst>
                                            <p:cond delay="0"/>
                                          </p:stCondLst>
                                        </p:cTn>
                                        <p:tgtEl>
                                          <p:spTgt spid="281642"/>
                                        </p:tgtEl>
                                        <p:attrNameLst>
                                          <p:attrName>style.visibility</p:attrName>
                                        </p:attrNameLst>
                                      </p:cBhvr>
                                      <p:to>
                                        <p:strVal val="visible"/>
                                      </p:to>
                                    </p:set>
                                    <p:animEffect transition="in" filter="slide(fromRight)">
                                      <p:cBhvr>
                                        <p:cTn id="28" dur="1000"/>
                                        <p:tgtEl>
                                          <p:spTgt spid="281642"/>
                                        </p:tgtEl>
                                      </p:cBhvr>
                                    </p:animEffect>
                                  </p:childTnLst>
                                </p:cTn>
                              </p:par>
                            </p:childTnLst>
                          </p:cTn>
                        </p:par>
                        <p:par>
                          <p:cTn id="29" fill="hold" nodeType="afterGroup">
                            <p:stCondLst>
                              <p:cond delay="5000"/>
                            </p:stCondLst>
                            <p:childTnLst>
                              <p:par>
                                <p:cTn id="30" presetID="12" presetClass="entr" presetSubtype="2" fill="hold" grpId="0" nodeType="afterEffect">
                                  <p:stCondLst>
                                    <p:cond delay="0"/>
                                  </p:stCondLst>
                                  <p:childTnLst>
                                    <p:set>
                                      <p:cBhvr>
                                        <p:cTn id="31" dur="1" fill="hold">
                                          <p:stCondLst>
                                            <p:cond delay="0"/>
                                          </p:stCondLst>
                                        </p:cTn>
                                        <p:tgtEl>
                                          <p:spTgt spid="281643"/>
                                        </p:tgtEl>
                                        <p:attrNameLst>
                                          <p:attrName>style.visibility</p:attrName>
                                        </p:attrNameLst>
                                      </p:cBhvr>
                                      <p:to>
                                        <p:strVal val="visible"/>
                                      </p:to>
                                    </p:set>
                                    <p:animEffect transition="in" filter="slide(fromRight)">
                                      <p:cBhvr>
                                        <p:cTn id="32" dur="1000"/>
                                        <p:tgtEl>
                                          <p:spTgt spid="281643"/>
                                        </p:tgtEl>
                                      </p:cBhvr>
                                    </p:animEffect>
                                  </p:childTnLst>
                                </p:cTn>
                              </p:par>
                            </p:childTnLst>
                          </p:cTn>
                        </p:par>
                        <p:par>
                          <p:cTn id="33" fill="hold" nodeType="afterGroup">
                            <p:stCondLst>
                              <p:cond delay="6000"/>
                            </p:stCondLst>
                            <p:childTnLst>
                              <p:par>
                                <p:cTn id="34" presetID="12" presetClass="entr" presetSubtype="2" fill="hold" grpId="0" nodeType="afterEffect">
                                  <p:stCondLst>
                                    <p:cond delay="0"/>
                                  </p:stCondLst>
                                  <p:childTnLst>
                                    <p:set>
                                      <p:cBhvr>
                                        <p:cTn id="35" dur="1" fill="hold">
                                          <p:stCondLst>
                                            <p:cond delay="0"/>
                                          </p:stCondLst>
                                        </p:cTn>
                                        <p:tgtEl>
                                          <p:spTgt spid="281644"/>
                                        </p:tgtEl>
                                        <p:attrNameLst>
                                          <p:attrName>style.visibility</p:attrName>
                                        </p:attrNameLst>
                                      </p:cBhvr>
                                      <p:to>
                                        <p:strVal val="visible"/>
                                      </p:to>
                                    </p:set>
                                    <p:animEffect transition="in" filter="slide(fromRight)">
                                      <p:cBhvr>
                                        <p:cTn id="36" dur="1000"/>
                                        <p:tgtEl>
                                          <p:spTgt spid="281644"/>
                                        </p:tgtEl>
                                      </p:cBhvr>
                                    </p:animEffect>
                                  </p:childTnLst>
                                </p:cTn>
                              </p:par>
                            </p:childTnLst>
                          </p:cTn>
                        </p:par>
                        <p:par>
                          <p:cTn id="37" fill="hold" nodeType="afterGroup">
                            <p:stCondLst>
                              <p:cond delay="7000"/>
                            </p:stCondLst>
                            <p:childTnLst>
                              <p:par>
                                <p:cTn id="38" presetID="12" presetClass="entr" presetSubtype="2" fill="hold" grpId="0" nodeType="afterEffect">
                                  <p:stCondLst>
                                    <p:cond delay="0"/>
                                  </p:stCondLst>
                                  <p:childTnLst>
                                    <p:set>
                                      <p:cBhvr>
                                        <p:cTn id="39" dur="1" fill="hold">
                                          <p:stCondLst>
                                            <p:cond delay="0"/>
                                          </p:stCondLst>
                                        </p:cTn>
                                        <p:tgtEl>
                                          <p:spTgt spid="281645"/>
                                        </p:tgtEl>
                                        <p:attrNameLst>
                                          <p:attrName>style.visibility</p:attrName>
                                        </p:attrNameLst>
                                      </p:cBhvr>
                                      <p:to>
                                        <p:strVal val="visible"/>
                                      </p:to>
                                    </p:set>
                                    <p:animEffect transition="in" filter="slide(fromRight)">
                                      <p:cBhvr>
                                        <p:cTn id="40" dur="1000"/>
                                        <p:tgtEl>
                                          <p:spTgt spid="281645"/>
                                        </p:tgtEl>
                                      </p:cBhvr>
                                    </p:animEffect>
                                  </p:childTnLst>
                                </p:cTn>
                              </p:par>
                            </p:childTnLst>
                          </p:cTn>
                        </p:par>
                        <p:par>
                          <p:cTn id="41" fill="hold" nodeType="afterGroup">
                            <p:stCondLst>
                              <p:cond delay="8000"/>
                            </p:stCondLst>
                            <p:childTnLst>
                              <p:par>
                                <p:cTn id="42" presetID="12" presetClass="entr" presetSubtype="2" fill="hold" grpId="0" nodeType="afterEffect">
                                  <p:stCondLst>
                                    <p:cond delay="0"/>
                                  </p:stCondLst>
                                  <p:childTnLst>
                                    <p:set>
                                      <p:cBhvr>
                                        <p:cTn id="43" dur="1" fill="hold">
                                          <p:stCondLst>
                                            <p:cond delay="0"/>
                                          </p:stCondLst>
                                        </p:cTn>
                                        <p:tgtEl>
                                          <p:spTgt spid="281646"/>
                                        </p:tgtEl>
                                        <p:attrNameLst>
                                          <p:attrName>style.visibility</p:attrName>
                                        </p:attrNameLst>
                                      </p:cBhvr>
                                      <p:to>
                                        <p:strVal val="visible"/>
                                      </p:to>
                                    </p:set>
                                    <p:animEffect transition="in" filter="slide(fromRight)">
                                      <p:cBhvr>
                                        <p:cTn id="44" dur="1000"/>
                                        <p:tgtEl>
                                          <p:spTgt spid="281646"/>
                                        </p:tgtEl>
                                      </p:cBhvr>
                                    </p:animEffect>
                                  </p:childTnLst>
                                </p:cTn>
                              </p:par>
                            </p:childTnLst>
                          </p:cTn>
                        </p:par>
                        <p:par>
                          <p:cTn id="45" fill="hold" nodeType="afterGroup">
                            <p:stCondLst>
                              <p:cond delay="9000"/>
                            </p:stCondLst>
                            <p:childTnLst>
                              <p:par>
                                <p:cTn id="46" presetID="12" presetClass="entr" presetSubtype="2" fill="hold" grpId="0" nodeType="afterEffect">
                                  <p:stCondLst>
                                    <p:cond delay="0"/>
                                  </p:stCondLst>
                                  <p:childTnLst>
                                    <p:set>
                                      <p:cBhvr>
                                        <p:cTn id="47" dur="1" fill="hold">
                                          <p:stCondLst>
                                            <p:cond delay="0"/>
                                          </p:stCondLst>
                                        </p:cTn>
                                        <p:tgtEl>
                                          <p:spTgt spid="281647"/>
                                        </p:tgtEl>
                                        <p:attrNameLst>
                                          <p:attrName>style.visibility</p:attrName>
                                        </p:attrNameLst>
                                      </p:cBhvr>
                                      <p:to>
                                        <p:strVal val="visible"/>
                                      </p:to>
                                    </p:set>
                                    <p:animEffect transition="in" filter="slide(fromRight)">
                                      <p:cBhvr>
                                        <p:cTn id="48" dur="1000"/>
                                        <p:tgtEl>
                                          <p:spTgt spid="281647"/>
                                        </p:tgtEl>
                                      </p:cBhvr>
                                    </p:animEffect>
                                  </p:childTnLst>
                                </p:cTn>
                              </p:par>
                            </p:childTnLst>
                          </p:cTn>
                        </p:par>
                        <p:par>
                          <p:cTn id="49" fill="hold" nodeType="afterGroup">
                            <p:stCondLst>
                              <p:cond delay="10000"/>
                            </p:stCondLst>
                            <p:childTnLst>
                              <p:par>
                                <p:cTn id="50" presetID="10"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childTnLst>
                                </p:cTn>
                              </p:par>
                              <p:par>
                                <p:cTn id="53" presetID="0" presetClass="path" presetSubtype="0" accel="50000" decel="50000" fill="hold" nodeType="withEffect">
                                  <p:stCondLst>
                                    <p:cond delay="0"/>
                                  </p:stCondLst>
                                  <p:childTnLst>
                                    <p:animMotion origin="layout" path="M -1.16666 3.33333E-06 L 5.55556E-07 3.33333E-06" pathEditMode="relative" ptsTypes="AA">
                                      <p:cBhvr>
                                        <p:cTn id="54" dur="3000" fill="hold"/>
                                        <p:tgtEl>
                                          <p:spTgt spid="1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40" grpId="0"/>
      <p:bldP spid="281641" grpId="0"/>
      <p:bldP spid="281642" grpId="0"/>
      <p:bldP spid="281643" grpId="0"/>
      <p:bldP spid="281644" grpId="0"/>
      <p:bldP spid="281645" grpId="0"/>
      <p:bldP spid="281646" grpId="0"/>
      <p:bldP spid="281647" grpId="0"/>
      <p:bldP spid="281649"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PhAnim="0">
  <p:cSld name="">
    <p:spTree>
      <p:nvGrpSpPr>
        <p:cNvPr id="1" name=""/>
        <p:cNvGrpSpPr/>
        <p:nvPr/>
      </p:nvGrpSpPr>
      <p:grpSpPr>
        <a:xfrm>
          <a:off x="0" y="0"/>
          <a:ext cx="0" cy="0"/>
        </a:xfrm>
      </p:grpSpPr>
      <p:pic>
        <p:nvPicPr>
          <p:cNvPr id="271424" name="Picture 64"/>
          <p:cNvPicPr>
            <a:picLocks noChangeAspect="1" noChangeArrowheads="1"/>
          </p:cNvPicPr>
          <p:nvPr/>
        </p:nvPicPr>
        <p:blipFill>
          <a:blip r:embed="rId3">
            <a:duotone>
              <a:prstClr val="black"/>
              <a:schemeClr val="tx2">
                <a:tint val="45000"/>
                <a:satMod val="400000"/>
              </a:schemeClr>
            </a:duotone>
            <a:lum bright="-40000"/>
            <a:extLst>
              <a:ext uri="{28A0092B-C50C-407E-A947-70E740481C1C}">
                <a14:useLocalDpi xmlns:a14="http://schemas.microsoft.com/office/drawing/2010/main" val="0"/>
              </a:ext>
            </a:extLst>
          </a:blip>
          <a:stretch>
            <a:fillRect/>
          </a:stretch>
        </p:blipFill>
        <p:spPr bwMode="auto">
          <a:xfrm>
            <a:off x="915194" y="2191544"/>
            <a:ext cx="1946274" cy="1768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1416" name="Picture 56" descr="50"/>
          <p:cNvPicPr>
            <a:picLocks noChangeAspect="1" noChangeArrowheads="1"/>
          </p:cNvPicPr>
          <p:nvPr/>
        </p:nvPicPr>
        <p:blipFill>
          <a:blip r:embed="rId4">
            <a:lum contrast="-42000"/>
            <a:extLst>
              <a:ext uri="{28A0092B-C50C-407E-A947-70E740481C1C}">
                <a14:useLocalDpi xmlns:a14="http://schemas.microsoft.com/office/drawing/2010/main" val="0"/>
              </a:ext>
            </a:extLst>
          </a:blip>
          <a:stretch>
            <a:fillRect/>
          </a:stretch>
        </p:blipFill>
        <p:spPr bwMode="auto">
          <a:xfrm>
            <a:off x="2821781" y="2648744"/>
            <a:ext cx="7620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71418" name="Picture 58" descr="50"/>
          <p:cNvPicPr>
            <a:picLocks noChangeAspect="1" noChangeArrowheads="1"/>
          </p:cNvPicPr>
          <p:nvPr/>
        </p:nvPicPr>
        <p:blipFill>
          <a:blip r:embed="rId4">
            <a:lum contrast="-42000"/>
            <a:extLst>
              <a:ext uri="{28A0092B-C50C-407E-A947-70E740481C1C}">
                <a14:useLocalDpi xmlns:a14="http://schemas.microsoft.com/office/drawing/2010/main" val="0"/>
              </a:ext>
            </a:extLst>
          </a:blip>
          <a:stretch>
            <a:fillRect/>
          </a:stretch>
        </p:blipFill>
        <p:spPr bwMode="auto">
          <a:xfrm>
            <a:off x="5525294" y="2648744"/>
            <a:ext cx="762000" cy="685800"/>
          </a:xfrm>
          <a:prstGeom prst="rect">
            <a:avLst/>
          </a:prstGeom>
          <a:noFill/>
          <a:extLst>
            <a:ext uri="{909E8E84-426E-40DD-AFC4-6F175D3DCCD1}">
              <a14:hiddenFill xmlns:a14="http://schemas.microsoft.com/office/drawing/2010/main">
                <a:solidFill>
                  <a:srgbClr val="FFFFFF"/>
                </a:solidFill>
              </a14:hiddenFill>
            </a:ext>
          </a:extLst>
        </p:spPr>
      </p:pic>
      <p:sp>
        <p:nvSpPr>
          <p:cNvPr id="271419" name="Text Box 59"/>
          <p:cNvSpPr txBox="1">
            <a:spLocks noChangeArrowheads="1"/>
          </p:cNvSpPr>
          <p:nvPr/>
        </p:nvSpPr>
        <p:spPr bwMode="auto">
          <a:xfrm>
            <a:off x="1372394" y="2736056"/>
            <a:ext cx="1220787"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640" tIns="40820" rIns="81640" bIns="40820">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spcBef>
                <a:spcPct val="50000"/>
              </a:spcBef>
            </a:pPr>
            <a:r>
              <a:rPr lang="zh-CN" altLang="en-US" sz="1800" b="1" baseline="0">
                <a:solidFill>
                  <a:srgbClr val="000000"/>
                </a:solidFill>
                <a:ea typeface="楷体" panose="02010609060101010101" pitchFamily="49" charset="-122"/>
              </a:rPr>
              <a:t>点击输入文字内容</a:t>
            </a:r>
            <a:endParaRPr lang="zh-CN" altLang="en-US" sz="1800" b="1" baseline="0">
              <a:solidFill>
                <a:srgbClr val="000000"/>
              </a:solidFill>
              <a:ea typeface="楷体" panose="02010609060101010101" pitchFamily="49" charset="-122"/>
            </a:endParaRPr>
          </a:p>
        </p:txBody>
      </p:sp>
      <p:sp>
        <p:nvSpPr>
          <p:cNvPr id="271420" name="Text Box 60"/>
          <p:cNvSpPr txBox="1">
            <a:spLocks noChangeArrowheads="1"/>
          </p:cNvSpPr>
          <p:nvPr/>
        </p:nvSpPr>
        <p:spPr bwMode="auto">
          <a:xfrm>
            <a:off x="4077494" y="2747169"/>
            <a:ext cx="1219200"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640" tIns="40820" rIns="81640" bIns="40820">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spcBef>
                <a:spcPct val="50000"/>
              </a:spcBef>
            </a:pPr>
            <a:r>
              <a:rPr lang="zh-CN" altLang="en-US" sz="1800" b="1" baseline="0">
                <a:solidFill>
                  <a:srgbClr val="000000"/>
                </a:solidFill>
                <a:ea typeface="楷体" panose="02010609060101010101" pitchFamily="49" charset="-122"/>
              </a:rPr>
              <a:t>点击输入文字内容</a:t>
            </a:r>
            <a:endParaRPr lang="zh-CN" altLang="en-US" sz="1800" b="1" baseline="0">
              <a:solidFill>
                <a:srgbClr val="000000"/>
              </a:solidFill>
              <a:ea typeface="楷体" panose="02010609060101010101" pitchFamily="49" charset="-122"/>
            </a:endParaRPr>
          </a:p>
        </p:txBody>
      </p:sp>
      <p:sp>
        <p:nvSpPr>
          <p:cNvPr id="271421" name="Text Box 61"/>
          <p:cNvSpPr txBox="1">
            <a:spLocks noChangeArrowheads="1"/>
          </p:cNvSpPr>
          <p:nvPr/>
        </p:nvSpPr>
        <p:spPr bwMode="auto">
          <a:xfrm>
            <a:off x="6668294" y="2747169"/>
            <a:ext cx="1219200"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640" tIns="40820" rIns="81640" bIns="40820">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spcBef>
                <a:spcPct val="50000"/>
              </a:spcBef>
            </a:pPr>
            <a:r>
              <a:rPr lang="zh-CN" altLang="en-US" sz="1800" b="1" baseline="0">
                <a:solidFill>
                  <a:srgbClr val="000000"/>
                </a:solidFill>
                <a:ea typeface="楷体" panose="02010609060101010101" pitchFamily="49" charset="-122"/>
              </a:rPr>
              <a:t>点击输入文字内容</a:t>
            </a:r>
            <a:endParaRPr lang="zh-CN" altLang="en-US" sz="1800" b="1" baseline="0">
              <a:solidFill>
                <a:srgbClr val="000000"/>
              </a:solidFill>
              <a:ea typeface="楷体" panose="02010609060101010101" pitchFamily="49" charset="-122"/>
            </a:endParaRPr>
          </a:p>
        </p:txBody>
      </p:sp>
      <p:sp>
        <p:nvSpPr>
          <p:cNvPr id="271422" name="Rectangle 62"/>
          <p:cNvSpPr>
            <a:spLocks noChangeArrowheads="1"/>
          </p:cNvSpPr>
          <p:nvPr/>
        </p:nvSpPr>
        <p:spPr bwMode="auto">
          <a:xfrm>
            <a:off x="894557" y="1277144"/>
            <a:ext cx="5430837" cy="627864"/>
          </a:xfrm>
          <a:prstGeom prst="rect">
            <a:avLst/>
          </a:prstGeom>
          <a:solidFill>
            <a:schemeClr val="bg2">
              <a:lumMod val="60000"/>
              <a:lumOff val="40000"/>
            </a:schemeClr>
          </a:solidFill>
          <a:ln>
            <a:noFill/>
          </a:ln>
          <a:effectLst/>
        </p:spPr>
        <p:txBody>
          <a:bodyPr wrap="square" lIns="0" tIns="0" rIns="0" bIns="0" anchor="ctr">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lnSpc>
                <a:spcPct val="120000"/>
              </a:lnSpc>
            </a:pPr>
            <a:r>
              <a:rPr lang="zh-CN" altLang="en-US" sz="1700" b="1" baseline="0">
                <a:solidFill>
                  <a:srgbClr val="000000"/>
                </a:solidFill>
                <a:ea typeface="宋体" panose="02010600030101010101" pitchFamily="2" charset="-122"/>
              </a:rPr>
              <a:t>点击输入你想输入的文字内容点击添加相关文字内容点击添加相关文字内容</a:t>
            </a:r>
            <a:endParaRPr lang="zh-CN" altLang="en-US" sz="1700" b="1">
              <a:solidFill>
                <a:srgbClr val="000000"/>
              </a:solidFill>
              <a:ea typeface="宋体" panose="02010600030101010101" pitchFamily="2" charset="-122"/>
            </a:endParaRPr>
          </a:p>
        </p:txBody>
      </p:sp>
      <p:pic>
        <p:nvPicPr>
          <p:cNvPr id="13" name="Picture 64"/>
          <p:cNvPicPr>
            <a:picLocks noChangeAspect="1" noChangeArrowheads="1"/>
          </p:cNvPicPr>
          <p:nvPr/>
        </p:nvPicPr>
        <p:blipFill>
          <a:blip r:embed="rId3">
            <a:duotone>
              <a:prstClr val="black"/>
              <a:schemeClr val="tx2">
                <a:tint val="45000"/>
                <a:satMod val="400000"/>
              </a:schemeClr>
            </a:duotone>
            <a:lum bright="-40000"/>
            <a:extLst>
              <a:ext uri="{28A0092B-C50C-407E-A947-70E740481C1C}">
                <a14:useLocalDpi xmlns:a14="http://schemas.microsoft.com/office/drawing/2010/main" val="0"/>
              </a:ext>
            </a:extLst>
          </a:blip>
          <a:stretch>
            <a:fillRect/>
          </a:stretch>
        </p:blipFill>
        <p:spPr bwMode="auto">
          <a:xfrm>
            <a:off x="3617120" y="2252163"/>
            <a:ext cx="1946274" cy="1768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 name="Picture 64"/>
          <p:cNvPicPr>
            <a:picLocks noChangeAspect="1" noChangeArrowheads="1"/>
          </p:cNvPicPr>
          <p:nvPr/>
        </p:nvPicPr>
        <p:blipFill>
          <a:blip r:embed="rId3">
            <a:duotone>
              <a:prstClr val="black"/>
              <a:schemeClr val="tx2">
                <a:tint val="45000"/>
                <a:satMod val="400000"/>
              </a:schemeClr>
            </a:duotone>
            <a:lum bright="-40000"/>
            <a:extLst>
              <a:ext uri="{28A0092B-C50C-407E-A947-70E740481C1C}">
                <a14:useLocalDpi xmlns:a14="http://schemas.microsoft.com/office/drawing/2010/main" val="0"/>
              </a:ext>
            </a:extLst>
          </a:blip>
          <a:stretch>
            <a:fillRect/>
          </a:stretch>
        </p:blipFill>
        <p:spPr bwMode="auto">
          <a:xfrm>
            <a:off x="6195559" y="2252163"/>
            <a:ext cx="1946274" cy="1768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advClick="0" advTm="300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71422"/>
                                        </p:tgtEl>
                                        <p:attrNameLst>
                                          <p:attrName>style.visibility</p:attrName>
                                        </p:attrNameLst>
                                      </p:cBhvr>
                                      <p:to>
                                        <p:strVal val="visible"/>
                                      </p:to>
                                    </p:set>
                                    <p:animEffect transition="in" filter="circle(in)">
                                      <p:cBhvr>
                                        <p:cTn id="7" dur="2000"/>
                                        <p:tgtEl>
                                          <p:spTgt spid="271422"/>
                                        </p:tgtEl>
                                      </p:cBhvr>
                                    </p:animEffect>
                                  </p:childTnLst>
                                </p:cTn>
                              </p:par>
                            </p:childTnLst>
                          </p:cTn>
                        </p:par>
                        <p:par>
                          <p:cTn id="8" fill="hold" nodeType="afterGroup">
                            <p:stCondLst>
                              <p:cond delay="2000"/>
                            </p:stCondLst>
                            <p:childTnLst>
                              <p:par>
                                <p:cTn id="9" presetID="49" presetClass="entr" presetSubtype="0" decel="100000" fill="hold" nodeType="afterEffect">
                                  <p:stCondLst>
                                    <p:cond delay="0"/>
                                  </p:stCondLst>
                                  <p:childTnLst>
                                    <p:set>
                                      <p:cBhvr>
                                        <p:cTn id="10" dur="1" fill="hold">
                                          <p:stCondLst>
                                            <p:cond delay="0"/>
                                          </p:stCondLst>
                                        </p:cTn>
                                        <p:tgtEl>
                                          <p:spTgt spid="271424"/>
                                        </p:tgtEl>
                                        <p:attrNameLst>
                                          <p:attrName>style.visibility</p:attrName>
                                        </p:attrNameLst>
                                      </p:cBhvr>
                                      <p:to>
                                        <p:strVal val="visible"/>
                                      </p:to>
                                    </p:set>
                                    <p:anim calcmode="lin" valueType="num">
                                      <p:cBhvr>
                                        <p:cTn id="11" dur="2000" fill="hold"/>
                                        <p:tgtEl>
                                          <p:spTgt spid="271424"/>
                                        </p:tgtEl>
                                        <p:attrNameLst>
                                          <p:attrName>ppt_w</p:attrName>
                                        </p:attrNameLst>
                                      </p:cBhvr>
                                      <p:tavLst>
                                        <p:tav tm="0">
                                          <p:val>
                                            <p:fltVal val="0"/>
                                          </p:val>
                                        </p:tav>
                                        <p:tav tm="100000">
                                          <p:val>
                                            <p:strVal val="#ppt_w"/>
                                          </p:val>
                                        </p:tav>
                                      </p:tavLst>
                                    </p:anim>
                                    <p:anim calcmode="lin" valueType="num">
                                      <p:cBhvr>
                                        <p:cTn id="12" dur="2000" fill="hold"/>
                                        <p:tgtEl>
                                          <p:spTgt spid="271424"/>
                                        </p:tgtEl>
                                        <p:attrNameLst>
                                          <p:attrName>ppt_h</p:attrName>
                                        </p:attrNameLst>
                                      </p:cBhvr>
                                      <p:tavLst>
                                        <p:tav tm="0">
                                          <p:val>
                                            <p:fltVal val="0"/>
                                          </p:val>
                                        </p:tav>
                                        <p:tav tm="100000">
                                          <p:val>
                                            <p:strVal val="#ppt_h"/>
                                          </p:val>
                                        </p:tav>
                                      </p:tavLst>
                                    </p:anim>
                                    <p:anim calcmode="lin" valueType="num">
                                      <p:cBhvr>
                                        <p:cTn id="13" dur="2000" fill="hold"/>
                                        <p:tgtEl>
                                          <p:spTgt spid="271424"/>
                                        </p:tgtEl>
                                        <p:attrNameLst>
                                          <p:attrName>style.rotation</p:attrName>
                                        </p:attrNameLst>
                                      </p:cBhvr>
                                      <p:tavLst>
                                        <p:tav tm="0">
                                          <p:val>
                                            <p:fltVal val="360"/>
                                          </p:val>
                                        </p:tav>
                                        <p:tav tm="100000">
                                          <p:val>
                                            <p:fltVal val="0"/>
                                          </p:val>
                                        </p:tav>
                                      </p:tavLst>
                                    </p:anim>
                                    <p:animEffect transition="in" filter="fade">
                                      <p:cBhvr>
                                        <p:cTn id="14" dur="2000"/>
                                        <p:tgtEl>
                                          <p:spTgt spid="271424"/>
                                        </p:tgtEl>
                                      </p:cBhvr>
                                    </p:animEffect>
                                  </p:childTnLst>
                                </p:cTn>
                              </p:par>
                            </p:childTnLst>
                          </p:cTn>
                        </p:par>
                        <p:par>
                          <p:cTn id="15" fill="hold" nodeType="afterGroup">
                            <p:stCondLst>
                              <p:cond delay="4000"/>
                            </p:stCondLst>
                            <p:childTnLst>
                              <p:par>
                                <p:cTn id="16" presetID="22" presetClass="entr" presetSubtype="8" fill="hold" grpId="0" nodeType="afterEffect">
                                  <p:stCondLst>
                                    <p:cond delay="0"/>
                                  </p:stCondLst>
                                  <p:childTnLst>
                                    <p:set>
                                      <p:cBhvr>
                                        <p:cTn id="17" dur="1" fill="hold">
                                          <p:stCondLst>
                                            <p:cond delay="0"/>
                                          </p:stCondLst>
                                        </p:cTn>
                                        <p:tgtEl>
                                          <p:spTgt spid="271419"/>
                                        </p:tgtEl>
                                        <p:attrNameLst>
                                          <p:attrName>style.visibility</p:attrName>
                                        </p:attrNameLst>
                                      </p:cBhvr>
                                      <p:to>
                                        <p:strVal val="visible"/>
                                      </p:to>
                                    </p:set>
                                    <p:animEffect transition="in" filter="wipe(left)">
                                      <p:cBhvr>
                                        <p:cTn id="18" dur="2000"/>
                                        <p:tgtEl>
                                          <p:spTgt spid="271419"/>
                                        </p:tgtEl>
                                      </p:cBhvr>
                                    </p:animEffect>
                                  </p:childTnLst>
                                </p:cTn>
                              </p:par>
                            </p:childTnLst>
                          </p:cTn>
                        </p:par>
                        <p:par>
                          <p:cTn id="19" fill="hold" nodeType="afterGroup">
                            <p:stCondLst>
                              <p:cond delay="6000"/>
                            </p:stCondLst>
                            <p:childTnLst>
                              <p:par>
                                <p:cTn id="20" presetID="22" presetClass="entr" presetSubtype="8" fill="hold" nodeType="afterEffect">
                                  <p:stCondLst>
                                    <p:cond delay="0"/>
                                  </p:stCondLst>
                                  <p:childTnLst>
                                    <p:set>
                                      <p:cBhvr>
                                        <p:cTn id="21" dur="1" fill="hold">
                                          <p:stCondLst>
                                            <p:cond delay="0"/>
                                          </p:stCondLst>
                                        </p:cTn>
                                        <p:tgtEl>
                                          <p:spTgt spid="271416"/>
                                        </p:tgtEl>
                                        <p:attrNameLst>
                                          <p:attrName>style.visibility</p:attrName>
                                        </p:attrNameLst>
                                      </p:cBhvr>
                                      <p:to>
                                        <p:strVal val="visible"/>
                                      </p:to>
                                    </p:set>
                                    <p:animEffect transition="in" filter="wipe(left)">
                                      <p:cBhvr>
                                        <p:cTn id="22" dur="1000"/>
                                        <p:tgtEl>
                                          <p:spTgt spid="271416"/>
                                        </p:tgtEl>
                                      </p:cBhvr>
                                    </p:animEffect>
                                  </p:childTnLst>
                                </p:cTn>
                              </p:par>
                            </p:childTnLst>
                          </p:cTn>
                        </p:par>
                        <p:par>
                          <p:cTn id="23" fill="hold" nodeType="afterGroup">
                            <p:stCondLst>
                              <p:cond delay="7000"/>
                            </p:stCondLst>
                            <p:childTnLst>
                              <p:par>
                                <p:cTn id="24" presetID="49" presetClass="entr" presetSubtype="0" decel="10000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2000" fill="hold"/>
                                        <p:tgtEl>
                                          <p:spTgt spid="13"/>
                                        </p:tgtEl>
                                        <p:attrNameLst>
                                          <p:attrName>ppt_w</p:attrName>
                                        </p:attrNameLst>
                                      </p:cBhvr>
                                      <p:tavLst>
                                        <p:tav tm="0">
                                          <p:val>
                                            <p:fltVal val="0"/>
                                          </p:val>
                                        </p:tav>
                                        <p:tav tm="100000">
                                          <p:val>
                                            <p:strVal val="#ppt_w"/>
                                          </p:val>
                                        </p:tav>
                                      </p:tavLst>
                                    </p:anim>
                                    <p:anim calcmode="lin" valueType="num">
                                      <p:cBhvr>
                                        <p:cTn id="27" dur="2000" fill="hold"/>
                                        <p:tgtEl>
                                          <p:spTgt spid="13"/>
                                        </p:tgtEl>
                                        <p:attrNameLst>
                                          <p:attrName>ppt_h</p:attrName>
                                        </p:attrNameLst>
                                      </p:cBhvr>
                                      <p:tavLst>
                                        <p:tav tm="0">
                                          <p:val>
                                            <p:fltVal val="0"/>
                                          </p:val>
                                        </p:tav>
                                        <p:tav tm="100000">
                                          <p:val>
                                            <p:strVal val="#ppt_h"/>
                                          </p:val>
                                        </p:tav>
                                      </p:tavLst>
                                    </p:anim>
                                    <p:anim calcmode="lin" valueType="num">
                                      <p:cBhvr>
                                        <p:cTn id="28" dur="2000" fill="hold"/>
                                        <p:tgtEl>
                                          <p:spTgt spid="13"/>
                                        </p:tgtEl>
                                        <p:attrNameLst>
                                          <p:attrName>style.rotation</p:attrName>
                                        </p:attrNameLst>
                                      </p:cBhvr>
                                      <p:tavLst>
                                        <p:tav tm="0">
                                          <p:val>
                                            <p:fltVal val="360"/>
                                          </p:val>
                                        </p:tav>
                                        <p:tav tm="100000">
                                          <p:val>
                                            <p:fltVal val="0"/>
                                          </p:val>
                                        </p:tav>
                                      </p:tavLst>
                                    </p:anim>
                                    <p:animEffect transition="in" filter="fade">
                                      <p:cBhvr>
                                        <p:cTn id="29" dur="2000"/>
                                        <p:tgtEl>
                                          <p:spTgt spid="13"/>
                                        </p:tgtEl>
                                      </p:cBhvr>
                                    </p:animEffect>
                                  </p:childTnLst>
                                </p:cTn>
                              </p:par>
                            </p:childTnLst>
                          </p:cTn>
                        </p:par>
                        <p:par>
                          <p:cTn id="30" fill="hold" nodeType="afterGroup">
                            <p:stCondLst>
                              <p:cond delay="9000"/>
                            </p:stCondLst>
                            <p:childTnLst>
                              <p:par>
                                <p:cTn id="31" presetID="22" presetClass="entr" presetSubtype="8" fill="hold" grpId="0" nodeType="afterEffect">
                                  <p:stCondLst>
                                    <p:cond delay="0"/>
                                  </p:stCondLst>
                                  <p:childTnLst>
                                    <p:set>
                                      <p:cBhvr>
                                        <p:cTn id="32" dur="1" fill="hold">
                                          <p:stCondLst>
                                            <p:cond delay="0"/>
                                          </p:stCondLst>
                                        </p:cTn>
                                        <p:tgtEl>
                                          <p:spTgt spid="271420"/>
                                        </p:tgtEl>
                                        <p:attrNameLst>
                                          <p:attrName>style.visibility</p:attrName>
                                        </p:attrNameLst>
                                      </p:cBhvr>
                                      <p:to>
                                        <p:strVal val="visible"/>
                                      </p:to>
                                    </p:set>
                                    <p:animEffect transition="in" filter="wipe(left)">
                                      <p:cBhvr>
                                        <p:cTn id="33" dur="2000"/>
                                        <p:tgtEl>
                                          <p:spTgt spid="271420"/>
                                        </p:tgtEl>
                                      </p:cBhvr>
                                    </p:animEffect>
                                  </p:childTnLst>
                                </p:cTn>
                              </p:par>
                            </p:childTnLst>
                          </p:cTn>
                        </p:par>
                        <p:par>
                          <p:cTn id="34" fill="hold" nodeType="afterGroup">
                            <p:stCondLst>
                              <p:cond delay="11000"/>
                            </p:stCondLst>
                            <p:childTnLst>
                              <p:par>
                                <p:cTn id="35" presetID="22" presetClass="entr" presetSubtype="8" fill="hold" nodeType="afterEffect">
                                  <p:stCondLst>
                                    <p:cond delay="0"/>
                                  </p:stCondLst>
                                  <p:childTnLst>
                                    <p:set>
                                      <p:cBhvr>
                                        <p:cTn id="36" dur="1" fill="hold">
                                          <p:stCondLst>
                                            <p:cond delay="0"/>
                                          </p:stCondLst>
                                        </p:cTn>
                                        <p:tgtEl>
                                          <p:spTgt spid="271418"/>
                                        </p:tgtEl>
                                        <p:attrNameLst>
                                          <p:attrName>style.visibility</p:attrName>
                                        </p:attrNameLst>
                                      </p:cBhvr>
                                      <p:to>
                                        <p:strVal val="visible"/>
                                      </p:to>
                                    </p:set>
                                    <p:animEffect transition="in" filter="wipe(left)">
                                      <p:cBhvr>
                                        <p:cTn id="37" dur="1000"/>
                                        <p:tgtEl>
                                          <p:spTgt spid="271418"/>
                                        </p:tgtEl>
                                      </p:cBhvr>
                                    </p:animEffect>
                                  </p:childTnLst>
                                </p:cTn>
                              </p:par>
                            </p:childTnLst>
                          </p:cTn>
                        </p:par>
                        <p:par>
                          <p:cTn id="38" fill="hold" nodeType="afterGroup">
                            <p:stCondLst>
                              <p:cond delay="12000"/>
                            </p:stCondLst>
                            <p:childTnLst>
                              <p:par>
                                <p:cTn id="39" presetID="49" presetClass="entr" presetSubtype="0" decel="100000"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2000" fill="hold"/>
                                        <p:tgtEl>
                                          <p:spTgt spid="14"/>
                                        </p:tgtEl>
                                        <p:attrNameLst>
                                          <p:attrName>ppt_w</p:attrName>
                                        </p:attrNameLst>
                                      </p:cBhvr>
                                      <p:tavLst>
                                        <p:tav tm="0">
                                          <p:val>
                                            <p:fltVal val="0"/>
                                          </p:val>
                                        </p:tav>
                                        <p:tav tm="100000">
                                          <p:val>
                                            <p:strVal val="#ppt_w"/>
                                          </p:val>
                                        </p:tav>
                                      </p:tavLst>
                                    </p:anim>
                                    <p:anim calcmode="lin" valueType="num">
                                      <p:cBhvr>
                                        <p:cTn id="42" dur="2000" fill="hold"/>
                                        <p:tgtEl>
                                          <p:spTgt spid="14"/>
                                        </p:tgtEl>
                                        <p:attrNameLst>
                                          <p:attrName>ppt_h</p:attrName>
                                        </p:attrNameLst>
                                      </p:cBhvr>
                                      <p:tavLst>
                                        <p:tav tm="0">
                                          <p:val>
                                            <p:fltVal val="0"/>
                                          </p:val>
                                        </p:tav>
                                        <p:tav tm="100000">
                                          <p:val>
                                            <p:strVal val="#ppt_h"/>
                                          </p:val>
                                        </p:tav>
                                      </p:tavLst>
                                    </p:anim>
                                    <p:anim calcmode="lin" valueType="num">
                                      <p:cBhvr>
                                        <p:cTn id="43" dur="2000" fill="hold"/>
                                        <p:tgtEl>
                                          <p:spTgt spid="14"/>
                                        </p:tgtEl>
                                        <p:attrNameLst>
                                          <p:attrName>style.rotation</p:attrName>
                                        </p:attrNameLst>
                                      </p:cBhvr>
                                      <p:tavLst>
                                        <p:tav tm="0">
                                          <p:val>
                                            <p:fltVal val="360"/>
                                          </p:val>
                                        </p:tav>
                                        <p:tav tm="100000">
                                          <p:val>
                                            <p:fltVal val="0"/>
                                          </p:val>
                                        </p:tav>
                                      </p:tavLst>
                                    </p:anim>
                                    <p:animEffect transition="in" filter="fade">
                                      <p:cBhvr>
                                        <p:cTn id="44" dur="2000"/>
                                        <p:tgtEl>
                                          <p:spTgt spid="14"/>
                                        </p:tgtEl>
                                      </p:cBhvr>
                                    </p:animEffect>
                                  </p:childTnLst>
                                </p:cTn>
                              </p:par>
                            </p:childTnLst>
                          </p:cTn>
                        </p:par>
                        <p:par>
                          <p:cTn id="45" fill="hold" nodeType="afterGroup">
                            <p:stCondLst>
                              <p:cond delay="14000"/>
                            </p:stCondLst>
                            <p:childTnLst>
                              <p:par>
                                <p:cTn id="46" presetID="22" presetClass="entr" presetSubtype="8" fill="hold" grpId="0" nodeType="afterEffect">
                                  <p:stCondLst>
                                    <p:cond delay="0"/>
                                  </p:stCondLst>
                                  <p:childTnLst>
                                    <p:set>
                                      <p:cBhvr>
                                        <p:cTn id="47" dur="1" fill="hold">
                                          <p:stCondLst>
                                            <p:cond delay="0"/>
                                          </p:stCondLst>
                                        </p:cTn>
                                        <p:tgtEl>
                                          <p:spTgt spid="271421"/>
                                        </p:tgtEl>
                                        <p:attrNameLst>
                                          <p:attrName>style.visibility</p:attrName>
                                        </p:attrNameLst>
                                      </p:cBhvr>
                                      <p:to>
                                        <p:strVal val="visible"/>
                                      </p:to>
                                    </p:set>
                                    <p:animEffect transition="in" filter="wipe(left)">
                                      <p:cBhvr>
                                        <p:cTn id="48" dur="2000"/>
                                        <p:tgtEl>
                                          <p:spTgt spid="271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419" grpId="0"/>
      <p:bldP spid="271420" grpId="0"/>
      <p:bldP spid="271421" grpId="0"/>
      <p:bldP spid="271422" grpId="0" animBg="1"/>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PhAnim="0">
  <p:cSld name="">
    <p:spTree>
      <p:nvGrpSpPr>
        <p:cNvPr id="1" name=""/>
        <p:cNvGrpSpPr/>
        <p:nvPr/>
      </p:nvGrpSpPr>
      <p:grpSpPr>
        <a:xfrm>
          <a:off x="0" y="0"/>
          <a:ext cx="0" cy="0"/>
        </a:xfrm>
      </p:grpSpPr>
      <p:sp>
        <p:nvSpPr>
          <p:cNvPr id="17" name="Freeform 28"/>
          <p:cNvSpPr/>
          <p:nvPr/>
        </p:nvSpPr>
        <p:spPr bwMode="auto">
          <a:xfrm>
            <a:off x="3014256" y="1988725"/>
            <a:ext cx="1209942" cy="881026"/>
          </a:xfrm>
          <a:custGeom>
            <a:gdLst>
              <a:gd name="T0" fmla="*/ 494 w 1236"/>
              <a:gd name="T1" fmla="*/ 798 h 900"/>
              <a:gd name="T2" fmla="*/ 430 w 1236"/>
              <a:gd name="T3" fmla="*/ 762 h 900"/>
              <a:gd name="T4" fmla="*/ 278 w 1236"/>
              <a:gd name="T5" fmla="*/ 748 h 900"/>
              <a:gd name="T6" fmla="*/ 176 w 1236"/>
              <a:gd name="T7" fmla="*/ 704 h 900"/>
              <a:gd name="T8" fmla="*/ 148 w 1236"/>
              <a:gd name="T9" fmla="*/ 670 h 900"/>
              <a:gd name="T10" fmla="*/ 70 w 1236"/>
              <a:gd name="T11" fmla="*/ 640 h 900"/>
              <a:gd name="T12" fmla="*/ 24 w 1236"/>
              <a:gd name="T13" fmla="*/ 596 h 900"/>
              <a:gd name="T14" fmla="*/ 0 w 1236"/>
              <a:gd name="T15" fmla="*/ 412 h 900"/>
              <a:gd name="T16" fmla="*/ 16 w 1236"/>
              <a:gd name="T17" fmla="*/ 340 h 900"/>
              <a:gd name="T18" fmla="*/ 26 w 1236"/>
              <a:gd name="T19" fmla="*/ 328 h 900"/>
              <a:gd name="T20" fmla="*/ 52 w 1236"/>
              <a:gd name="T21" fmla="*/ 314 h 900"/>
              <a:gd name="T22" fmla="*/ 98 w 1236"/>
              <a:gd name="T23" fmla="*/ 336 h 900"/>
              <a:gd name="T24" fmla="*/ 150 w 1236"/>
              <a:gd name="T25" fmla="*/ 336 h 900"/>
              <a:gd name="T26" fmla="*/ 138 w 1236"/>
              <a:gd name="T27" fmla="*/ 274 h 900"/>
              <a:gd name="T28" fmla="*/ 168 w 1236"/>
              <a:gd name="T29" fmla="*/ 236 h 900"/>
              <a:gd name="T30" fmla="*/ 186 w 1236"/>
              <a:gd name="T31" fmla="*/ 192 h 900"/>
              <a:gd name="T32" fmla="*/ 152 w 1236"/>
              <a:gd name="T33" fmla="*/ 150 h 900"/>
              <a:gd name="T34" fmla="*/ 120 w 1236"/>
              <a:gd name="T35" fmla="*/ 120 h 900"/>
              <a:gd name="T36" fmla="*/ 118 w 1236"/>
              <a:gd name="T37" fmla="*/ 92 h 900"/>
              <a:gd name="T38" fmla="*/ 104 w 1236"/>
              <a:gd name="T39" fmla="*/ 58 h 900"/>
              <a:gd name="T40" fmla="*/ 234 w 1236"/>
              <a:gd name="T41" fmla="*/ 42 h 900"/>
              <a:gd name="T42" fmla="*/ 340 w 1236"/>
              <a:gd name="T43" fmla="*/ 4 h 900"/>
              <a:gd name="T44" fmla="*/ 430 w 1236"/>
              <a:gd name="T45" fmla="*/ 8 h 900"/>
              <a:gd name="T46" fmla="*/ 526 w 1236"/>
              <a:gd name="T47" fmla="*/ 22 h 900"/>
              <a:gd name="T48" fmla="*/ 654 w 1236"/>
              <a:gd name="T49" fmla="*/ 114 h 900"/>
              <a:gd name="T50" fmla="*/ 720 w 1236"/>
              <a:gd name="T51" fmla="*/ 110 h 900"/>
              <a:gd name="T52" fmla="*/ 720 w 1236"/>
              <a:gd name="T53" fmla="*/ 56 h 900"/>
              <a:gd name="T54" fmla="*/ 792 w 1236"/>
              <a:gd name="T55" fmla="*/ 72 h 900"/>
              <a:gd name="T56" fmla="*/ 930 w 1236"/>
              <a:gd name="T57" fmla="*/ 128 h 900"/>
              <a:gd name="T58" fmla="*/ 952 w 1236"/>
              <a:gd name="T59" fmla="*/ 142 h 900"/>
              <a:gd name="T60" fmla="*/ 1088 w 1236"/>
              <a:gd name="T61" fmla="*/ 224 h 900"/>
              <a:gd name="T62" fmla="*/ 1174 w 1236"/>
              <a:gd name="T63" fmla="*/ 250 h 900"/>
              <a:gd name="T64" fmla="*/ 1216 w 1236"/>
              <a:gd name="T65" fmla="*/ 368 h 900"/>
              <a:gd name="T66" fmla="*/ 1236 w 1236"/>
              <a:gd name="T67" fmla="*/ 452 h 900"/>
              <a:gd name="T68" fmla="*/ 1184 w 1236"/>
              <a:gd name="T69" fmla="*/ 496 h 900"/>
              <a:gd name="T70" fmla="*/ 1120 w 1236"/>
              <a:gd name="T71" fmla="*/ 584 h 900"/>
              <a:gd name="T72" fmla="*/ 1144 w 1236"/>
              <a:gd name="T73" fmla="*/ 626 h 900"/>
              <a:gd name="T74" fmla="*/ 1086 w 1236"/>
              <a:gd name="T75" fmla="*/ 606 h 900"/>
              <a:gd name="T76" fmla="*/ 1030 w 1236"/>
              <a:gd name="T77" fmla="*/ 642 h 900"/>
              <a:gd name="T78" fmla="*/ 1064 w 1236"/>
              <a:gd name="T79" fmla="*/ 694 h 900"/>
              <a:gd name="T80" fmla="*/ 1076 w 1236"/>
              <a:gd name="T81" fmla="*/ 792 h 900"/>
              <a:gd name="T82" fmla="*/ 1034 w 1236"/>
              <a:gd name="T83" fmla="*/ 804 h 900"/>
              <a:gd name="T84" fmla="*/ 996 w 1236"/>
              <a:gd name="T85" fmla="*/ 806 h 900"/>
              <a:gd name="T86" fmla="*/ 956 w 1236"/>
              <a:gd name="T87" fmla="*/ 788 h 900"/>
              <a:gd name="T88" fmla="*/ 920 w 1236"/>
              <a:gd name="T89" fmla="*/ 800 h 900"/>
              <a:gd name="T90" fmla="*/ 878 w 1236"/>
              <a:gd name="T91" fmla="*/ 780 h 900"/>
              <a:gd name="T92" fmla="*/ 828 w 1236"/>
              <a:gd name="T93" fmla="*/ 698 h 900"/>
              <a:gd name="T94" fmla="*/ 778 w 1236"/>
              <a:gd name="T95" fmla="*/ 654 h 900"/>
              <a:gd name="T96" fmla="*/ 700 w 1236"/>
              <a:gd name="T97" fmla="*/ 662 h 900"/>
              <a:gd name="T98" fmla="*/ 722 w 1236"/>
              <a:gd name="T99" fmla="*/ 746 h 900"/>
              <a:gd name="T100" fmla="*/ 694 w 1236"/>
              <a:gd name="T101" fmla="*/ 796 h 900"/>
              <a:gd name="T102" fmla="*/ 664 w 1236"/>
              <a:gd name="T103" fmla="*/ 862 h 900"/>
              <a:gd name="T104" fmla="*/ 634 w 1236"/>
              <a:gd name="T105" fmla="*/ 886 h 900"/>
              <a:gd name="T106" fmla="*/ 604 w 1236"/>
              <a:gd name="T107" fmla="*/ 884 h 900"/>
              <a:gd name="T108" fmla="*/ 568 w 1236"/>
              <a:gd name="T109" fmla="*/ 880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36" h="900">
                <a:moveTo>
                  <a:pt x="552" y="900"/>
                </a:moveTo>
                <a:lnTo>
                  <a:pt x="552" y="900"/>
                </a:lnTo>
                <a:lnTo>
                  <a:pt x="522" y="874"/>
                </a:lnTo>
                <a:lnTo>
                  <a:pt x="510" y="834"/>
                </a:lnTo>
                <a:lnTo>
                  <a:pt x="494" y="798"/>
                </a:lnTo>
                <a:lnTo>
                  <a:pt x="486" y="790"/>
                </a:lnTo>
                <a:lnTo>
                  <a:pt x="478" y="782"/>
                </a:lnTo>
                <a:lnTo>
                  <a:pt x="460" y="772"/>
                </a:lnTo>
                <a:lnTo>
                  <a:pt x="444" y="766"/>
                </a:lnTo>
                <a:lnTo>
                  <a:pt x="430" y="762"/>
                </a:lnTo>
                <a:lnTo>
                  <a:pt x="322" y="764"/>
                </a:lnTo>
                <a:lnTo>
                  <a:pt x="310" y="762"/>
                </a:lnTo>
                <a:lnTo>
                  <a:pt x="298" y="758"/>
                </a:lnTo>
                <a:lnTo>
                  <a:pt x="278" y="748"/>
                </a:lnTo>
                <a:lnTo>
                  <a:pt x="262" y="736"/>
                </a:lnTo>
                <a:lnTo>
                  <a:pt x="248" y="724"/>
                </a:lnTo>
                <a:lnTo>
                  <a:pt x="220" y="720"/>
                </a:lnTo>
                <a:lnTo>
                  <a:pt x="198" y="712"/>
                </a:lnTo>
                <a:lnTo>
                  <a:pt x="176" y="704"/>
                </a:lnTo>
                <a:lnTo>
                  <a:pt x="158" y="692"/>
                </a:lnTo>
                <a:lnTo>
                  <a:pt x="156" y="686"/>
                </a:lnTo>
                <a:lnTo>
                  <a:pt x="154" y="680"/>
                </a:lnTo>
                <a:lnTo>
                  <a:pt x="148" y="670"/>
                </a:lnTo>
                <a:lnTo>
                  <a:pt x="138" y="662"/>
                </a:lnTo>
                <a:lnTo>
                  <a:pt x="118" y="658"/>
                </a:lnTo>
                <a:lnTo>
                  <a:pt x="100" y="654"/>
                </a:lnTo>
                <a:lnTo>
                  <a:pt x="84" y="648"/>
                </a:lnTo>
                <a:lnTo>
                  <a:pt x="70" y="640"/>
                </a:lnTo>
                <a:lnTo>
                  <a:pt x="62" y="638"/>
                </a:lnTo>
                <a:lnTo>
                  <a:pt x="54" y="634"/>
                </a:lnTo>
                <a:lnTo>
                  <a:pt x="42" y="624"/>
                </a:lnTo>
                <a:lnTo>
                  <a:pt x="32" y="610"/>
                </a:lnTo>
                <a:lnTo>
                  <a:pt x="24" y="596"/>
                </a:lnTo>
                <a:lnTo>
                  <a:pt x="18" y="580"/>
                </a:lnTo>
                <a:lnTo>
                  <a:pt x="12" y="566"/>
                </a:lnTo>
                <a:lnTo>
                  <a:pt x="6" y="542"/>
                </a:lnTo>
                <a:lnTo>
                  <a:pt x="0" y="412"/>
                </a:lnTo>
                <a:lnTo>
                  <a:pt x="14" y="388"/>
                </a:lnTo>
                <a:lnTo>
                  <a:pt x="18" y="376"/>
                </a:lnTo>
                <a:lnTo>
                  <a:pt x="22" y="366"/>
                </a:lnTo>
                <a:lnTo>
                  <a:pt x="20" y="352"/>
                </a:lnTo>
                <a:lnTo>
                  <a:pt x="16" y="340"/>
                </a:lnTo>
                <a:lnTo>
                  <a:pt x="12" y="332"/>
                </a:lnTo>
                <a:lnTo>
                  <a:pt x="10" y="328"/>
                </a:lnTo>
                <a:lnTo>
                  <a:pt x="22" y="326"/>
                </a:lnTo>
                <a:lnTo>
                  <a:pt x="26" y="328"/>
                </a:lnTo>
                <a:lnTo>
                  <a:pt x="32" y="330"/>
                </a:lnTo>
                <a:lnTo>
                  <a:pt x="42" y="330"/>
                </a:lnTo>
                <a:lnTo>
                  <a:pt x="50" y="320"/>
                </a:lnTo>
                <a:lnTo>
                  <a:pt x="52" y="314"/>
                </a:lnTo>
                <a:lnTo>
                  <a:pt x="60" y="312"/>
                </a:lnTo>
                <a:lnTo>
                  <a:pt x="66" y="312"/>
                </a:lnTo>
                <a:lnTo>
                  <a:pt x="72" y="316"/>
                </a:lnTo>
                <a:lnTo>
                  <a:pt x="78" y="320"/>
                </a:lnTo>
                <a:lnTo>
                  <a:pt x="90" y="330"/>
                </a:lnTo>
                <a:lnTo>
                  <a:pt x="98" y="336"/>
                </a:lnTo>
                <a:lnTo>
                  <a:pt x="108" y="342"/>
                </a:lnTo>
                <a:lnTo>
                  <a:pt x="128" y="342"/>
                </a:lnTo>
                <a:lnTo>
                  <a:pt x="140" y="340"/>
                </a:lnTo>
                <a:lnTo>
                  <a:pt x="150" y="336"/>
                </a:lnTo>
                <a:lnTo>
                  <a:pt x="158" y="326"/>
                </a:lnTo>
                <a:lnTo>
                  <a:pt x="158" y="300"/>
                </a:lnTo>
                <a:lnTo>
                  <a:pt x="148" y="286"/>
                </a:lnTo>
                <a:lnTo>
                  <a:pt x="138" y="274"/>
                </a:lnTo>
                <a:lnTo>
                  <a:pt x="136" y="270"/>
                </a:lnTo>
                <a:lnTo>
                  <a:pt x="136" y="264"/>
                </a:lnTo>
                <a:lnTo>
                  <a:pt x="136" y="258"/>
                </a:lnTo>
                <a:lnTo>
                  <a:pt x="140" y="252"/>
                </a:lnTo>
                <a:lnTo>
                  <a:pt x="168" y="236"/>
                </a:lnTo>
                <a:lnTo>
                  <a:pt x="180" y="224"/>
                </a:lnTo>
                <a:lnTo>
                  <a:pt x="184" y="212"/>
                </a:lnTo>
                <a:lnTo>
                  <a:pt x="188" y="200"/>
                </a:lnTo>
                <a:lnTo>
                  <a:pt x="186" y="192"/>
                </a:lnTo>
                <a:lnTo>
                  <a:pt x="184" y="184"/>
                </a:lnTo>
                <a:lnTo>
                  <a:pt x="178" y="178"/>
                </a:lnTo>
                <a:lnTo>
                  <a:pt x="172" y="174"/>
                </a:lnTo>
                <a:lnTo>
                  <a:pt x="160" y="164"/>
                </a:lnTo>
                <a:lnTo>
                  <a:pt x="152" y="150"/>
                </a:lnTo>
                <a:lnTo>
                  <a:pt x="142" y="138"/>
                </a:lnTo>
                <a:lnTo>
                  <a:pt x="132" y="128"/>
                </a:lnTo>
                <a:lnTo>
                  <a:pt x="126" y="126"/>
                </a:lnTo>
                <a:lnTo>
                  <a:pt x="122" y="126"/>
                </a:lnTo>
                <a:lnTo>
                  <a:pt x="120" y="120"/>
                </a:lnTo>
                <a:lnTo>
                  <a:pt x="116" y="114"/>
                </a:lnTo>
                <a:lnTo>
                  <a:pt x="114" y="110"/>
                </a:lnTo>
                <a:lnTo>
                  <a:pt x="114" y="104"/>
                </a:lnTo>
                <a:lnTo>
                  <a:pt x="118" y="98"/>
                </a:lnTo>
                <a:lnTo>
                  <a:pt x="118" y="92"/>
                </a:lnTo>
                <a:lnTo>
                  <a:pt x="118" y="86"/>
                </a:lnTo>
                <a:lnTo>
                  <a:pt x="116" y="80"/>
                </a:lnTo>
                <a:lnTo>
                  <a:pt x="110" y="70"/>
                </a:lnTo>
                <a:lnTo>
                  <a:pt x="104" y="66"/>
                </a:lnTo>
                <a:lnTo>
                  <a:pt x="104" y="58"/>
                </a:lnTo>
                <a:lnTo>
                  <a:pt x="120" y="56"/>
                </a:lnTo>
                <a:lnTo>
                  <a:pt x="138" y="52"/>
                </a:lnTo>
                <a:lnTo>
                  <a:pt x="176" y="50"/>
                </a:lnTo>
                <a:lnTo>
                  <a:pt x="214" y="46"/>
                </a:lnTo>
                <a:lnTo>
                  <a:pt x="234" y="42"/>
                </a:lnTo>
                <a:lnTo>
                  <a:pt x="252" y="38"/>
                </a:lnTo>
                <a:lnTo>
                  <a:pt x="280" y="24"/>
                </a:lnTo>
                <a:lnTo>
                  <a:pt x="310" y="12"/>
                </a:lnTo>
                <a:lnTo>
                  <a:pt x="324" y="6"/>
                </a:lnTo>
                <a:lnTo>
                  <a:pt x="340" y="4"/>
                </a:lnTo>
                <a:lnTo>
                  <a:pt x="358" y="0"/>
                </a:lnTo>
                <a:lnTo>
                  <a:pt x="378" y="0"/>
                </a:lnTo>
                <a:lnTo>
                  <a:pt x="400" y="10"/>
                </a:lnTo>
                <a:lnTo>
                  <a:pt x="430" y="8"/>
                </a:lnTo>
                <a:lnTo>
                  <a:pt x="462" y="10"/>
                </a:lnTo>
                <a:lnTo>
                  <a:pt x="478" y="10"/>
                </a:lnTo>
                <a:lnTo>
                  <a:pt x="494" y="12"/>
                </a:lnTo>
                <a:lnTo>
                  <a:pt x="510" y="16"/>
                </a:lnTo>
                <a:lnTo>
                  <a:pt x="526" y="22"/>
                </a:lnTo>
                <a:lnTo>
                  <a:pt x="604" y="72"/>
                </a:lnTo>
                <a:lnTo>
                  <a:pt x="612" y="84"/>
                </a:lnTo>
                <a:lnTo>
                  <a:pt x="638" y="104"/>
                </a:lnTo>
                <a:lnTo>
                  <a:pt x="654" y="114"/>
                </a:lnTo>
                <a:lnTo>
                  <a:pt x="676" y="122"/>
                </a:lnTo>
                <a:lnTo>
                  <a:pt x="706" y="122"/>
                </a:lnTo>
                <a:lnTo>
                  <a:pt x="720" y="110"/>
                </a:lnTo>
                <a:lnTo>
                  <a:pt x="722" y="94"/>
                </a:lnTo>
                <a:lnTo>
                  <a:pt x="720" y="80"/>
                </a:lnTo>
                <a:lnTo>
                  <a:pt x="718" y="68"/>
                </a:lnTo>
                <a:lnTo>
                  <a:pt x="716" y="58"/>
                </a:lnTo>
                <a:lnTo>
                  <a:pt x="720" y="56"/>
                </a:lnTo>
                <a:lnTo>
                  <a:pt x="724" y="54"/>
                </a:lnTo>
                <a:lnTo>
                  <a:pt x="736" y="52"/>
                </a:lnTo>
                <a:lnTo>
                  <a:pt x="762" y="52"/>
                </a:lnTo>
                <a:lnTo>
                  <a:pt x="792" y="72"/>
                </a:lnTo>
                <a:lnTo>
                  <a:pt x="822" y="80"/>
                </a:lnTo>
                <a:lnTo>
                  <a:pt x="858" y="84"/>
                </a:lnTo>
                <a:lnTo>
                  <a:pt x="898" y="104"/>
                </a:lnTo>
                <a:lnTo>
                  <a:pt x="930" y="128"/>
                </a:lnTo>
                <a:lnTo>
                  <a:pt x="930" y="132"/>
                </a:lnTo>
                <a:lnTo>
                  <a:pt x="940" y="140"/>
                </a:lnTo>
                <a:lnTo>
                  <a:pt x="952" y="142"/>
                </a:lnTo>
                <a:lnTo>
                  <a:pt x="964" y="140"/>
                </a:lnTo>
                <a:lnTo>
                  <a:pt x="992" y="136"/>
                </a:lnTo>
                <a:lnTo>
                  <a:pt x="1032" y="184"/>
                </a:lnTo>
                <a:lnTo>
                  <a:pt x="1088" y="224"/>
                </a:lnTo>
                <a:lnTo>
                  <a:pt x="1116" y="238"/>
                </a:lnTo>
                <a:lnTo>
                  <a:pt x="1166" y="238"/>
                </a:lnTo>
                <a:lnTo>
                  <a:pt x="1174" y="250"/>
                </a:lnTo>
                <a:lnTo>
                  <a:pt x="1182" y="272"/>
                </a:lnTo>
                <a:lnTo>
                  <a:pt x="1188" y="294"/>
                </a:lnTo>
                <a:lnTo>
                  <a:pt x="1194" y="316"/>
                </a:lnTo>
                <a:lnTo>
                  <a:pt x="1216" y="368"/>
                </a:lnTo>
                <a:lnTo>
                  <a:pt x="1220" y="412"/>
                </a:lnTo>
                <a:lnTo>
                  <a:pt x="1228" y="422"/>
                </a:lnTo>
                <a:lnTo>
                  <a:pt x="1234" y="436"/>
                </a:lnTo>
                <a:lnTo>
                  <a:pt x="1236" y="444"/>
                </a:lnTo>
                <a:lnTo>
                  <a:pt x="1236" y="452"/>
                </a:lnTo>
                <a:lnTo>
                  <a:pt x="1232" y="458"/>
                </a:lnTo>
                <a:lnTo>
                  <a:pt x="1226" y="466"/>
                </a:lnTo>
                <a:lnTo>
                  <a:pt x="1200" y="482"/>
                </a:lnTo>
                <a:lnTo>
                  <a:pt x="1192" y="488"/>
                </a:lnTo>
                <a:lnTo>
                  <a:pt x="1184" y="496"/>
                </a:lnTo>
                <a:lnTo>
                  <a:pt x="1172" y="514"/>
                </a:lnTo>
                <a:lnTo>
                  <a:pt x="1156" y="542"/>
                </a:lnTo>
                <a:lnTo>
                  <a:pt x="1120" y="568"/>
                </a:lnTo>
                <a:lnTo>
                  <a:pt x="1120" y="584"/>
                </a:lnTo>
                <a:lnTo>
                  <a:pt x="1154" y="614"/>
                </a:lnTo>
                <a:lnTo>
                  <a:pt x="1152" y="620"/>
                </a:lnTo>
                <a:lnTo>
                  <a:pt x="1148" y="624"/>
                </a:lnTo>
                <a:lnTo>
                  <a:pt x="1144" y="626"/>
                </a:lnTo>
                <a:lnTo>
                  <a:pt x="1138" y="628"/>
                </a:lnTo>
                <a:lnTo>
                  <a:pt x="1128" y="628"/>
                </a:lnTo>
                <a:lnTo>
                  <a:pt x="1120" y="628"/>
                </a:lnTo>
                <a:lnTo>
                  <a:pt x="1086" y="606"/>
                </a:lnTo>
                <a:lnTo>
                  <a:pt x="1052" y="604"/>
                </a:lnTo>
                <a:lnTo>
                  <a:pt x="1038" y="606"/>
                </a:lnTo>
                <a:lnTo>
                  <a:pt x="1030" y="608"/>
                </a:lnTo>
                <a:lnTo>
                  <a:pt x="1030" y="632"/>
                </a:lnTo>
                <a:lnTo>
                  <a:pt x="1030" y="642"/>
                </a:lnTo>
                <a:lnTo>
                  <a:pt x="1032" y="652"/>
                </a:lnTo>
                <a:lnTo>
                  <a:pt x="1036" y="662"/>
                </a:lnTo>
                <a:lnTo>
                  <a:pt x="1042" y="672"/>
                </a:lnTo>
                <a:lnTo>
                  <a:pt x="1052" y="682"/>
                </a:lnTo>
                <a:lnTo>
                  <a:pt x="1064" y="694"/>
                </a:lnTo>
                <a:lnTo>
                  <a:pt x="1064" y="730"/>
                </a:lnTo>
                <a:lnTo>
                  <a:pt x="1080" y="780"/>
                </a:lnTo>
                <a:lnTo>
                  <a:pt x="1078" y="788"/>
                </a:lnTo>
                <a:lnTo>
                  <a:pt x="1076" y="792"/>
                </a:lnTo>
                <a:lnTo>
                  <a:pt x="1074" y="796"/>
                </a:lnTo>
                <a:lnTo>
                  <a:pt x="1068" y="798"/>
                </a:lnTo>
                <a:lnTo>
                  <a:pt x="1058" y="800"/>
                </a:lnTo>
                <a:lnTo>
                  <a:pt x="1046" y="800"/>
                </a:lnTo>
                <a:lnTo>
                  <a:pt x="1034" y="804"/>
                </a:lnTo>
                <a:lnTo>
                  <a:pt x="1028" y="808"/>
                </a:lnTo>
                <a:lnTo>
                  <a:pt x="1014" y="818"/>
                </a:lnTo>
                <a:lnTo>
                  <a:pt x="1004" y="818"/>
                </a:lnTo>
                <a:lnTo>
                  <a:pt x="996" y="806"/>
                </a:lnTo>
                <a:lnTo>
                  <a:pt x="968" y="804"/>
                </a:lnTo>
                <a:lnTo>
                  <a:pt x="968" y="798"/>
                </a:lnTo>
                <a:lnTo>
                  <a:pt x="964" y="794"/>
                </a:lnTo>
                <a:lnTo>
                  <a:pt x="956" y="788"/>
                </a:lnTo>
                <a:lnTo>
                  <a:pt x="936" y="786"/>
                </a:lnTo>
                <a:lnTo>
                  <a:pt x="934" y="792"/>
                </a:lnTo>
                <a:lnTo>
                  <a:pt x="926" y="796"/>
                </a:lnTo>
                <a:lnTo>
                  <a:pt x="920" y="800"/>
                </a:lnTo>
                <a:lnTo>
                  <a:pt x="914" y="800"/>
                </a:lnTo>
                <a:lnTo>
                  <a:pt x="908" y="786"/>
                </a:lnTo>
                <a:lnTo>
                  <a:pt x="878" y="780"/>
                </a:lnTo>
                <a:lnTo>
                  <a:pt x="836" y="732"/>
                </a:lnTo>
                <a:lnTo>
                  <a:pt x="830" y="722"/>
                </a:lnTo>
                <a:lnTo>
                  <a:pt x="830" y="710"/>
                </a:lnTo>
                <a:lnTo>
                  <a:pt x="828" y="698"/>
                </a:lnTo>
                <a:lnTo>
                  <a:pt x="824" y="690"/>
                </a:lnTo>
                <a:lnTo>
                  <a:pt x="820" y="682"/>
                </a:lnTo>
                <a:lnTo>
                  <a:pt x="808" y="670"/>
                </a:lnTo>
                <a:lnTo>
                  <a:pt x="796" y="658"/>
                </a:lnTo>
                <a:lnTo>
                  <a:pt x="778" y="654"/>
                </a:lnTo>
                <a:lnTo>
                  <a:pt x="758" y="652"/>
                </a:lnTo>
                <a:lnTo>
                  <a:pt x="724" y="654"/>
                </a:lnTo>
                <a:lnTo>
                  <a:pt x="706" y="656"/>
                </a:lnTo>
                <a:lnTo>
                  <a:pt x="702" y="660"/>
                </a:lnTo>
                <a:lnTo>
                  <a:pt x="700" y="662"/>
                </a:lnTo>
                <a:lnTo>
                  <a:pt x="698" y="674"/>
                </a:lnTo>
                <a:lnTo>
                  <a:pt x="698" y="694"/>
                </a:lnTo>
                <a:lnTo>
                  <a:pt x="722" y="726"/>
                </a:lnTo>
                <a:lnTo>
                  <a:pt x="722" y="746"/>
                </a:lnTo>
                <a:lnTo>
                  <a:pt x="712" y="758"/>
                </a:lnTo>
                <a:lnTo>
                  <a:pt x="700" y="772"/>
                </a:lnTo>
                <a:lnTo>
                  <a:pt x="696" y="778"/>
                </a:lnTo>
                <a:lnTo>
                  <a:pt x="694" y="786"/>
                </a:lnTo>
                <a:lnTo>
                  <a:pt x="694" y="796"/>
                </a:lnTo>
                <a:lnTo>
                  <a:pt x="698" y="804"/>
                </a:lnTo>
                <a:lnTo>
                  <a:pt x="698" y="810"/>
                </a:lnTo>
                <a:lnTo>
                  <a:pt x="694" y="818"/>
                </a:lnTo>
                <a:lnTo>
                  <a:pt x="684" y="834"/>
                </a:lnTo>
                <a:lnTo>
                  <a:pt x="664" y="862"/>
                </a:lnTo>
                <a:lnTo>
                  <a:pt x="658" y="870"/>
                </a:lnTo>
                <a:lnTo>
                  <a:pt x="652" y="878"/>
                </a:lnTo>
                <a:lnTo>
                  <a:pt x="644" y="882"/>
                </a:lnTo>
                <a:lnTo>
                  <a:pt x="634" y="886"/>
                </a:lnTo>
                <a:lnTo>
                  <a:pt x="624" y="898"/>
                </a:lnTo>
                <a:lnTo>
                  <a:pt x="618" y="896"/>
                </a:lnTo>
                <a:lnTo>
                  <a:pt x="612" y="896"/>
                </a:lnTo>
                <a:lnTo>
                  <a:pt x="608" y="890"/>
                </a:lnTo>
                <a:lnTo>
                  <a:pt x="604" y="884"/>
                </a:lnTo>
                <a:lnTo>
                  <a:pt x="604" y="880"/>
                </a:lnTo>
                <a:lnTo>
                  <a:pt x="598" y="878"/>
                </a:lnTo>
                <a:lnTo>
                  <a:pt x="594" y="876"/>
                </a:lnTo>
                <a:lnTo>
                  <a:pt x="582" y="876"/>
                </a:lnTo>
                <a:lnTo>
                  <a:pt x="568" y="880"/>
                </a:lnTo>
                <a:lnTo>
                  <a:pt x="560" y="892"/>
                </a:lnTo>
                <a:lnTo>
                  <a:pt x="556" y="896"/>
                </a:lnTo>
                <a:lnTo>
                  <a:pt x="552" y="900"/>
                </a:lnTo>
                <a:close/>
              </a:path>
            </a:pathLst>
          </a:custGeom>
          <a:solidFill>
            <a:srgbClr val="C00000"/>
          </a:solid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nvGrpSpPr>
          <p:cNvPr id="18" name="组合 17"/>
          <p:cNvGrpSpPr/>
          <p:nvPr/>
        </p:nvGrpSpPr>
        <p:grpSpPr>
          <a:xfrm>
            <a:off x="1734811" y="362744"/>
            <a:ext cx="4896544" cy="4052718"/>
            <a:chOff x="790386" y="1099603"/>
            <a:chExt cx="4896544" cy="4052718"/>
          </a:xfrm>
          <a:solidFill>
            <a:sysClr val="window" lastClr="FFFFFF">
              <a:lumMod val="50000"/>
            </a:sysClr>
          </a:solidFill>
        </p:grpSpPr>
        <p:sp>
          <p:nvSpPr>
            <p:cNvPr id="19" name="Freeform 7"/>
            <p:cNvSpPr/>
            <p:nvPr/>
          </p:nvSpPr>
          <p:spPr bwMode="auto">
            <a:xfrm>
              <a:off x="3832861" y="4935001"/>
              <a:ext cx="260392" cy="217320"/>
            </a:xfrm>
            <a:custGeom>
              <a:gdLst>
                <a:gd name="T0" fmla="*/ 88 w 266"/>
                <a:gd name="T1" fmla="*/ 222 h 222"/>
                <a:gd name="T2" fmla="*/ 88 w 266"/>
                <a:gd name="T3" fmla="*/ 222 h 222"/>
                <a:gd name="T4" fmla="*/ 62 w 266"/>
                <a:gd name="T5" fmla="*/ 212 h 222"/>
                <a:gd name="T6" fmla="*/ 40 w 266"/>
                <a:gd name="T7" fmla="*/ 206 h 222"/>
                <a:gd name="T8" fmla="*/ 20 w 266"/>
                <a:gd name="T9" fmla="*/ 196 h 222"/>
                <a:gd name="T10" fmla="*/ 12 w 266"/>
                <a:gd name="T11" fmla="*/ 190 h 222"/>
                <a:gd name="T12" fmla="*/ 6 w 266"/>
                <a:gd name="T13" fmla="*/ 184 h 222"/>
                <a:gd name="T14" fmla="*/ 6 w 266"/>
                <a:gd name="T15" fmla="*/ 184 h 222"/>
                <a:gd name="T16" fmla="*/ 2 w 266"/>
                <a:gd name="T17" fmla="*/ 160 h 222"/>
                <a:gd name="T18" fmla="*/ 0 w 266"/>
                <a:gd name="T19" fmla="*/ 132 h 222"/>
                <a:gd name="T20" fmla="*/ 2 w 266"/>
                <a:gd name="T21" fmla="*/ 108 h 222"/>
                <a:gd name="T22" fmla="*/ 4 w 266"/>
                <a:gd name="T23" fmla="*/ 98 h 222"/>
                <a:gd name="T24" fmla="*/ 8 w 266"/>
                <a:gd name="T25" fmla="*/ 88 h 222"/>
                <a:gd name="T26" fmla="*/ 8 w 266"/>
                <a:gd name="T27" fmla="*/ 88 h 222"/>
                <a:gd name="T28" fmla="*/ 26 w 266"/>
                <a:gd name="T29" fmla="*/ 82 h 222"/>
                <a:gd name="T30" fmla="*/ 36 w 266"/>
                <a:gd name="T31" fmla="*/ 78 h 222"/>
                <a:gd name="T32" fmla="*/ 44 w 266"/>
                <a:gd name="T33" fmla="*/ 74 h 222"/>
                <a:gd name="T34" fmla="*/ 44 w 266"/>
                <a:gd name="T35" fmla="*/ 74 h 222"/>
                <a:gd name="T36" fmla="*/ 46 w 266"/>
                <a:gd name="T37" fmla="*/ 36 h 222"/>
                <a:gd name="T38" fmla="*/ 46 w 266"/>
                <a:gd name="T39" fmla="*/ 36 h 222"/>
                <a:gd name="T40" fmla="*/ 52 w 266"/>
                <a:gd name="T41" fmla="*/ 32 h 222"/>
                <a:gd name="T42" fmla="*/ 56 w 266"/>
                <a:gd name="T43" fmla="*/ 30 h 222"/>
                <a:gd name="T44" fmla="*/ 66 w 266"/>
                <a:gd name="T45" fmla="*/ 32 h 222"/>
                <a:gd name="T46" fmla="*/ 76 w 266"/>
                <a:gd name="T47" fmla="*/ 34 h 222"/>
                <a:gd name="T48" fmla="*/ 84 w 266"/>
                <a:gd name="T49" fmla="*/ 34 h 222"/>
                <a:gd name="T50" fmla="*/ 90 w 266"/>
                <a:gd name="T51" fmla="*/ 34 h 222"/>
                <a:gd name="T52" fmla="*/ 90 w 266"/>
                <a:gd name="T53" fmla="*/ 34 h 222"/>
                <a:gd name="T54" fmla="*/ 142 w 266"/>
                <a:gd name="T55" fmla="*/ 6 h 222"/>
                <a:gd name="T56" fmla="*/ 142 w 266"/>
                <a:gd name="T57" fmla="*/ 6 h 222"/>
                <a:gd name="T58" fmla="*/ 234 w 266"/>
                <a:gd name="T59" fmla="*/ 0 h 222"/>
                <a:gd name="T60" fmla="*/ 234 w 266"/>
                <a:gd name="T61" fmla="*/ 0 h 222"/>
                <a:gd name="T62" fmla="*/ 242 w 266"/>
                <a:gd name="T63" fmla="*/ 4 h 222"/>
                <a:gd name="T64" fmla="*/ 250 w 266"/>
                <a:gd name="T65" fmla="*/ 10 h 222"/>
                <a:gd name="T66" fmla="*/ 258 w 266"/>
                <a:gd name="T67" fmla="*/ 20 h 222"/>
                <a:gd name="T68" fmla="*/ 266 w 266"/>
                <a:gd name="T69" fmla="*/ 32 h 222"/>
                <a:gd name="T70" fmla="*/ 266 w 266"/>
                <a:gd name="T71" fmla="*/ 32 h 222"/>
                <a:gd name="T72" fmla="*/ 266 w 266"/>
                <a:gd name="T73" fmla="*/ 52 h 222"/>
                <a:gd name="T74" fmla="*/ 266 w 266"/>
                <a:gd name="T75" fmla="*/ 52 h 222"/>
                <a:gd name="T76" fmla="*/ 262 w 266"/>
                <a:gd name="T77" fmla="*/ 60 h 222"/>
                <a:gd name="T78" fmla="*/ 258 w 266"/>
                <a:gd name="T79" fmla="*/ 68 h 222"/>
                <a:gd name="T80" fmla="*/ 258 w 266"/>
                <a:gd name="T81" fmla="*/ 68 h 222"/>
                <a:gd name="T82" fmla="*/ 236 w 266"/>
                <a:gd name="T83" fmla="*/ 100 h 222"/>
                <a:gd name="T84" fmla="*/ 226 w 266"/>
                <a:gd name="T85" fmla="*/ 116 h 222"/>
                <a:gd name="T86" fmla="*/ 218 w 266"/>
                <a:gd name="T87" fmla="*/ 134 h 222"/>
                <a:gd name="T88" fmla="*/ 218 w 266"/>
                <a:gd name="T89" fmla="*/ 134 h 222"/>
                <a:gd name="T90" fmla="*/ 212 w 266"/>
                <a:gd name="T91" fmla="*/ 148 h 222"/>
                <a:gd name="T92" fmla="*/ 208 w 266"/>
                <a:gd name="T93" fmla="*/ 158 h 222"/>
                <a:gd name="T94" fmla="*/ 202 w 266"/>
                <a:gd name="T95" fmla="*/ 166 h 222"/>
                <a:gd name="T96" fmla="*/ 202 w 266"/>
                <a:gd name="T97" fmla="*/ 166 h 222"/>
                <a:gd name="T98" fmla="*/ 178 w 266"/>
                <a:gd name="T99" fmla="*/ 178 h 222"/>
                <a:gd name="T100" fmla="*/ 156 w 266"/>
                <a:gd name="T101" fmla="*/ 192 h 222"/>
                <a:gd name="T102" fmla="*/ 116 w 266"/>
                <a:gd name="T103" fmla="*/ 218 h 222"/>
                <a:gd name="T104" fmla="*/ 116 w 266"/>
                <a:gd name="T105" fmla="*/ 218 h 222"/>
                <a:gd name="T106" fmla="*/ 88 w 266"/>
                <a:gd name="T107" fmla="*/ 222 h 222"/>
                <a:gd name="T108" fmla="*/ 88 w 266"/>
                <a:gd name="T109" fmla="*/ 222 h 2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6" h="221">
                  <a:moveTo>
                    <a:pt x="88" y="222"/>
                  </a:moveTo>
                  <a:lnTo>
                    <a:pt x="88" y="222"/>
                  </a:lnTo>
                  <a:lnTo>
                    <a:pt x="62" y="212"/>
                  </a:lnTo>
                  <a:lnTo>
                    <a:pt x="40" y="206"/>
                  </a:lnTo>
                  <a:lnTo>
                    <a:pt x="20" y="196"/>
                  </a:lnTo>
                  <a:lnTo>
                    <a:pt x="12" y="190"/>
                  </a:lnTo>
                  <a:lnTo>
                    <a:pt x="6" y="184"/>
                  </a:lnTo>
                  <a:lnTo>
                    <a:pt x="2" y="160"/>
                  </a:lnTo>
                  <a:lnTo>
                    <a:pt x="0" y="132"/>
                  </a:lnTo>
                  <a:lnTo>
                    <a:pt x="2" y="108"/>
                  </a:lnTo>
                  <a:lnTo>
                    <a:pt x="4" y="98"/>
                  </a:lnTo>
                  <a:lnTo>
                    <a:pt x="8" y="88"/>
                  </a:lnTo>
                  <a:lnTo>
                    <a:pt x="26" y="82"/>
                  </a:lnTo>
                  <a:lnTo>
                    <a:pt x="36" y="78"/>
                  </a:lnTo>
                  <a:lnTo>
                    <a:pt x="44" y="74"/>
                  </a:lnTo>
                  <a:lnTo>
                    <a:pt x="46" y="36"/>
                  </a:lnTo>
                  <a:lnTo>
                    <a:pt x="52" y="32"/>
                  </a:lnTo>
                  <a:lnTo>
                    <a:pt x="56" y="30"/>
                  </a:lnTo>
                  <a:lnTo>
                    <a:pt x="66" y="32"/>
                  </a:lnTo>
                  <a:lnTo>
                    <a:pt x="76" y="34"/>
                  </a:lnTo>
                  <a:lnTo>
                    <a:pt x="84" y="34"/>
                  </a:lnTo>
                  <a:lnTo>
                    <a:pt x="90" y="34"/>
                  </a:lnTo>
                  <a:lnTo>
                    <a:pt x="142" y="6"/>
                  </a:lnTo>
                  <a:lnTo>
                    <a:pt x="234" y="0"/>
                  </a:lnTo>
                  <a:lnTo>
                    <a:pt x="242" y="4"/>
                  </a:lnTo>
                  <a:lnTo>
                    <a:pt x="250" y="10"/>
                  </a:lnTo>
                  <a:lnTo>
                    <a:pt x="258" y="20"/>
                  </a:lnTo>
                  <a:lnTo>
                    <a:pt x="266" y="32"/>
                  </a:lnTo>
                  <a:lnTo>
                    <a:pt x="266" y="52"/>
                  </a:lnTo>
                  <a:lnTo>
                    <a:pt x="262" y="60"/>
                  </a:lnTo>
                  <a:lnTo>
                    <a:pt x="258" y="68"/>
                  </a:lnTo>
                  <a:lnTo>
                    <a:pt x="236" y="100"/>
                  </a:lnTo>
                  <a:lnTo>
                    <a:pt x="226" y="116"/>
                  </a:lnTo>
                  <a:lnTo>
                    <a:pt x="218" y="134"/>
                  </a:lnTo>
                  <a:lnTo>
                    <a:pt x="212" y="148"/>
                  </a:lnTo>
                  <a:lnTo>
                    <a:pt x="208" y="158"/>
                  </a:lnTo>
                  <a:lnTo>
                    <a:pt x="202" y="166"/>
                  </a:lnTo>
                  <a:lnTo>
                    <a:pt x="178" y="178"/>
                  </a:lnTo>
                  <a:lnTo>
                    <a:pt x="156" y="192"/>
                  </a:lnTo>
                  <a:lnTo>
                    <a:pt x="116" y="218"/>
                  </a:lnTo>
                  <a:lnTo>
                    <a:pt x="88" y="222"/>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0" name="Freeform 8"/>
            <p:cNvSpPr/>
            <p:nvPr/>
          </p:nvSpPr>
          <p:spPr bwMode="auto">
            <a:xfrm>
              <a:off x="3844608" y="4944791"/>
              <a:ext cx="238856" cy="197741"/>
            </a:xfrm>
            <a:custGeom>
              <a:gdLst>
                <a:gd name="T0" fmla="*/ 82 w 244"/>
                <a:gd name="T1" fmla="*/ 202 h 202"/>
                <a:gd name="T2" fmla="*/ 82 w 244"/>
                <a:gd name="T3" fmla="*/ 202 h 202"/>
                <a:gd name="T4" fmla="*/ 22 w 244"/>
                <a:gd name="T5" fmla="*/ 182 h 202"/>
                <a:gd name="T6" fmla="*/ 22 w 244"/>
                <a:gd name="T7" fmla="*/ 182 h 202"/>
                <a:gd name="T8" fmla="*/ 12 w 244"/>
                <a:gd name="T9" fmla="*/ 174 h 202"/>
                <a:gd name="T10" fmla="*/ 6 w 244"/>
                <a:gd name="T11" fmla="*/ 166 h 202"/>
                <a:gd name="T12" fmla="*/ 0 w 244"/>
                <a:gd name="T13" fmla="*/ 158 h 202"/>
                <a:gd name="T14" fmla="*/ 0 w 244"/>
                <a:gd name="T15" fmla="*/ 150 h 202"/>
                <a:gd name="T16" fmla="*/ 0 w 244"/>
                <a:gd name="T17" fmla="*/ 132 h 202"/>
                <a:gd name="T18" fmla="*/ 0 w 244"/>
                <a:gd name="T19" fmla="*/ 114 h 202"/>
                <a:gd name="T20" fmla="*/ 0 w 244"/>
                <a:gd name="T21" fmla="*/ 114 h 202"/>
                <a:gd name="T22" fmla="*/ 2 w 244"/>
                <a:gd name="T23" fmla="*/ 94 h 202"/>
                <a:gd name="T24" fmla="*/ 4 w 244"/>
                <a:gd name="T25" fmla="*/ 90 h 202"/>
                <a:gd name="T26" fmla="*/ 6 w 244"/>
                <a:gd name="T27" fmla="*/ 86 h 202"/>
                <a:gd name="T28" fmla="*/ 8 w 244"/>
                <a:gd name="T29" fmla="*/ 84 h 202"/>
                <a:gd name="T30" fmla="*/ 14 w 244"/>
                <a:gd name="T31" fmla="*/ 82 h 202"/>
                <a:gd name="T32" fmla="*/ 30 w 244"/>
                <a:gd name="T33" fmla="*/ 78 h 202"/>
                <a:gd name="T34" fmla="*/ 30 w 244"/>
                <a:gd name="T35" fmla="*/ 78 h 202"/>
                <a:gd name="T36" fmla="*/ 42 w 244"/>
                <a:gd name="T37" fmla="*/ 68 h 202"/>
                <a:gd name="T38" fmla="*/ 42 w 244"/>
                <a:gd name="T39" fmla="*/ 68 h 202"/>
                <a:gd name="T40" fmla="*/ 44 w 244"/>
                <a:gd name="T41" fmla="*/ 32 h 202"/>
                <a:gd name="T42" fmla="*/ 44 w 244"/>
                <a:gd name="T43" fmla="*/ 32 h 202"/>
                <a:gd name="T44" fmla="*/ 48 w 244"/>
                <a:gd name="T45" fmla="*/ 30 h 202"/>
                <a:gd name="T46" fmla="*/ 48 w 244"/>
                <a:gd name="T47" fmla="*/ 30 h 202"/>
                <a:gd name="T48" fmla="*/ 64 w 244"/>
                <a:gd name="T49" fmla="*/ 34 h 202"/>
                <a:gd name="T50" fmla="*/ 74 w 244"/>
                <a:gd name="T51" fmla="*/ 34 h 202"/>
                <a:gd name="T52" fmla="*/ 84 w 244"/>
                <a:gd name="T53" fmla="*/ 34 h 202"/>
                <a:gd name="T54" fmla="*/ 84 w 244"/>
                <a:gd name="T55" fmla="*/ 34 h 202"/>
                <a:gd name="T56" fmla="*/ 134 w 244"/>
                <a:gd name="T57" fmla="*/ 6 h 202"/>
                <a:gd name="T58" fmla="*/ 134 w 244"/>
                <a:gd name="T59" fmla="*/ 6 h 202"/>
                <a:gd name="T60" fmla="*/ 218 w 244"/>
                <a:gd name="T61" fmla="*/ 0 h 202"/>
                <a:gd name="T62" fmla="*/ 218 w 244"/>
                <a:gd name="T63" fmla="*/ 0 h 202"/>
                <a:gd name="T64" fmla="*/ 224 w 244"/>
                <a:gd name="T65" fmla="*/ 4 h 202"/>
                <a:gd name="T66" fmla="*/ 234 w 244"/>
                <a:gd name="T67" fmla="*/ 12 h 202"/>
                <a:gd name="T68" fmla="*/ 238 w 244"/>
                <a:gd name="T69" fmla="*/ 16 h 202"/>
                <a:gd name="T70" fmla="*/ 240 w 244"/>
                <a:gd name="T71" fmla="*/ 22 h 202"/>
                <a:gd name="T72" fmla="*/ 244 w 244"/>
                <a:gd name="T73" fmla="*/ 28 h 202"/>
                <a:gd name="T74" fmla="*/ 244 w 244"/>
                <a:gd name="T75" fmla="*/ 36 h 202"/>
                <a:gd name="T76" fmla="*/ 244 w 244"/>
                <a:gd name="T77" fmla="*/ 36 h 202"/>
                <a:gd name="T78" fmla="*/ 232 w 244"/>
                <a:gd name="T79" fmla="*/ 56 h 202"/>
                <a:gd name="T80" fmla="*/ 224 w 244"/>
                <a:gd name="T81" fmla="*/ 66 h 202"/>
                <a:gd name="T82" fmla="*/ 216 w 244"/>
                <a:gd name="T83" fmla="*/ 74 h 202"/>
                <a:gd name="T84" fmla="*/ 216 w 244"/>
                <a:gd name="T85" fmla="*/ 74 h 202"/>
                <a:gd name="T86" fmla="*/ 210 w 244"/>
                <a:gd name="T87" fmla="*/ 90 h 202"/>
                <a:gd name="T88" fmla="*/ 202 w 244"/>
                <a:gd name="T89" fmla="*/ 106 h 202"/>
                <a:gd name="T90" fmla="*/ 194 w 244"/>
                <a:gd name="T91" fmla="*/ 122 h 202"/>
                <a:gd name="T92" fmla="*/ 188 w 244"/>
                <a:gd name="T93" fmla="*/ 142 h 202"/>
                <a:gd name="T94" fmla="*/ 188 w 244"/>
                <a:gd name="T95" fmla="*/ 142 h 202"/>
                <a:gd name="T96" fmla="*/ 98 w 244"/>
                <a:gd name="T97" fmla="*/ 198 h 202"/>
                <a:gd name="T98" fmla="*/ 98 w 244"/>
                <a:gd name="T99" fmla="*/ 198 h 202"/>
                <a:gd name="T100" fmla="*/ 90 w 244"/>
                <a:gd name="T101" fmla="*/ 200 h 202"/>
                <a:gd name="T102" fmla="*/ 82 w 244"/>
                <a:gd name="T103" fmla="*/ 202 h 202"/>
                <a:gd name="T104" fmla="*/ 82 w 244"/>
                <a:gd name="T105" fmla="*/ 202 h 2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4" h="201">
                  <a:moveTo>
                    <a:pt x="82" y="202"/>
                  </a:moveTo>
                  <a:lnTo>
                    <a:pt x="82" y="202"/>
                  </a:lnTo>
                  <a:lnTo>
                    <a:pt x="22" y="182"/>
                  </a:lnTo>
                  <a:lnTo>
                    <a:pt x="12" y="174"/>
                  </a:lnTo>
                  <a:lnTo>
                    <a:pt x="6" y="166"/>
                  </a:lnTo>
                  <a:lnTo>
                    <a:pt x="0" y="158"/>
                  </a:lnTo>
                  <a:lnTo>
                    <a:pt x="0" y="150"/>
                  </a:lnTo>
                  <a:lnTo>
                    <a:pt x="0" y="132"/>
                  </a:lnTo>
                  <a:lnTo>
                    <a:pt x="0" y="114"/>
                  </a:lnTo>
                  <a:lnTo>
                    <a:pt x="2" y="94"/>
                  </a:lnTo>
                  <a:lnTo>
                    <a:pt x="4" y="90"/>
                  </a:lnTo>
                  <a:lnTo>
                    <a:pt x="6" y="86"/>
                  </a:lnTo>
                  <a:lnTo>
                    <a:pt x="8" y="84"/>
                  </a:lnTo>
                  <a:lnTo>
                    <a:pt x="14" y="82"/>
                  </a:lnTo>
                  <a:lnTo>
                    <a:pt x="30" y="78"/>
                  </a:lnTo>
                  <a:lnTo>
                    <a:pt x="42" y="68"/>
                  </a:lnTo>
                  <a:lnTo>
                    <a:pt x="44" y="32"/>
                  </a:lnTo>
                  <a:lnTo>
                    <a:pt x="48" y="30"/>
                  </a:lnTo>
                  <a:lnTo>
                    <a:pt x="64" y="34"/>
                  </a:lnTo>
                  <a:lnTo>
                    <a:pt x="74" y="34"/>
                  </a:lnTo>
                  <a:lnTo>
                    <a:pt x="84" y="34"/>
                  </a:lnTo>
                  <a:lnTo>
                    <a:pt x="134" y="6"/>
                  </a:lnTo>
                  <a:lnTo>
                    <a:pt x="218" y="0"/>
                  </a:lnTo>
                  <a:lnTo>
                    <a:pt x="224" y="4"/>
                  </a:lnTo>
                  <a:lnTo>
                    <a:pt x="234" y="12"/>
                  </a:lnTo>
                  <a:lnTo>
                    <a:pt x="238" y="16"/>
                  </a:lnTo>
                  <a:lnTo>
                    <a:pt x="240" y="22"/>
                  </a:lnTo>
                  <a:lnTo>
                    <a:pt x="244" y="28"/>
                  </a:lnTo>
                  <a:lnTo>
                    <a:pt x="244" y="36"/>
                  </a:lnTo>
                  <a:lnTo>
                    <a:pt x="232" y="56"/>
                  </a:lnTo>
                  <a:lnTo>
                    <a:pt x="224" y="66"/>
                  </a:lnTo>
                  <a:lnTo>
                    <a:pt x="216" y="74"/>
                  </a:lnTo>
                  <a:lnTo>
                    <a:pt x="210" y="90"/>
                  </a:lnTo>
                  <a:lnTo>
                    <a:pt x="202" y="106"/>
                  </a:lnTo>
                  <a:lnTo>
                    <a:pt x="194" y="122"/>
                  </a:lnTo>
                  <a:lnTo>
                    <a:pt x="188" y="142"/>
                  </a:lnTo>
                  <a:lnTo>
                    <a:pt x="98" y="198"/>
                  </a:lnTo>
                  <a:lnTo>
                    <a:pt x="90" y="200"/>
                  </a:lnTo>
                  <a:lnTo>
                    <a:pt x="82" y="202"/>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1" name="Freeform 10"/>
            <p:cNvSpPr/>
            <p:nvPr/>
          </p:nvSpPr>
          <p:spPr bwMode="auto">
            <a:xfrm>
              <a:off x="3938584" y="4322199"/>
              <a:ext cx="767471" cy="589308"/>
            </a:xfrm>
            <a:custGeom>
              <a:gdLst>
                <a:gd name="T0" fmla="*/ 40 w 784"/>
                <a:gd name="T1" fmla="*/ 590 h 602"/>
                <a:gd name="T2" fmla="*/ 0 w 784"/>
                <a:gd name="T3" fmla="*/ 520 h 602"/>
                <a:gd name="T4" fmla="*/ 8 w 784"/>
                <a:gd name="T5" fmla="*/ 486 h 602"/>
                <a:gd name="T6" fmla="*/ 26 w 784"/>
                <a:gd name="T7" fmla="*/ 440 h 602"/>
                <a:gd name="T8" fmla="*/ 66 w 784"/>
                <a:gd name="T9" fmla="*/ 396 h 602"/>
                <a:gd name="T10" fmla="*/ 124 w 784"/>
                <a:gd name="T11" fmla="*/ 342 h 602"/>
                <a:gd name="T12" fmla="*/ 184 w 784"/>
                <a:gd name="T13" fmla="*/ 276 h 602"/>
                <a:gd name="T14" fmla="*/ 214 w 784"/>
                <a:gd name="T15" fmla="*/ 230 h 602"/>
                <a:gd name="T16" fmla="*/ 218 w 784"/>
                <a:gd name="T17" fmla="*/ 196 h 602"/>
                <a:gd name="T18" fmla="*/ 248 w 784"/>
                <a:gd name="T19" fmla="*/ 164 h 602"/>
                <a:gd name="T20" fmla="*/ 254 w 784"/>
                <a:gd name="T21" fmla="*/ 96 h 602"/>
                <a:gd name="T22" fmla="*/ 264 w 784"/>
                <a:gd name="T23" fmla="*/ 60 h 602"/>
                <a:gd name="T24" fmla="*/ 298 w 784"/>
                <a:gd name="T25" fmla="*/ 36 h 602"/>
                <a:gd name="T26" fmla="*/ 352 w 784"/>
                <a:gd name="T27" fmla="*/ 68 h 602"/>
                <a:gd name="T28" fmla="*/ 360 w 784"/>
                <a:gd name="T29" fmla="*/ 32 h 602"/>
                <a:gd name="T30" fmla="*/ 346 w 784"/>
                <a:gd name="T31" fmla="*/ 8 h 602"/>
                <a:gd name="T32" fmla="*/ 454 w 784"/>
                <a:gd name="T33" fmla="*/ 10 h 602"/>
                <a:gd name="T34" fmla="*/ 506 w 784"/>
                <a:gd name="T35" fmla="*/ 0 h 602"/>
                <a:gd name="T36" fmla="*/ 518 w 784"/>
                <a:gd name="T37" fmla="*/ 20 h 602"/>
                <a:gd name="T38" fmla="*/ 478 w 784"/>
                <a:gd name="T39" fmla="*/ 82 h 602"/>
                <a:gd name="T40" fmla="*/ 500 w 784"/>
                <a:gd name="T41" fmla="*/ 96 h 602"/>
                <a:gd name="T42" fmla="*/ 580 w 784"/>
                <a:gd name="T43" fmla="*/ 72 h 602"/>
                <a:gd name="T44" fmla="*/ 612 w 784"/>
                <a:gd name="T45" fmla="*/ 84 h 602"/>
                <a:gd name="T46" fmla="*/ 668 w 784"/>
                <a:gd name="T47" fmla="*/ 58 h 602"/>
                <a:gd name="T48" fmla="*/ 710 w 784"/>
                <a:gd name="T49" fmla="*/ 56 h 602"/>
                <a:gd name="T50" fmla="*/ 784 w 784"/>
                <a:gd name="T51" fmla="*/ 152 h 602"/>
                <a:gd name="T52" fmla="*/ 752 w 784"/>
                <a:gd name="T53" fmla="*/ 174 h 602"/>
                <a:gd name="T54" fmla="*/ 728 w 784"/>
                <a:gd name="T55" fmla="*/ 196 h 602"/>
                <a:gd name="T56" fmla="*/ 728 w 784"/>
                <a:gd name="T57" fmla="*/ 224 h 602"/>
                <a:gd name="T58" fmla="*/ 704 w 784"/>
                <a:gd name="T59" fmla="*/ 242 h 602"/>
                <a:gd name="T60" fmla="*/ 634 w 784"/>
                <a:gd name="T61" fmla="*/ 282 h 602"/>
                <a:gd name="T62" fmla="*/ 606 w 784"/>
                <a:gd name="T63" fmla="*/ 296 h 602"/>
                <a:gd name="T64" fmla="*/ 582 w 784"/>
                <a:gd name="T65" fmla="*/ 288 h 602"/>
                <a:gd name="T66" fmla="*/ 556 w 784"/>
                <a:gd name="T67" fmla="*/ 304 h 602"/>
                <a:gd name="T68" fmla="*/ 544 w 784"/>
                <a:gd name="T69" fmla="*/ 292 h 602"/>
                <a:gd name="T70" fmla="*/ 526 w 784"/>
                <a:gd name="T71" fmla="*/ 294 h 602"/>
                <a:gd name="T72" fmla="*/ 516 w 784"/>
                <a:gd name="T73" fmla="*/ 326 h 602"/>
                <a:gd name="T74" fmla="*/ 498 w 784"/>
                <a:gd name="T75" fmla="*/ 338 h 602"/>
                <a:gd name="T76" fmla="*/ 478 w 784"/>
                <a:gd name="T77" fmla="*/ 342 h 602"/>
                <a:gd name="T78" fmla="*/ 468 w 784"/>
                <a:gd name="T79" fmla="*/ 326 h 602"/>
                <a:gd name="T80" fmla="*/ 436 w 784"/>
                <a:gd name="T81" fmla="*/ 302 h 602"/>
                <a:gd name="T82" fmla="*/ 408 w 784"/>
                <a:gd name="T83" fmla="*/ 330 h 602"/>
                <a:gd name="T84" fmla="*/ 374 w 784"/>
                <a:gd name="T85" fmla="*/ 368 h 602"/>
                <a:gd name="T86" fmla="*/ 350 w 784"/>
                <a:gd name="T87" fmla="*/ 394 h 602"/>
                <a:gd name="T88" fmla="*/ 306 w 784"/>
                <a:gd name="T89" fmla="*/ 418 h 602"/>
                <a:gd name="T90" fmla="*/ 270 w 784"/>
                <a:gd name="T91" fmla="*/ 422 h 602"/>
                <a:gd name="T92" fmla="*/ 256 w 784"/>
                <a:gd name="T93" fmla="*/ 438 h 602"/>
                <a:gd name="T94" fmla="*/ 218 w 784"/>
                <a:gd name="T95" fmla="*/ 432 h 602"/>
                <a:gd name="T96" fmla="*/ 140 w 784"/>
                <a:gd name="T97" fmla="*/ 462 h 602"/>
                <a:gd name="T98" fmla="*/ 92 w 784"/>
                <a:gd name="T99" fmla="*/ 474 h 602"/>
                <a:gd name="T100" fmla="*/ 76 w 784"/>
                <a:gd name="T101" fmla="*/ 510 h 602"/>
                <a:gd name="T102" fmla="*/ 52 w 784"/>
                <a:gd name="T103" fmla="*/ 542 h 602"/>
                <a:gd name="T104" fmla="*/ 78 w 784"/>
                <a:gd name="T105" fmla="*/ 566 h 602"/>
                <a:gd name="T106" fmla="*/ 86 w 784"/>
                <a:gd name="T107" fmla="*/ 590 h 602"/>
                <a:gd name="T108" fmla="*/ 54 w 784"/>
                <a:gd name="T109" fmla="*/ 602 h 6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602">
                  <a:moveTo>
                    <a:pt x="54" y="602"/>
                  </a:moveTo>
                  <a:lnTo>
                    <a:pt x="54" y="602"/>
                  </a:lnTo>
                  <a:lnTo>
                    <a:pt x="46" y="596"/>
                  </a:lnTo>
                  <a:lnTo>
                    <a:pt x="40" y="590"/>
                  </a:lnTo>
                  <a:lnTo>
                    <a:pt x="34" y="580"/>
                  </a:lnTo>
                  <a:lnTo>
                    <a:pt x="28" y="558"/>
                  </a:lnTo>
                  <a:lnTo>
                    <a:pt x="0" y="520"/>
                  </a:lnTo>
                  <a:lnTo>
                    <a:pt x="0" y="502"/>
                  </a:lnTo>
                  <a:lnTo>
                    <a:pt x="2" y="492"/>
                  </a:lnTo>
                  <a:lnTo>
                    <a:pt x="8" y="486"/>
                  </a:lnTo>
                  <a:lnTo>
                    <a:pt x="18" y="478"/>
                  </a:lnTo>
                  <a:lnTo>
                    <a:pt x="22" y="450"/>
                  </a:lnTo>
                  <a:lnTo>
                    <a:pt x="26" y="440"/>
                  </a:lnTo>
                  <a:lnTo>
                    <a:pt x="30" y="430"/>
                  </a:lnTo>
                  <a:lnTo>
                    <a:pt x="36" y="422"/>
                  </a:lnTo>
                  <a:lnTo>
                    <a:pt x="44" y="414"/>
                  </a:lnTo>
                  <a:lnTo>
                    <a:pt x="66" y="396"/>
                  </a:lnTo>
                  <a:lnTo>
                    <a:pt x="94" y="366"/>
                  </a:lnTo>
                  <a:lnTo>
                    <a:pt x="108" y="354"/>
                  </a:lnTo>
                  <a:lnTo>
                    <a:pt x="124" y="342"/>
                  </a:lnTo>
                  <a:lnTo>
                    <a:pt x="154" y="306"/>
                  </a:lnTo>
                  <a:lnTo>
                    <a:pt x="184" y="276"/>
                  </a:lnTo>
                  <a:lnTo>
                    <a:pt x="196" y="266"/>
                  </a:lnTo>
                  <a:lnTo>
                    <a:pt x="204" y="256"/>
                  </a:lnTo>
                  <a:lnTo>
                    <a:pt x="210" y="244"/>
                  </a:lnTo>
                  <a:lnTo>
                    <a:pt x="214" y="230"/>
                  </a:lnTo>
                  <a:lnTo>
                    <a:pt x="214" y="214"/>
                  </a:lnTo>
                  <a:lnTo>
                    <a:pt x="216" y="204"/>
                  </a:lnTo>
                  <a:lnTo>
                    <a:pt x="218" y="196"/>
                  </a:lnTo>
                  <a:lnTo>
                    <a:pt x="222" y="190"/>
                  </a:lnTo>
                  <a:lnTo>
                    <a:pt x="232" y="180"/>
                  </a:lnTo>
                  <a:lnTo>
                    <a:pt x="240" y="174"/>
                  </a:lnTo>
                  <a:lnTo>
                    <a:pt x="248" y="164"/>
                  </a:lnTo>
                  <a:lnTo>
                    <a:pt x="244" y="106"/>
                  </a:lnTo>
                  <a:lnTo>
                    <a:pt x="254" y="96"/>
                  </a:lnTo>
                  <a:lnTo>
                    <a:pt x="260" y="84"/>
                  </a:lnTo>
                  <a:lnTo>
                    <a:pt x="262" y="72"/>
                  </a:lnTo>
                  <a:lnTo>
                    <a:pt x="264" y="60"/>
                  </a:lnTo>
                  <a:lnTo>
                    <a:pt x="278" y="36"/>
                  </a:lnTo>
                  <a:lnTo>
                    <a:pt x="298" y="36"/>
                  </a:lnTo>
                  <a:lnTo>
                    <a:pt x="332" y="68"/>
                  </a:lnTo>
                  <a:lnTo>
                    <a:pt x="352" y="68"/>
                  </a:lnTo>
                  <a:lnTo>
                    <a:pt x="354" y="64"/>
                  </a:lnTo>
                  <a:lnTo>
                    <a:pt x="356" y="60"/>
                  </a:lnTo>
                  <a:lnTo>
                    <a:pt x="358" y="48"/>
                  </a:lnTo>
                  <a:lnTo>
                    <a:pt x="360" y="32"/>
                  </a:lnTo>
                  <a:lnTo>
                    <a:pt x="340" y="10"/>
                  </a:lnTo>
                  <a:lnTo>
                    <a:pt x="346" y="8"/>
                  </a:lnTo>
                  <a:lnTo>
                    <a:pt x="442" y="8"/>
                  </a:lnTo>
                  <a:lnTo>
                    <a:pt x="454" y="10"/>
                  </a:lnTo>
                  <a:lnTo>
                    <a:pt x="472" y="10"/>
                  </a:lnTo>
                  <a:lnTo>
                    <a:pt x="490" y="8"/>
                  </a:lnTo>
                  <a:lnTo>
                    <a:pt x="500" y="4"/>
                  </a:lnTo>
                  <a:lnTo>
                    <a:pt x="506" y="0"/>
                  </a:lnTo>
                  <a:lnTo>
                    <a:pt x="518" y="0"/>
                  </a:lnTo>
                  <a:lnTo>
                    <a:pt x="518" y="20"/>
                  </a:lnTo>
                  <a:lnTo>
                    <a:pt x="476" y="68"/>
                  </a:lnTo>
                  <a:lnTo>
                    <a:pt x="478" y="82"/>
                  </a:lnTo>
                  <a:lnTo>
                    <a:pt x="482" y="88"/>
                  </a:lnTo>
                  <a:lnTo>
                    <a:pt x="486" y="92"/>
                  </a:lnTo>
                  <a:lnTo>
                    <a:pt x="492" y="94"/>
                  </a:lnTo>
                  <a:lnTo>
                    <a:pt x="500" y="96"/>
                  </a:lnTo>
                  <a:lnTo>
                    <a:pt x="524" y="98"/>
                  </a:lnTo>
                  <a:lnTo>
                    <a:pt x="580" y="72"/>
                  </a:lnTo>
                  <a:lnTo>
                    <a:pt x="600" y="72"/>
                  </a:lnTo>
                  <a:lnTo>
                    <a:pt x="612" y="84"/>
                  </a:lnTo>
                  <a:lnTo>
                    <a:pt x="624" y="82"/>
                  </a:lnTo>
                  <a:lnTo>
                    <a:pt x="634" y="78"/>
                  </a:lnTo>
                  <a:lnTo>
                    <a:pt x="656" y="64"/>
                  </a:lnTo>
                  <a:lnTo>
                    <a:pt x="668" y="58"/>
                  </a:lnTo>
                  <a:lnTo>
                    <a:pt x="680" y="54"/>
                  </a:lnTo>
                  <a:lnTo>
                    <a:pt x="694" y="52"/>
                  </a:lnTo>
                  <a:lnTo>
                    <a:pt x="710" y="56"/>
                  </a:lnTo>
                  <a:lnTo>
                    <a:pt x="740" y="92"/>
                  </a:lnTo>
                  <a:lnTo>
                    <a:pt x="784" y="152"/>
                  </a:lnTo>
                  <a:lnTo>
                    <a:pt x="784" y="168"/>
                  </a:lnTo>
                  <a:lnTo>
                    <a:pt x="764" y="170"/>
                  </a:lnTo>
                  <a:lnTo>
                    <a:pt x="752" y="174"/>
                  </a:lnTo>
                  <a:lnTo>
                    <a:pt x="746" y="180"/>
                  </a:lnTo>
                  <a:lnTo>
                    <a:pt x="740" y="186"/>
                  </a:lnTo>
                  <a:lnTo>
                    <a:pt x="728" y="196"/>
                  </a:lnTo>
                  <a:lnTo>
                    <a:pt x="724" y="200"/>
                  </a:lnTo>
                  <a:lnTo>
                    <a:pt x="722" y="208"/>
                  </a:lnTo>
                  <a:lnTo>
                    <a:pt x="722" y="214"/>
                  </a:lnTo>
                  <a:lnTo>
                    <a:pt x="728" y="224"/>
                  </a:lnTo>
                  <a:lnTo>
                    <a:pt x="728" y="230"/>
                  </a:lnTo>
                  <a:lnTo>
                    <a:pt x="704" y="242"/>
                  </a:lnTo>
                  <a:lnTo>
                    <a:pt x="680" y="256"/>
                  </a:lnTo>
                  <a:lnTo>
                    <a:pt x="656" y="270"/>
                  </a:lnTo>
                  <a:lnTo>
                    <a:pt x="634" y="282"/>
                  </a:lnTo>
                  <a:lnTo>
                    <a:pt x="618" y="298"/>
                  </a:lnTo>
                  <a:lnTo>
                    <a:pt x="612" y="298"/>
                  </a:lnTo>
                  <a:lnTo>
                    <a:pt x="606" y="296"/>
                  </a:lnTo>
                  <a:lnTo>
                    <a:pt x="602" y="292"/>
                  </a:lnTo>
                  <a:lnTo>
                    <a:pt x="600" y="288"/>
                  </a:lnTo>
                  <a:lnTo>
                    <a:pt x="582" y="288"/>
                  </a:lnTo>
                  <a:lnTo>
                    <a:pt x="570" y="304"/>
                  </a:lnTo>
                  <a:lnTo>
                    <a:pt x="556" y="304"/>
                  </a:lnTo>
                  <a:lnTo>
                    <a:pt x="552" y="298"/>
                  </a:lnTo>
                  <a:lnTo>
                    <a:pt x="548" y="294"/>
                  </a:lnTo>
                  <a:lnTo>
                    <a:pt x="544" y="292"/>
                  </a:lnTo>
                  <a:lnTo>
                    <a:pt x="540" y="292"/>
                  </a:lnTo>
                  <a:lnTo>
                    <a:pt x="534" y="292"/>
                  </a:lnTo>
                  <a:lnTo>
                    <a:pt x="526" y="294"/>
                  </a:lnTo>
                  <a:lnTo>
                    <a:pt x="526" y="318"/>
                  </a:lnTo>
                  <a:lnTo>
                    <a:pt x="520" y="322"/>
                  </a:lnTo>
                  <a:lnTo>
                    <a:pt x="516" y="326"/>
                  </a:lnTo>
                  <a:lnTo>
                    <a:pt x="508" y="328"/>
                  </a:lnTo>
                  <a:lnTo>
                    <a:pt x="504" y="328"/>
                  </a:lnTo>
                  <a:lnTo>
                    <a:pt x="500" y="332"/>
                  </a:lnTo>
                  <a:lnTo>
                    <a:pt x="498" y="338"/>
                  </a:lnTo>
                  <a:lnTo>
                    <a:pt x="494" y="346"/>
                  </a:lnTo>
                  <a:lnTo>
                    <a:pt x="482" y="344"/>
                  </a:lnTo>
                  <a:lnTo>
                    <a:pt x="478" y="342"/>
                  </a:lnTo>
                  <a:lnTo>
                    <a:pt x="476" y="340"/>
                  </a:lnTo>
                  <a:lnTo>
                    <a:pt x="472" y="334"/>
                  </a:lnTo>
                  <a:lnTo>
                    <a:pt x="468" y="326"/>
                  </a:lnTo>
                  <a:lnTo>
                    <a:pt x="462" y="326"/>
                  </a:lnTo>
                  <a:lnTo>
                    <a:pt x="436" y="302"/>
                  </a:lnTo>
                  <a:lnTo>
                    <a:pt x="420" y="302"/>
                  </a:lnTo>
                  <a:lnTo>
                    <a:pt x="414" y="314"/>
                  </a:lnTo>
                  <a:lnTo>
                    <a:pt x="408" y="330"/>
                  </a:lnTo>
                  <a:lnTo>
                    <a:pt x="388" y="362"/>
                  </a:lnTo>
                  <a:lnTo>
                    <a:pt x="374" y="368"/>
                  </a:lnTo>
                  <a:lnTo>
                    <a:pt x="366" y="374"/>
                  </a:lnTo>
                  <a:lnTo>
                    <a:pt x="358" y="382"/>
                  </a:lnTo>
                  <a:lnTo>
                    <a:pt x="350" y="394"/>
                  </a:lnTo>
                  <a:lnTo>
                    <a:pt x="338" y="396"/>
                  </a:lnTo>
                  <a:lnTo>
                    <a:pt x="328" y="398"/>
                  </a:lnTo>
                  <a:lnTo>
                    <a:pt x="306" y="418"/>
                  </a:lnTo>
                  <a:lnTo>
                    <a:pt x="290" y="418"/>
                  </a:lnTo>
                  <a:lnTo>
                    <a:pt x="278" y="420"/>
                  </a:lnTo>
                  <a:lnTo>
                    <a:pt x="270" y="422"/>
                  </a:lnTo>
                  <a:lnTo>
                    <a:pt x="262" y="426"/>
                  </a:lnTo>
                  <a:lnTo>
                    <a:pt x="256" y="438"/>
                  </a:lnTo>
                  <a:lnTo>
                    <a:pt x="244" y="438"/>
                  </a:lnTo>
                  <a:lnTo>
                    <a:pt x="228" y="432"/>
                  </a:lnTo>
                  <a:lnTo>
                    <a:pt x="218" y="432"/>
                  </a:lnTo>
                  <a:lnTo>
                    <a:pt x="210" y="436"/>
                  </a:lnTo>
                  <a:lnTo>
                    <a:pt x="198" y="440"/>
                  </a:lnTo>
                  <a:lnTo>
                    <a:pt x="140" y="462"/>
                  </a:lnTo>
                  <a:lnTo>
                    <a:pt x="120" y="464"/>
                  </a:lnTo>
                  <a:lnTo>
                    <a:pt x="104" y="466"/>
                  </a:lnTo>
                  <a:lnTo>
                    <a:pt x="92" y="474"/>
                  </a:lnTo>
                  <a:lnTo>
                    <a:pt x="78" y="486"/>
                  </a:lnTo>
                  <a:lnTo>
                    <a:pt x="76" y="510"/>
                  </a:lnTo>
                  <a:lnTo>
                    <a:pt x="64" y="514"/>
                  </a:lnTo>
                  <a:lnTo>
                    <a:pt x="56" y="520"/>
                  </a:lnTo>
                  <a:lnTo>
                    <a:pt x="52" y="528"/>
                  </a:lnTo>
                  <a:lnTo>
                    <a:pt x="52" y="542"/>
                  </a:lnTo>
                  <a:lnTo>
                    <a:pt x="60" y="548"/>
                  </a:lnTo>
                  <a:lnTo>
                    <a:pt x="72" y="558"/>
                  </a:lnTo>
                  <a:lnTo>
                    <a:pt x="78" y="566"/>
                  </a:lnTo>
                  <a:lnTo>
                    <a:pt x="82" y="572"/>
                  </a:lnTo>
                  <a:lnTo>
                    <a:pt x="86" y="580"/>
                  </a:lnTo>
                  <a:lnTo>
                    <a:pt x="86" y="590"/>
                  </a:lnTo>
                  <a:lnTo>
                    <a:pt x="78" y="594"/>
                  </a:lnTo>
                  <a:lnTo>
                    <a:pt x="68" y="598"/>
                  </a:lnTo>
                  <a:lnTo>
                    <a:pt x="54" y="602"/>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2" name="Freeform 11"/>
            <p:cNvSpPr/>
            <p:nvPr/>
          </p:nvSpPr>
          <p:spPr bwMode="auto">
            <a:xfrm>
              <a:off x="2712979" y="3916927"/>
              <a:ext cx="863405" cy="912351"/>
            </a:xfrm>
            <a:custGeom>
              <a:gdLst>
                <a:gd name="T0" fmla="*/ 356 w 882"/>
                <a:gd name="T1" fmla="*/ 898 h 932"/>
                <a:gd name="T2" fmla="*/ 352 w 882"/>
                <a:gd name="T3" fmla="*/ 844 h 932"/>
                <a:gd name="T4" fmla="*/ 310 w 882"/>
                <a:gd name="T5" fmla="*/ 844 h 932"/>
                <a:gd name="T6" fmla="*/ 246 w 882"/>
                <a:gd name="T7" fmla="*/ 840 h 932"/>
                <a:gd name="T8" fmla="*/ 208 w 882"/>
                <a:gd name="T9" fmla="*/ 800 h 932"/>
                <a:gd name="T10" fmla="*/ 164 w 882"/>
                <a:gd name="T11" fmla="*/ 782 h 932"/>
                <a:gd name="T12" fmla="*/ 166 w 882"/>
                <a:gd name="T13" fmla="*/ 724 h 932"/>
                <a:gd name="T14" fmla="*/ 138 w 882"/>
                <a:gd name="T15" fmla="*/ 676 h 932"/>
                <a:gd name="T16" fmla="*/ 114 w 882"/>
                <a:gd name="T17" fmla="*/ 616 h 932"/>
                <a:gd name="T18" fmla="*/ 88 w 882"/>
                <a:gd name="T19" fmla="*/ 564 h 932"/>
                <a:gd name="T20" fmla="*/ 16 w 882"/>
                <a:gd name="T21" fmla="*/ 578 h 932"/>
                <a:gd name="T22" fmla="*/ 0 w 882"/>
                <a:gd name="T23" fmla="*/ 490 h 932"/>
                <a:gd name="T24" fmla="*/ 84 w 882"/>
                <a:gd name="T25" fmla="*/ 392 h 932"/>
                <a:gd name="T26" fmla="*/ 120 w 882"/>
                <a:gd name="T27" fmla="*/ 310 h 932"/>
                <a:gd name="T28" fmla="*/ 130 w 882"/>
                <a:gd name="T29" fmla="*/ 236 h 932"/>
                <a:gd name="T30" fmla="*/ 126 w 882"/>
                <a:gd name="T31" fmla="*/ 178 h 932"/>
                <a:gd name="T32" fmla="*/ 104 w 882"/>
                <a:gd name="T33" fmla="*/ 108 h 932"/>
                <a:gd name="T34" fmla="*/ 126 w 882"/>
                <a:gd name="T35" fmla="*/ 52 h 932"/>
                <a:gd name="T36" fmla="*/ 134 w 882"/>
                <a:gd name="T37" fmla="*/ 0 h 932"/>
                <a:gd name="T38" fmla="*/ 170 w 882"/>
                <a:gd name="T39" fmla="*/ 44 h 932"/>
                <a:gd name="T40" fmla="*/ 208 w 882"/>
                <a:gd name="T41" fmla="*/ 100 h 932"/>
                <a:gd name="T42" fmla="*/ 218 w 882"/>
                <a:gd name="T43" fmla="*/ 44 h 932"/>
                <a:gd name="T44" fmla="*/ 252 w 882"/>
                <a:gd name="T45" fmla="*/ 88 h 932"/>
                <a:gd name="T46" fmla="*/ 332 w 882"/>
                <a:gd name="T47" fmla="*/ 148 h 932"/>
                <a:gd name="T48" fmla="*/ 406 w 882"/>
                <a:gd name="T49" fmla="*/ 280 h 932"/>
                <a:gd name="T50" fmla="*/ 400 w 882"/>
                <a:gd name="T51" fmla="*/ 336 h 932"/>
                <a:gd name="T52" fmla="*/ 452 w 882"/>
                <a:gd name="T53" fmla="*/ 370 h 932"/>
                <a:gd name="T54" fmla="*/ 574 w 882"/>
                <a:gd name="T55" fmla="*/ 346 h 932"/>
                <a:gd name="T56" fmla="*/ 586 w 882"/>
                <a:gd name="T57" fmla="*/ 290 h 932"/>
                <a:gd name="T58" fmla="*/ 558 w 882"/>
                <a:gd name="T59" fmla="*/ 230 h 932"/>
                <a:gd name="T60" fmla="*/ 620 w 882"/>
                <a:gd name="T61" fmla="*/ 178 h 932"/>
                <a:gd name="T62" fmla="*/ 606 w 882"/>
                <a:gd name="T63" fmla="*/ 122 h 932"/>
                <a:gd name="T64" fmla="*/ 614 w 882"/>
                <a:gd name="T65" fmla="*/ 104 h 932"/>
                <a:gd name="T66" fmla="*/ 654 w 882"/>
                <a:gd name="T67" fmla="*/ 64 h 932"/>
                <a:gd name="T68" fmla="*/ 712 w 882"/>
                <a:gd name="T69" fmla="*/ 144 h 932"/>
                <a:gd name="T70" fmla="*/ 790 w 882"/>
                <a:gd name="T71" fmla="*/ 128 h 932"/>
                <a:gd name="T72" fmla="*/ 790 w 882"/>
                <a:gd name="T73" fmla="*/ 188 h 932"/>
                <a:gd name="T74" fmla="*/ 752 w 882"/>
                <a:gd name="T75" fmla="*/ 208 h 932"/>
                <a:gd name="T76" fmla="*/ 660 w 882"/>
                <a:gd name="T77" fmla="*/ 204 h 932"/>
                <a:gd name="T78" fmla="*/ 630 w 882"/>
                <a:gd name="T79" fmla="*/ 266 h 932"/>
                <a:gd name="T80" fmla="*/ 652 w 882"/>
                <a:gd name="T81" fmla="*/ 308 h 932"/>
                <a:gd name="T82" fmla="*/ 698 w 882"/>
                <a:gd name="T83" fmla="*/ 300 h 932"/>
                <a:gd name="T84" fmla="*/ 718 w 882"/>
                <a:gd name="T85" fmla="*/ 330 h 932"/>
                <a:gd name="T86" fmla="*/ 692 w 882"/>
                <a:gd name="T87" fmla="*/ 418 h 932"/>
                <a:gd name="T88" fmla="*/ 732 w 882"/>
                <a:gd name="T89" fmla="*/ 472 h 932"/>
                <a:gd name="T90" fmla="*/ 726 w 882"/>
                <a:gd name="T91" fmla="*/ 528 h 932"/>
                <a:gd name="T92" fmla="*/ 828 w 882"/>
                <a:gd name="T93" fmla="*/ 590 h 932"/>
                <a:gd name="T94" fmla="*/ 876 w 882"/>
                <a:gd name="T95" fmla="*/ 606 h 932"/>
                <a:gd name="T96" fmla="*/ 850 w 882"/>
                <a:gd name="T97" fmla="*/ 658 h 932"/>
                <a:gd name="T98" fmla="*/ 784 w 882"/>
                <a:gd name="T99" fmla="*/ 676 h 932"/>
                <a:gd name="T100" fmla="*/ 720 w 882"/>
                <a:gd name="T101" fmla="*/ 734 h 932"/>
                <a:gd name="T102" fmla="*/ 650 w 882"/>
                <a:gd name="T103" fmla="*/ 764 h 932"/>
                <a:gd name="T104" fmla="*/ 612 w 882"/>
                <a:gd name="T105" fmla="*/ 742 h 932"/>
                <a:gd name="T106" fmla="*/ 564 w 882"/>
                <a:gd name="T107" fmla="*/ 760 h 932"/>
                <a:gd name="T108" fmla="*/ 526 w 882"/>
                <a:gd name="T109" fmla="*/ 740 h 932"/>
                <a:gd name="T110" fmla="*/ 482 w 882"/>
                <a:gd name="T111" fmla="*/ 750 h 932"/>
                <a:gd name="T112" fmla="*/ 448 w 882"/>
                <a:gd name="T113" fmla="*/ 768 h 932"/>
                <a:gd name="T114" fmla="*/ 404 w 882"/>
                <a:gd name="T115" fmla="*/ 766 h 932"/>
                <a:gd name="T116" fmla="*/ 410 w 882"/>
                <a:gd name="T117" fmla="*/ 826 h 932"/>
                <a:gd name="T118" fmla="*/ 410 w 882"/>
                <a:gd name="T119" fmla="*/ 872 h 932"/>
                <a:gd name="T120" fmla="*/ 406 w 882"/>
                <a:gd name="T121" fmla="*/ 932 h 9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82" h="932">
                  <a:moveTo>
                    <a:pt x="406" y="932"/>
                  </a:moveTo>
                  <a:lnTo>
                    <a:pt x="406" y="932"/>
                  </a:lnTo>
                  <a:lnTo>
                    <a:pt x="392" y="920"/>
                  </a:lnTo>
                  <a:lnTo>
                    <a:pt x="380" y="910"/>
                  </a:lnTo>
                  <a:lnTo>
                    <a:pt x="368" y="904"/>
                  </a:lnTo>
                  <a:lnTo>
                    <a:pt x="356" y="898"/>
                  </a:lnTo>
                  <a:lnTo>
                    <a:pt x="358" y="880"/>
                  </a:lnTo>
                  <a:lnTo>
                    <a:pt x="358" y="866"/>
                  </a:lnTo>
                  <a:lnTo>
                    <a:pt x="356" y="854"/>
                  </a:lnTo>
                  <a:lnTo>
                    <a:pt x="352" y="844"/>
                  </a:lnTo>
                  <a:lnTo>
                    <a:pt x="342" y="836"/>
                  </a:lnTo>
                  <a:lnTo>
                    <a:pt x="332" y="836"/>
                  </a:lnTo>
                  <a:lnTo>
                    <a:pt x="324" y="838"/>
                  </a:lnTo>
                  <a:lnTo>
                    <a:pt x="316" y="840"/>
                  </a:lnTo>
                  <a:lnTo>
                    <a:pt x="310" y="844"/>
                  </a:lnTo>
                  <a:lnTo>
                    <a:pt x="298" y="854"/>
                  </a:lnTo>
                  <a:lnTo>
                    <a:pt x="288" y="866"/>
                  </a:lnTo>
                  <a:lnTo>
                    <a:pt x="260" y="860"/>
                  </a:lnTo>
                  <a:lnTo>
                    <a:pt x="246" y="840"/>
                  </a:lnTo>
                  <a:lnTo>
                    <a:pt x="240" y="832"/>
                  </a:lnTo>
                  <a:lnTo>
                    <a:pt x="234" y="828"/>
                  </a:lnTo>
                  <a:lnTo>
                    <a:pt x="218" y="808"/>
                  </a:lnTo>
                  <a:lnTo>
                    <a:pt x="212" y="802"/>
                  </a:lnTo>
                  <a:lnTo>
                    <a:pt x="208" y="800"/>
                  </a:lnTo>
                  <a:lnTo>
                    <a:pt x="202" y="798"/>
                  </a:lnTo>
                  <a:lnTo>
                    <a:pt x="194" y="798"/>
                  </a:lnTo>
                  <a:lnTo>
                    <a:pt x="172" y="798"/>
                  </a:lnTo>
                  <a:lnTo>
                    <a:pt x="168" y="790"/>
                  </a:lnTo>
                  <a:lnTo>
                    <a:pt x="164" y="782"/>
                  </a:lnTo>
                  <a:lnTo>
                    <a:pt x="162" y="774"/>
                  </a:lnTo>
                  <a:lnTo>
                    <a:pt x="160" y="766"/>
                  </a:lnTo>
                  <a:lnTo>
                    <a:pt x="160" y="752"/>
                  </a:lnTo>
                  <a:lnTo>
                    <a:pt x="160" y="740"/>
                  </a:lnTo>
                  <a:lnTo>
                    <a:pt x="166" y="724"/>
                  </a:lnTo>
                  <a:lnTo>
                    <a:pt x="168" y="708"/>
                  </a:lnTo>
                  <a:lnTo>
                    <a:pt x="166" y="694"/>
                  </a:lnTo>
                  <a:lnTo>
                    <a:pt x="164" y="688"/>
                  </a:lnTo>
                  <a:lnTo>
                    <a:pt x="162" y="682"/>
                  </a:lnTo>
                  <a:lnTo>
                    <a:pt x="138" y="676"/>
                  </a:lnTo>
                  <a:lnTo>
                    <a:pt x="126" y="670"/>
                  </a:lnTo>
                  <a:lnTo>
                    <a:pt x="124" y="668"/>
                  </a:lnTo>
                  <a:lnTo>
                    <a:pt x="124" y="664"/>
                  </a:lnTo>
                  <a:lnTo>
                    <a:pt x="124" y="650"/>
                  </a:lnTo>
                  <a:lnTo>
                    <a:pt x="114" y="616"/>
                  </a:lnTo>
                  <a:lnTo>
                    <a:pt x="102" y="598"/>
                  </a:lnTo>
                  <a:lnTo>
                    <a:pt x="96" y="576"/>
                  </a:lnTo>
                  <a:lnTo>
                    <a:pt x="92" y="568"/>
                  </a:lnTo>
                  <a:lnTo>
                    <a:pt x="88" y="564"/>
                  </a:lnTo>
                  <a:lnTo>
                    <a:pt x="82" y="560"/>
                  </a:lnTo>
                  <a:lnTo>
                    <a:pt x="76" y="558"/>
                  </a:lnTo>
                  <a:lnTo>
                    <a:pt x="58" y="556"/>
                  </a:lnTo>
                  <a:lnTo>
                    <a:pt x="30" y="572"/>
                  </a:lnTo>
                  <a:lnTo>
                    <a:pt x="16" y="578"/>
                  </a:lnTo>
                  <a:lnTo>
                    <a:pt x="4" y="580"/>
                  </a:lnTo>
                  <a:lnTo>
                    <a:pt x="2" y="576"/>
                  </a:lnTo>
                  <a:lnTo>
                    <a:pt x="0" y="490"/>
                  </a:lnTo>
                  <a:lnTo>
                    <a:pt x="16" y="454"/>
                  </a:lnTo>
                  <a:lnTo>
                    <a:pt x="32" y="436"/>
                  </a:lnTo>
                  <a:lnTo>
                    <a:pt x="46" y="422"/>
                  </a:lnTo>
                  <a:lnTo>
                    <a:pt x="62" y="408"/>
                  </a:lnTo>
                  <a:lnTo>
                    <a:pt x="84" y="392"/>
                  </a:lnTo>
                  <a:lnTo>
                    <a:pt x="108" y="370"/>
                  </a:lnTo>
                  <a:lnTo>
                    <a:pt x="110" y="328"/>
                  </a:lnTo>
                  <a:lnTo>
                    <a:pt x="120" y="310"/>
                  </a:lnTo>
                  <a:lnTo>
                    <a:pt x="120" y="288"/>
                  </a:lnTo>
                  <a:lnTo>
                    <a:pt x="120" y="266"/>
                  </a:lnTo>
                  <a:lnTo>
                    <a:pt x="124" y="248"/>
                  </a:lnTo>
                  <a:lnTo>
                    <a:pt x="126" y="240"/>
                  </a:lnTo>
                  <a:lnTo>
                    <a:pt x="130" y="236"/>
                  </a:lnTo>
                  <a:lnTo>
                    <a:pt x="132" y="218"/>
                  </a:lnTo>
                  <a:lnTo>
                    <a:pt x="134" y="204"/>
                  </a:lnTo>
                  <a:lnTo>
                    <a:pt x="132" y="190"/>
                  </a:lnTo>
                  <a:lnTo>
                    <a:pt x="126" y="178"/>
                  </a:lnTo>
                  <a:lnTo>
                    <a:pt x="84" y="142"/>
                  </a:lnTo>
                  <a:lnTo>
                    <a:pt x="84" y="110"/>
                  </a:lnTo>
                  <a:lnTo>
                    <a:pt x="94" y="110"/>
                  </a:lnTo>
                  <a:lnTo>
                    <a:pt x="104" y="108"/>
                  </a:lnTo>
                  <a:lnTo>
                    <a:pt x="126" y="100"/>
                  </a:lnTo>
                  <a:lnTo>
                    <a:pt x="128" y="88"/>
                  </a:lnTo>
                  <a:lnTo>
                    <a:pt x="128" y="76"/>
                  </a:lnTo>
                  <a:lnTo>
                    <a:pt x="128" y="64"/>
                  </a:lnTo>
                  <a:lnTo>
                    <a:pt x="126" y="52"/>
                  </a:lnTo>
                  <a:lnTo>
                    <a:pt x="120" y="32"/>
                  </a:lnTo>
                  <a:lnTo>
                    <a:pt x="120" y="22"/>
                  </a:lnTo>
                  <a:lnTo>
                    <a:pt x="118" y="12"/>
                  </a:lnTo>
                  <a:lnTo>
                    <a:pt x="126" y="6"/>
                  </a:lnTo>
                  <a:lnTo>
                    <a:pt x="134" y="0"/>
                  </a:lnTo>
                  <a:lnTo>
                    <a:pt x="138" y="0"/>
                  </a:lnTo>
                  <a:lnTo>
                    <a:pt x="142" y="0"/>
                  </a:lnTo>
                  <a:lnTo>
                    <a:pt x="148" y="4"/>
                  </a:lnTo>
                  <a:lnTo>
                    <a:pt x="154" y="8"/>
                  </a:lnTo>
                  <a:lnTo>
                    <a:pt x="170" y="44"/>
                  </a:lnTo>
                  <a:lnTo>
                    <a:pt x="178" y="66"/>
                  </a:lnTo>
                  <a:lnTo>
                    <a:pt x="184" y="90"/>
                  </a:lnTo>
                  <a:lnTo>
                    <a:pt x="188" y="96"/>
                  </a:lnTo>
                  <a:lnTo>
                    <a:pt x="192" y="98"/>
                  </a:lnTo>
                  <a:lnTo>
                    <a:pt x="208" y="100"/>
                  </a:lnTo>
                  <a:lnTo>
                    <a:pt x="212" y="92"/>
                  </a:lnTo>
                  <a:lnTo>
                    <a:pt x="216" y="86"/>
                  </a:lnTo>
                  <a:lnTo>
                    <a:pt x="218" y="70"/>
                  </a:lnTo>
                  <a:lnTo>
                    <a:pt x="218" y="44"/>
                  </a:lnTo>
                  <a:lnTo>
                    <a:pt x="230" y="34"/>
                  </a:lnTo>
                  <a:lnTo>
                    <a:pt x="236" y="44"/>
                  </a:lnTo>
                  <a:lnTo>
                    <a:pt x="242" y="56"/>
                  </a:lnTo>
                  <a:lnTo>
                    <a:pt x="252" y="88"/>
                  </a:lnTo>
                  <a:lnTo>
                    <a:pt x="268" y="112"/>
                  </a:lnTo>
                  <a:lnTo>
                    <a:pt x="278" y="126"/>
                  </a:lnTo>
                  <a:lnTo>
                    <a:pt x="292" y="142"/>
                  </a:lnTo>
                  <a:lnTo>
                    <a:pt x="332" y="148"/>
                  </a:lnTo>
                  <a:lnTo>
                    <a:pt x="368" y="216"/>
                  </a:lnTo>
                  <a:lnTo>
                    <a:pt x="404" y="264"/>
                  </a:lnTo>
                  <a:lnTo>
                    <a:pt x="406" y="280"/>
                  </a:lnTo>
                  <a:lnTo>
                    <a:pt x="398" y="290"/>
                  </a:lnTo>
                  <a:lnTo>
                    <a:pt x="392" y="298"/>
                  </a:lnTo>
                  <a:lnTo>
                    <a:pt x="390" y="306"/>
                  </a:lnTo>
                  <a:lnTo>
                    <a:pt x="390" y="324"/>
                  </a:lnTo>
                  <a:lnTo>
                    <a:pt x="400" y="336"/>
                  </a:lnTo>
                  <a:lnTo>
                    <a:pt x="408" y="346"/>
                  </a:lnTo>
                  <a:lnTo>
                    <a:pt x="422" y="356"/>
                  </a:lnTo>
                  <a:lnTo>
                    <a:pt x="430" y="358"/>
                  </a:lnTo>
                  <a:lnTo>
                    <a:pt x="440" y="362"/>
                  </a:lnTo>
                  <a:lnTo>
                    <a:pt x="452" y="370"/>
                  </a:lnTo>
                  <a:lnTo>
                    <a:pt x="460" y="376"/>
                  </a:lnTo>
                  <a:lnTo>
                    <a:pt x="472" y="380"/>
                  </a:lnTo>
                  <a:lnTo>
                    <a:pt x="500" y="378"/>
                  </a:lnTo>
                  <a:lnTo>
                    <a:pt x="574" y="346"/>
                  </a:lnTo>
                  <a:lnTo>
                    <a:pt x="580" y="330"/>
                  </a:lnTo>
                  <a:lnTo>
                    <a:pt x="584" y="318"/>
                  </a:lnTo>
                  <a:lnTo>
                    <a:pt x="586" y="304"/>
                  </a:lnTo>
                  <a:lnTo>
                    <a:pt x="586" y="290"/>
                  </a:lnTo>
                  <a:lnTo>
                    <a:pt x="578" y="278"/>
                  </a:lnTo>
                  <a:lnTo>
                    <a:pt x="572" y="272"/>
                  </a:lnTo>
                  <a:lnTo>
                    <a:pt x="558" y="262"/>
                  </a:lnTo>
                  <a:lnTo>
                    <a:pt x="558" y="238"/>
                  </a:lnTo>
                  <a:lnTo>
                    <a:pt x="558" y="230"/>
                  </a:lnTo>
                  <a:lnTo>
                    <a:pt x="564" y="222"/>
                  </a:lnTo>
                  <a:lnTo>
                    <a:pt x="578" y="214"/>
                  </a:lnTo>
                  <a:lnTo>
                    <a:pt x="594" y="204"/>
                  </a:lnTo>
                  <a:lnTo>
                    <a:pt x="608" y="192"/>
                  </a:lnTo>
                  <a:lnTo>
                    <a:pt x="620" y="178"/>
                  </a:lnTo>
                  <a:lnTo>
                    <a:pt x="620" y="152"/>
                  </a:lnTo>
                  <a:lnTo>
                    <a:pt x="616" y="138"/>
                  </a:lnTo>
                  <a:lnTo>
                    <a:pt x="610" y="128"/>
                  </a:lnTo>
                  <a:lnTo>
                    <a:pt x="606" y="122"/>
                  </a:lnTo>
                  <a:lnTo>
                    <a:pt x="600" y="116"/>
                  </a:lnTo>
                  <a:lnTo>
                    <a:pt x="598" y="108"/>
                  </a:lnTo>
                  <a:lnTo>
                    <a:pt x="614" y="104"/>
                  </a:lnTo>
                  <a:lnTo>
                    <a:pt x="622" y="94"/>
                  </a:lnTo>
                  <a:lnTo>
                    <a:pt x="628" y="84"/>
                  </a:lnTo>
                  <a:lnTo>
                    <a:pt x="632" y="72"/>
                  </a:lnTo>
                  <a:lnTo>
                    <a:pt x="636" y="66"/>
                  </a:lnTo>
                  <a:lnTo>
                    <a:pt x="642" y="64"/>
                  </a:lnTo>
                  <a:lnTo>
                    <a:pt x="654" y="64"/>
                  </a:lnTo>
                  <a:lnTo>
                    <a:pt x="672" y="66"/>
                  </a:lnTo>
                  <a:lnTo>
                    <a:pt x="694" y="124"/>
                  </a:lnTo>
                  <a:lnTo>
                    <a:pt x="704" y="136"/>
                  </a:lnTo>
                  <a:lnTo>
                    <a:pt x="712" y="144"/>
                  </a:lnTo>
                  <a:lnTo>
                    <a:pt x="722" y="152"/>
                  </a:lnTo>
                  <a:lnTo>
                    <a:pt x="758" y="152"/>
                  </a:lnTo>
                  <a:lnTo>
                    <a:pt x="774" y="140"/>
                  </a:lnTo>
                  <a:lnTo>
                    <a:pt x="790" y="128"/>
                  </a:lnTo>
                  <a:lnTo>
                    <a:pt x="796" y="138"/>
                  </a:lnTo>
                  <a:lnTo>
                    <a:pt x="796" y="152"/>
                  </a:lnTo>
                  <a:lnTo>
                    <a:pt x="794" y="170"/>
                  </a:lnTo>
                  <a:lnTo>
                    <a:pt x="790" y="188"/>
                  </a:lnTo>
                  <a:lnTo>
                    <a:pt x="786" y="196"/>
                  </a:lnTo>
                  <a:lnTo>
                    <a:pt x="780" y="204"/>
                  </a:lnTo>
                  <a:lnTo>
                    <a:pt x="766" y="208"/>
                  </a:lnTo>
                  <a:lnTo>
                    <a:pt x="752" y="208"/>
                  </a:lnTo>
                  <a:lnTo>
                    <a:pt x="720" y="192"/>
                  </a:lnTo>
                  <a:lnTo>
                    <a:pt x="694" y="192"/>
                  </a:lnTo>
                  <a:lnTo>
                    <a:pt x="676" y="196"/>
                  </a:lnTo>
                  <a:lnTo>
                    <a:pt x="668" y="198"/>
                  </a:lnTo>
                  <a:lnTo>
                    <a:pt x="660" y="204"/>
                  </a:lnTo>
                  <a:lnTo>
                    <a:pt x="642" y="218"/>
                  </a:lnTo>
                  <a:lnTo>
                    <a:pt x="630" y="236"/>
                  </a:lnTo>
                  <a:lnTo>
                    <a:pt x="630" y="256"/>
                  </a:lnTo>
                  <a:lnTo>
                    <a:pt x="630" y="266"/>
                  </a:lnTo>
                  <a:lnTo>
                    <a:pt x="636" y="280"/>
                  </a:lnTo>
                  <a:lnTo>
                    <a:pt x="638" y="290"/>
                  </a:lnTo>
                  <a:lnTo>
                    <a:pt x="642" y="296"/>
                  </a:lnTo>
                  <a:lnTo>
                    <a:pt x="646" y="302"/>
                  </a:lnTo>
                  <a:lnTo>
                    <a:pt x="652" y="308"/>
                  </a:lnTo>
                  <a:lnTo>
                    <a:pt x="658" y="310"/>
                  </a:lnTo>
                  <a:lnTo>
                    <a:pt x="666" y="308"/>
                  </a:lnTo>
                  <a:lnTo>
                    <a:pt x="676" y="304"/>
                  </a:lnTo>
                  <a:lnTo>
                    <a:pt x="692" y="302"/>
                  </a:lnTo>
                  <a:lnTo>
                    <a:pt x="698" y="300"/>
                  </a:lnTo>
                  <a:lnTo>
                    <a:pt x="706" y="300"/>
                  </a:lnTo>
                  <a:lnTo>
                    <a:pt x="710" y="304"/>
                  </a:lnTo>
                  <a:lnTo>
                    <a:pt x="714" y="308"/>
                  </a:lnTo>
                  <a:lnTo>
                    <a:pt x="716" y="318"/>
                  </a:lnTo>
                  <a:lnTo>
                    <a:pt x="718" y="330"/>
                  </a:lnTo>
                  <a:lnTo>
                    <a:pt x="704" y="378"/>
                  </a:lnTo>
                  <a:lnTo>
                    <a:pt x="696" y="390"/>
                  </a:lnTo>
                  <a:lnTo>
                    <a:pt x="690" y="400"/>
                  </a:lnTo>
                  <a:lnTo>
                    <a:pt x="690" y="410"/>
                  </a:lnTo>
                  <a:lnTo>
                    <a:pt x="692" y="418"/>
                  </a:lnTo>
                  <a:lnTo>
                    <a:pt x="698" y="426"/>
                  </a:lnTo>
                  <a:lnTo>
                    <a:pt x="706" y="432"/>
                  </a:lnTo>
                  <a:lnTo>
                    <a:pt x="718" y="438"/>
                  </a:lnTo>
                  <a:lnTo>
                    <a:pt x="734" y="444"/>
                  </a:lnTo>
                  <a:lnTo>
                    <a:pt x="732" y="472"/>
                  </a:lnTo>
                  <a:lnTo>
                    <a:pt x="730" y="486"/>
                  </a:lnTo>
                  <a:lnTo>
                    <a:pt x="724" y="502"/>
                  </a:lnTo>
                  <a:lnTo>
                    <a:pt x="724" y="510"/>
                  </a:lnTo>
                  <a:lnTo>
                    <a:pt x="724" y="520"/>
                  </a:lnTo>
                  <a:lnTo>
                    <a:pt x="726" y="528"/>
                  </a:lnTo>
                  <a:lnTo>
                    <a:pt x="730" y="536"/>
                  </a:lnTo>
                  <a:lnTo>
                    <a:pt x="760" y="572"/>
                  </a:lnTo>
                  <a:lnTo>
                    <a:pt x="828" y="590"/>
                  </a:lnTo>
                  <a:lnTo>
                    <a:pt x="836" y="596"/>
                  </a:lnTo>
                  <a:lnTo>
                    <a:pt x="842" y="600"/>
                  </a:lnTo>
                  <a:lnTo>
                    <a:pt x="850" y="604"/>
                  </a:lnTo>
                  <a:lnTo>
                    <a:pt x="876" y="606"/>
                  </a:lnTo>
                  <a:lnTo>
                    <a:pt x="882" y="628"/>
                  </a:lnTo>
                  <a:lnTo>
                    <a:pt x="876" y="636"/>
                  </a:lnTo>
                  <a:lnTo>
                    <a:pt x="872" y="644"/>
                  </a:lnTo>
                  <a:lnTo>
                    <a:pt x="850" y="658"/>
                  </a:lnTo>
                  <a:lnTo>
                    <a:pt x="832" y="666"/>
                  </a:lnTo>
                  <a:lnTo>
                    <a:pt x="818" y="666"/>
                  </a:lnTo>
                  <a:lnTo>
                    <a:pt x="806" y="668"/>
                  </a:lnTo>
                  <a:lnTo>
                    <a:pt x="794" y="672"/>
                  </a:lnTo>
                  <a:lnTo>
                    <a:pt x="784" y="676"/>
                  </a:lnTo>
                  <a:lnTo>
                    <a:pt x="764" y="686"/>
                  </a:lnTo>
                  <a:lnTo>
                    <a:pt x="744" y="700"/>
                  </a:lnTo>
                  <a:lnTo>
                    <a:pt x="736" y="716"/>
                  </a:lnTo>
                  <a:lnTo>
                    <a:pt x="728" y="726"/>
                  </a:lnTo>
                  <a:lnTo>
                    <a:pt x="720" y="734"/>
                  </a:lnTo>
                  <a:lnTo>
                    <a:pt x="682" y="734"/>
                  </a:lnTo>
                  <a:lnTo>
                    <a:pt x="662" y="756"/>
                  </a:lnTo>
                  <a:lnTo>
                    <a:pt x="656" y="760"/>
                  </a:lnTo>
                  <a:lnTo>
                    <a:pt x="650" y="764"/>
                  </a:lnTo>
                  <a:lnTo>
                    <a:pt x="642" y="766"/>
                  </a:lnTo>
                  <a:lnTo>
                    <a:pt x="636" y="766"/>
                  </a:lnTo>
                  <a:lnTo>
                    <a:pt x="628" y="754"/>
                  </a:lnTo>
                  <a:lnTo>
                    <a:pt x="620" y="746"/>
                  </a:lnTo>
                  <a:lnTo>
                    <a:pt x="612" y="742"/>
                  </a:lnTo>
                  <a:lnTo>
                    <a:pt x="604" y="742"/>
                  </a:lnTo>
                  <a:lnTo>
                    <a:pt x="596" y="744"/>
                  </a:lnTo>
                  <a:lnTo>
                    <a:pt x="588" y="748"/>
                  </a:lnTo>
                  <a:lnTo>
                    <a:pt x="574" y="758"/>
                  </a:lnTo>
                  <a:lnTo>
                    <a:pt x="564" y="760"/>
                  </a:lnTo>
                  <a:lnTo>
                    <a:pt x="556" y="760"/>
                  </a:lnTo>
                  <a:lnTo>
                    <a:pt x="548" y="758"/>
                  </a:lnTo>
                  <a:lnTo>
                    <a:pt x="544" y="756"/>
                  </a:lnTo>
                  <a:lnTo>
                    <a:pt x="534" y="748"/>
                  </a:lnTo>
                  <a:lnTo>
                    <a:pt x="526" y="740"/>
                  </a:lnTo>
                  <a:lnTo>
                    <a:pt x="514" y="738"/>
                  </a:lnTo>
                  <a:lnTo>
                    <a:pt x="506" y="738"/>
                  </a:lnTo>
                  <a:lnTo>
                    <a:pt x="498" y="738"/>
                  </a:lnTo>
                  <a:lnTo>
                    <a:pt x="492" y="742"/>
                  </a:lnTo>
                  <a:lnTo>
                    <a:pt x="486" y="746"/>
                  </a:lnTo>
                  <a:lnTo>
                    <a:pt x="482" y="750"/>
                  </a:lnTo>
                  <a:lnTo>
                    <a:pt x="474" y="764"/>
                  </a:lnTo>
                  <a:lnTo>
                    <a:pt x="468" y="768"/>
                  </a:lnTo>
                  <a:lnTo>
                    <a:pt x="462" y="770"/>
                  </a:lnTo>
                  <a:lnTo>
                    <a:pt x="454" y="770"/>
                  </a:lnTo>
                  <a:lnTo>
                    <a:pt x="448" y="768"/>
                  </a:lnTo>
                  <a:lnTo>
                    <a:pt x="436" y="762"/>
                  </a:lnTo>
                  <a:lnTo>
                    <a:pt x="430" y="756"/>
                  </a:lnTo>
                  <a:lnTo>
                    <a:pt x="414" y="756"/>
                  </a:lnTo>
                  <a:lnTo>
                    <a:pt x="404" y="766"/>
                  </a:lnTo>
                  <a:lnTo>
                    <a:pt x="398" y="774"/>
                  </a:lnTo>
                  <a:lnTo>
                    <a:pt x="396" y="784"/>
                  </a:lnTo>
                  <a:lnTo>
                    <a:pt x="394" y="802"/>
                  </a:lnTo>
                  <a:lnTo>
                    <a:pt x="402" y="814"/>
                  </a:lnTo>
                  <a:lnTo>
                    <a:pt x="410" y="826"/>
                  </a:lnTo>
                  <a:lnTo>
                    <a:pt x="412" y="832"/>
                  </a:lnTo>
                  <a:lnTo>
                    <a:pt x="412" y="840"/>
                  </a:lnTo>
                  <a:lnTo>
                    <a:pt x="412" y="850"/>
                  </a:lnTo>
                  <a:lnTo>
                    <a:pt x="410" y="860"/>
                  </a:lnTo>
                  <a:lnTo>
                    <a:pt x="410" y="872"/>
                  </a:lnTo>
                  <a:lnTo>
                    <a:pt x="414" y="886"/>
                  </a:lnTo>
                  <a:lnTo>
                    <a:pt x="416" y="902"/>
                  </a:lnTo>
                  <a:lnTo>
                    <a:pt x="420" y="922"/>
                  </a:lnTo>
                  <a:lnTo>
                    <a:pt x="412" y="928"/>
                  </a:lnTo>
                  <a:lnTo>
                    <a:pt x="406" y="932"/>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3" name="Freeform 12"/>
            <p:cNvSpPr/>
            <p:nvPr/>
          </p:nvSpPr>
          <p:spPr bwMode="auto">
            <a:xfrm>
              <a:off x="3439336" y="4243886"/>
              <a:ext cx="732230" cy="546236"/>
            </a:xfrm>
            <a:custGeom>
              <a:gdLst>
                <a:gd name="T0" fmla="*/ 450 w 748"/>
                <a:gd name="T1" fmla="*/ 540 h 558"/>
                <a:gd name="T2" fmla="*/ 440 w 748"/>
                <a:gd name="T3" fmla="*/ 532 h 558"/>
                <a:gd name="T4" fmla="*/ 422 w 748"/>
                <a:gd name="T5" fmla="*/ 516 h 558"/>
                <a:gd name="T6" fmla="*/ 406 w 748"/>
                <a:gd name="T7" fmla="*/ 508 h 558"/>
                <a:gd name="T8" fmla="*/ 390 w 748"/>
                <a:gd name="T9" fmla="*/ 536 h 558"/>
                <a:gd name="T10" fmla="*/ 280 w 748"/>
                <a:gd name="T11" fmla="*/ 532 h 558"/>
                <a:gd name="T12" fmla="*/ 218 w 748"/>
                <a:gd name="T13" fmla="*/ 498 h 558"/>
                <a:gd name="T14" fmla="*/ 204 w 748"/>
                <a:gd name="T15" fmla="*/ 478 h 558"/>
                <a:gd name="T16" fmla="*/ 212 w 748"/>
                <a:gd name="T17" fmla="*/ 432 h 558"/>
                <a:gd name="T18" fmla="*/ 188 w 748"/>
                <a:gd name="T19" fmla="*/ 390 h 558"/>
                <a:gd name="T20" fmla="*/ 142 w 748"/>
                <a:gd name="T21" fmla="*/ 382 h 558"/>
                <a:gd name="T22" fmla="*/ 82 w 748"/>
                <a:gd name="T23" fmla="*/ 368 h 558"/>
                <a:gd name="T24" fmla="*/ 104 w 748"/>
                <a:gd name="T25" fmla="*/ 342 h 558"/>
                <a:gd name="T26" fmla="*/ 140 w 748"/>
                <a:gd name="T27" fmla="*/ 316 h 558"/>
                <a:gd name="T28" fmla="*/ 142 w 748"/>
                <a:gd name="T29" fmla="*/ 262 h 558"/>
                <a:gd name="T30" fmla="*/ 102 w 748"/>
                <a:gd name="T31" fmla="*/ 252 h 558"/>
                <a:gd name="T32" fmla="*/ 20 w 748"/>
                <a:gd name="T33" fmla="*/ 222 h 558"/>
                <a:gd name="T34" fmla="*/ 0 w 748"/>
                <a:gd name="T35" fmla="*/ 192 h 558"/>
                <a:gd name="T36" fmla="*/ 22 w 748"/>
                <a:gd name="T37" fmla="*/ 162 h 558"/>
                <a:gd name="T38" fmla="*/ 62 w 748"/>
                <a:gd name="T39" fmla="*/ 154 h 558"/>
                <a:gd name="T40" fmla="*/ 120 w 748"/>
                <a:gd name="T41" fmla="*/ 190 h 558"/>
                <a:gd name="T42" fmla="*/ 156 w 748"/>
                <a:gd name="T43" fmla="*/ 192 h 558"/>
                <a:gd name="T44" fmla="*/ 206 w 748"/>
                <a:gd name="T45" fmla="*/ 156 h 558"/>
                <a:gd name="T46" fmla="*/ 240 w 748"/>
                <a:gd name="T47" fmla="*/ 98 h 558"/>
                <a:gd name="T48" fmla="*/ 274 w 748"/>
                <a:gd name="T49" fmla="*/ 110 h 558"/>
                <a:gd name="T50" fmla="*/ 308 w 748"/>
                <a:gd name="T51" fmla="*/ 128 h 558"/>
                <a:gd name="T52" fmla="*/ 342 w 748"/>
                <a:gd name="T53" fmla="*/ 134 h 558"/>
                <a:gd name="T54" fmla="*/ 410 w 748"/>
                <a:gd name="T55" fmla="*/ 100 h 558"/>
                <a:gd name="T56" fmla="*/ 442 w 748"/>
                <a:gd name="T57" fmla="*/ 78 h 558"/>
                <a:gd name="T58" fmla="*/ 470 w 748"/>
                <a:gd name="T59" fmla="*/ 52 h 558"/>
                <a:gd name="T60" fmla="*/ 514 w 748"/>
                <a:gd name="T61" fmla="*/ 38 h 558"/>
                <a:gd name="T62" fmla="*/ 588 w 748"/>
                <a:gd name="T63" fmla="*/ 10 h 558"/>
                <a:gd name="T64" fmla="*/ 632 w 748"/>
                <a:gd name="T65" fmla="*/ 0 h 558"/>
                <a:gd name="T66" fmla="*/ 672 w 748"/>
                <a:gd name="T67" fmla="*/ 54 h 558"/>
                <a:gd name="T68" fmla="*/ 640 w 748"/>
                <a:gd name="T69" fmla="*/ 112 h 558"/>
                <a:gd name="T70" fmla="*/ 642 w 748"/>
                <a:gd name="T71" fmla="*/ 142 h 558"/>
                <a:gd name="T72" fmla="*/ 682 w 748"/>
                <a:gd name="T73" fmla="*/ 172 h 558"/>
                <a:gd name="T74" fmla="*/ 734 w 748"/>
                <a:gd name="T75" fmla="*/ 180 h 558"/>
                <a:gd name="T76" fmla="*/ 748 w 748"/>
                <a:gd name="T77" fmla="*/ 220 h 558"/>
                <a:gd name="T78" fmla="*/ 734 w 748"/>
                <a:gd name="T79" fmla="*/ 254 h 558"/>
                <a:gd name="T80" fmla="*/ 722 w 748"/>
                <a:gd name="T81" fmla="*/ 264 h 558"/>
                <a:gd name="T82" fmla="*/ 712 w 748"/>
                <a:gd name="T83" fmla="*/ 312 h 558"/>
                <a:gd name="T84" fmla="*/ 688 w 748"/>
                <a:gd name="T85" fmla="*/ 346 h 558"/>
                <a:gd name="T86" fmla="*/ 672 w 748"/>
                <a:gd name="T87" fmla="*/ 360 h 558"/>
                <a:gd name="T88" fmla="*/ 634 w 748"/>
                <a:gd name="T89" fmla="*/ 406 h 558"/>
                <a:gd name="T90" fmla="*/ 614 w 748"/>
                <a:gd name="T91" fmla="*/ 424 h 558"/>
                <a:gd name="T92" fmla="*/ 586 w 748"/>
                <a:gd name="T93" fmla="*/ 448 h 558"/>
                <a:gd name="T94" fmla="*/ 570 w 748"/>
                <a:gd name="T95" fmla="*/ 468 h 558"/>
                <a:gd name="T96" fmla="*/ 566 w 748"/>
                <a:gd name="T97" fmla="*/ 474 h 558"/>
                <a:gd name="T98" fmla="*/ 546 w 748"/>
                <a:gd name="T99" fmla="*/ 484 h 558"/>
                <a:gd name="T100" fmla="*/ 518 w 748"/>
                <a:gd name="T101" fmla="*/ 534 h 558"/>
                <a:gd name="T102" fmla="*/ 466 w 748"/>
                <a:gd name="T103" fmla="*/ 558 h 5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48" h="558">
                  <a:moveTo>
                    <a:pt x="450" y="558"/>
                  </a:moveTo>
                  <a:lnTo>
                    <a:pt x="450" y="558"/>
                  </a:lnTo>
                  <a:lnTo>
                    <a:pt x="450" y="540"/>
                  </a:lnTo>
                  <a:lnTo>
                    <a:pt x="446" y="540"/>
                  </a:lnTo>
                  <a:lnTo>
                    <a:pt x="444" y="538"/>
                  </a:lnTo>
                  <a:lnTo>
                    <a:pt x="440" y="532"/>
                  </a:lnTo>
                  <a:lnTo>
                    <a:pt x="428" y="530"/>
                  </a:lnTo>
                  <a:lnTo>
                    <a:pt x="426" y="522"/>
                  </a:lnTo>
                  <a:lnTo>
                    <a:pt x="422" y="516"/>
                  </a:lnTo>
                  <a:lnTo>
                    <a:pt x="418" y="510"/>
                  </a:lnTo>
                  <a:lnTo>
                    <a:pt x="414" y="508"/>
                  </a:lnTo>
                  <a:lnTo>
                    <a:pt x="410" y="508"/>
                  </a:lnTo>
                  <a:lnTo>
                    <a:pt x="406" y="508"/>
                  </a:lnTo>
                  <a:lnTo>
                    <a:pt x="396" y="510"/>
                  </a:lnTo>
                  <a:lnTo>
                    <a:pt x="390" y="536"/>
                  </a:lnTo>
                  <a:lnTo>
                    <a:pt x="322" y="540"/>
                  </a:lnTo>
                  <a:lnTo>
                    <a:pt x="280" y="532"/>
                  </a:lnTo>
                  <a:lnTo>
                    <a:pt x="246" y="528"/>
                  </a:lnTo>
                  <a:lnTo>
                    <a:pt x="218" y="498"/>
                  </a:lnTo>
                  <a:lnTo>
                    <a:pt x="208" y="478"/>
                  </a:lnTo>
                  <a:lnTo>
                    <a:pt x="204" y="478"/>
                  </a:lnTo>
                  <a:lnTo>
                    <a:pt x="200" y="464"/>
                  </a:lnTo>
                  <a:lnTo>
                    <a:pt x="202" y="452"/>
                  </a:lnTo>
                  <a:lnTo>
                    <a:pt x="206" y="442"/>
                  </a:lnTo>
                  <a:lnTo>
                    <a:pt x="212" y="432"/>
                  </a:lnTo>
                  <a:lnTo>
                    <a:pt x="212" y="406"/>
                  </a:lnTo>
                  <a:lnTo>
                    <a:pt x="188" y="390"/>
                  </a:lnTo>
                  <a:lnTo>
                    <a:pt x="188" y="384"/>
                  </a:lnTo>
                  <a:lnTo>
                    <a:pt x="142" y="382"/>
                  </a:lnTo>
                  <a:lnTo>
                    <a:pt x="104" y="378"/>
                  </a:lnTo>
                  <a:lnTo>
                    <a:pt x="82" y="368"/>
                  </a:lnTo>
                  <a:lnTo>
                    <a:pt x="72" y="344"/>
                  </a:lnTo>
                  <a:lnTo>
                    <a:pt x="104" y="342"/>
                  </a:lnTo>
                  <a:lnTo>
                    <a:pt x="112" y="338"/>
                  </a:lnTo>
                  <a:lnTo>
                    <a:pt x="122" y="332"/>
                  </a:lnTo>
                  <a:lnTo>
                    <a:pt x="140" y="316"/>
                  </a:lnTo>
                  <a:lnTo>
                    <a:pt x="148" y="300"/>
                  </a:lnTo>
                  <a:lnTo>
                    <a:pt x="150" y="286"/>
                  </a:lnTo>
                  <a:lnTo>
                    <a:pt x="148" y="274"/>
                  </a:lnTo>
                  <a:lnTo>
                    <a:pt x="142" y="262"/>
                  </a:lnTo>
                  <a:lnTo>
                    <a:pt x="114" y="260"/>
                  </a:lnTo>
                  <a:lnTo>
                    <a:pt x="102" y="252"/>
                  </a:lnTo>
                  <a:lnTo>
                    <a:pt x="88" y="246"/>
                  </a:lnTo>
                  <a:lnTo>
                    <a:pt x="64" y="238"/>
                  </a:lnTo>
                  <a:lnTo>
                    <a:pt x="40" y="230"/>
                  </a:lnTo>
                  <a:lnTo>
                    <a:pt x="20" y="222"/>
                  </a:lnTo>
                  <a:lnTo>
                    <a:pt x="6" y="204"/>
                  </a:lnTo>
                  <a:lnTo>
                    <a:pt x="2" y="196"/>
                  </a:lnTo>
                  <a:lnTo>
                    <a:pt x="0" y="192"/>
                  </a:lnTo>
                  <a:lnTo>
                    <a:pt x="12" y="174"/>
                  </a:lnTo>
                  <a:lnTo>
                    <a:pt x="18" y="166"/>
                  </a:lnTo>
                  <a:lnTo>
                    <a:pt x="22" y="162"/>
                  </a:lnTo>
                  <a:lnTo>
                    <a:pt x="30" y="158"/>
                  </a:lnTo>
                  <a:lnTo>
                    <a:pt x="36" y="156"/>
                  </a:lnTo>
                  <a:lnTo>
                    <a:pt x="48" y="154"/>
                  </a:lnTo>
                  <a:lnTo>
                    <a:pt x="62" y="154"/>
                  </a:lnTo>
                  <a:lnTo>
                    <a:pt x="90" y="164"/>
                  </a:lnTo>
                  <a:lnTo>
                    <a:pt x="120" y="190"/>
                  </a:lnTo>
                  <a:lnTo>
                    <a:pt x="130" y="192"/>
                  </a:lnTo>
                  <a:lnTo>
                    <a:pt x="142" y="192"/>
                  </a:lnTo>
                  <a:lnTo>
                    <a:pt x="156" y="192"/>
                  </a:lnTo>
                  <a:lnTo>
                    <a:pt x="172" y="190"/>
                  </a:lnTo>
                  <a:lnTo>
                    <a:pt x="188" y="174"/>
                  </a:lnTo>
                  <a:lnTo>
                    <a:pt x="206" y="156"/>
                  </a:lnTo>
                  <a:lnTo>
                    <a:pt x="222" y="136"/>
                  </a:lnTo>
                  <a:lnTo>
                    <a:pt x="238" y="120"/>
                  </a:lnTo>
                  <a:lnTo>
                    <a:pt x="240" y="98"/>
                  </a:lnTo>
                  <a:lnTo>
                    <a:pt x="264" y="96"/>
                  </a:lnTo>
                  <a:lnTo>
                    <a:pt x="274" y="110"/>
                  </a:lnTo>
                  <a:lnTo>
                    <a:pt x="284" y="114"/>
                  </a:lnTo>
                  <a:lnTo>
                    <a:pt x="294" y="120"/>
                  </a:lnTo>
                  <a:lnTo>
                    <a:pt x="308" y="128"/>
                  </a:lnTo>
                  <a:lnTo>
                    <a:pt x="324" y="134"/>
                  </a:lnTo>
                  <a:lnTo>
                    <a:pt x="342" y="134"/>
                  </a:lnTo>
                  <a:lnTo>
                    <a:pt x="384" y="120"/>
                  </a:lnTo>
                  <a:lnTo>
                    <a:pt x="398" y="108"/>
                  </a:lnTo>
                  <a:lnTo>
                    <a:pt x="410" y="100"/>
                  </a:lnTo>
                  <a:lnTo>
                    <a:pt x="422" y="92"/>
                  </a:lnTo>
                  <a:lnTo>
                    <a:pt x="438" y="84"/>
                  </a:lnTo>
                  <a:lnTo>
                    <a:pt x="442" y="78"/>
                  </a:lnTo>
                  <a:lnTo>
                    <a:pt x="450" y="72"/>
                  </a:lnTo>
                  <a:lnTo>
                    <a:pt x="462" y="56"/>
                  </a:lnTo>
                  <a:lnTo>
                    <a:pt x="470" y="52"/>
                  </a:lnTo>
                  <a:lnTo>
                    <a:pt x="476" y="46"/>
                  </a:lnTo>
                  <a:lnTo>
                    <a:pt x="494" y="40"/>
                  </a:lnTo>
                  <a:lnTo>
                    <a:pt x="514" y="38"/>
                  </a:lnTo>
                  <a:lnTo>
                    <a:pt x="550" y="36"/>
                  </a:lnTo>
                  <a:lnTo>
                    <a:pt x="570" y="22"/>
                  </a:lnTo>
                  <a:lnTo>
                    <a:pt x="588" y="10"/>
                  </a:lnTo>
                  <a:lnTo>
                    <a:pt x="596" y="6"/>
                  </a:lnTo>
                  <a:lnTo>
                    <a:pt x="606" y="2"/>
                  </a:lnTo>
                  <a:lnTo>
                    <a:pt x="618" y="0"/>
                  </a:lnTo>
                  <a:lnTo>
                    <a:pt x="632" y="0"/>
                  </a:lnTo>
                  <a:lnTo>
                    <a:pt x="654" y="36"/>
                  </a:lnTo>
                  <a:lnTo>
                    <a:pt x="672" y="54"/>
                  </a:lnTo>
                  <a:lnTo>
                    <a:pt x="656" y="82"/>
                  </a:lnTo>
                  <a:lnTo>
                    <a:pt x="646" y="96"/>
                  </a:lnTo>
                  <a:lnTo>
                    <a:pt x="640" y="112"/>
                  </a:lnTo>
                  <a:lnTo>
                    <a:pt x="638" y="140"/>
                  </a:lnTo>
                  <a:lnTo>
                    <a:pt x="642" y="142"/>
                  </a:lnTo>
                  <a:lnTo>
                    <a:pt x="650" y="142"/>
                  </a:lnTo>
                  <a:lnTo>
                    <a:pt x="672" y="142"/>
                  </a:lnTo>
                  <a:lnTo>
                    <a:pt x="682" y="172"/>
                  </a:lnTo>
                  <a:lnTo>
                    <a:pt x="690" y="184"/>
                  </a:lnTo>
                  <a:lnTo>
                    <a:pt x="734" y="180"/>
                  </a:lnTo>
                  <a:lnTo>
                    <a:pt x="740" y="190"/>
                  </a:lnTo>
                  <a:lnTo>
                    <a:pt x="744" y="204"/>
                  </a:lnTo>
                  <a:lnTo>
                    <a:pt x="748" y="220"/>
                  </a:lnTo>
                  <a:lnTo>
                    <a:pt x="748" y="238"/>
                  </a:lnTo>
                  <a:lnTo>
                    <a:pt x="740" y="248"/>
                  </a:lnTo>
                  <a:lnTo>
                    <a:pt x="734" y="254"/>
                  </a:lnTo>
                  <a:lnTo>
                    <a:pt x="726" y="258"/>
                  </a:lnTo>
                  <a:lnTo>
                    <a:pt x="724" y="262"/>
                  </a:lnTo>
                  <a:lnTo>
                    <a:pt x="722" y="264"/>
                  </a:lnTo>
                  <a:lnTo>
                    <a:pt x="718" y="266"/>
                  </a:lnTo>
                  <a:lnTo>
                    <a:pt x="712" y="312"/>
                  </a:lnTo>
                  <a:lnTo>
                    <a:pt x="706" y="324"/>
                  </a:lnTo>
                  <a:lnTo>
                    <a:pt x="700" y="338"/>
                  </a:lnTo>
                  <a:lnTo>
                    <a:pt x="688" y="346"/>
                  </a:lnTo>
                  <a:lnTo>
                    <a:pt x="682" y="350"/>
                  </a:lnTo>
                  <a:lnTo>
                    <a:pt x="682" y="356"/>
                  </a:lnTo>
                  <a:lnTo>
                    <a:pt x="672" y="360"/>
                  </a:lnTo>
                  <a:lnTo>
                    <a:pt x="664" y="366"/>
                  </a:lnTo>
                  <a:lnTo>
                    <a:pt x="656" y="376"/>
                  </a:lnTo>
                  <a:lnTo>
                    <a:pt x="648" y="386"/>
                  </a:lnTo>
                  <a:lnTo>
                    <a:pt x="634" y="406"/>
                  </a:lnTo>
                  <a:lnTo>
                    <a:pt x="626" y="414"/>
                  </a:lnTo>
                  <a:lnTo>
                    <a:pt x="616" y="420"/>
                  </a:lnTo>
                  <a:lnTo>
                    <a:pt x="614" y="424"/>
                  </a:lnTo>
                  <a:lnTo>
                    <a:pt x="610" y="428"/>
                  </a:lnTo>
                  <a:lnTo>
                    <a:pt x="600" y="434"/>
                  </a:lnTo>
                  <a:lnTo>
                    <a:pt x="586" y="448"/>
                  </a:lnTo>
                  <a:lnTo>
                    <a:pt x="572" y="464"/>
                  </a:lnTo>
                  <a:lnTo>
                    <a:pt x="570" y="466"/>
                  </a:lnTo>
                  <a:lnTo>
                    <a:pt x="570" y="468"/>
                  </a:lnTo>
                  <a:lnTo>
                    <a:pt x="566" y="468"/>
                  </a:lnTo>
                  <a:lnTo>
                    <a:pt x="566" y="474"/>
                  </a:lnTo>
                  <a:lnTo>
                    <a:pt x="560" y="474"/>
                  </a:lnTo>
                  <a:lnTo>
                    <a:pt x="556" y="476"/>
                  </a:lnTo>
                  <a:lnTo>
                    <a:pt x="546" y="484"/>
                  </a:lnTo>
                  <a:lnTo>
                    <a:pt x="532" y="500"/>
                  </a:lnTo>
                  <a:lnTo>
                    <a:pt x="518" y="534"/>
                  </a:lnTo>
                  <a:lnTo>
                    <a:pt x="502" y="538"/>
                  </a:lnTo>
                  <a:lnTo>
                    <a:pt x="488" y="544"/>
                  </a:lnTo>
                  <a:lnTo>
                    <a:pt x="478" y="550"/>
                  </a:lnTo>
                  <a:lnTo>
                    <a:pt x="466" y="558"/>
                  </a:lnTo>
                  <a:lnTo>
                    <a:pt x="450" y="558"/>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4" name="Freeform 13"/>
            <p:cNvSpPr/>
            <p:nvPr/>
          </p:nvSpPr>
          <p:spPr bwMode="auto">
            <a:xfrm>
              <a:off x="4999730" y="4245843"/>
              <a:ext cx="174247" cy="403314"/>
            </a:xfrm>
            <a:custGeom>
              <a:gdLst>
                <a:gd name="T0" fmla="*/ 82 w 178"/>
                <a:gd name="T1" fmla="*/ 412 h 412"/>
                <a:gd name="T2" fmla="*/ 82 w 178"/>
                <a:gd name="T3" fmla="*/ 412 h 412"/>
                <a:gd name="T4" fmla="*/ 50 w 178"/>
                <a:gd name="T5" fmla="*/ 364 h 412"/>
                <a:gd name="T6" fmla="*/ 50 w 178"/>
                <a:gd name="T7" fmla="*/ 364 h 412"/>
                <a:gd name="T8" fmla="*/ 40 w 178"/>
                <a:gd name="T9" fmla="*/ 360 h 412"/>
                <a:gd name="T10" fmla="*/ 34 w 178"/>
                <a:gd name="T11" fmla="*/ 356 h 412"/>
                <a:gd name="T12" fmla="*/ 28 w 178"/>
                <a:gd name="T13" fmla="*/ 350 h 412"/>
                <a:gd name="T14" fmla="*/ 26 w 178"/>
                <a:gd name="T15" fmla="*/ 346 h 412"/>
                <a:gd name="T16" fmla="*/ 20 w 178"/>
                <a:gd name="T17" fmla="*/ 336 h 412"/>
                <a:gd name="T18" fmla="*/ 16 w 178"/>
                <a:gd name="T19" fmla="*/ 324 h 412"/>
                <a:gd name="T20" fmla="*/ 16 w 178"/>
                <a:gd name="T21" fmla="*/ 324 h 412"/>
                <a:gd name="T22" fmla="*/ 0 w 178"/>
                <a:gd name="T23" fmla="*/ 304 h 412"/>
                <a:gd name="T24" fmla="*/ 0 w 178"/>
                <a:gd name="T25" fmla="*/ 304 h 412"/>
                <a:gd name="T26" fmla="*/ 2 w 178"/>
                <a:gd name="T27" fmla="*/ 280 h 412"/>
                <a:gd name="T28" fmla="*/ 6 w 178"/>
                <a:gd name="T29" fmla="*/ 258 h 412"/>
                <a:gd name="T30" fmla="*/ 8 w 178"/>
                <a:gd name="T31" fmla="*/ 238 h 412"/>
                <a:gd name="T32" fmla="*/ 8 w 178"/>
                <a:gd name="T33" fmla="*/ 228 h 412"/>
                <a:gd name="T34" fmla="*/ 6 w 178"/>
                <a:gd name="T35" fmla="*/ 220 h 412"/>
                <a:gd name="T36" fmla="*/ 6 w 178"/>
                <a:gd name="T37" fmla="*/ 220 h 412"/>
                <a:gd name="T38" fmla="*/ 6 w 178"/>
                <a:gd name="T39" fmla="*/ 196 h 412"/>
                <a:gd name="T40" fmla="*/ 10 w 178"/>
                <a:gd name="T41" fmla="*/ 180 h 412"/>
                <a:gd name="T42" fmla="*/ 16 w 178"/>
                <a:gd name="T43" fmla="*/ 166 h 412"/>
                <a:gd name="T44" fmla="*/ 30 w 178"/>
                <a:gd name="T45" fmla="*/ 150 h 412"/>
                <a:gd name="T46" fmla="*/ 30 w 178"/>
                <a:gd name="T47" fmla="*/ 150 h 412"/>
                <a:gd name="T48" fmla="*/ 38 w 178"/>
                <a:gd name="T49" fmla="*/ 112 h 412"/>
                <a:gd name="T50" fmla="*/ 38 w 178"/>
                <a:gd name="T51" fmla="*/ 112 h 412"/>
                <a:gd name="T52" fmla="*/ 60 w 178"/>
                <a:gd name="T53" fmla="*/ 64 h 412"/>
                <a:gd name="T54" fmla="*/ 60 w 178"/>
                <a:gd name="T55" fmla="*/ 64 h 412"/>
                <a:gd name="T56" fmla="*/ 76 w 178"/>
                <a:gd name="T57" fmla="*/ 44 h 412"/>
                <a:gd name="T58" fmla="*/ 90 w 178"/>
                <a:gd name="T59" fmla="*/ 28 h 412"/>
                <a:gd name="T60" fmla="*/ 104 w 178"/>
                <a:gd name="T61" fmla="*/ 14 h 412"/>
                <a:gd name="T62" fmla="*/ 122 w 178"/>
                <a:gd name="T63" fmla="*/ 0 h 412"/>
                <a:gd name="T64" fmla="*/ 122 w 178"/>
                <a:gd name="T65" fmla="*/ 0 h 412"/>
                <a:gd name="T66" fmla="*/ 164 w 178"/>
                <a:gd name="T67" fmla="*/ 2 h 412"/>
                <a:gd name="T68" fmla="*/ 164 w 178"/>
                <a:gd name="T69" fmla="*/ 2 h 412"/>
                <a:gd name="T70" fmla="*/ 170 w 178"/>
                <a:gd name="T71" fmla="*/ 6 h 412"/>
                <a:gd name="T72" fmla="*/ 170 w 178"/>
                <a:gd name="T73" fmla="*/ 6 h 412"/>
                <a:gd name="T74" fmla="*/ 176 w 178"/>
                <a:gd name="T75" fmla="*/ 30 h 412"/>
                <a:gd name="T76" fmla="*/ 178 w 178"/>
                <a:gd name="T77" fmla="*/ 44 h 412"/>
                <a:gd name="T78" fmla="*/ 178 w 178"/>
                <a:gd name="T79" fmla="*/ 58 h 412"/>
                <a:gd name="T80" fmla="*/ 178 w 178"/>
                <a:gd name="T81" fmla="*/ 58 h 412"/>
                <a:gd name="T82" fmla="*/ 172 w 178"/>
                <a:gd name="T83" fmla="*/ 72 h 412"/>
                <a:gd name="T84" fmla="*/ 168 w 178"/>
                <a:gd name="T85" fmla="*/ 86 h 412"/>
                <a:gd name="T86" fmla="*/ 166 w 178"/>
                <a:gd name="T87" fmla="*/ 102 h 412"/>
                <a:gd name="T88" fmla="*/ 166 w 178"/>
                <a:gd name="T89" fmla="*/ 118 h 412"/>
                <a:gd name="T90" fmla="*/ 168 w 178"/>
                <a:gd name="T91" fmla="*/ 154 h 412"/>
                <a:gd name="T92" fmla="*/ 170 w 178"/>
                <a:gd name="T93" fmla="*/ 188 h 412"/>
                <a:gd name="T94" fmla="*/ 170 w 178"/>
                <a:gd name="T95" fmla="*/ 188 h 412"/>
                <a:gd name="T96" fmla="*/ 164 w 178"/>
                <a:gd name="T97" fmla="*/ 202 h 412"/>
                <a:gd name="T98" fmla="*/ 158 w 178"/>
                <a:gd name="T99" fmla="*/ 218 h 412"/>
                <a:gd name="T100" fmla="*/ 158 w 178"/>
                <a:gd name="T101" fmla="*/ 218 h 412"/>
                <a:gd name="T102" fmla="*/ 118 w 178"/>
                <a:gd name="T103" fmla="*/ 304 h 412"/>
                <a:gd name="T104" fmla="*/ 118 w 178"/>
                <a:gd name="T105" fmla="*/ 304 h 412"/>
                <a:gd name="T106" fmla="*/ 108 w 178"/>
                <a:gd name="T107" fmla="*/ 398 h 412"/>
                <a:gd name="T108" fmla="*/ 108 w 178"/>
                <a:gd name="T109" fmla="*/ 398 h 412"/>
                <a:gd name="T110" fmla="*/ 98 w 178"/>
                <a:gd name="T111" fmla="*/ 408 h 412"/>
                <a:gd name="T112" fmla="*/ 98 w 178"/>
                <a:gd name="T113" fmla="*/ 408 h 412"/>
                <a:gd name="T114" fmla="*/ 90 w 178"/>
                <a:gd name="T115" fmla="*/ 410 h 412"/>
                <a:gd name="T116" fmla="*/ 82 w 178"/>
                <a:gd name="T117" fmla="*/ 412 h 412"/>
                <a:gd name="T118" fmla="*/ 82 w 178"/>
                <a:gd name="T119" fmla="*/ 412 h 4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8" h="412">
                  <a:moveTo>
                    <a:pt x="82" y="412"/>
                  </a:moveTo>
                  <a:lnTo>
                    <a:pt x="82" y="412"/>
                  </a:lnTo>
                  <a:lnTo>
                    <a:pt x="50" y="364"/>
                  </a:lnTo>
                  <a:lnTo>
                    <a:pt x="40" y="360"/>
                  </a:lnTo>
                  <a:lnTo>
                    <a:pt x="34" y="356"/>
                  </a:lnTo>
                  <a:lnTo>
                    <a:pt x="28" y="350"/>
                  </a:lnTo>
                  <a:lnTo>
                    <a:pt x="26" y="346"/>
                  </a:lnTo>
                  <a:lnTo>
                    <a:pt x="20" y="336"/>
                  </a:lnTo>
                  <a:lnTo>
                    <a:pt x="16" y="324"/>
                  </a:lnTo>
                  <a:lnTo>
                    <a:pt x="0" y="304"/>
                  </a:lnTo>
                  <a:lnTo>
                    <a:pt x="2" y="280"/>
                  </a:lnTo>
                  <a:lnTo>
                    <a:pt x="6" y="258"/>
                  </a:lnTo>
                  <a:lnTo>
                    <a:pt x="8" y="238"/>
                  </a:lnTo>
                  <a:lnTo>
                    <a:pt x="8" y="228"/>
                  </a:lnTo>
                  <a:lnTo>
                    <a:pt x="6" y="220"/>
                  </a:lnTo>
                  <a:lnTo>
                    <a:pt x="6" y="196"/>
                  </a:lnTo>
                  <a:lnTo>
                    <a:pt x="10" y="180"/>
                  </a:lnTo>
                  <a:lnTo>
                    <a:pt x="16" y="166"/>
                  </a:lnTo>
                  <a:lnTo>
                    <a:pt x="30" y="150"/>
                  </a:lnTo>
                  <a:lnTo>
                    <a:pt x="38" y="112"/>
                  </a:lnTo>
                  <a:lnTo>
                    <a:pt x="60" y="64"/>
                  </a:lnTo>
                  <a:lnTo>
                    <a:pt x="76" y="44"/>
                  </a:lnTo>
                  <a:lnTo>
                    <a:pt x="90" y="28"/>
                  </a:lnTo>
                  <a:lnTo>
                    <a:pt x="104" y="14"/>
                  </a:lnTo>
                  <a:lnTo>
                    <a:pt x="122" y="0"/>
                  </a:lnTo>
                  <a:lnTo>
                    <a:pt x="164" y="2"/>
                  </a:lnTo>
                  <a:lnTo>
                    <a:pt x="170" y="6"/>
                  </a:lnTo>
                  <a:lnTo>
                    <a:pt x="176" y="30"/>
                  </a:lnTo>
                  <a:lnTo>
                    <a:pt x="178" y="44"/>
                  </a:lnTo>
                  <a:lnTo>
                    <a:pt x="178" y="58"/>
                  </a:lnTo>
                  <a:lnTo>
                    <a:pt x="172" y="72"/>
                  </a:lnTo>
                  <a:lnTo>
                    <a:pt x="168" y="86"/>
                  </a:lnTo>
                  <a:lnTo>
                    <a:pt x="166" y="102"/>
                  </a:lnTo>
                  <a:lnTo>
                    <a:pt x="166" y="118"/>
                  </a:lnTo>
                  <a:lnTo>
                    <a:pt x="168" y="154"/>
                  </a:lnTo>
                  <a:lnTo>
                    <a:pt x="170" y="188"/>
                  </a:lnTo>
                  <a:lnTo>
                    <a:pt x="164" y="202"/>
                  </a:lnTo>
                  <a:lnTo>
                    <a:pt x="158" y="218"/>
                  </a:lnTo>
                  <a:lnTo>
                    <a:pt x="118" y="304"/>
                  </a:lnTo>
                  <a:lnTo>
                    <a:pt x="108" y="398"/>
                  </a:lnTo>
                  <a:lnTo>
                    <a:pt x="98" y="408"/>
                  </a:lnTo>
                  <a:lnTo>
                    <a:pt x="90" y="410"/>
                  </a:lnTo>
                  <a:lnTo>
                    <a:pt x="82" y="412"/>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5" name="Freeform 14"/>
            <p:cNvSpPr/>
            <p:nvPr/>
          </p:nvSpPr>
          <p:spPr bwMode="auto">
            <a:xfrm>
              <a:off x="5011477" y="4255633"/>
              <a:ext cx="152711" cy="381778"/>
            </a:xfrm>
            <a:custGeom>
              <a:gdLst>
                <a:gd name="T0" fmla="*/ 76 w 156"/>
                <a:gd name="T1" fmla="*/ 390 h 390"/>
                <a:gd name="T2" fmla="*/ 76 w 156"/>
                <a:gd name="T3" fmla="*/ 390 h 390"/>
                <a:gd name="T4" fmla="*/ 46 w 156"/>
                <a:gd name="T5" fmla="*/ 344 h 390"/>
                <a:gd name="T6" fmla="*/ 46 w 156"/>
                <a:gd name="T7" fmla="*/ 344 h 390"/>
                <a:gd name="T8" fmla="*/ 26 w 156"/>
                <a:gd name="T9" fmla="*/ 338 h 390"/>
                <a:gd name="T10" fmla="*/ 26 w 156"/>
                <a:gd name="T11" fmla="*/ 338 h 390"/>
                <a:gd name="T12" fmla="*/ 22 w 156"/>
                <a:gd name="T13" fmla="*/ 324 h 390"/>
                <a:gd name="T14" fmla="*/ 14 w 156"/>
                <a:gd name="T15" fmla="*/ 310 h 390"/>
                <a:gd name="T16" fmla="*/ 6 w 156"/>
                <a:gd name="T17" fmla="*/ 300 h 390"/>
                <a:gd name="T18" fmla="*/ 0 w 156"/>
                <a:gd name="T19" fmla="*/ 294 h 390"/>
                <a:gd name="T20" fmla="*/ 0 w 156"/>
                <a:gd name="T21" fmla="*/ 294 h 390"/>
                <a:gd name="T22" fmla="*/ 0 w 156"/>
                <a:gd name="T23" fmla="*/ 272 h 390"/>
                <a:gd name="T24" fmla="*/ 0 w 156"/>
                <a:gd name="T25" fmla="*/ 272 h 390"/>
                <a:gd name="T26" fmla="*/ 4 w 156"/>
                <a:gd name="T27" fmla="*/ 242 h 390"/>
                <a:gd name="T28" fmla="*/ 6 w 156"/>
                <a:gd name="T29" fmla="*/ 230 h 390"/>
                <a:gd name="T30" fmla="*/ 8 w 156"/>
                <a:gd name="T31" fmla="*/ 216 h 390"/>
                <a:gd name="T32" fmla="*/ 8 w 156"/>
                <a:gd name="T33" fmla="*/ 216 h 390"/>
                <a:gd name="T34" fmla="*/ 4 w 156"/>
                <a:gd name="T35" fmla="*/ 202 h 390"/>
                <a:gd name="T36" fmla="*/ 4 w 156"/>
                <a:gd name="T37" fmla="*/ 192 h 390"/>
                <a:gd name="T38" fmla="*/ 4 w 156"/>
                <a:gd name="T39" fmla="*/ 182 h 390"/>
                <a:gd name="T40" fmla="*/ 8 w 156"/>
                <a:gd name="T41" fmla="*/ 174 h 390"/>
                <a:gd name="T42" fmla="*/ 18 w 156"/>
                <a:gd name="T43" fmla="*/ 158 h 390"/>
                <a:gd name="T44" fmla="*/ 30 w 156"/>
                <a:gd name="T45" fmla="*/ 142 h 390"/>
                <a:gd name="T46" fmla="*/ 30 w 156"/>
                <a:gd name="T47" fmla="*/ 142 h 390"/>
                <a:gd name="T48" fmla="*/ 38 w 156"/>
                <a:gd name="T49" fmla="*/ 108 h 390"/>
                <a:gd name="T50" fmla="*/ 38 w 156"/>
                <a:gd name="T51" fmla="*/ 108 h 390"/>
                <a:gd name="T52" fmla="*/ 48 w 156"/>
                <a:gd name="T53" fmla="*/ 84 h 390"/>
                <a:gd name="T54" fmla="*/ 56 w 156"/>
                <a:gd name="T55" fmla="*/ 64 h 390"/>
                <a:gd name="T56" fmla="*/ 68 w 156"/>
                <a:gd name="T57" fmla="*/ 46 h 390"/>
                <a:gd name="T58" fmla="*/ 84 w 156"/>
                <a:gd name="T59" fmla="*/ 28 h 390"/>
                <a:gd name="T60" fmla="*/ 84 w 156"/>
                <a:gd name="T61" fmla="*/ 28 h 390"/>
                <a:gd name="T62" fmla="*/ 116 w 156"/>
                <a:gd name="T63" fmla="*/ 2 h 390"/>
                <a:gd name="T64" fmla="*/ 116 w 156"/>
                <a:gd name="T65" fmla="*/ 2 h 390"/>
                <a:gd name="T66" fmla="*/ 150 w 156"/>
                <a:gd name="T67" fmla="*/ 0 h 390"/>
                <a:gd name="T68" fmla="*/ 150 w 156"/>
                <a:gd name="T69" fmla="*/ 0 h 390"/>
                <a:gd name="T70" fmla="*/ 154 w 156"/>
                <a:gd name="T71" fmla="*/ 18 h 390"/>
                <a:gd name="T72" fmla="*/ 156 w 156"/>
                <a:gd name="T73" fmla="*/ 32 h 390"/>
                <a:gd name="T74" fmla="*/ 156 w 156"/>
                <a:gd name="T75" fmla="*/ 44 h 390"/>
                <a:gd name="T76" fmla="*/ 156 w 156"/>
                <a:gd name="T77" fmla="*/ 44 h 390"/>
                <a:gd name="T78" fmla="*/ 150 w 156"/>
                <a:gd name="T79" fmla="*/ 56 h 390"/>
                <a:gd name="T80" fmla="*/ 146 w 156"/>
                <a:gd name="T81" fmla="*/ 70 h 390"/>
                <a:gd name="T82" fmla="*/ 144 w 156"/>
                <a:gd name="T83" fmla="*/ 86 h 390"/>
                <a:gd name="T84" fmla="*/ 142 w 156"/>
                <a:gd name="T85" fmla="*/ 102 h 390"/>
                <a:gd name="T86" fmla="*/ 144 w 156"/>
                <a:gd name="T87" fmla="*/ 138 h 390"/>
                <a:gd name="T88" fmla="*/ 146 w 156"/>
                <a:gd name="T89" fmla="*/ 174 h 390"/>
                <a:gd name="T90" fmla="*/ 146 w 156"/>
                <a:gd name="T91" fmla="*/ 174 h 390"/>
                <a:gd name="T92" fmla="*/ 138 w 156"/>
                <a:gd name="T93" fmla="*/ 196 h 390"/>
                <a:gd name="T94" fmla="*/ 126 w 156"/>
                <a:gd name="T95" fmla="*/ 222 h 390"/>
                <a:gd name="T96" fmla="*/ 102 w 156"/>
                <a:gd name="T97" fmla="*/ 270 h 390"/>
                <a:gd name="T98" fmla="*/ 102 w 156"/>
                <a:gd name="T99" fmla="*/ 270 h 390"/>
                <a:gd name="T100" fmla="*/ 96 w 156"/>
                <a:gd name="T101" fmla="*/ 290 h 390"/>
                <a:gd name="T102" fmla="*/ 96 w 156"/>
                <a:gd name="T103" fmla="*/ 290 h 390"/>
                <a:gd name="T104" fmla="*/ 84 w 156"/>
                <a:gd name="T105" fmla="*/ 382 h 390"/>
                <a:gd name="T106" fmla="*/ 84 w 156"/>
                <a:gd name="T107" fmla="*/ 382 h 390"/>
                <a:gd name="T108" fmla="*/ 80 w 156"/>
                <a:gd name="T109" fmla="*/ 386 h 390"/>
                <a:gd name="T110" fmla="*/ 76 w 156"/>
                <a:gd name="T111" fmla="*/ 390 h 390"/>
                <a:gd name="T112" fmla="*/ 76 w 156"/>
                <a:gd name="T113" fmla="*/ 390 h 3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6" h="390">
                  <a:moveTo>
                    <a:pt x="76" y="390"/>
                  </a:moveTo>
                  <a:lnTo>
                    <a:pt x="76" y="390"/>
                  </a:lnTo>
                  <a:lnTo>
                    <a:pt x="46" y="344"/>
                  </a:lnTo>
                  <a:lnTo>
                    <a:pt x="26" y="338"/>
                  </a:lnTo>
                  <a:lnTo>
                    <a:pt x="22" y="324"/>
                  </a:lnTo>
                  <a:lnTo>
                    <a:pt x="14" y="310"/>
                  </a:lnTo>
                  <a:lnTo>
                    <a:pt x="6" y="300"/>
                  </a:lnTo>
                  <a:lnTo>
                    <a:pt x="0" y="294"/>
                  </a:lnTo>
                  <a:lnTo>
                    <a:pt x="0" y="272"/>
                  </a:lnTo>
                  <a:lnTo>
                    <a:pt x="4" y="242"/>
                  </a:lnTo>
                  <a:lnTo>
                    <a:pt x="6" y="230"/>
                  </a:lnTo>
                  <a:lnTo>
                    <a:pt x="8" y="216"/>
                  </a:lnTo>
                  <a:lnTo>
                    <a:pt x="4" y="202"/>
                  </a:lnTo>
                  <a:lnTo>
                    <a:pt x="4" y="192"/>
                  </a:lnTo>
                  <a:lnTo>
                    <a:pt x="4" y="182"/>
                  </a:lnTo>
                  <a:lnTo>
                    <a:pt x="8" y="174"/>
                  </a:lnTo>
                  <a:lnTo>
                    <a:pt x="18" y="158"/>
                  </a:lnTo>
                  <a:lnTo>
                    <a:pt x="30" y="142"/>
                  </a:lnTo>
                  <a:lnTo>
                    <a:pt x="38" y="108"/>
                  </a:lnTo>
                  <a:lnTo>
                    <a:pt x="48" y="84"/>
                  </a:lnTo>
                  <a:lnTo>
                    <a:pt x="56" y="64"/>
                  </a:lnTo>
                  <a:lnTo>
                    <a:pt x="68" y="46"/>
                  </a:lnTo>
                  <a:lnTo>
                    <a:pt x="84" y="28"/>
                  </a:lnTo>
                  <a:lnTo>
                    <a:pt x="116" y="2"/>
                  </a:lnTo>
                  <a:lnTo>
                    <a:pt x="150" y="0"/>
                  </a:lnTo>
                  <a:lnTo>
                    <a:pt x="154" y="18"/>
                  </a:lnTo>
                  <a:lnTo>
                    <a:pt x="156" y="32"/>
                  </a:lnTo>
                  <a:lnTo>
                    <a:pt x="156" y="44"/>
                  </a:lnTo>
                  <a:lnTo>
                    <a:pt x="150" y="56"/>
                  </a:lnTo>
                  <a:lnTo>
                    <a:pt x="146" y="70"/>
                  </a:lnTo>
                  <a:lnTo>
                    <a:pt x="144" y="86"/>
                  </a:lnTo>
                  <a:lnTo>
                    <a:pt x="142" y="102"/>
                  </a:lnTo>
                  <a:lnTo>
                    <a:pt x="144" y="138"/>
                  </a:lnTo>
                  <a:lnTo>
                    <a:pt x="146" y="174"/>
                  </a:lnTo>
                  <a:lnTo>
                    <a:pt x="138" y="196"/>
                  </a:lnTo>
                  <a:lnTo>
                    <a:pt x="126" y="222"/>
                  </a:lnTo>
                  <a:lnTo>
                    <a:pt x="102" y="270"/>
                  </a:lnTo>
                  <a:lnTo>
                    <a:pt x="96" y="290"/>
                  </a:lnTo>
                  <a:lnTo>
                    <a:pt x="84" y="382"/>
                  </a:lnTo>
                  <a:lnTo>
                    <a:pt x="80" y="386"/>
                  </a:lnTo>
                  <a:lnTo>
                    <a:pt x="76" y="390"/>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6" name="Freeform 15"/>
            <p:cNvSpPr/>
            <p:nvPr/>
          </p:nvSpPr>
          <p:spPr bwMode="auto">
            <a:xfrm>
              <a:off x="4584669" y="3952168"/>
              <a:ext cx="405272" cy="526658"/>
            </a:xfrm>
            <a:custGeom>
              <a:gdLst>
                <a:gd name="T0" fmla="*/ 136 w 414"/>
                <a:gd name="T1" fmla="*/ 532 h 538"/>
                <a:gd name="T2" fmla="*/ 122 w 414"/>
                <a:gd name="T3" fmla="*/ 508 h 538"/>
                <a:gd name="T4" fmla="*/ 116 w 414"/>
                <a:gd name="T5" fmla="*/ 498 h 538"/>
                <a:gd name="T6" fmla="*/ 58 w 414"/>
                <a:gd name="T7" fmla="*/ 426 h 538"/>
                <a:gd name="T8" fmla="*/ 12 w 414"/>
                <a:gd name="T9" fmla="*/ 420 h 538"/>
                <a:gd name="T10" fmla="*/ 0 w 414"/>
                <a:gd name="T11" fmla="*/ 402 h 538"/>
                <a:gd name="T12" fmla="*/ 6 w 414"/>
                <a:gd name="T13" fmla="*/ 360 h 538"/>
                <a:gd name="T14" fmla="*/ 10 w 414"/>
                <a:gd name="T15" fmla="*/ 332 h 538"/>
                <a:gd name="T16" fmla="*/ 8 w 414"/>
                <a:gd name="T17" fmla="*/ 306 h 538"/>
                <a:gd name="T18" fmla="*/ 44 w 414"/>
                <a:gd name="T19" fmla="*/ 246 h 538"/>
                <a:gd name="T20" fmla="*/ 42 w 414"/>
                <a:gd name="T21" fmla="*/ 200 h 538"/>
                <a:gd name="T22" fmla="*/ 46 w 414"/>
                <a:gd name="T23" fmla="*/ 190 h 538"/>
                <a:gd name="T24" fmla="*/ 74 w 414"/>
                <a:gd name="T25" fmla="*/ 174 h 538"/>
                <a:gd name="T26" fmla="*/ 102 w 414"/>
                <a:gd name="T27" fmla="*/ 134 h 538"/>
                <a:gd name="T28" fmla="*/ 102 w 414"/>
                <a:gd name="T29" fmla="*/ 116 h 538"/>
                <a:gd name="T30" fmla="*/ 92 w 414"/>
                <a:gd name="T31" fmla="*/ 88 h 538"/>
                <a:gd name="T32" fmla="*/ 104 w 414"/>
                <a:gd name="T33" fmla="*/ 72 h 538"/>
                <a:gd name="T34" fmla="*/ 132 w 414"/>
                <a:gd name="T35" fmla="*/ 58 h 538"/>
                <a:gd name="T36" fmla="*/ 172 w 414"/>
                <a:gd name="T37" fmla="*/ 48 h 538"/>
                <a:gd name="T38" fmla="*/ 190 w 414"/>
                <a:gd name="T39" fmla="*/ 28 h 538"/>
                <a:gd name="T40" fmla="*/ 204 w 414"/>
                <a:gd name="T41" fmla="*/ 2 h 538"/>
                <a:gd name="T42" fmla="*/ 224 w 414"/>
                <a:gd name="T43" fmla="*/ 2 h 538"/>
                <a:gd name="T44" fmla="*/ 236 w 414"/>
                <a:gd name="T45" fmla="*/ 16 h 538"/>
                <a:gd name="T46" fmla="*/ 250 w 414"/>
                <a:gd name="T47" fmla="*/ 64 h 538"/>
                <a:gd name="T48" fmla="*/ 280 w 414"/>
                <a:gd name="T49" fmla="*/ 96 h 538"/>
                <a:gd name="T50" fmla="*/ 336 w 414"/>
                <a:gd name="T51" fmla="*/ 100 h 538"/>
                <a:gd name="T52" fmla="*/ 366 w 414"/>
                <a:gd name="T53" fmla="*/ 86 h 538"/>
                <a:gd name="T54" fmla="*/ 404 w 414"/>
                <a:gd name="T55" fmla="*/ 84 h 538"/>
                <a:gd name="T56" fmla="*/ 398 w 414"/>
                <a:gd name="T57" fmla="*/ 104 h 538"/>
                <a:gd name="T58" fmla="*/ 384 w 414"/>
                <a:gd name="T59" fmla="*/ 124 h 538"/>
                <a:gd name="T60" fmla="*/ 362 w 414"/>
                <a:gd name="T61" fmla="*/ 154 h 538"/>
                <a:gd name="T62" fmla="*/ 330 w 414"/>
                <a:gd name="T63" fmla="*/ 162 h 538"/>
                <a:gd name="T64" fmla="*/ 328 w 414"/>
                <a:gd name="T65" fmla="*/ 180 h 538"/>
                <a:gd name="T66" fmla="*/ 348 w 414"/>
                <a:gd name="T67" fmla="*/ 198 h 538"/>
                <a:gd name="T68" fmla="*/ 350 w 414"/>
                <a:gd name="T69" fmla="*/ 222 h 538"/>
                <a:gd name="T70" fmla="*/ 348 w 414"/>
                <a:gd name="T71" fmla="*/ 240 h 538"/>
                <a:gd name="T72" fmla="*/ 340 w 414"/>
                <a:gd name="T73" fmla="*/ 278 h 538"/>
                <a:gd name="T74" fmla="*/ 346 w 414"/>
                <a:gd name="T75" fmla="*/ 296 h 538"/>
                <a:gd name="T76" fmla="*/ 356 w 414"/>
                <a:gd name="T77" fmla="*/ 308 h 538"/>
                <a:gd name="T78" fmla="*/ 350 w 414"/>
                <a:gd name="T79" fmla="*/ 306 h 538"/>
                <a:gd name="T80" fmla="*/ 318 w 414"/>
                <a:gd name="T81" fmla="*/ 312 h 538"/>
                <a:gd name="T82" fmla="*/ 318 w 414"/>
                <a:gd name="T83" fmla="*/ 336 h 538"/>
                <a:gd name="T84" fmla="*/ 296 w 414"/>
                <a:gd name="T85" fmla="*/ 354 h 538"/>
                <a:gd name="T86" fmla="*/ 288 w 414"/>
                <a:gd name="T87" fmla="*/ 384 h 538"/>
                <a:gd name="T88" fmla="*/ 268 w 414"/>
                <a:gd name="T89" fmla="*/ 408 h 538"/>
                <a:gd name="T90" fmla="*/ 228 w 414"/>
                <a:gd name="T91" fmla="*/ 416 h 538"/>
                <a:gd name="T92" fmla="*/ 240 w 414"/>
                <a:gd name="T93" fmla="*/ 440 h 538"/>
                <a:gd name="T94" fmla="*/ 218 w 414"/>
                <a:gd name="T95" fmla="*/ 450 h 538"/>
                <a:gd name="T96" fmla="*/ 184 w 414"/>
                <a:gd name="T97" fmla="*/ 480 h 538"/>
                <a:gd name="T98" fmla="*/ 166 w 414"/>
                <a:gd name="T99" fmla="*/ 514 h 538"/>
                <a:gd name="T100" fmla="*/ 150 w 414"/>
                <a:gd name="T101" fmla="*/ 528 h 5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13" h="538">
                  <a:moveTo>
                    <a:pt x="136" y="538"/>
                  </a:moveTo>
                  <a:lnTo>
                    <a:pt x="136" y="538"/>
                  </a:lnTo>
                  <a:lnTo>
                    <a:pt x="136" y="532"/>
                  </a:lnTo>
                  <a:lnTo>
                    <a:pt x="134" y="526"/>
                  </a:lnTo>
                  <a:lnTo>
                    <a:pt x="128" y="516"/>
                  </a:lnTo>
                  <a:lnTo>
                    <a:pt x="122" y="508"/>
                  </a:lnTo>
                  <a:lnTo>
                    <a:pt x="116" y="504"/>
                  </a:lnTo>
                  <a:lnTo>
                    <a:pt x="116" y="498"/>
                  </a:lnTo>
                  <a:lnTo>
                    <a:pt x="58" y="426"/>
                  </a:lnTo>
                  <a:lnTo>
                    <a:pt x="40" y="422"/>
                  </a:lnTo>
                  <a:lnTo>
                    <a:pt x="26" y="420"/>
                  </a:lnTo>
                  <a:lnTo>
                    <a:pt x="12" y="420"/>
                  </a:lnTo>
                  <a:lnTo>
                    <a:pt x="2" y="418"/>
                  </a:lnTo>
                  <a:lnTo>
                    <a:pt x="0" y="402"/>
                  </a:lnTo>
                  <a:lnTo>
                    <a:pt x="0" y="386"/>
                  </a:lnTo>
                  <a:lnTo>
                    <a:pt x="6" y="360"/>
                  </a:lnTo>
                  <a:lnTo>
                    <a:pt x="8" y="352"/>
                  </a:lnTo>
                  <a:lnTo>
                    <a:pt x="10" y="346"/>
                  </a:lnTo>
                  <a:lnTo>
                    <a:pt x="10" y="332"/>
                  </a:lnTo>
                  <a:lnTo>
                    <a:pt x="10" y="318"/>
                  </a:lnTo>
                  <a:lnTo>
                    <a:pt x="8" y="306"/>
                  </a:lnTo>
                  <a:lnTo>
                    <a:pt x="40" y="270"/>
                  </a:lnTo>
                  <a:lnTo>
                    <a:pt x="44" y="246"/>
                  </a:lnTo>
                  <a:lnTo>
                    <a:pt x="42" y="214"/>
                  </a:lnTo>
                  <a:lnTo>
                    <a:pt x="42" y="200"/>
                  </a:lnTo>
                  <a:lnTo>
                    <a:pt x="44" y="194"/>
                  </a:lnTo>
                  <a:lnTo>
                    <a:pt x="46" y="190"/>
                  </a:lnTo>
                  <a:lnTo>
                    <a:pt x="60" y="182"/>
                  </a:lnTo>
                  <a:lnTo>
                    <a:pt x="74" y="174"/>
                  </a:lnTo>
                  <a:lnTo>
                    <a:pt x="94" y="152"/>
                  </a:lnTo>
                  <a:lnTo>
                    <a:pt x="102" y="134"/>
                  </a:lnTo>
                  <a:lnTo>
                    <a:pt x="102" y="116"/>
                  </a:lnTo>
                  <a:lnTo>
                    <a:pt x="96" y="104"/>
                  </a:lnTo>
                  <a:lnTo>
                    <a:pt x="94" y="94"/>
                  </a:lnTo>
                  <a:lnTo>
                    <a:pt x="92" y="88"/>
                  </a:lnTo>
                  <a:lnTo>
                    <a:pt x="94" y="82"/>
                  </a:lnTo>
                  <a:lnTo>
                    <a:pt x="98" y="76"/>
                  </a:lnTo>
                  <a:lnTo>
                    <a:pt x="104" y="72"/>
                  </a:lnTo>
                  <a:lnTo>
                    <a:pt x="120" y="60"/>
                  </a:lnTo>
                  <a:lnTo>
                    <a:pt x="132" y="58"/>
                  </a:lnTo>
                  <a:lnTo>
                    <a:pt x="144" y="56"/>
                  </a:lnTo>
                  <a:lnTo>
                    <a:pt x="158" y="54"/>
                  </a:lnTo>
                  <a:lnTo>
                    <a:pt x="172" y="48"/>
                  </a:lnTo>
                  <a:lnTo>
                    <a:pt x="182" y="40"/>
                  </a:lnTo>
                  <a:lnTo>
                    <a:pt x="190" y="28"/>
                  </a:lnTo>
                  <a:lnTo>
                    <a:pt x="198" y="14"/>
                  </a:lnTo>
                  <a:lnTo>
                    <a:pt x="204" y="2"/>
                  </a:lnTo>
                  <a:lnTo>
                    <a:pt x="210" y="0"/>
                  </a:lnTo>
                  <a:lnTo>
                    <a:pt x="216" y="0"/>
                  </a:lnTo>
                  <a:lnTo>
                    <a:pt x="224" y="2"/>
                  </a:lnTo>
                  <a:lnTo>
                    <a:pt x="232" y="6"/>
                  </a:lnTo>
                  <a:lnTo>
                    <a:pt x="236" y="16"/>
                  </a:lnTo>
                  <a:lnTo>
                    <a:pt x="238" y="28"/>
                  </a:lnTo>
                  <a:lnTo>
                    <a:pt x="246" y="52"/>
                  </a:lnTo>
                  <a:lnTo>
                    <a:pt x="250" y="64"/>
                  </a:lnTo>
                  <a:lnTo>
                    <a:pt x="258" y="76"/>
                  </a:lnTo>
                  <a:lnTo>
                    <a:pt x="266" y="86"/>
                  </a:lnTo>
                  <a:lnTo>
                    <a:pt x="280" y="96"/>
                  </a:lnTo>
                  <a:lnTo>
                    <a:pt x="336" y="100"/>
                  </a:lnTo>
                  <a:lnTo>
                    <a:pt x="342" y="94"/>
                  </a:lnTo>
                  <a:lnTo>
                    <a:pt x="350" y="92"/>
                  </a:lnTo>
                  <a:lnTo>
                    <a:pt x="366" y="86"/>
                  </a:lnTo>
                  <a:lnTo>
                    <a:pt x="386" y="86"/>
                  </a:lnTo>
                  <a:lnTo>
                    <a:pt x="404" y="84"/>
                  </a:lnTo>
                  <a:lnTo>
                    <a:pt x="414" y="90"/>
                  </a:lnTo>
                  <a:lnTo>
                    <a:pt x="398" y="104"/>
                  </a:lnTo>
                  <a:lnTo>
                    <a:pt x="392" y="112"/>
                  </a:lnTo>
                  <a:lnTo>
                    <a:pt x="384" y="124"/>
                  </a:lnTo>
                  <a:lnTo>
                    <a:pt x="382" y="156"/>
                  </a:lnTo>
                  <a:lnTo>
                    <a:pt x="362" y="154"/>
                  </a:lnTo>
                  <a:lnTo>
                    <a:pt x="342" y="154"/>
                  </a:lnTo>
                  <a:lnTo>
                    <a:pt x="336" y="158"/>
                  </a:lnTo>
                  <a:lnTo>
                    <a:pt x="330" y="162"/>
                  </a:lnTo>
                  <a:lnTo>
                    <a:pt x="326" y="168"/>
                  </a:lnTo>
                  <a:lnTo>
                    <a:pt x="328" y="180"/>
                  </a:lnTo>
                  <a:lnTo>
                    <a:pt x="338" y="186"/>
                  </a:lnTo>
                  <a:lnTo>
                    <a:pt x="348" y="198"/>
                  </a:lnTo>
                  <a:lnTo>
                    <a:pt x="364" y="208"/>
                  </a:lnTo>
                  <a:lnTo>
                    <a:pt x="350" y="222"/>
                  </a:lnTo>
                  <a:lnTo>
                    <a:pt x="350" y="230"/>
                  </a:lnTo>
                  <a:lnTo>
                    <a:pt x="348" y="240"/>
                  </a:lnTo>
                  <a:lnTo>
                    <a:pt x="342" y="258"/>
                  </a:lnTo>
                  <a:lnTo>
                    <a:pt x="342" y="268"/>
                  </a:lnTo>
                  <a:lnTo>
                    <a:pt x="340" y="278"/>
                  </a:lnTo>
                  <a:lnTo>
                    <a:pt x="342" y="286"/>
                  </a:lnTo>
                  <a:lnTo>
                    <a:pt x="346" y="296"/>
                  </a:lnTo>
                  <a:lnTo>
                    <a:pt x="356" y="304"/>
                  </a:lnTo>
                  <a:lnTo>
                    <a:pt x="356" y="308"/>
                  </a:lnTo>
                  <a:lnTo>
                    <a:pt x="350" y="306"/>
                  </a:lnTo>
                  <a:lnTo>
                    <a:pt x="322" y="306"/>
                  </a:lnTo>
                  <a:lnTo>
                    <a:pt x="318" y="312"/>
                  </a:lnTo>
                  <a:lnTo>
                    <a:pt x="318" y="318"/>
                  </a:lnTo>
                  <a:lnTo>
                    <a:pt x="320" y="324"/>
                  </a:lnTo>
                  <a:lnTo>
                    <a:pt x="318" y="336"/>
                  </a:lnTo>
                  <a:lnTo>
                    <a:pt x="304" y="346"/>
                  </a:lnTo>
                  <a:lnTo>
                    <a:pt x="296" y="354"/>
                  </a:lnTo>
                  <a:lnTo>
                    <a:pt x="292" y="364"/>
                  </a:lnTo>
                  <a:lnTo>
                    <a:pt x="288" y="384"/>
                  </a:lnTo>
                  <a:lnTo>
                    <a:pt x="278" y="396"/>
                  </a:lnTo>
                  <a:lnTo>
                    <a:pt x="268" y="408"/>
                  </a:lnTo>
                  <a:lnTo>
                    <a:pt x="232" y="410"/>
                  </a:lnTo>
                  <a:lnTo>
                    <a:pt x="228" y="416"/>
                  </a:lnTo>
                  <a:lnTo>
                    <a:pt x="228" y="422"/>
                  </a:lnTo>
                  <a:lnTo>
                    <a:pt x="230" y="430"/>
                  </a:lnTo>
                  <a:lnTo>
                    <a:pt x="240" y="440"/>
                  </a:lnTo>
                  <a:lnTo>
                    <a:pt x="228" y="444"/>
                  </a:lnTo>
                  <a:lnTo>
                    <a:pt x="218" y="450"/>
                  </a:lnTo>
                  <a:lnTo>
                    <a:pt x="208" y="456"/>
                  </a:lnTo>
                  <a:lnTo>
                    <a:pt x="200" y="464"/>
                  </a:lnTo>
                  <a:lnTo>
                    <a:pt x="184" y="480"/>
                  </a:lnTo>
                  <a:lnTo>
                    <a:pt x="168" y="500"/>
                  </a:lnTo>
                  <a:lnTo>
                    <a:pt x="166" y="514"/>
                  </a:lnTo>
                  <a:lnTo>
                    <a:pt x="158" y="522"/>
                  </a:lnTo>
                  <a:lnTo>
                    <a:pt x="150" y="528"/>
                  </a:lnTo>
                  <a:lnTo>
                    <a:pt x="136" y="538"/>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7" name="Freeform 16"/>
            <p:cNvSpPr/>
            <p:nvPr/>
          </p:nvSpPr>
          <p:spPr bwMode="auto">
            <a:xfrm>
              <a:off x="3339486" y="3901265"/>
              <a:ext cx="593224" cy="520784"/>
            </a:xfrm>
            <a:custGeom>
              <a:gdLst>
                <a:gd name="T0" fmla="*/ 210 w 606"/>
                <a:gd name="T1" fmla="*/ 516 h 532"/>
                <a:gd name="T2" fmla="*/ 172 w 606"/>
                <a:gd name="T3" fmla="*/ 494 h 532"/>
                <a:gd name="T4" fmla="*/ 126 w 606"/>
                <a:gd name="T5" fmla="*/ 498 h 532"/>
                <a:gd name="T6" fmla="*/ 96 w 606"/>
                <a:gd name="T7" fmla="*/ 530 h 532"/>
                <a:gd name="T8" fmla="*/ 104 w 606"/>
                <a:gd name="T9" fmla="*/ 494 h 532"/>
                <a:gd name="T10" fmla="*/ 62 w 606"/>
                <a:gd name="T11" fmla="*/ 432 h 532"/>
                <a:gd name="T12" fmla="*/ 84 w 606"/>
                <a:gd name="T13" fmla="*/ 356 h 532"/>
                <a:gd name="T14" fmla="*/ 88 w 606"/>
                <a:gd name="T15" fmla="*/ 336 h 532"/>
                <a:gd name="T16" fmla="*/ 70 w 606"/>
                <a:gd name="T17" fmla="*/ 304 h 532"/>
                <a:gd name="T18" fmla="*/ 20 w 606"/>
                <a:gd name="T19" fmla="*/ 314 h 532"/>
                <a:gd name="T20" fmla="*/ 6 w 606"/>
                <a:gd name="T21" fmla="*/ 302 h 532"/>
                <a:gd name="T22" fmla="*/ 0 w 606"/>
                <a:gd name="T23" fmla="*/ 278 h 532"/>
                <a:gd name="T24" fmla="*/ 10 w 606"/>
                <a:gd name="T25" fmla="*/ 240 h 532"/>
                <a:gd name="T26" fmla="*/ 60 w 606"/>
                <a:gd name="T27" fmla="*/ 218 h 532"/>
                <a:gd name="T28" fmla="*/ 90 w 606"/>
                <a:gd name="T29" fmla="*/ 226 h 532"/>
                <a:gd name="T30" fmla="*/ 134 w 606"/>
                <a:gd name="T31" fmla="*/ 234 h 532"/>
                <a:gd name="T32" fmla="*/ 158 w 606"/>
                <a:gd name="T33" fmla="*/ 214 h 532"/>
                <a:gd name="T34" fmla="*/ 174 w 606"/>
                <a:gd name="T35" fmla="*/ 194 h 532"/>
                <a:gd name="T36" fmla="*/ 252 w 606"/>
                <a:gd name="T37" fmla="*/ 204 h 532"/>
                <a:gd name="T38" fmla="*/ 264 w 606"/>
                <a:gd name="T39" fmla="*/ 182 h 532"/>
                <a:gd name="T40" fmla="*/ 266 w 606"/>
                <a:gd name="T41" fmla="*/ 146 h 532"/>
                <a:gd name="T42" fmla="*/ 196 w 606"/>
                <a:gd name="T43" fmla="*/ 108 h 532"/>
                <a:gd name="T44" fmla="*/ 192 w 606"/>
                <a:gd name="T45" fmla="*/ 88 h 532"/>
                <a:gd name="T46" fmla="*/ 216 w 606"/>
                <a:gd name="T47" fmla="*/ 78 h 532"/>
                <a:gd name="T48" fmla="*/ 278 w 606"/>
                <a:gd name="T49" fmla="*/ 102 h 532"/>
                <a:gd name="T50" fmla="*/ 326 w 606"/>
                <a:gd name="T51" fmla="*/ 88 h 532"/>
                <a:gd name="T52" fmla="*/ 378 w 606"/>
                <a:gd name="T53" fmla="*/ 44 h 532"/>
                <a:gd name="T54" fmla="*/ 390 w 606"/>
                <a:gd name="T55" fmla="*/ 14 h 532"/>
                <a:gd name="T56" fmla="*/ 414 w 606"/>
                <a:gd name="T57" fmla="*/ 0 h 532"/>
                <a:gd name="T58" fmla="*/ 444 w 606"/>
                <a:gd name="T59" fmla="*/ 10 h 532"/>
                <a:gd name="T60" fmla="*/ 468 w 606"/>
                <a:gd name="T61" fmla="*/ 66 h 532"/>
                <a:gd name="T62" fmla="*/ 526 w 606"/>
                <a:gd name="T63" fmla="*/ 130 h 532"/>
                <a:gd name="T64" fmla="*/ 562 w 606"/>
                <a:gd name="T65" fmla="*/ 154 h 532"/>
                <a:gd name="T66" fmla="*/ 564 w 606"/>
                <a:gd name="T67" fmla="*/ 196 h 532"/>
                <a:gd name="T68" fmla="*/ 534 w 606"/>
                <a:gd name="T69" fmla="*/ 216 h 532"/>
                <a:gd name="T70" fmla="*/ 506 w 606"/>
                <a:gd name="T71" fmla="*/ 246 h 532"/>
                <a:gd name="T72" fmla="*/ 532 w 606"/>
                <a:gd name="T73" fmla="*/ 258 h 532"/>
                <a:gd name="T74" fmla="*/ 568 w 606"/>
                <a:gd name="T75" fmla="*/ 326 h 532"/>
                <a:gd name="T76" fmla="*/ 592 w 606"/>
                <a:gd name="T77" fmla="*/ 356 h 532"/>
                <a:gd name="T78" fmla="*/ 590 w 606"/>
                <a:gd name="T79" fmla="*/ 380 h 532"/>
                <a:gd name="T80" fmla="*/ 546 w 606"/>
                <a:gd name="T81" fmla="*/ 408 h 532"/>
                <a:gd name="T82" fmla="*/ 482 w 606"/>
                <a:gd name="T83" fmla="*/ 460 h 532"/>
                <a:gd name="T84" fmla="*/ 434 w 606"/>
                <a:gd name="T85" fmla="*/ 472 h 532"/>
                <a:gd name="T86" fmla="*/ 392 w 606"/>
                <a:gd name="T87" fmla="*/ 456 h 532"/>
                <a:gd name="T88" fmla="*/ 358 w 606"/>
                <a:gd name="T89" fmla="*/ 436 h 532"/>
                <a:gd name="T90" fmla="*/ 332 w 606"/>
                <a:gd name="T91" fmla="*/ 442 h 532"/>
                <a:gd name="T92" fmla="*/ 302 w 606"/>
                <a:gd name="T93" fmla="*/ 492 h 532"/>
                <a:gd name="T94" fmla="*/ 266 w 606"/>
                <a:gd name="T95" fmla="*/ 528 h 5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06" h="532">
                  <a:moveTo>
                    <a:pt x="240" y="532"/>
                  </a:moveTo>
                  <a:lnTo>
                    <a:pt x="240" y="532"/>
                  </a:lnTo>
                  <a:lnTo>
                    <a:pt x="222" y="524"/>
                  </a:lnTo>
                  <a:lnTo>
                    <a:pt x="210" y="516"/>
                  </a:lnTo>
                  <a:lnTo>
                    <a:pt x="202" y="508"/>
                  </a:lnTo>
                  <a:lnTo>
                    <a:pt x="194" y="502"/>
                  </a:lnTo>
                  <a:lnTo>
                    <a:pt x="172" y="494"/>
                  </a:lnTo>
                  <a:lnTo>
                    <a:pt x="152" y="494"/>
                  </a:lnTo>
                  <a:lnTo>
                    <a:pt x="138" y="494"/>
                  </a:lnTo>
                  <a:lnTo>
                    <a:pt x="126" y="498"/>
                  </a:lnTo>
                  <a:lnTo>
                    <a:pt x="112" y="508"/>
                  </a:lnTo>
                  <a:lnTo>
                    <a:pt x="96" y="530"/>
                  </a:lnTo>
                  <a:lnTo>
                    <a:pt x="96" y="518"/>
                  </a:lnTo>
                  <a:lnTo>
                    <a:pt x="98" y="508"/>
                  </a:lnTo>
                  <a:lnTo>
                    <a:pt x="104" y="494"/>
                  </a:lnTo>
                  <a:lnTo>
                    <a:pt x="106" y="452"/>
                  </a:lnTo>
                  <a:lnTo>
                    <a:pt x="62" y="432"/>
                  </a:lnTo>
                  <a:lnTo>
                    <a:pt x="64" y="420"/>
                  </a:lnTo>
                  <a:lnTo>
                    <a:pt x="68" y="410"/>
                  </a:lnTo>
                  <a:lnTo>
                    <a:pt x="84" y="356"/>
                  </a:lnTo>
                  <a:lnTo>
                    <a:pt x="88" y="352"/>
                  </a:lnTo>
                  <a:lnTo>
                    <a:pt x="88" y="346"/>
                  </a:lnTo>
                  <a:lnTo>
                    <a:pt x="88" y="336"/>
                  </a:lnTo>
                  <a:lnTo>
                    <a:pt x="84" y="320"/>
                  </a:lnTo>
                  <a:lnTo>
                    <a:pt x="70" y="304"/>
                  </a:lnTo>
                  <a:lnTo>
                    <a:pt x="58" y="306"/>
                  </a:lnTo>
                  <a:lnTo>
                    <a:pt x="46" y="308"/>
                  </a:lnTo>
                  <a:lnTo>
                    <a:pt x="20" y="314"/>
                  </a:lnTo>
                  <a:lnTo>
                    <a:pt x="14" y="314"/>
                  </a:lnTo>
                  <a:lnTo>
                    <a:pt x="10" y="310"/>
                  </a:lnTo>
                  <a:lnTo>
                    <a:pt x="8" y="308"/>
                  </a:lnTo>
                  <a:lnTo>
                    <a:pt x="6" y="302"/>
                  </a:lnTo>
                  <a:lnTo>
                    <a:pt x="6" y="294"/>
                  </a:lnTo>
                  <a:lnTo>
                    <a:pt x="6" y="290"/>
                  </a:lnTo>
                  <a:lnTo>
                    <a:pt x="0" y="278"/>
                  </a:lnTo>
                  <a:lnTo>
                    <a:pt x="2" y="262"/>
                  </a:lnTo>
                  <a:lnTo>
                    <a:pt x="4" y="250"/>
                  </a:lnTo>
                  <a:lnTo>
                    <a:pt x="10" y="240"/>
                  </a:lnTo>
                  <a:lnTo>
                    <a:pt x="16" y="234"/>
                  </a:lnTo>
                  <a:lnTo>
                    <a:pt x="24" y="228"/>
                  </a:lnTo>
                  <a:lnTo>
                    <a:pt x="34" y="224"/>
                  </a:lnTo>
                  <a:lnTo>
                    <a:pt x="60" y="218"/>
                  </a:lnTo>
                  <a:lnTo>
                    <a:pt x="74" y="218"/>
                  </a:lnTo>
                  <a:lnTo>
                    <a:pt x="90" y="226"/>
                  </a:lnTo>
                  <a:lnTo>
                    <a:pt x="106" y="232"/>
                  </a:lnTo>
                  <a:lnTo>
                    <a:pt x="114" y="234"/>
                  </a:lnTo>
                  <a:lnTo>
                    <a:pt x="124" y="236"/>
                  </a:lnTo>
                  <a:lnTo>
                    <a:pt x="134" y="234"/>
                  </a:lnTo>
                  <a:lnTo>
                    <a:pt x="144" y="230"/>
                  </a:lnTo>
                  <a:lnTo>
                    <a:pt x="158" y="214"/>
                  </a:lnTo>
                  <a:lnTo>
                    <a:pt x="164" y="196"/>
                  </a:lnTo>
                  <a:lnTo>
                    <a:pt x="174" y="194"/>
                  </a:lnTo>
                  <a:lnTo>
                    <a:pt x="178" y="198"/>
                  </a:lnTo>
                  <a:lnTo>
                    <a:pt x="186" y="200"/>
                  </a:lnTo>
                  <a:lnTo>
                    <a:pt x="206" y="202"/>
                  </a:lnTo>
                  <a:lnTo>
                    <a:pt x="252" y="204"/>
                  </a:lnTo>
                  <a:lnTo>
                    <a:pt x="258" y="196"/>
                  </a:lnTo>
                  <a:lnTo>
                    <a:pt x="262" y="190"/>
                  </a:lnTo>
                  <a:lnTo>
                    <a:pt x="264" y="182"/>
                  </a:lnTo>
                  <a:lnTo>
                    <a:pt x="266" y="174"/>
                  </a:lnTo>
                  <a:lnTo>
                    <a:pt x="266" y="160"/>
                  </a:lnTo>
                  <a:lnTo>
                    <a:pt x="266" y="146"/>
                  </a:lnTo>
                  <a:lnTo>
                    <a:pt x="256" y="136"/>
                  </a:lnTo>
                  <a:lnTo>
                    <a:pt x="248" y="130"/>
                  </a:lnTo>
                  <a:lnTo>
                    <a:pt x="230" y="120"/>
                  </a:lnTo>
                  <a:lnTo>
                    <a:pt x="196" y="108"/>
                  </a:lnTo>
                  <a:lnTo>
                    <a:pt x="194" y="100"/>
                  </a:lnTo>
                  <a:lnTo>
                    <a:pt x="192" y="94"/>
                  </a:lnTo>
                  <a:lnTo>
                    <a:pt x="192" y="88"/>
                  </a:lnTo>
                  <a:lnTo>
                    <a:pt x="194" y="84"/>
                  </a:lnTo>
                  <a:lnTo>
                    <a:pt x="198" y="82"/>
                  </a:lnTo>
                  <a:lnTo>
                    <a:pt x="202" y="80"/>
                  </a:lnTo>
                  <a:lnTo>
                    <a:pt x="216" y="78"/>
                  </a:lnTo>
                  <a:lnTo>
                    <a:pt x="238" y="94"/>
                  </a:lnTo>
                  <a:lnTo>
                    <a:pt x="278" y="102"/>
                  </a:lnTo>
                  <a:lnTo>
                    <a:pt x="294" y="100"/>
                  </a:lnTo>
                  <a:lnTo>
                    <a:pt x="310" y="96"/>
                  </a:lnTo>
                  <a:lnTo>
                    <a:pt x="326" y="88"/>
                  </a:lnTo>
                  <a:lnTo>
                    <a:pt x="342" y="80"/>
                  </a:lnTo>
                  <a:lnTo>
                    <a:pt x="356" y="68"/>
                  </a:lnTo>
                  <a:lnTo>
                    <a:pt x="368" y="56"/>
                  </a:lnTo>
                  <a:lnTo>
                    <a:pt x="378" y="44"/>
                  </a:lnTo>
                  <a:lnTo>
                    <a:pt x="386" y="30"/>
                  </a:lnTo>
                  <a:lnTo>
                    <a:pt x="388" y="22"/>
                  </a:lnTo>
                  <a:lnTo>
                    <a:pt x="390" y="14"/>
                  </a:lnTo>
                  <a:lnTo>
                    <a:pt x="394" y="8"/>
                  </a:lnTo>
                  <a:lnTo>
                    <a:pt x="400" y="4"/>
                  </a:lnTo>
                  <a:lnTo>
                    <a:pt x="406" y="2"/>
                  </a:lnTo>
                  <a:lnTo>
                    <a:pt x="414" y="0"/>
                  </a:lnTo>
                  <a:lnTo>
                    <a:pt x="432" y="0"/>
                  </a:lnTo>
                  <a:lnTo>
                    <a:pt x="438" y="4"/>
                  </a:lnTo>
                  <a:lnTo>
                    <a:pt x="444" y="10"/>
                  </a:lnTo>
                  <a:lnTo>
                    <a:pt x="450" y="16"/>
                  </a:lnTo>
                  <a:lnTo>
                    <a:pt x="456" y="24"/>
                  </a:lnTo>
                  <a:lnTo>
                    <a:pt x="464" y="44"/>
                  </a:lnTo>
                  <a:lnTo>
                    <a:pt x="468" y="66"/>
                  </a:lnTo>
                  <a:lnTo>
                    <a:pt x="494" y="98"/>
                  </a:lnTo>
                  <a:lnTo>
                    <a:pt x="508" y="114"/>
                  </a:lnTo>
                  <a:lnTo>
                    <a:pt x="526" y="130"/>
                  </a:lnTo>
                  <a:lnTo>
                    <a:pt x="558" y="142"/>
                  </a:lnTo>
                  <a:lnTo>
                    <a:pt x="562" y="154"/>
                  </a:lnTo>
                  <a:lnTo>
                    <a:pt x="566" y="170"/>
                  </a:lnTo>
                  <a:lnTo>
                    <a:pt x="566" y="178"/>
                  </a:lnTo>
                  <a:lnTo>
                    <a:pt x="566" y="188"/>
                  </a:lnTo>
                  <a:lnTo>
                    <a:pt x="564" y="196"/>
                  </a:lnTo>
                  <a:lnTo>
                    <a:pt x="558" y="204"/>
                  </a:lnTo>
                  <a:lnTo>
                    <a:pt x="546" y="210"/>
                  </a:lnTo>
                  <a:lnTo>
                    <a:pt x="534" y="216"/>
                  </a:lnTo>
                  <a:lnTo>
                    <a:pt x="516" y="222"/>
                  </a:lnTo>
                  <a:lnTo>
                    <a:pt x="510" y="228"/>
                  </a:lnTo>
                  <a:lnTo>
                    <a:pt x="506" y="234"/>
                  </a:lnTo>
                  <a:lnTo>
                    <a:pt x="506" y="246"/>
                  </a:lnTo>
                  <a:lnTo>
                    <a:pt x="506" y="262"/>
                  </a:lnTo>
                  <a:lnTo>
                    <a:pt x="518" y="262"/>
                  </a:lnTo>
                  <a:lnTo>
                    <a:pt x="532" y="258"/>
                  </a:lnTo>
                  <a:lnTo>
                    <a:pt x="572" y="256"/>
                  </a:lnTo>
                  <a:lnTo>
                    <a:pt x="568" y="326"/>
                  </a:lnTo>
                  <a:lnTo>
                    <a:pt x="572" y="334"/>
                  </a:lnTo>
                  <a:lnTo>
                    <a:pt x="576" y="340"/>
                  </a:lnTo>
                  <a:lnTo>
                    <a:pt x="592" y="356"/>
                  </a:lnTo>
                  <a:lnTo>
                    <a:pt x="606" y="378"/>
                  </a:lnTo>
                  <a:lnTo>
                    <a:pt x="590" y="380"/>
                  </a:lnTo>
                  <a:lnTo>
                    <a:pt x="576" y="384"/>
                  </a:lnTo>
                  <a:lnTo>
                    <a:pt x="554" y="398"/>
                  </a:lnTo>
                  <a:lnTo>
                    <a:pt x="546" y="408"/>
                  </a:lnTo>
                  <a:lnTo>
                    <a:pt x="538" y="416"/>
                  </a:lnTo>
                  <a:lnTo>
                    <a:pt x="520" y="430"/>
                  </a:lnTo>
                  <a:lnTo>
                    <a:pt x="500" y="444"/>
                  </a:lnTo>
                  <a:lnTo>
                    <a:pt x="482" y="460"/>
                  </a:lnTo>
                  <a:lnTo>
                    <a:pt x="466" y="464"/>
                  </a:lnTo>
                  <a:lnTo>
                    <a:pt x="450" y="470"/>
                  </a:lnTo>
                  <a:lnTo>
                    <a:pt x="434" y="472"/>
                  </a:lnTo>
                  <a:lnTo>
                    <a:pt x="420" y="472"/>
                  </a:lnTo>
                  <a:lnTo>
                    <a:pt x="392" y="456"/>
                  </a:lnTo>
                  <a:lnTo>
                    <a:pt x="376" y="440"/>
                  </a:lnTo>
                  <a:lnTo>
                    <a:pt x="372" y="438"/>
                  </a:lnTo>
                  <a:lnTo>
                    <a:pt x="368" y="436"/>
                  </a:lnTo>
                  <a:lnTo>
                    <a:pt x="358" y="436"/>
                  </a:lnTo>
                  <a:lnTo>
                    <a:pt x="342" y="436"/>
                  </a:lnTo>
                  <a:lnTo>
                    <a:pt x="336" y="438"/>
                  </a:lnTo>
                  <a:lnTo>
                    <a:pt x="332" y="442"/>
                  </a:lnTo>
                  <a:lnTo>
                    <a:pt x="330" y="464"/>
                  </a:lnTo>
                  <a:lnTo>
                    <a:pt x="302" y="492"/>
                  </a:lnTo>
                  <a:lnTo>
                    <a:pt x="290" y="506"/>
                  </a:lnTo>
                  <a:lnTo>
                    <a:pt x="278" y="522"/>
                  </a:lnTo>
                  <a:lnTo>
                    <a:pt x="266" y="528"/>
                  </a:lnTo>
                  <a:lnTo>
                    <a:pt x="256" y="530"/>
                  </a:lnTo>
                  <a:lnTo>
                    <a:pt x="240" y="532"/>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8" name="Freeform 17"/>
            <p:cNvSpPr/>
            <p:nvPr/>
          </p:nvSpPr>
          <p:spPr bwMode="auto">
            <a:xfrm>
              <a:off x="3844608" y="3793584"/>
              <a:ext cx="526657" cy="624549"/>
            </a:xfrm>
            <a:custGeom>
              <a:gdLst>
                <a:gd name="T0" fmla="*/ 324 w 538"/>
                <a:gd name="T1" fmla="*/ 632 h 638"/>
                <a:gd name="T2" fmla="*/ 306 w 538"/>
                <a:gd name="T3" fmla="*/ 628 h 638"/>
                <a:gd name="T4" fmla="*/ 282 w 538"/>
                <a:gd name="T5" fmla="*/ 636 h 638"/>
                <a:gd name="T6" fmla="*/ 272 w 538"/>
                <a:gd name="T7" fmla="*/ 608 h 638"/>
                <a:gd name="T8" fmla="*/ 258 w 538"/>
                <a:gd name="T9" fmla="*/ 594 h 638"/>
                <a:gd name="T10" fmla="*/ 234 w 538"/>
                <a:gd name="T11" fmla="*/ 594 h 638"/>
                <a:gd name="T12" fmla="*/ 234 w 538"/>
                <a:gd name="T13" fmla="*/ 580 h 638"/>
                <a:gd name="T14" fmla="*/ 268 w 538"/>
                <a:gd name="T15" fmla="*/ 508 h 638"/>
                <a:gd name="T16" fmla="*/ 240 w 538"/>
                <a:gd name="T17" fmla="*/ 472 h 638"/>
                <a:gd name="T18" fmla="*/ 226 w 538"/>
                <a:gd name="T19" fmla="*/ 452 h 638"/>
                <a:gd name="T20" fmla="*/ 204 w 538"/>
                <a:gd name="T21" fmla="*/ 448 h 638"/>
                <a:gd name="T22" fmla="*/ 172 w 538"/>
                <a:gd name="T23" fmla="*/ 456 h 638"/>
                <a:gd name="T24" fmla="*/ 132 w 538"/>
                <a:gd name="T25" fmla="*/ 486 h 638"/>
                <a:gd name="T26" fmla="*/ 98 w 538"/>
                <a:gd name="T27" fmla="*/ 488 h 638"/>
                <a:gd name="T28" fmla="*/ 86 w 538"/>
                <a:gd name="T29" fmla="*/ 458 h 638"/>
                <a:gd name="T30" fmla="*/ 68 w 538"/>
                <a:gd name="T31" fmla="*/ 442 h 638"/>
                <a:gd name="T32" fmla="*/ 64 w 538"/>
                <a:gd name="T33" fmla="*/ 354 h 638"/>
                <a:gd name="T34" fmla="*/ 14 w 538"/>
                <a:gd name="T35" fmla="*/ 358 h 638"/>
                <a:gd name="T36" fmla="*/ 0 w 538"/>
                <a:gd name="T37" fmla="*/ 352 h 638"/>
                <a:gd name="T38" fmla="*/ 8 w 538"/>
                <a:gd name="T39" fmla="*/ 340 h 638"/>
                <a:gd name="T40" fmla="*/ 32 w 538"/>
                <a:gd name="T41" fmla="*/ 334 h 638"/>
                <a:gd name="T42" fmla="*/ 54 w 538"/>
                <a:gd name="T43" fmla="*/ 312 h 638"/>
                <a:gd name="T44" fmla="*/ 62 w 538"/>
                <a:gd name="T45" fmla="*/ 284 h 638"/>
                <a:gd name="T46" fmla="*/ 46 w 538"/>
                <a:gd name="T47" fmla="*/ 154 h 638"/>
                <a:gd name="T48" fmla="*/ 40 w 538"/>
                <a:gd name="T49" fmla="*/ 130 h 638"/>
                <a:gd name="T50" fmla="*/ 64 w 538"/>
                <a:gd name="T51" fmla="*/ 108 h 638"/>
                <a:gd name="T52" fmla="*/ 80 w 538"/>
                <a:gd name="T53" fmla="*/ 78 h 638"/>
                <a:gd name="T54" fmla="*/ 114 w 538"/>
                <a:gd name="T55" fmla="*/ 56 h 638"/>
                <a:gd name="T56" fmla="*/ 142 w 538"/>
                <a:gd name="T57" fmla="*/ 58 h 638"/>
                <a:gd name="T58" fmla="*/ 158 w 538"/>
                <a:gd name="T59" fmla="*/ 54 h 638"/>
                <a:gd name="T60" fmla="*/ 168 w 538"/>
                <a:gd name="T61" fmla="*/ 42 h 638"/>
                <a:gd name="T62" fmla="*/ 158 w 538"/>
                <a:gd name="T63" fmla="*/ 14 h 638"/>
                <a:gd name="T64" fmla="*/ 156 w 538"/>
                <a:gd name="T65" fmla="*/ 4 h 638"/>
                <a:gd name="T66" fmla="*/ 174 w 538"/>
                <a:gd name="T67" fmla="*/ 2 h 638"/>
                <a:gd name="T68" fmla="*/ 210 w 538"/>
                <a:gd name="T69" fmla="*/ 12 h 638"/>
                <a:gd name="T70" fmla="*/ 274 w 538"/>
                <a:gd name="T71" fmla="*/ 34 h 638"/>
                <a:gd name="T72" fmla="*/ 312 w 538"/>
                <a:gd name="T73" fmla="*/ 56 h 638"/>
                <a:gd name="T74" fmla="*/ 372 w 538"/>
                <a:gd name="T75" fmla="*/ 68 h 638"/>
                <a:gd name="T76" fmla="*/ 392 w 538"/>
                <a:gd name="T77" fmla="*/ 44 h 638"/>
                <a:gd name="T78" fmla="*/ 420 w 538"/>
                <a:gd name="T79" fmla="*/ 60 h 638"/>
                <a:gd name="T80" fmla="*/ 450 w 538"/>
                <a:gd name="T81" fmla="*/ 82 h 638"/>
                <a:gd name="T82" fmla="*/ 482 w 538"/>
                <a:gd name="T83" fmla="*/ 100 h 638"/>
                <a:gd name="T84" fmla="*/ 514 w 538"/>
                <a:gd name="T85" fmla="*/ 134 h 638"/>
                <a:gd name="T86" fmla="*/ 522 w 538"/>
                <a:gd name="T87" fmla="*/ 180 h 638"/>
                <a:gd name="T88" fmla="*/ 516 w 538"/>
                <a:gd name="T89" fmla="*/ 214 h 638"/>
                <a:gd name="T90" fmla="*/ 486 w 538"/>
                <a:gd name="T91" fmla="*/ 248 h 638"/>
                <a:gd name="T92" fmla="*/ 480 w 538"/>
                <a:gd name="T93" fmla="*/ 286 h 638"/>
                <a:gd name="T94" fmla="*/ 494 w 538"/>
                <a:gd name="T95" fmla="*/ 320 h 638"/>
                <a:gd name="T96" fmla="*/ 502 w 538"/>
                <a:gd name="T97" fmla="*/ 344 h 638"/>
                <a:gd name="T98" fmla="*/ 522 w 538"/>
                <a:gd name="T99" fmla="*/ 414 h 638"/>
                <a:gd name="T100" fmla="*/ 532 w 538"/>
                <a:gd name="T101" fmla="*/ 440 h 638"/>
                <a:gd name="T102" fmla="*/ 528 w 538"/>
                <a:gd name="T103" fmla="*/ 472 h 638"/>
                <a:gd name="T104" fmla="*/ 538 w 538"/>
                <a:gd name="T105" fmla="*/ 536 h 638"/>
                <a:gd name="T106" fmla="*/ 426 w 538"/>
                <a:gd name="T107" fmla="*/ 540 h 638"/>
                <a:gd name="T108" fmla="*/ 428 w 538"/>
                <a:gd name="T109" fmla="*/ 558 h 638"/>
                <a:gd name="T110" fmla="*/ 446 w 538"/>
                <a:gd name="T111" fmla="*/ 580 h 638"/>
                <a:gd name="T112" fmla="*/ 436 w 538"/>
                <a:gd name="T113" fmla="*/ 598 h 638"/>
                <a:gd name="T114" fmla="*/ 402 w 538"/>
                <a:gd name="T115" fmla="*/ 568 h 638"/>
                <a:gd name="T116" fmla="*/ 368 w 538"/>
                <a:gd name="T117" fmla="*/ 566 h 638"/>
                <a:gd name="T118" fmla="*/ 348 w 538"/>
                <a:gd name="T119" fmla="*/ 604 h 638"/>
                <a:gd name="T120" fmla="*/ 336 w 538"/>
                <a:gd name="T121" fmla="*/ 634 h 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38" h="638">
                  <a:moveTo>
                    <a:pt x="332" y="638"/>
                  </a:moveTo>
                  <a:lnTo>
                    <a:pt x="332" y="638"/>
                  </a:lnTo>
                  <a:lnTo>
                    <a:pt x="324" y="632"/>
                  </a:lnTo>
                  <a:lnTo>
                    <a:pt x="318" y="630"/>
                  </a:lnTo>
                  <a:lnTo>
                    <a:pt x="312" y="628"/>
                  </a:lnTo>
                  <a:lnTo>
                    <a:pt x="306" y="628"/>
                  </a:lnTo>
                  <a:lnTo>
                    <a:pt x="294" y="632"/>
                  </a:lnTo>
                  <a:lnTo>
                    <a:pt x="282" y="636"/>
                  </a:lnTo>
                  <a:lnTo>
                    <a:pt x="274" y="620"/>
                  </a:lnTo>
                  <a:lnTo>
                    <a:pt x="272" y="608"/>
                  </a:lnTo>
                  <a:lnTo>
                    <a:pt x="270" y="600"/>
                  </a:lnTo>
                  <a:lnTo>
                    <a:pt x="264" y="596"/>
                  </a:lnTo>
                  <a:lnTo>
                    <a:pt x="258" y="594"/>
                  </a:lnTo>
                  <a:lnTo>
                    <a:pt x="252" y="592"/>
                  </a:lnTo>
                  <a:lnTo>
                    <a:pt x="246" y="592"/>
                  </a:lnTo>
                  <a:lnTo>
                    <a:pt x="234" y="594"/>
                  </a:lnTo>
                  <a:lnTo>
                    <a:pt x="234" y="580"/>
                  </a:lnTo>
                  <a:lnTo>
                    <a:pt x="254" y="542"/>
                  </a:lnTo>
                  <a:lnTo>
                    <a:pt x="264" y="524"/>
                  </a:lnTo>
                  <a:lnTo>
                    <a:pt x="268" y="508"/>
                  </a:lnTo>
                  <a:lnTo>
                    <a:pt x="246" y="484"/>
                  </a:lnTo>
                  <a:lnTo>
                    <a:pt x="240" y="472"/>
                  </a:lnTo>
                  <a:lnTo>
                    <a:pt x="236" y="462"/>
                  </a:lnTo>
                  <a:lnTo>
                    <a:pt x="226" y="452"/>
                  </a:lnTo>
                  <a:lnTo>
                    <a:pt x="218" y="448"/>
                  </a:lnTo>
                  <a:lnTo>
                    <a:pt x="212" y="448"/>
                  </a:lnTo>
                  <a:lnTo>
                    <a:pt x="204" y="448"/>
                  </a:lnTo>
                  <a:lnTo>
                    <a:pt x="172" y="456"/>
                  </a:lnTo>
                  <a:lnTo>
                    <a:pt x="162" y="466"/>
                  </a:lnTo>
                  <a:lnTo>
                    <a:pt x="152" y="472"/>
                  </a:lnTo>
                  <a:lnTo>
                    <a:pt x="132" y="486"/>
                  </a:lnTo>
                  <a:lnTo>
                    <a:pt x="98" y="488"/>
                  </a:lnTo>
                  <a:lnTo>
                    <a:pt x="96" y="478"/>
                  </a:lnTo>
                  <a:lnTo>
                    <a:pt x="94" y="470"/>
                  </a:lnTo>
                  <a:lnTo>
                    <a:pt x="86" y="458"/>
                  </a:lnTo>
                  <a:lnTo>
                    <a:pt x="76" y="448"/>
                  </a:lnTo>
                  <a:lnTo>
                    <a:pt x="68" y="442"/>
                  </a:lnTo>
                  <a:lnTo>
                    <a:pt x="64" y="432"/>
                  </a:lnTo>
                  <a:lnTo>
                    <a:pt x="64" y="354"/>
                  </a:lnTo>
                  <a:lnTo>
                    <a:pt x="28" y="356"/>
                  </a:lnTo>
                  <a:lnTo>
                    <a:pt x="14" y="358"/>
                  </a:lnTo>
                  <a:lnTo>
                    <a:pt x="0" y="362"/>
                  </a:lnTo>
                  <a:lnTo>
                    <a:pt x="0" y="352"/>
                  </a:lnTo>
                  <a:lnTo>
                    <a:pt x="2" y="346"/>
                  </a:lnTo>
                  <a:lnTo>
                    <a:pt x="4" y="344"/>
                  </a:lnTo>
                  <a:lnTo>
                    <a:pt x="8" y="340"/>
                  </a:lnTo>
                  <a:lnTo>
                    <a:pt x="18" y="338"/>
                  </a:lnTo>
                  <a:lnTo>
                    <a:pt x="32" y="334"/>
                  </a:lnTo>
                  <a:lnTo>
                    <a:pt x="38" y="330"/>
                  </a:lnTo>
                  <a:lnTo>
                    <a:pt x="44" y="326"/>
                  </a:lnTo>
                  <a:lnTo>
                    <a:pt x="54" y="312"/>
                  </a:lnTo>
                  <a:lnTo>
                    <a:pt x="60" y="298"/>
                  </a:lnTo>
                  <a:lnTo>
                    <a:pt x="62" y="284"/>
                  </a:lnTo>
                  <a:lnTo>
                    <a:pt x="48" y="224"/>
                  </a:lnTo>
                  <a:lnTo>
                    <a:pt x="46" y="154"/>
                  </a:lnTo>
                  <a:lnTo>
                    <a:pt x="40" y="130"/>
                  </a:lnTo>
                  <a:lnTo>
                    <a:pt x="46" y="126"/>
                  </a:lnTo>
                  <a:lnTo>
                    <a:pt x="54" y="120"/>
                  </a:lnTo>
                  <a:lnTo>
                    <a:pt x="64" y="108"/>
                  </a:lnTo>
                  <a:lnTo>
                    <a:pt x="72" y="94"/>
                  </a:lnTo>
                  <a:lnTo>
                    <a:pt x="80" y="78"/>
                  </a:lnTo>
                  <a:lnTo>
                    <a:pt x="94" y="68"/>
                  </a:lnTo>
                  <a:lnTo>
                    <a:pt x="108" y="60"/>
                  </a:lnTo>
                  <a:lnTo>
                    <a:pt x="114" y="56"/>
                  </a:lnTo>
                  <a:lnTo>
                    <a:pt x="122" y="56"/>
                  </a:lnTo>
                  <a:lnTo>
                    <a:pt x="132" y="56"/>
                  </a:lnTo>
                  <a:lnTo>
                    <a:pt x="142" y="58"/>
                  </a:lnTo>
                  <a:lnTo>
                    <a:pt x="150" y="58"/>
                  </a:lnTo>
                  <a:lnTo>
                    <a:pt x="158" y="54"/>
                  </a:lnTo>
                  <a:lnTo>
                    <a:pt x="164" y="50"/>
                  </a:lnTo>
                  <a:lnTo>
                    <a:pt x="168" y="42"/>
                  </a:lnTo>
                  <a:lnTo>
                    <a:pt x="166" y="30"/>
                  </a:lnTo>
                  <a:lnTo>
                    <a:pt x="164" y="20"/>
                  </a:lnTo>
                  <a:lnTo>
                    <a:pt x="158" y="14"/>
                  </a:lnTo>
                  <a:lnTo>
                    <a:pt x="152" y="10"/>
                  </a:lnTo>
                  <a:lnTo>
                    <a:pt x="156" y="4"/>
                  </a:lnTo>
                  <a:lnTo>
                    <a:pt x="160" y="2"/>
                  </a:lnTo>
                  <a:lnTo>
                    <a:pt x="166" y="0"/>
                  </a:lnTo>
                  <a:lnTo>
                    <a:pt x="174" y="2"/>
                  </a:lnTo>
                  <a:lnTo>
                    <a:pt x="192" y="6"/>
                  </a:lnTo>
                  <a:lnTo>
                    <a:pt x="210" y="12"/>
                  </a:lnTo>
                  <a:lnTo>
                    <a:pt x="238" y="16"/>
                  </a:lnTo>
                  <a:lnTo>
                    <a:pt x="274" y="34"/>
                  </a:lnTo>
                  <a:lnTo>
                    <a:pt x="292" y="44"/>
                  </a:lnTo>
                  <a:lnTo>
                    <a:pt x="312" y="56"/>
                  </a:lnTo>
                  <a:lnTo>
                    <a:pt x="342" y="68"/>
                  </a:lnTo>
                  <a:lnTo>
                    <a:pt x="372" y="68"/>
                  </a:lnTo>
                  <a:lnTo>
                    <a:pt x="392" y="44"/>
                  </a:lnTo>
                  <a:lnTo>
                    <a:pt x="400" y="46"/>
                  </a:lnTo>
                  <a:lnTo>
                    <a:pt x="410" y="52"/>
                  </a:lnTo>
                  <a:lnTo>
                    <a:pt x="420" y="60"/>
                  </a:lnTo>
                  <a:lnTo>
                    <a:pt x="430" y="72"/>
                  </a:lnTo>
                  <a:lnTo>
                    <a:pt x="450" y="82"/>
                  </a:lnTo>
                  <a:lnTo>
                    <a:pt x="466" y="90"/>
                  </a:lnTo>
                  <a:lnTo>
                    <a:pt x="482" y="100"/>
                  </a:lnTo>
                  <a:lnTo>
                    <a:pt x="500" y="116"/>
                  </a:lnTo>
                  <a:lnTo>
                    <a:pt x="514" y="134"/>
                  </a:lnTo>
                  <a:lnTo>
                    <a:pt x="520" y="152"/>
                  </a:lnTo>
                  <a:lnTo>
                    <a:pt x="522" y="170"/>
                  </a:lnTo>
                  <a:lnTo>
                    <a:pt x="522" y="180"/>
                  </a:lnTo>
                  <a:lnTo>
                    <a:pt x="522" y="190"/>
                  </a:lnTo>
                  <a:lnTo>
                    <a:pt x="520" y="202"/>
                  </a:lnTo>
                  <a:lnTo>
                    <a:pt x="516" y="214"/>
                  </a:lnTo>
                  <a:lnTo>
                    <a:pt x="494" y="238"/>
                  </a:lnTo>
                  <a:lnTo>
                    <a:pt x="486" y="248"/>
                  </a:lnTo>
                  <a:lnTo>
                    <a:pt x="482" y="260"/>
                  </a:lnTo>
                  <a:lnTo>
                    <a:pt x="480" y="272"/>
                  </a:lnTo>
                  <a:lnTo>
                    <a:pt x="480" y="286"/>
                  </a:lnTo>
                  <a:lnTo>
                    <a:pt x="486" y="302"/>
                  </a:lnTo>
                  <a:lnTo>
                    <a:pt x="494" y="320"/>
                  </a:lnTo>
                  <a:lnTo>
                    <a:pt x="500" y="340"/>
                  </a:lnTo>
                  <a:lnTo>
                    <a:pt x="502" y="344"/>
                  </a:lnTo>
                  <a:lnTo>
                    <a:pt x="506" y="352"/>
                  </a:lnTo>
                  <a:lnTo>
                    <a:pt x="512" y="372"/>
                  </a:lnTo>
                  <a:lnTo>
                    <a:pt x="522" y="414"/>
                  </a:lnTo>
                  <a:lnTo>
                    <a:pt x="530" y="428"/>
                  </a:lnTo>
                  <a:lnTo>
                    <a:pt x="532" y="440"/>
                  </a:lnTo>
                  <a:lnTo>
                    <a:pt x="532" y="454"/>
                  </a:lnTo>
                  <a:lnTo>
                    <a:pt x="528" y="472"/>
                  </a:lnTo>
                  <a:lnTo>
                    <a:pt x="528" y="500"/>
                  </a:lnTo>
                  <a:lnTo>
                    <a:pt x="532" y="518"/>
                  </a:lnTo>
                  <a:lnTo>
                    <a:pt x="538" y="536"/>
                  </a:lnTo>
                  <a:lnTo>
                    <a:pt x="426" y="540"/>
                  </a:lnTo>
                  <a:lnTo>
                    <a:pt x="424" y="544"/>
                  </a:lnTo>
                  <a:lnTo>
                    <a:pt x="424" y="548"/>
                  </a:lnTo>
                  <a:lnTo>
                    <a:pt x="428" y="558"/>
                  </a:lnTo>
                  <a:lnTo>
                    <a:pt x="438" y="570"/>
                  </a:lnTo>
                  <a:lnTo>
                    <a:pt x="446" y="580"/>
                  </a:lnTo>
                  <a:lnTo>
                    <a:pt x="442" y="598"/>
                  </a:lnTo>
                  <a:lnTo>
                    <a:pt x="436" y="598"/>
                  </a:lnTo>
                  <a:lnTo>
                    <a:pt x="428" y="594"/>
                  </a:lnTo>
                  <a:lnTo>
                    <a:pt x="416" y="584"/>
                  </a:lnTo>
                  <a:lnTo>
                    <a:pt x="402" y="568"/>
                  </a:lnTo>
                  <a:lnTo>
                    <a:pt x="368" y="566"/>
                  </a:lnTo>
                  <a:lnTo>
                    <a:pt x="350" y="594"/>
                  </a:lnTo>
                  <a:lnTo>
                    <a:pt x="348" y="604"/>
                  </a:lnTo>
                  <a:lnTo>
                    <a:pt x="346" y="616"/>
                  </a:lnTo>
                  <a:lnTo>
                    <a:pt x="340" y="628"/>
                  </a:lnTo>
                  <a:lnTo>
                    <a:pt x="336" y="634"/>
                  </a:lnTo>
                  <a:lnTo>
                    <a:pt x="332" y="638"/>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9" name="Freeform 18"/>
            <p:cNvSpPr/>
            <p:nvPr/>
          </p:nvSpPr>
          <p:spPr bwMode="auto">
            <a:xfrm>
              <a:off x="4324277" y="3758343"/>
              <a:ext cx="456175" cy="651959"/>
            </a:xfrm>
            <a:custGeom>
              <a:gdLst>
                <a:gd name="T0" fmla="*/ 112 w 466"/>
                <a:gd name="T1" fmla="*/ 660 h 666"/>
                <a:gd name="T2" fmla="*/ 94 w 466"/>
                <a:gd name="T3" fmla="*/ 656 h 666"/>
                <a:gd name="T4" fmla="*/ 134 w 466"/>
                <a:gd name="T5" fmla="*/ 598 h 666"/>
                <a:gd name="T6" fmla="*/ 128 w 466"/>
                <a:gd name="T7" fmla="*/ 566 h 666"/>
                <a:gd name="T8" fmla="*/ 104 w 466"/>
                <a:gd name="T9" fmla="*/ 568 h 666"/>
                <a:gd name="T10" fmla="*/ 88 w 466"/>
                <a:gd name="T11" fmla="*/ 576 h 666"/>
                <a:gd name="T12" fmla="*/ 48 w 466"/>
                <a:gd name="T13" fmla="*/ 536 h 666"/>
                <a:gd name="T14" fmla="*/ 52 w 466"/>
                <a:gd name="T15" fmla="*/ 494 h 666"/>
                <a:gd name="T16" fmla="*/ 52 w 466"/>
                <a:gd name="T17" fmla="*/ 456 h 666"/>
                <a:gd name="T18" fmla="*/ 42 w 466"/>
                <a:gd name="T19" fmla="*/ 446 h 666"/>
                <a:gd name="T20" fmla="*/ 30 w 466"/>
                <a:gd name="T21" fmla="*/ 398 h 666"/>
                <a:gd name="T22" fmla="*/ 16 w 466"/>
                <a:gd name="T23" fmla="*/ 356 h 666"/>
                <a:gd name="T24" fmla="*/ 2 w 466"/>
                <a:gd name="T25" fmla="*/ 316 h 666"/>
                <a:gd name="T26" fmla="*/ 6 w 466"/>
                <a:gd name="T27" fmla="*/ 292 h 666"/>
                <a:gd name="T28" fmla="*/ 16 w 466"/>
                <a:gd name="T29" fmla="*/ 280 h 666"/>
                <a:gd name="T30" fmla="*/ 42 w 466"/>
                <a:gd name="T31" fmla="*/ 240 h 666"/>
                <a:gd name="T32" fmla="*/ 42 w 466"/>
                <a:gd name="T33" fmla="*/ 188 h 666"/>
                <a:gd name="T34" fmla="*/ 22 w 466"/>
                <a:gd name="T35" fmla="*/ 146 h 666"/>
                <a:gd name="T36" fmla="*/ 46 w 466"/>
                <a:gd name="T37" fmla="*/ 126 h 666"/>
                <a:gd name="T38" fmla="*/ 78 w 466"/>
                <a:gd name="T39" fmla="*/ 116 h 666"/>
                <a:gd name="T40" fmla="*/ 88 w 466"/>
                <a:gd name="T41" fmla="*/ 114 h 666"/>
                <a:gd name="T42" fmla="*/ 102 w 466"/>
                <a:gd name="T43" fmla="*/ 98 h 666"/>
                <a:gd name="T44" fmla="*/ 160 w 466"/>
                <a:gd name="T45" fmla="*/ 60 h 666"/>
                <a:gd name="T46" fmla="*/ 176 w 466"/>
                <a:gd name="T47" fmla="*/ 46 h 666"/>
                <a:gd name="T48" fmla="*/ 226 w 466"/>
                <a:gd name="T49" fmla="*/ 32 h 666"/>
                <a:gd name="T50" fmla="*/ 250 w 466"/>
                <a:gd name="T51" fmla="*/ 22 h 666"/>
                <a:gd name="T52" fmla="*/ 260 w 466"/>
                <a:gd name="T53" fmla="*/ 2 h 666"/>
                <a:gd name="T54" fmla="*/ 284 w 466"/>
                <a:gd name="T55" fmla="*/ 0 h 666"/>
                <a:gd name="T56" fmla="*/ 292 w 466"/>
                <a:gd name="T57" fmla="*/ 52 h 666"/>
                <a:gd name="T58" fmla="*/ 314 w 466"/>
                <a:gd name="T59" fmla="*/ 56 h 666"/>
                <a:gd name="T60" fmla="*/ 326 w 466"/>
                <a:gd name="T61" fmla="*/ 34 h 666"/>
                <a:gd name="T62" fmla="*/ 334 w 466"/>
                <a:gd name="T63" fmla="*/ 14 h 666"/>
                <a:gd name="T64" fmla="*/ 344 w 466"/>
                <a:gd name="T65" fmla="*/ 36 h 666"/>
                <a:gd name="T66" fmla="*/ 362 w 466"/>
                <a:gd name="T67" fmla="*/ 50 h 666"/>
                <a:gd name="T68" fmla="*/ 384 w 466"/>
                <a:gd name="T69" fmla="*/ 54 h 666"/>
                <a:gd name="T70" fmla="*/ 424 w 466"/>
                <a:gd name="T71" fmla="*/ 42 h 666"/>
                <a:gd name="T72" fmla="*/ 442 w 466"/>
                <a:gd name="T73" fmla="*/ 42 h 666"/>
                <a:gd name="T74" fmla="*/ 422 w 466"/>
                <a:gd name="T75" fmla="*/ 66 h 666"/>
                <a:gd name="T76" fmla="*/ 414 w 466"/>
                <a:gd name="T77" fmla="*/ 88 h 666"/>
                <a:gd name="T78" fmla="*/ 428 w 466"/>
                <a:gd name="T79" fmla="*/ 112 h 666"/>
                <a:gd name="T80" fmla="*/ 466 w 466"/>
                <a:gd name="T81" fmla="*/ 168 h 666"/>
                <a:gd name="T82" fmla="*/ 464 w 466"/>
                <a:gd name="T83" fmla="*/ 192 h 666"/>
                <a:gd name="T84" fmla="*/ 450 w 466"/>
                <a:gd name="T85" fmla="*/ 218 h 666"/>
                <a:gd name="T86" fmla="*/ 430 w 466"/>
                <a:gd name="T87" fmla="*/ 236 h 666"/>
                <a:gd name="T88" fmla="*/ 396 w 466"/>
                <a:gd name="T89" fmla="*/ 244 h 666"/>
                <a:gd name="T90" fmla="*/ 376 w 466"/>
                <a:gd name="T91" fmla="*/ 250 h 666"/>
                <a:gd name="T92" fmla="*/ 348 w 466"/>
                <a:gd name="T93" fmla="*/ 276 h 666"/>
                <a:gd name="T94" fmla="*/ 348 w 466"/>
                <a:gd name="T95" fmla="*/ 304 h 666"/>
                <a:gd name="T96" fmla="*/ 354 w 466"/>
                <a:gd name="T97" fmla="*/ 332 h 666"/>
                <a:gd name="T98" fmla="*/ 328 w 466"/>
                <a:gd name="T99" fmla="*/ 366 h 666"/>
                <a:gd name="T100" fmla="*/ 302 w 466"/>
                <a:gd name="T101" fmla="*/ 386 h 666"/>
                <a:gd name="T102" fmla="*/ 296 w 466"/>
                <a:gd name="T103" fmla="*/ 408 h 666"/>
                <a:gd name="T104" fmla="*/ 292 w 466"/>
                <a:gd name="T105" fmla="*/ 468 h 666"/>
                <a:gd name="T106" fmla="*/ 270 w 466"/>
                <a:gd name="T107" fmla="*/ 490 h 666"/>
                <a:gd name="T108" fmla="*/ 264 w 466"/>
                <a:gd name="T109" fmla="*/ 522 h 666"/>
                <a:gd name="T110" fmla="*/ 266 w 466"/>
                <a:gd name="T111" fmla="*/ 546 h 666"/>
                <a:gd name="T112" fmla="*/ 254 w 466"/>
                <a:gd name="T113" fmla="*/ 596 h 666"/>
                <a:gd name="T114" fmla="*/ 260 w 466"/>
                <a:gd name="T115" fmla="*/ 630 h 666"/>
                <a:gd name="T116" fmla="*/ 224 w 466"/>
                <a:gd name="T117" fmla="*/ 650 h 666"/>
                <a:gd name="T118" fmla="*/ 196 w 466"/>
                <a:gd name="T119" fmla="*/ 636 h 666"/>
                <a:gd name="T120" fmla="*/ 168 w 466"/>
                <a:gd name="T121" fmla="*/ 646 h 666"/>
                <a:gd name="T122" fmla="*/ 134 w 466"/>
                <a:gd name="T123" fmla="*/ 660 h 6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66" h="666">
                  <a:moveTo>
                    <a:pt x="118" y="666"/>
                  </a:moveTo>
                  <a:lnTo>
                    <a:pt x="118" y="666"/>
                  </a:lnTo>
                  <a:lnTo>
                    <a:pt x="112" y="660"/>
                  </a:lnTo>
                  <a:lnTo>
                    <a:pt x="106" y="658"/>
                  </a:lnTo>
                  <a:lnTo>
                    <a:pt x="94" y="656"/>
                  </a:lnTo>
                  <a:lnTo>
                    <a:pt x="94" y="650"/>
                  </a:lnTo>
                  <a:lnTo>
                    <a:pt x="134" y="598"/>
                  </a:lnTo>
                  <a:lnTo>
                    <a:pt x="132" y="578"/>
                  </a:lnTo>
                  <a:lnTo>
                    <a:pt x="128" y="566"/>
                  </a:lnTo>
                  <a:lnTo>
                    <a:pt x="114" y="566"/>
                  </a:lnTo>
                  <a:lnTo>
                    <a:pt x="104" y="568"/>
                  </a:lnTo>
                  <a:lnTo>
                    <a:pt x="96" y="572"/>
                  </a:lnTo>
                  <a:lnTo>
                    <a:pt x="88" y="576"/>
                  </a:lnTo>
                  <a:lnTo>
                    <a:pt x="60" y="576"/>
                  </a:lnTo>
                  <a:lnTo>
                    <a:pt x="48" y="536"/>
                  </a:lnTo>
                  <a:lnTo>
                    <a:pt x="50" y="514"/>
                  </a:lnTo>
                  <a:lnTo>
                    <a:pt x="52" y="494"/>
                  </a:lnTo>
                  <a:lnTo>
                    <a:pt x="54" y="474"/>
                  </a:lnTo>
                  <a:lnTo>
                    <a:pt x="52" y="466"/>
                  </a:lnTo>
                  <a:lnTo>
                    <a:pt x="52" y="456"/>
                  </a:lnTo>
                  <a:lnTo>
                    <a:pt x="42" y="446"/>
                  </a:lnTo>
                  <a:lnTo>
                    <a:pt x="40" y="434"/>
                  </a:lnTo>
                  <a:lnTo>
                    <a:pt x="38" y="422"/>
                  </a:lnTo>
                  <a:lnTo>
                    <a:pt x="30" y="398"/>
                  </a:lnTo>
                  <a:lnTo>
                    <a:pt x="22" y="376"/>
                  </a:lnTo>
                  <a:lnTo>
                    <a:pt x="16" y="356"/>
                  </a:lnTo>
                  <a:lnTo>
                    <a:pt x="6" y="334"/>
                  </a:lnTo>
                  <a:lnTo>
                    <a:pt x="4" y="326"/>
                  </a:lnTo>
                  <a:lnTo>
                    <a:pt x="2" y="316"/>
                  </a:lnTo>
                  <a:lnTo>
                    <a:pt x="0" y="308"/>
                  </a:lnTo>
                  <a:lnTo>
                    <a:pt x="2" y="300"/>
                  </a:lnTo>
                  <a:lnTo>
                    <a:pt x="6" y="292"/>
                  </a:lnTo>
                  <a:lnTo>
                    <a:pt x="12" y="282"/>
                  </a:lnTo>
                  <a:lnTo>
                    <a:pt x="16" y="280"/>
                  </a:lnTo>
                  <a:lnTo>
                    <a:pt x="20" y="276"/>
                  </a:lnTo>
                  <a:lnTo>
                    <a:pt x="30" y="264"/>
                  </a:lnTo>
                  <a:lnTo>
                    <a:pt x="42" y="240"/>
                  </a:lnTo>
                  <a:lnTo>
                    <a:pt x="42" y="188"/>
                  </a:lnTo>
                  <a:lnTo>
                    <a:pt x="30" y="156"/>
                  </a:lnTo>
                  <a:lnTo>
                    <a:pt x="22" y="146"/>
                  </a:lnTo>
                  <a:lnTo>
                    <a:pt x="46" y="126"/>
                  </a:lnTo>
                  <a:lnTo>
                    <a:pt x="62" y="122"/>
                  </a:lnTo>
                  <a:lnTo>
                    <a:pt x="74" y="118"/>
                  </a:lnTo>
                  <a:lnTo>
                    <a:pt x="78" y="116"/>
                  </a:lnTo>
                  <a:lnTo>
                    <a:pt x="80" y="114"/>
                  </a:lnTo>
                  <a:lnTo>
                    <a:pt x="88" y="114"/>
                  </a:lnTo>
                  <a:lnTo>
                    <a:pt x="94" y="106"/>
                  </a:lnTo>
                  <a:lnTo>
                    <a:pt x="102" y="98"/>
                  </a:lnTo>
                  <a:lnTo>
                    <a:pt x="122" y="84"/>
                  </a:lnTo>
                  <a:lnTo>
                    <a:pt x="142" y="72"/>
                  </a:lnTo>
                  <a:lnTo>
                    <a:pt x="160" y="60"/>
                  </a:lnTo>
                  <a:lnTo>
                    <a:pt x="168" y="52"/>
                  </a:lnTo>
                  <a:lnTo>
                    <a:pt x="176" y="46"/>
                  </a:lnTo>
                  <a:lnTo>
                    <a:pt x="188" y="42"/>
                  </a:lnTo>
                  <a:lnTo>
                    <a:pt x="200" y="38"/>
                  </a:lnTo>
                  <a:lnTo>
                    <a:pt x="226" y="32"/>
                  </a:lnTo>
                  <a:lnTo>
                    <a:pt x="238" y="28"/>
                  </a:lnTo>
                  <a:lnTo>
                    <a:pt x="250" y="22"/>
                  </a:lnTo>
                  <a:lnTo>
                    <a:pt x="256" y="8"/>
                  </a:lnTo>
                  <a:lnTo>
                    <a:pt x="258" y="4"/>
                  </a:lnTo>
                  <a:lnTo>
                    <a:pt x="260" y="2"/>
                  </a:lnTo>
                  <a:lnTo>
                    <a:pt x="270" y="0"/>
                  </a:lnTo>
                  <a:lnTo>
                    <a:pt x="284" y="0"/>
                  </a:lnTo>
                  <a:lnTo>
                    <a:pt x="286" y="48"/>
                  </a:lnTo>
                  <a:lnTo>
                    <a:pt x="292" y="52"/>
                  </a:lnTo>
                  <a:lnTo>
                    <a:pt x="298" y="54"/>
                  </a:lnTo>
                  <a:lnTo>
                    <a:pt x="314" y="56"/>
                  </a:lnTo>
                  <a:lnTo>
                    <a:pt x="320" y="50"/>
                  </a:lnTo>
                  <a:lnTo>
                    <a:pt x="322" y="44"/>
                  </a:lnTo>
                  <a:lnTo>
                    <a:pt x="326" y="34"/>
                  </a:lnTo>
                  <a:lnTo>
                    <a:pt x="330" y="22"/>
                  </a:lnTo>
                  <a:lnTo>
                    <a:pt x="332" y="18"/>
                  </a:lnTo>
                  <a:lnTo>
                    <a:pt x="334" y="14"/>
                  </a:lnTo>
                  <a:lnTo>
                    <a:pt x="338" y="24"/>
                  </a:lnTo>
                  <a:lnTo>
                    <a:pt x="344" y="36"/>
                  </a:lnTo>
                  <a:lnTo>
                    <a:pt x="350" y="42"/>
                  </a:lnTo>
                  <a:lnTo>
                    <a:pt x="356" y="46"/>
                  </a:lnTo>
                  <a:lnTo>
                    <a:pt x="362" y="50"/>
                  </a:lnTo>
                  <a:lnTo>
                    <a:pt x="370" y="54"/>
                  </a:lnTo>
                  <a:lnTo>
                    <a:pt x="384" y="54"/>
                  </a:lnTo>
                  <a:lnTo>
                    <a:pt x="396" y="52"/>
                  </a:lnTo>
                  <a:lnTo>
                    <a:pt x="410" y="48"/>
                  </a:lnTo>
                  <a:lnTo>
                    <a:pt x="424" y="42"/>
                  </a:lnTo>
                  <a:lnTo>
                    <a:pt x="442" y="42"/>
                  </a:lnTo>
                  <a:lnTo>
                    <a:pt x="438" y="48"/>
                  </a:lnTo>
                  <a:lnTo>
                    <a:pt x="432" y="54"/>
                  </a:lnTo>
                  <a:lnTo>
                    <a:pt x="422" y="66"/>
                  </a:lnTo>
                  <a:lnTo>
                    <a:pt x="418" y="74"/>
                  </a:lnTo>
                  <a:lnTo>
                    <a:pt x="414" y="80"/>
                  </a:lnTo>
                  <a:lnTo>
                    <a:pt x="414" y="88"/>
                  </a:lnTo>
                  <a:lnTo>
                    <a:pt x="414" y="96"/>
                  </a:lnTo>
                  <a:lnTo>
                    <a:pt x="428" y="112"/>
                  </a:lnTo>
                  <a:lnTo>
                    <a:pt x="440" y="128"/>
                  </a:lnTo>
                  <a:lnTo>
                    <a:pt x="452" y="146"/>
                  </a:lnTo>
                  <a:lnTo>
                    <a:pt x="466" y="168"/>
                  </a:lnTo>
                  <a:lnTo>
                    <a:pt x="464" y="192"/>
                  </a:lnTo>
                  <a:lnTo>
                    <a:pt x="460" y="196"/>
                  </a:lnTo>
                  <a:lnTo>
                    <a:pt x="456" y="202"/>
                  </a:lnTo>
                  <a:lnTo>
                    <a:pt x="450" y="218"/>
                  </a:lnTo>
                  <a:lnTo>
                    <a:pt x="440" y="228"/>
                  </a:lnTo>
                  <a:lnTo>
                    <a:pt x="430" y="236"/>
                  </a:lnTo>
                  <a:lnTo>
                    <a:pt x="422" y="240"/>
                  </a:lnTo>
                  <a:lnTo>
                    <a:pt x="414" y="242"/>
                  </a:lnTo>
                  <a:lnTo>
                    <a:pt x="396" y="244"/>
                  </a:lnTo>
                  <a:lnTo>
                    <a:pt x="386" y="246"/>
                  </a:lnTo>
                  <a:lnTo>
                    <a:pt x="376" y="250"/>
                  </a:lnTo>
                  <a:lnTo>
                    <a:pt x="360" y="262"/>
                  </a:lnTo>
                  <a:lnTo>
                    <a:pt x="352" y="272"/>
                  </a:lnTo>
                  <a:lnTo>
                    <a:pt x="348" y="276"/>
                  </a:lnTo>
                  <a:lnTo>
                    <a:pt x="348" y="282"/>
                  </a:lnTo>
                  <a:lnTo>
                    <a:pt x="348" y="304"/>
                  </a:lnTo>
                  <a:lnTo>
                    <a:pt x="354" y="312"/>
                  </a:lnTo>
                  <a:lnTo>
                    <a:pt x="356" y="322"/>
                  </a:lnTo>
                  <a:lnTo>
                    <a:pt x="354" y="332"/>
                  </a:lnTo>
                  <a:lnTo>
                    <a:pt x="350" y="344"/>
                  </a:lnTo>
                  <a:lnTo>
                    <a:pt x="328" y="366"/>
                  </a:lnTo>
                  <a:lnTo>
                    <a:pt x="308" y="382"/>
                  </a:lnTo>
                  <a:lnTo>
                    <a:pt x="302" y="386"/>
                  </a:lnTo>
                  <a:lnTo>
                    <a:pt x="298" y="392"/>
                  </a:lnTo>
                  <a:lnTo>
                    <a:pt x="296" y="400"/>
                  </a:lnTo>
                  <a:lnTo>
                    <a:pt x="296" y="408"/>
                  </a:lnTo>
                  <a:lnTo>
                    <a:pt x="300" y="440"/>
                  </a:lnTo>
                  <a:lnTo>
                    <a:pt x="292" y="468"/>
                  </a:lnTo>
                  <a:lnTo>
                    <a:pt x="278" y="480"/>
                  </a:lnTo>
                  <a:lnTo>
                    <a:pt x="270" y="490"/>
                  </a:lnTo>
                  <a:lnTo>
                    <a:pt x="266" y="496"/>
                  </a:lnTo>
                  <a:lnTo>
                    <a:pt x="264" y="502"/>
                  </a:lnTo>
                  <a:lnTo>
                    <a:pt x="264" y="522"/>
                  </a:lnTo>
                  <a:lnTo>
                    <a:pt x="266" y="546"/>
                  </a:lnTo>
                  <a:lnTo>
                    <a:pt x="262" y="560"/>
                  </a:lnTo>
                  <a:lnTo>
                    <a:pt x="256" y="576"/>
                  </a:lnTo>
                  <a:lnTo>
                    <a:pt x="254" y="596"/>
                  </a:lnTo>
                  <a:lnTo>
                    <a:pt x="254" y="614"/>
                  </a:lnTo>
                  <a:lnTo>
                    <a:pt x="260" y="630"/>
                  </a:lnTo>
                  <a:lnTo>
                    <a:pt x="224" y="650"/>
                  </a:lnTo>
                  <a:lnTo>
                    <a:pt x="216" y="642"/>
                  </a:lnTo>
                  <a:lnTo>
                    <a:pt x="206" y="638"/>
                  </a:lnTo>
                  <a:lnTo>
                    <a:pt x="196" y="636"/>
                  </a:lnTo>
                  <a:lnTo>
                    <a:pt x="188" y="638"/>
                  </a:lnTo>
                  <a:lnTo>
                    <a:pt x="178" y="642"/>
                  </a:lnTo>
                  <a:lnTo>
                    <a:pt x="168" y="646"/>
                  </a:lnTo>
                  <a:lnTo>
                    <a:pt x="148" y="654"/>
                  </a:lnTo>
                  <a:lnTo>
                    <a:pt x="134" y="660"/>
                  </a:lnTo>
                  <a:lnTo>
                    <a:pt x="118" y="666"/>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0" name="Freeform 19"/>
            <p:cNvSpPr/>
            <p:nvPr/>
          </p:nvSpPr>
          <p:spPr bwMode="auto">
            <a:xfrm>
              <a:off x="2758010" y="3345239"/>
              <a:ext cx="951508" cy="935845"/>
            </a:xfrm>
            <a:custGeom>
              <a:gdLst>
                <a:gd name="T0" fmla="*/ 392 w 972"/>
                <a:gd name="T1" fmla="*/ 934 h 956"/>
                <a:gd name="T2" fmla="*/ 354 w 972"/>
                <a:gd name="T3" fmla="*/ 888 h 956"/>
                <a:gd name="T4" fmla="*/ 366 w 972"/>
                <a:gd name="T5" fmla="*/ 840 h 956"/>
                <a:gd name="T6" fmla="*/ 324 w 972"/>
                <a:gd name="T7" fmla="*/ 780 h 956"/>
                <a:gd name="T8" fmla="*/ 290 w 972"/>
                <a:gd name="T9" fmla="*/ 722 h 956"/>
                <a:gd name="T10" fmla="*/ 248 w 972"/>
                <a:gd name="T11" fmla="*/ 712 h 956"/>
                <a:gd name="T12" fmla="*/ 192 w 972"/>
                <a:gd name="T13" fmla="*/ 608 h 956"/>
                <a:gd name="T14" fmla="*/ 160 w 972"/>
                <a:gd name="T15" fmla="*/ 662 h 956"/>
                <a:gd name="T16" fmla="*/ 140 w 972"/>
                <a:gd name="T17" fmla="*/ 634 h 956"/>
                <a:gd name="T18" fmla="*/ 138 w 972"/>
                <a:gd name="T19" fmla="*/ 590 h 956"/>
                <a:gd name="T20" fmla="*/ 130 w 972"/>
                <a:gd name="T21" fmla="*/ 500 h 956"/>
                <a:gd name="T22" fmla="*/ 150 w 972"/>
                <a:gd name="T23" fmla="*/ 442 h 956"/>
                <a:gd name="T24" fmla="*/ 110 w 972"/>
                <a:gd name="T25" fmla="*/ 312 h 956"/>
                <a:gd name="T26" fmla="*/ 50 w 972"/>
                <a:gd name="T27" fmla="*/ 222 h 956"/>
                <a:gd name="T28" fmla="*/ 6 w 972"/>
                <a:gd name="T29" fmla="*/ 178 h 956"/>
                <a:gd name="T30" fmla="*/ 2 w 972"/>
                <a:gd name="T31" fmla="*/ 134 h 956"/>
                <a:gd name="T32" fmla="*/ 26 w 972"/>
                <a:gd name="T33" fmla="*/ 80 h 956"/>
                <a:gd name="T34" fmla="*/ 74 w 972"/>
                <a:gd name="T35" fmla="*/ 24 h 956"/>
                <a:gd name="T36" fmla="*/ 112 w 972"/>
                <a:gd name="T37" fmla="*/ 64 h 956"/>
                <a:gd name="T38" fmla="*/ 166 w 972"/>
                <a:gd name="T39" fmla="*/ 152 h 956"/>
                <a:gd name="T40" fmla="*/ 200 w 972"/>
                <a:gd name="T41" fmla="*/ 172 h 956"/>
                <a:gd name="T42" fmla="*/ 236 w 972"/>
                <a:gd name="T43" fmla="*/ 158 h 956"/>
                <a:gd name="T44" fmla="*/ 250 w 972"/>
                <a:gd name="T45" fmla="*/ 170 h 956"/>
                <a:gd name="T46" fmla="*/ 290 w 972"/>
                <a:gd name="T47" fmla="*/ 188 h 956"/>
                <a:gd name="T48" fmla="*/ 374 w 972"/>
                <a:gd name="T49" fmla="*/ 166 h 956"/>
                <a:gd name="T50" fmla="*/ 378 w 972"/>
                <a:gd name="T51" fmla="*/ 128 h 956"/>
                <a:gd name="T52" fmla="*/ 370 w 972"/>
                <a:gd name="T53" fmla="*/ 66 h 956"/>
                <a:gd name="T54" fmla="*/ 412 w 972"/>
                <a:gd name="T55" fmla="*/ 100 h 956"/>
                <a:gd name="T56" fmla="*/ 468 w 972"/>
                <a:gd name="T57" fmla="*/ 100 h 956"/>
                <a:gd name="T58" fmla="*/ 472 w 972"/>
                <a:gd name="T59" fmla="*/ 30 h 956"/>
                <a:gd name="T60" fmla="*/ 516 w 972"/>
                <a:gd name="T61" fmla="*/ 0 h 956"/>
                <a:gd name="T62" fmla="*/ 562 w 972"/>
                <a:gd name="T63" fmla="*/ 50 h 956"/>
                <a:gd name="T64" fmla="*/ 628 w 972"/>
                <a:gd name="T65" fmla="*/ 98 h 956"/>
                <a:gd name="T66" fmla="*/ 656 w 972"/>
                <a:gd name="T67" fmla="*/ 150 h 956"/>
                <a:gd name="T68" fmla="*/ 764 w 972"/>
                <a:gd name="T69" fmla="*/ 184 h 956"/>
                <a:gd name="T70" fmla="*/ 812 w 972"/>
                <a:gd name="T71" fmla="*/ 168 h 956"/>
                <a:gd name="T72" fmla="*/ 932 w 972"/>
                <a:gd name="T73" fmla="*/ 208 h 956"/>
                <a:gd name="T74" fmla="*/ 972 w 972"/>
                <a:gd name="T75" fmla="*/ 278 h 956"/>
                <a:gd name="T76" fmla="*/ 908 w 972"/>
                <a:gd name="T77" fmla="*/ 388 h 956"/>
                <a:gd name="T78" fmla="*/ 840 w 972"/>
                <a:gd name="T79" fmla="*/ 418 h 956"/>
                <a:gd name="T80" fmla="*/ 788 w 972"/>
                <a:gd name="T81" fmla="*/ 376 h 956"/>
                <a:gd name="T82" fmla="*/ 764 w 972"/>
                <a:gd name="T83" fmla="*/ 422 h 956"/>
                <a:gd name="T84" fmla="*/ 772 w 972"/>
                <a:gd name="T85" fmla="*/ 478 h 956"/>
                <a:gd name="T86" fmla="*/ 784 w 972"/>
                <a:gd name="T87" fmla="*/ 564 h 956"/>
                <a:gd name="T88" fmla="*/ 810 w 972"/>
                <a:gd name="T89" fmla="*/ 602 h 956"/>
                <a:gd name="T90" fmla="*/ 780 w 972"/>
                <a:gd name="T91" fmla="*/ 646 h 956"/>
                <a:gd name="T92" fmla="*/ 788 w 972"/>
                <a:gd name="T93" fmla="*/ 686 h 956"/>
                <a:gd name="T94" fmla="*/ 848 w 972"/>
                <a:gd name="T95" fmla="*/ 740 h 956"/>
                <a:gd name="T96" fmla="*/ 796 w 972"/>
                <a:gd name="T97" fmla="*/ 758 h 956"/>
                <a:gd name="T98" fmla="*/ 756 w 972"/>
                <a:gd name="T99" fmla="*/ 712 h 956"/>
                <a:gd name="T100" fmla="*/ 716 w 972"/>
                <a:gd name="T101" fmla="*/ 718 h 956"/>
                <a:gd name="T102" fmla="*/ 662 w 972"/>
                <a:gd name="T103" fmla="*/ 706 h 956"/>
                <a:gd name="T104" fmla="*/ 630 w 972"/>
                <a:gd name="T105" fmla="*/ 636 h 956"/>
                <a:gd name="T106" fmla="*/ 578 w 972"/>
                <a:gd name="T107" fmla="*/ 648 h 956"/>
                <a:gd name="T108" fmla="*/ 550 w 972"/>
                <a:gd name="T109" fmla="*/ 682 h 956"/>
                <a:gd name="T110" fmla="*/ 558 w 972"/>
                <a:gd name="T111" fmla="*/ 726 h 956"/>
                <a:gd name="T112" fmla="*/ 558 w 972"/>
                <a:gd name="T113" fmla="*/ 766 h 956"/>
                <a:gd name="T114" fmla="*/ 500 w 972"/>
                <a:gd name="T115" fmla="*/ 810 h 956"/>
                <a:gd name="T116" fmla="*/ 522 w 972"/>
                <a:gd name="T117" fmla="*/ 870 h 956"/>
                <a:gd name="T118" fmla="*/ 522 w 972"/>
                <a:gd name="T119" fmla="*/ 918 h 9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72" h="956">
                  <a:moveTo>
                    <a:pt x="432" y="956"/>
                  </a:moveTo>
                  <a:lnTo>
                    <a:pt x="432" y="956"/>
                  </a:lnTo>
                  <a:lnTo>
                    <a:pt x="422" y="952"/>
                  </a:lnTo>
                  <a:lnTo>
                    <a:pt x="406" y="942"/>
                  </a:lnTo>
                  <a:lnTo>
                    <a:pt x="392" y="934"/>
                  </a:lnTo>
                  <a:lnTo>
                    <a:pt x="380" y="928"/>
                  </a:lnTo>
                  <a:lnTo>
                    <a:pt x="368" y="920"/>
                  </a:lnTo>
                  <a:lnTo>
                    <a:pt x="354" y="904"/>
                  </a:lnTo>
                  <a:lnTo>
                    <a:pt x="354" y="888"/>
                  </a:lnTo>
                  <a:lnTo>
                    <a:pt x="362" y="878"/>
                  </a:lnTo>
                  <a:lnTo>
                    <a:pt x="368" y="866"/>
                  </a:lnTo>
                  <a:lnTo>
                    <a:pt x="370" y="858"/>
                  </a:lnTo>
                  <a:lnTo>
                    <a:pt x="368" y="848"/>
                  </a:lnTo>
                  <a:lnTo>
                    <a:pt x="366" y="840"/>
                  </a:lnTo>
                  <a:lnTo>
                    <a:pt x="362" y="832"/>
                  </a:lnTo>
                  <a:lnTo>
                    <a:pt x="350" y="816"/>
                  </a:lnTo>
                  <a:lnTo>
                    <a:pt x="342" y="808"/>
                  </a:lnTo>
                  <a:lnTo>
                    <a:pt x="336" y="798"/>
                  </a:lnTo>
                  <a:lnTo>
                    <a:pt x="324" y="780"/>
                  </a:lnTo>
                  <a:lnTo>
                    <a:pt x="316" y="764"/>
                  </a:lnTo>
                  <a:lnTo>
                    <a:pt x="306" y="750"/>
                  </a:lnTo>
                  <a:lnTo>
                    <a:pt x="298" y="730"/>
                  </a:lnTo>
                  <a:lnTo>
                    <a:pt x="294" y="726"/>
                  </a:lnTo>
                  <a:lnTo>
                    <a:pt x="290" y="722"/>
                  </a:lnTo>
                  <a:lnTo>
                    <a:pt x="286" y="720"/>
                  </a:lnTo>
                  <a:lnTo>
                    <a:pt x="282" y="720"/>
                  </a:lnTo>
                  <a:lnTo>
                    <a:pt x="266" y="720"/>
                  </a:lnTo>
                  <a:lnTo>
                    <a:pt x="248" y="712"/>
                  </a:lnTo>
                  <a:lnTo>
                    <a:pt x="224" y="678"/>
                  </a:lnTo>
                  <a:lnTo>
                    <a:pt x="206" y="626"/>
                  </a:lnTo>
                  <a:lnTo>
                    <a:pt x="192" y="608"/>
                  </a:lnTo>
                  <a:lnTo>
                    <a:pt x="178" y="608"/>
                  </a:lnTo>
                  <a:lnTo>
                    <a:pt x="170" y="614"/>
                  </a:lnTo>
                  <a:lnTo>
                    <a:pt x="164" y="620"/>
                  </a:lnTo>
                  <a:lnTo>
                    <a:pt x="162" y="630"/>
                  </a:lnTo>
                  <a:lnTo>
                    <a:pt x="162" y="652"/>
                  </a:lnTo>
                  <a:lnTo>
                    <a:pt x="160" y="662"/>
                  </a:lnTo>
                  <a:lnTo>
                    <a:pt x="156" y="674"/>
                  </a:lnTo>
                  <a:lnTo>
                    <a:pt x="148" y="670"/>
                  </a:lnTo>
                  <a:lnTo>
                    <a:pt x="146" y="652"/>
                  </a:lnTo>
                  <a:lnTo>
                    <a:pt x="140" y="634"/>
                  </a:lnTo>
                  <a:lnTo>
                    <a:pt x="134" y="620"/>
                  </a:lnTo>
                  <a:lnTo>
                    <a:pt x="130" y="606"/>
                  </a:lnTo>
                  <a:lnTo>
                    <a:pt x="134" y="602"/>
                  </a:lnTo>
                  <a:lnTo>
                    <a:pt x="136" y="598"/>
                  </a:lnTo>
                  <a:lnTo>
                    <a:pt x="138" y="590"/>
                  </a:lnTo>
                  <a:lnTo>
                    <a:pt x="138" y="576"/>
                  </a:lnTo>
                  <a:lnTo>
                    <a:pt x="142" y="538"/>
                  </a:lnTo>
                  <a:lnTo>
                    <a:pt x="134" y="518"/>
                  </a:lnTo>
                  <a:lnTo>
                    <a:pt x="130" y="500"/>
                  </a:lnTo>
                  <a:lnTo>
                    <a:pt x="128" y="482"/>
                  </a:lnTo>
                  <a:lnTo>
                    <a:pt x="130" y="466"/>
                  </a:lnTo>
                  <a:lnTo>
                    <a:pt x="140" y="454"/>
                  </a:lnTo>
                  <a:lnTo>
                    <a:pt x="150" y="442"/>
                  </a:lnTo>
                  <a:lnTo>
                    <a:pt x="146" y="396"/>
                  </a:lnTo>
                  <a:lnTo>
                    <a:pt x="124" y="364"/>
                  </a:lnTo>
                  <a:lnTo>
                    <a:pt x="114" y="326"/>
                  </a:lnTo>
                  <a:lnTo>
                    <a:pt x="110" y="312"/>
                  </a:lnTo>
                  <a:lnTo>
                    <a:pt x="104" y="300"/>
                  </a:lnTo>
                  <a:lnTo>
                    <a:pt x="84" y="276"/>
                  </a:lnTo>
                  <a:lnTo>
                    <a:pt x="68" y="254"/>
                  </a:lnTo>
                  <a:lnTo>
                    <a:pt x="54" y="232"/>
                  </a:lnTo>
                  <a:lnTo>
                    <a:pt x="50" y="222"/>
                  </a:lnTo>
                  <a:lnTo>
                    <a:pt x="48" y="212"/>
                  </a:lnTo>
                  <a:lnTo>
                    <a:pt x="12" y="188"/>
                  </a:lnTo>
                  <a:lnTo>
                    <a:pt x="6" y="178"/>
                  </a:lnTo>
                  <a:lnTo>
                    <a:pt x="0" y="178"/>
                  </a:lnTo>
                  <a:lnTo>
                    <a:pt x="0" y="154"/>
                  </a:lnTo>
                  <a:lnTo>
                    <a:pt x="0" y="142"/>
                  </a:lnTo>
                  <a:lnTo>
                    <a:pt x="2" y="134"/>
                  </a:lnTo>
                  <a:lnTo>
                    <a:pt x="10" y="130"/>
                  </a:lnTo>
                  <a:lnTo>
                    <a:pt x="16" y="124"/>
                  </a:lnTo>
                  <a:lnTo>
                    <a:pt x="20" y="118"/>
                  </a:lnTo>
                  <a:lnTo>
                    <a:pt x="22" y="110"/>
                  </a:lnTo>
                  <a:lnTo>
                    <a:pt x="24" y="96"/>
                  </a:lnTo>
                  <a:lnTo>
                    <a:pt x="26" y="80"/>
                  </a:lnTo>
                  <a:lnTo>
                    <a:pt x="0" y="50"/>
                  </a:lnTo>
                  <a:lnTo>
                    <a:pt x="0" y="28"/>
                  </a:lnTo>
                  <a:lnTo>
                    <a:pt x="74" y="24"/>
                  </a:lnTo>
                  <a:lnTo>
                    <a:pt x="82" y="28"/>
                  </a:lnTo>
                  <a:lnTo>
                    <a:pt x="92" y="38"/>
                  </a:lnTo>
                  <a:lnTo>
                    <a:pt x="102" y="50"/>
                  </a:lnTo>
                  <a:lnTo>
                    <a:pt x="112" y="64"/>
                  </a:lnTo>
                  <a:lnTo>
                    <a:pt x="112" y="76"/>
                  </a:lnTo>
                  <a:lnTo>
                    <a:pt x="116" y="88"/>
                  </a:lnTo>
                  <a:lnTo>
                    <a:pt x="122" y="98"/>
                  </a:lnTo>
                  <a:lnTo>
                    <a:pt x="128" y="110"/>
                  </a:lnTo>
                  <a:lnTo>
                    <a:pt x="146" y="132"/>
                  </a:lnTo>
                  <a:lnTo>
                    <a:pt x="166" y="152"/>
                  </a:lnTo>
                  <a:lnTo>
                    <a:pt x="174" y="152"/>
                  </a:lnTo>
                  <a:lnTo>
                    <a:pt x="182" y="154"/>
                  </a:lnTo>
                  <a:lnTo>
                    <a:pt x="186" y="156"/>
                  </a:lnTo>
                  <a:lnTo>
                    <a:pt x="190" y="158"/>
                  </a:lnTo>
                  <a:lnTo>
                    <a:pt x="200" y="172"/>
                  </a:lnTo>
                  <a:lnTo>
                    <a:pt x="208" y="170"/>
                  </a:lnTo>
                  <a:lnTo>
                    <a:pt x="216" y="170"/>
                  </a:lnTo>
                  <a:lnTo>
                    <a:pt x="224" y="166"/>
                  </a:lnTo>
                  <a:lnTo>
                    <a:pt x="236" y="158"/>
                  </a:lnTo>
                  <a:lnTo>
                    <a:pt x="242" y="158"/>
                  </a:lnTo>
                  <a:lnTo>
                    <a:pt x="248" y="162"/>
                  </a:lnTo>
                  <a:lnTo>
                    <a:pt x="248" y="166"/>
                  </a:lnTo>
                  <a:lnTo>
                    <a:pt x="250" y="170"/>
                  </a:lnTo>
                  <a:lnTo>
                    <a:pt x="254" y="172"/>
                  </a:lnTo>
                  <a:lnTo>
                    <a:pt x="258" y="174"/>
                  </a:lnTo>
                  <a:lnTo>
                    <a:pt x="270" y="176"/>
                  </a:lnTo>
                  <a:lnTo>
                    <a:pt x="282" y="178"/>
                  </a:lnTo>
                  <a:lnTo>
                    <a:pt x="290" y="188"/>
                  </a:lnTo>
                  <a:lnTo>
                    <a:pt x="310" y="188"/>
                  </a:lnTo>
                  <a:lnTo>
                    <a:pt x="328" y="174"/>
                  </a:lnTo>
                  <a:lnTo>
                    <a:pt x="374" y="166"/>
                  </a:lnTo>
                  <a:lnTo>
                    <a:pt x="378" y="160"/>
                  </a:lnTo>
                  <a:lnTo>
                    <a:pt x="382" y="154"/>
                  </a:lnTo>
                  <a:lnTo>
                    <a:pt x="382" y="142"/>
                  </a:lnTo>
                  <a:lnTo>
                    <a:pt x="378" y="128"/>
                  </a:lnTo>
                  <a:lnTo>
                    <a:pt x="372" y="104"/>
                  </a:lnTo>
                  <a:lnTo>
                    <a:pt x="368" y="92"/>
                  </a:lnTo>
                  <a:lnTo>
                    <a:pt x="366" y="80"/>
                  </a:lnTo>
                  <a:lnTo>
                    <a:pt x="368" y="72"/>
                  </a:lnTo>
                  <a:lnTo>
                    <a:pt x="370" y="66"/>
                  </a:lnTo>
                  <a:lnTo>
                    <a:pt x="376" y="70"/>
                  </a:lnTo>
                  <a:lnTo>
                    <a:pt x="384" y="78"/>
                  </a:lnTo>
                  <a:lnTo>
                    <a:pt x="392" y="84"/>
                  </a:lnTo>
                  <a:lnTo>
                    <a:pt x="406" y="92"/>
                  </a:lnTo>
                  <a:lnTo>
                    <a:pt x="412" y="100"/>
                  </a:lnTo>
                  <a:lnTo>
                    <a:pt x="424" y="104"/>
                  </a:lnTo>
                  <a:lnTo>
                    <a:pt x="438" y="104"/>
                  </a:lnTo>
                  <a:lnTo>
                    <a:pt x="452" y="104"/>
                  </a:lnTo>
                  <a:lnTo>
                    <a:pt x="468" y="100"/>
                  </a:lnTo>
                  <a:lnTo>
                    <a:pt x="484" y="84"/>
                  </a:lnTo>
                  <a:lnTo>
                    <a:pt x="482" y="64"/>
                  </a:lnTo>
                  <a:lnTo>
                    <a:pt x="478" y="50"/>
                  </a:lnTo>
                  <a:lnTo>
                    <a:pt x="474" y="40"/>
                  </a:lnTo>
                  <a:lnTo>
                    <a:pt x="472" y="30"/>
                  </a:lnTo>
                  <a:lnTo>
                    <a:pt x="482" y="18"/>
                  </a:lnTo>
                  <a:lnTo>
                    <a:pt x="494" y="8"/>
                  </a:lnTo>
                  <a:lnTo>
                    <a:pt x="502" y="2"/>
                  </a:lnTo>
                  <a:lnTo>
                    <a:pt x="508" y="0"/>
                  </a:lnTo>
                  <a:lnTo>
                    <a:pt x="516" y="0"/>
                  </a:lnTo>
                  <a:lnTo>
                    <a:pt x="526" y="4"/>
                  </a:lnTo>
                  <a:lnTo>
                    <a:pt x="530" y="16"/>
                  </a:lnTo>
                  <a:lnTo>
                    <a:pt x="536" y="26"/>
                  </a:lnTo>
                  <a:lnTo>
                    <a:pt x="546" y="36"/>
                  </a:lnTo>
                  <a:lnTo>
                    <a:pt x="562" y="50"/>
                  </a:lnTo>
                  <a:lnTo>
                    <a:pt x="588" y="60"/>
                  </a:lnTo>
                  <a:lnTo>
                    <a:pt x="598" y="72"/>
                  </a:lnTo>
                  <a:lnTo>
                    <a:pt x="612" y="84"/>
                  </a:lnTo>
                  <a:lnTo>
                    <a:pt x="628" y="98"/>
                  </a:lnTo>
                  <a:lnTo>
                    <a:pt x="636" y="106"/>
                  </a:lnTo>
                  <a:lnTo>
                    <a:pt x="642" y="118"/>
                  </a:lnTo>
                  <a:lnTo>
                    <a:pt x="650" y="138"/>
                  </a:lnTo>
                  <a:lnTo>
                    <a:pt x="656" y="150"/>
                  </a:lnTo>
                  <a:lnTo>
                    <a:pt x="666" y="164"/>
                  </a:lnTo>
                  <a:lnTo>
                    <a:pt x="678" y="176"/>
                  </a:lnTo>
                  <a:lnTo>
                    <a:pt x="686" y="182"/>
                  </a:lnTo>
                  <a:lnTo>
                    <a:pt x="694" y="184"/>
                  </a:lnTo>
                  <a:lnTo>
                    <a:pt x="764" y="184"/>
                  </a:lnTo>
                  <a:lnTo>
                    <a:pt x="774" y="178"/>
                  </a:lnTo>
                  <a:lnTo>
                    <a:pt x="786" y="172"/>
                  </a:lnTo>
                  <a:lnTo>
                    <a:pt x="798" y="168"/>
                  </a:lnTo>
                  <a:lnTo>
                    <a:pt x="812" y="168"/>
                  </a:lnTo>
                  <a:lnTo>
                    <a:pt x="858" y="184"/>
                  </a:lnTo>
                  <a:lnTo>
                    <a:pt x="900" y="184"/>
                  </a:lnTo>
                  <a:lnTo>
                    <a:pt x="920" y="202"/>
                  </a:lnTo>
                  <a:lnTo>
                    <a:pt x="932" y="208"/>
                  </a:lnTo>
                  <a:lnTo>
                    <a:pt x="952" y="210"/>
                  </a:lnTo>
                  <a:lnTo>
                    <a:pt x="972" y="228"/>
                  </a:lnTo>
                  <a:lnTo>
                    <a:pt x="972" y="278"/>
                  </a:lnTo>
                  <a:lnTo>
                    <a:pt x="958" y="296"/>
                  </a:lnTo>
                  <a:lnTo>
                    <a:pt x="946" y="316"/>
                  </a:lnTo>
                  <a:lnTo>
                    <a:pt x="938" y="336"/>
                  </a:lnTo>
                  <a:lnTo>
                    <a:pt x="930" y="358"/>
                  </a:lnTo>
                  <a:lnTo>
                    <a:pt x="908" y="388"/>
                  </a:lnTo>
                  <a:lnTo>
                    <a:pt x="880" y="418"/>
                  </a:lnTo>
                  <a:lnTo>
                    <a:pt x="866" y="422"/>
                  </a:lnTo>
                  <a:lnTo>
                    <a:pt x="856" y="422"/>
                  </a:lnTo>
                  <a:lnTo>
                    <a:pt x="846" y="420"/>
                  </a:lnTo>
                  <a:lnTo>
                    <a:pt x="840" y="418"/>
                  </a:lnTo>
                  <a:lnTo>
                    <a:pt x="828" y="406"/>
                  </a:lnTo>
                  <a:lnTo>
                    <a:pt x="812" y="394"/>
                  </a:lnTo>
                  <a:lnTo>
                    <a:pt x="806" y="388"/>
                  </a:lnTo>
                  <a:lnTo>
                    <a:pt x="800" y="382"/>
                  </a:lnTo>
                  <a:lnTo>
                    <a:pt x="788" y="376"/>
                  </a:lnTo>
                  <a:lnTo>
                    <a:pt x="778" y="374"/>
                  </a:lnTo>
                  <a:lnTo>
                    <a:pt x="768" y="374"/>
                  </a:lnTo>
                  <a:lnTo>
                    <a:pt x="764" y="382"/>
                  </a:lnTo>
                  <a:lnTo>
                    <a:pt x="764" y="422"/>
                  </a:lnTo>
                  <a:lnTo>
                    <a:pt x="768" y="434"/>
                  </a:lnTo>
                  <a:lnTo>
                    <a:pt x="772" y="446"/>
                  </a:lnTo>
                  <a:lnTo>
                    <a:pt x="772" y="460"/>
                  </a:lnTo>
                  <a:lnTo>
                    <a:pt x="772" y="478"/>
                  </a:lnTo>
                  <a:lnTo>
                    <a:pt x="770" y="492"/>
                  </a:lnTo>
                  <a:lnTo>
                    <a:pt x="766" y="510"/>
                  </a:lnTo>
                  <a:lnTo>
                    <a:pt x="766" y="528"/>
                  </a:lnTo>
                  <a:lnTo>
                    <a:pt x="768" y="548"/>
                  </a:lnTo>
                  <a:lnTo>
                    <a:pt x="784" y="564"/>
                  </a:lnTo>
                  <a:lnTo>
                    <a:pt x="790" y="568"/>
                  </a:lnTo>
                  <a:lnTo>
                    <a:pt x="796" y="574"/>
                  </a:lnTo>
                  <a:lnTo>
                    <a:pt x="802" y="582"/>
                  </a:lnTo>
                  <a:lnTo>
                    <a:pt x="808" y="592"/>
                  </a:lnTo>
                  <a:lnTo>
                    <a:pt x="810" y="602"/>
                  </a:lnTo>
                  <a:lnTo>
                    <a:pt x="810" y="612"/>
                  </a:lnTo>
                  <a:lnTo>
                    <a:pt x="808" y="622"/>
                  </a:lnTo>
                  <a:lnTo>
                    <a:pt x="800" y="632"/>
                  </a:lnTo>
                  <a:lnTo>
                    <a:pt x="786" y="640"/>
                  </a:lnTo>
                  <a:lnTo>
                    <a:pt x="780" y="646"/>
                  </a:lnTo>
                  <a:lnTo>
                    <a:pt x="778" y="650"/>
                  </a:lnTo>
                  <a:lnTo>
                    <a:pt x="776" y="656"/>
                  </a:lnTo>
                  <a:lnTo>
                    <a:pt x="776" y="674"/>
                  </a:lnTo>
                  <a:lnTo>
                    <a:pt x="782" y="680"/>
                  </a:lnTo>
                  <a:lnTo>
                    <a:pt x="788" y="686"/>
                  </a:lnTo>
                  <a:lnTo>
                    <a:pt x="806" y="694"/>
                  </a:lnTo>
                  <a:lnTo>
                    <a:pt x="828" y="702"/>
                  </a:lnTo>
                  <a:lnTo>
                    <a:pt x="840" y="710"/>
                  </a:lnTo>
                  <a:lnTo>
                    <a:pt x="850" y="718"/>
                  </a:lnTo>
                  <a:lnTo>
                    <a:pt x="848" y="740"/>
                  </a:lnTo>
                  <a:lnTo>
                    <a:pt x="846" y="752"/>
                  </a:lnTo>
                  <a:lnTo>
                    <a:pt x="842" y="756"/>
                  </a:lnTo>
                  <a:lnTo>
                    <a:pt x="840" y="762"/>
                  </a:lnTo>
                  <a:lnTo>
                    <a:pt x="818" y="760"/>
                  </a:lnTo>
                  <a:lnTo>
                    <a:pt x="796" y="758"/>
                  </a:lnTo>
                  <a:lnTo>
                    <a:pt x="778" y="754"/>
                  </a:lnTo>
                  <a:lnTo>
                    <a:pt x="764" y="748"/>
                  </a:lnTo>
                  <a:lnTo>
                    <a:pt x="762" y="734"/>
                  </a:lnTo>
                  <a:lnTo>
                    <a:pt x="760" y="722"/>
                  </a:lnTo>
                  <a:lnTo>
                    <a:pt x="756" y="712"/>
                  </a:lnTo>
                  <a:lnTo>
                    <a:pt x="752" y="702"/>
                  </a:lnTo>
                  <a:lnTo>
                    <a:pt x="744" y="704"/>
                  </a:lnTo>
                  <a:lnTo>
                    <a:pt x="736" y="704"/>
                  </a:lnTo>
                  <a:lnTo>
                    <a:pt x="726" y="710"/>
                  </a:lnTo>
                  <a:lnTo>
                    <a:pt x="716" y="718"/>
                  </a:lnTo>
                  <a:lnTo>
                    <a:pt x="706" y="724"/>
                  </a:lnTo>
                  <a:lnTo>
                    <a:pt x="680" y="724"/>
                  </a:lnTo>
                  <a:lnTo>
                    <a:pt x="670" y="716"/>
                  </a:lnTo>
                  <a:lnTo>
                    <a:pt x="662" y="706"/>
                  </a:lnTo>
                  <a:lnTo>
                    <a:pt x="656" y="698"/>
                  </a:lnTo>
                  <a:lnTo>
                    <a:pt x="652" y="688"/>
                  </a:lnTo>
                  <a:lnTo>
                    <a:pt x="646" y="668"/>
                  </a:lnTo>
                  <a:lnTo>
                    <a:pt x="642" y="652"/>
                  </a:lnTo>
                  <a:lnTo>
                    <a:pt x="630" y="636"/>
                  </a:lnTo>
                  <a:lnTo>
                    <a:pt x="604" y="636"/>
                  </a:lnTo>
                  <a:lnTo>
                    <a:pt x="594" y="636"/>
                  </a:lnTo>
                  <a:lnTo>
                    <a:pt x="588" y="638"/>
                  </a:lnTo>
                  <a:lnTo>
                    <a:pt x="582" y="642"/>
                  </a:lnTo>
                  <a:lnTo>
                    <a:pt x="578" y="648"/>
                  </a:lnTo>
                  <a:lnTo>
                    <a:pt x="574" y="658"/>
                  </a:lnTo>
                  <a:lnTo>
                    <a:pt x="572" y="670"/>
                  </a:lnTo>
                  <a:lnTo>
                    <a:pt x="564" y="676"/>
                  </a:lnTo>
                  <a:lnTo>
                    <a:pt x="556" y="680"/>
                  </a:lnTo>
                  <a:lnTo>
                    <a:pt x="550" y="682"/>
                  </a:lnTo>
                  <a:lnTo>
                    <a:pt x="542" y="686"/>
                  </a:lnTo>
                  <a:lnTo>
                    <a:pt x="542" y="704"/>
                  </a:lnTo>
                  <a:lnTo>
                    <a:pt x="550" y="712"/>
                  </a:lnTo>
                  <a:lnTo>
                    <a:pt x="558" y="726"/>
                  </a:lnTo>
                  <a:lnTo>
                    <a:pt x="562" y="732"/>
                  </a:lnTo>
                  <a:lnTo>
                    <a:pt x="564" y="740"/>
                  </a:lnTo>
                  <a:lnTo>
                    <a:pt x="564" y="748"/>
                  </a:lnTo>
                  <a:lnTo>
                    <a:pt x="562" y="758"/>
                  </a:lnTo>
                  <a:lnTo>
                    <a:pt x="558" y="766"/>
                  </a:lnTo>
                  <a:lnTo>
                    <a:pt x="552" y="772"/>
                  </a:lnTo>
                  <a:lnTo>
                    <a:pt x="536" y="782"/>
                  </a:lnTo>
                  <a:lnTo>
                    <a:pt x="508" y="800"/>
                  </a:lnTo>
                  <a:lnTo>
                    <a:pt x="500" y="810"/>
                  </a:lnTo>
                  <a:lnTo>
                    <a:pt x="500" y="850"/>
                  </a:lnTo>
                  <a:lnTo>
                    <a:pt x="504" y="856"/>
                  </a:lnTo>
                  <a:lnTo>
                    <a:pt x="508" y="860"/>
                  </a:lnTo>
                  <a:lnTo>
                    <a:pt x="518" y="866"/>
                  </a:lnTo>
                  <a:lnTo>
                    <a:pt x="522" y="870"/>
                  </a:lnTo>
                  <a:lnTo>
                    <a:pt x="526" y="878"/>
                  </a:lnTo>
                  <a:lnTo>
                    <a:pt x="528" y="888"/>
                  </a:lnTo>
                  <a:lnTo>
                    <a:pt x="530" y="902"/>
                  </a:lnTo>
                  <a:lnTo>
                    <a:pt x="522" y="918"/>
                  </a:lnTo>
                  <a:lnTo>
                    <a:pt x="510" y="924"/>
                  </a:lnTo>
                  <a:lnTo>
                    <a:pt x="498" y="930"/>
                  </a:lnTo>
                  <a:lnTo>
                    <a:pt x="432" y="956"/>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1" name="Freeform 20"/>
            <p:cNvSpPr/>
            <p:nvPr/>
          </p:nvSpPr>
          <p:spPr bwMode="auto">
            <a:xfrm>
              <a:off x="986169" y="2939968"/>
              <a:ext cx="1908889" cy="1168827"/>
            </a:xfrm>
            <a:custGeom>
              <a:gdLst>
                <a:gd name="T0" fmla="*/ 1244 w 1950"/>
                <a:gd name="T1" fmla="*/ 1192 h 1194"/>
                <a:gd name="T2" fmla="*/ 1218 w 1950"/>
                <a:gd name="T3" fmla="*/ 1156 h 1194"/>
                <a:gd name="T4" fmla="*/ 1200 w 1950"/>
                <a:gd name="T5" fmla="*/ 1100 h 1194"/>
                <a:gd name="T6" fmla="*/ 1152 w 1950"/>
                <a:gd name="T7" fmla="*/ 1058 h 1194"/>
                <a:gd name="T8" fmla="*/ 1050 w 1950"/>
                <a:gd name="T9" fmla="*/ 1000 h 1194"/>
                <a:gd name="T10" fmla="*/ 970 w 1950"/>
                <a:gd name="T11" fmla="*/ 1022 h 1194"/>
                <a:gd name="T12" fmla="*/ 928 w 1950"/>
                <a:gd name="T13" fmla="*/ 1096 h 1194"/>
                <a:gd name="T14" fmla="*/ 898 w 1950"/>
                <a:gd name="T15" fmla="*/ 1042 h 1194"/>
                <a:gd name="T16" fmla="*/ 872 w 1950"/>
                <a:gd name="T17" fmla="*/ 992 h 1194"/>
                <a:gd name="T18" fmla="*/ 754 w 1950"/>
                <a:gd name="T19" fmla="*/ 1010 h 1194"/>
                <a:gd name="T20" fmla="*/ 634 w 1950"/>
                <a:gd name="T21" fmla="*/ 966 h 1194"/>
                <a:gd name="T22" fmla="*/ 580 w 1950"/>
                <a:gd name="T23" fmla="*/ 900 h 1194"/>
                <a:gd name="T24" fmla="*/ 492 w 1950"/>
                <a:gd name="T25" fmla="*/ 842 h 1194"/>
                <a:gd name="T26" fmla="*/ 468 w 1950"/>
                <a:gd name="T27" fmla="*/ 764 h 1194"/>
                <a:gd name="T28" fmla="*/ 390 w 1950"/>
                <a:gd name="T29" fmla="*/ 726 h 1194"/>
                <a:gd name="T30" fmla="*/ 284 w 1950"/>
                <a:gd name="T31" fmla="*/ 610 h 1194"/>
                <a:gd name="T32" fmla="*/ 182 w 1950"/>
                <a:gd name="T33" fmla="*/ 630 h 1194"/>
                <a:gd name="T34" fmla="*/ 142 w 1950"/>
                <a:gd name="T35" fmla="*/ 552 h 1194"/>
                <a:gd name="T36" fmla="*/ 12 w 1950"/>
                <a:gd name="T37" fmla="*/ 454 h 1194"/>
                <a:gd name="T38" fmla="*/ 8 w 1950"/>
                <a:gd name="T39" fmla="*/ 412 h 1194"/>
                <a:gd name="T40" fmla="*/ 16 w 1950"/>
                <a:gd name="T41" fmla="*/ 290 h 1194"/>
                <a:gd name="T42" fmla="*/ 54 w 1950"/>
                <a:gd name="T43" fmla="*/ 300 h 1194"/>
                <a:gd name="T44" fmla="*/ 104 w 1950"/>
                <a:gd name="T45" fmla="*/ 280 h 1194"/>
                <a:gd name="T46" fmla="*/ 78 w 1950"/>
                <a:gd name="T47" fmla="*/ 126 h 1194"/>
                <a:gd name="T48" fmla="*/ 146 w 1950"/>
                <a:gd name="T49" fmla="*/ 98 h 1194"/>
                <a:gd name="T50" fmla="*/ 216 w 1950"/>
                <a:gd name="T51" fmla="*/ 72 h 1194"/>
                <a:gd name="T52" fmla="*/ 304 w 1950"/>
                <a:gd name="T53" fmla="*/ 6 h 1194"/>
                <a:gd name="T54" fmla="*/ 386 w 1950"/>
                <a:gd name="T55" fmla="*/ 48 h 1194"/>
                <a:gd name="T56" fmla="*/ 470 w 1950"/>
                <a:gd name="T57" fmla="*/ 10 h 1194"/>
                <a:gd name="T58" fmla="*/ 510 w 1950"/>
                <a:gd name="T59" fmla="*/ 56 h 1194"/>
                <a:gd name="T60" fmla="*/ 622 w 1950"/>
                <a:gd name="T61" fmla="*/ 72 h 1194"/>
                <a:gd name="T62" fmla="*/ 710 w 1950"/>
                <a:gd name="T63" fmla="*/ 56 h 1194"/>
                <a:gd name="T64" fmla="*/ 804 w 1950"/>
                <a:gd name="T65" fmla="*/ 44 h 1194"/>
                <a:gd name="T66" fmla="*/ 898 w 1950"/>
                <a:gd name="T67" fmla="*/ 30 h 1194"/>
                <a:gd name="T68" fmla="*/ 1046 w 1950"/>
                <a:gd name="T69" fmla="*/ 38 h 1194"/>
                <a:gd name="T70" fmla="*/ 1106 w 1950"/>
                <a:gd name="T71" fmla="*/ 114 h 1194"/>
                <a:gd name="T72" fmla="*/ 1092 w 1950"/>
                <a:gd name="T73" fmla="*/ 220 h 1194"/>
                <a:gd name="T74" fmla="*/ 1118 w 1950"/>
                <a:gd name="T75" fmla="*/ 378 h 1194"/>
                <a:gd name="T76" fmla="*/ 1192 w 1950"/>
                <a:gd name="T77" fmla="*/ 440 h 1194"/>
                <a:gd name="T78" fmla="*/ 1308 w 1950"/>
                <a:gd name="T79" fmla="*/ 502 h 1194"/>
                <a:gd name="T80" fmla="*/ 1406 w 1950"/>
                <a:gd name="T81" fmla="*/ 546 h 1194"/>
                <a:gd name="T82" fmla="*/ 1586 w 1950"/>
                <a:gd name="T83" fmla="*/ 576 h 1194"/>
                <a:gd name="T84" fmla="*/ 1666 w 1950"/>
                <a:gd name="T85" fmla="*/ 682 h 1194"/>
                <a:gd name="T86" fmla="*/ 1706 w 1950"/>
                <a:gd name="T87" fmla="*/ 676 h 1194"/>
                <a:gd name="T88" fmla="*/ 1794 w 1950"/>
                <a:gd name="T89" fmla="*/ 616 h 1194"/>
                <a:gd name="T90" fmla="*/ 1848 w 1950"/>
                <a:gd name="T91" fmla="*/ 632 h 1194"/>
                <a:gd name="T92" fmla="*/ 1926 w 1950"/>
                <a:gd name="T93" fmla="*/ 788 h 1194"/>
                <a:gd name="T94" fmla="*/ 1930 w 1950"/>
                <a:gd name="T95" fmla="*/ 878 h 1194"/>
                <a:gd name="T96" fmla="*/ 1940 w 1950"/>
                <a:gd name="T97" fmla="*/ 976 h 1194"/>
                <a:gd name="T98" fmla="*/ 1930 w 1950"/>
                <a:gd name="T99" fmla="*/ 1002 h 1194"/>
                <a:gd name="T100" fmla="*/ 1872 w 1950"/>
                <a:gd name="T101" fmla="*/ 1006 h 1194"/>
                <a:gd name="T102" fmla="*/ 1866 w 1950"/>
                <a:gd name="T103" fmla="*/ 1096 h 1194"/>
                <a:gd name="T104" fmla="*/ 1772 w 1950"/>
                <a:gd name="T105" fmla="*/ 1052 h 1194"/>
                <a:gd name="T106" fmla="*/ 1744 w 1950"/>
                <a:gd name="T107" fmla="*/ 1124 h 1194"/>
                <a:gd name="T108" fmla="*/ 1696 w 1950"/>
                <a:gd name="T109" fmla="*/ 1086 h 1194"/>
                <a:gd name="T110" fmla="*/ 1594 w 1950"/>
                <a:gd name="T111" fmla="*/ 1048 h 1194"/>
                <a:gd name="T112" fmla="*/ 1498 w 1950"/>
                <a:gd name="T113" fmla="*/ 1102 h 1194"/>
                <a:gd name="T114" fmla="*/ 1430 w 1950"/>
                <a:gd name="T115" fmla="*/ 1144 h 1194"/>
                <a:gd name="T116" fmla="*/ 1342 w 1950"/>
                <a:gd name="T117" fmla="*/ 1194 h 11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50" h="1194">
                  <a:moveTo>
                    <a:pt x="1342" y="1194"/>
                  </a:moveTo>
                  <a:lnTo>
                    <a:pt x="1342" y="1194"/>
                  </a:lnTo>
                  <a:lnTo>
                    <a:pt x="1336" y="1192"/>
                  </a:lnTo>
                  <a:lnTo>
                    <a:pt x="1324" y="1188"/>
                  </a:lnTo>
                  <a:lnTo>
                    <a:pt x="1298" y="1186"/>
                  </a:lnTo>
                  <a:lnTo>
                    <a:pt x="1258" y="1186"/>
                  </a:lnTo>
                  <a:lnTo>
                    <a:pt x="1244" y="1192"/>
                  </a:lnTo>
                  <a:lnTo>
                    <a:pt x="1226" y="1188"/>
                  </a:lnTo>
                  <a:lnTo>
                    <a:pt x="1216" y="1184"/>
                  </a:lnTo>
                  <a:lnTo>
                    <a:pt x="1212" y="1182"/>
                  </a:lnTo>
                  <a:lnTo>
                    <a:pt x="1210" y="1180"/>
                  </a:lnTo>
                  <a:lnTo>
                    <a:pt x="1210" y="1172"/>
                  </a:lnTo>
                  <a:lnTo>
                    <a:pt x="1214" y="1164"/>
                  </a:lnTo>
                  <a:lnTo>
                    <a:pt x="1218" y="1156"/>
                  </a:lnTo>
                  <a:lnTo>
                    <a:pt x="1224" y="1146"/>
                  </a:lnTo>
                  <a:lnTo>
                    <a:pt x="1228" y="1136"/>
                  </a:lnTo>
                  <a:lnTo>
                    <a:pt x="1228" y="1114"/>
                  </a:lnTo>
                  <a:lnTo>
                    <a:pt x="1216" y="1108"/>
                  </a:lnTo>
                  <a:lnTo>
                    <a:pt x="1206" y="1104"/>
                  </a:lnTo>
                  <a:lnTo>
                    <a:pt x="1200" y="1100"/>
                  </a:lnTo>
                  <a:lnTo>
                    <a:pt x="1194" y="1094"/>
                  </a:lnTo>
                  <a:lnTo>
                    <a:pt x="1192" y="1088"/>
                  </a:lnTo>
                  <a:lnTo>
                    <a:pt x="1190" y="1082"/>
                  </a:lnTo>
                  <a:lnTo>
                    <a:pt x="1186" y="1068"/>
                  </a:lnTo>
                  <a:lnTo>
                    <a:pt x="1180" y="1058"/>
                  </a:lnTo>
                  <a:lnTo>
                    <a:pt x="1152" y="1058"/>
                  </a:lnTo>
                  <a:lnTo>
                    <a:pt x="1128" y="1052"/>
                  </a:lnTo>
                  <a:lnTo>
                    <a:pt x="1112" y="1028"/>
                  </a:lnTo>
                  <a:lnTo>
                    <a:pt x="1092" y="1022"/>
                  </a:lnTo>
                  <a:lnTo>
                    <a:pt x="1074" y="1014"/>
                  </a:lnTo>
                  <a:lnTo>
                    <a:pt x="1060" y="1006"/>
                  </a:lnTo>
                  <a:lnTo>
                    <a:pt x="1050" y="1000"/>
                  </a:lnTo>
                  <a:lnTo>
                    <a:pt x="1038" y="994"/>
                  </a:lnTo>
                  <a:lnTo>
                    <a:pt x="1002" y="994"/>
                  </a:lnTo>
                  <a:lnTo>
                    <a:pt x="992" y="1002"/>
                  </a:lnTo>
                  <a:lnTo>
                    <a:pt x="982" y="1012"/>
                  </a:lnTo>
                  <a:lnTo>
                    <a:pt x="970" y="1022"/>
                  </a:lnTo>
                  <a:lnTo>
                    <a:pt x="956" y="1028"/>
                  </a:lnTo>
                  <a:lnTo>
                    <a:pt x="944" y="1040"/>
                  </a:lnTo>
                  <a:lnTo>
                    <a:pt x="936" y="1056"/>
                  </a:lnTo>
                  <a:lnTo>
                    <a:pt x="932" y="1076"/>
                  </a:lnTo>
                  <a:lnTo>
                    <a:pt x="928" y="1096"/>
                  </a:lnTo>
                  <a:lnTo>
                    <a:pt x="912" y="1092"/>
                  </a:lnTo>
                  <a:lnTo>
                    <a:pt x="906" y="1090"/>
                  </a:lnTo>
                  <a:lnTo>
                    <a:pt x="902" y="1086"/>
                  </a:lnTo>
                  <a:lnTo>
                    <a:pt x="896" y="1076"/>
                  </a:lnTo>
                  <a:lnTo>
                    <a:pt x="894" y="1066"/>
                  </a:lnTo>
                  <a:lnTo>
                    <a:pt x="894" y="1054"/>
                  </a:lnTo>
                  <a:lnTo>
                    <a:pt x="898" y="1042"/>
                  </a:lnTo>
                  <a:lnTo>
                    <a:pt x="902" y="1030"/>
                  </a:lnTo>
                  <a:lnTo>
                    <a:pt x="908" y="1020"/>
                  </a:lnTo>
                  <a:lnTo>
                    <a:pt x="908" y="1004"/>
                  </a:lnTo>
                  <a:lnTo>
                    <a:pt x="894" y="996"/>
                  </a:lnTo>
                  <a:lnTo>
                    <a:pt x="886" y="992"/>
                  </a:lnTo>
                  <a:lnTo>
                    <a:pt x="872" y="992"/>
                  </a:lnTo>
                  <a:lnTo>
                    <a:pt x="822" y="1002"/>
                  </a:lnTo>
                  <a:lnTo>
                    <a:pt x="802" y="1008"/>
                  </a:lnTo>
                  <a:lnTo>
                    <a:pt x="782" y="1018"/>
                  </a:lnTo>
                  <a:lnTo>
                    <a:pt x="772" y="1016"/>
                  </a:lnTo>
                  <a:lnTo>
                    <a:pt x="762" y="1014"/>
                  </a:lnTo>
                  <a:lnTo>
                    <a:pt x="754" y="1010"/>
                  </a:lnTo>
                  <a:lnTo>
                    <a:pt x="748" y="1006"/>
                  </a:lnTo>
                  <a:lnTo>
                    <a:pt x="736" y="994"/>
                  </a:lnTo>
                  <a:lnTo>
                    <a:pt x="728" y="982"/>
                  </a:lnTo>
                  <a:lnTo>
                    <a:pt x="714" y="966"/>
                  </a:lnTo>
                  <a:lnTo>
                    <a:pt x="634" y="966"/>
                  </a:lnTo>
                  <a:lnTo>
                    <a:pt x="626" y="960"/>
                  </a:lnTo>
                  <a:lnTo>
                    <a:pt x="620" y="954"/>
                  </a:lnTo>
                  <a:lnTo>
                    <a:pt x="612" y="938"/>
                  </a:lnTo>
                  <a:lnTo>
                    <a:pt x="606" y="922"/>
                  </a:lnTo>
                  <a:lnTo>
                    <a:pt x="600" y="908"/>
                  </a:lnTo>
                  <a:lnTo>
                    <a:pt x="584" y="904"/>
                  </a:lnTo>
                  <a:lnTo>
                    <a:pt x="580" y="900"/>
                  </a:lnTo>
                  <a:lnTo>
                    <a:pt x="576" y="894"/>
                  </a:lnTo>
                  <a:lnTo>
                    <a:pt x="554" y="878"/>
                  </a:lnTo>
                  <a:lnTo>
                    <a:pt x="514" y="864"/>
                  </a:lnTo>
                  <a:lnTo>
                    <a:pt x="500" y="852"/>
                  </a:lnTo>
                  <a:lnTo>
                    <a:pt x="492" y="842"/>
                  </a:lnTo>
                  <a:lnTo>
                    <a:pt x="486" y="832"/>
                  </a:lnTo>
                  <a:lnTo>
                    <a:pt x="482" y="824"/>
                  </a:lnTo>
                  <a:lnTo>
                    <a:pt x="480" y="816"/>
                  </a:lnTo>
                  <a:lnTo>
                    <a:pt x="480" y="808"/>
                  </a:lnTo>
                  <a:lnTo>
                    <a:pt x="478" y="784"/>
                  </a:lnTo>
                  <a:lnTo>
                    <a:pt x="468" y="764"/>
                  </a:lnTo>
                  <a:lnTo>
                    <a:pt x="424" y="766"/>
                  </a:lnTo>
                  <a:lnTo>
                    <a:pt x="406" y="758"/>
                  </a:lnTo>
                  <a:lnTo>
                    <a:pt x="400" y="754"/>
                  </a:lnTo>
                  <a:lnTo>
                    <a:pt x="396" y="750"/>
                  </a:lnTo>
                  <a:lnTo>
                    <a:pt x="392" y="740"/>
                  </a:lnTo>
                  <a:lnTo>
                    <a:pt x="390" y="726"/>
                  </a:lnTo>
                  <a:lnTo>
                    <a:pt x="380" y="716"/>
                  </a:lnTo>
                  <a:lnTo>
                    <a:pt x="372" y="710"/>
                  </a:lnTo>
                  <a:lnTo>
                    <a:pt x="358" y="700"/>
                  </a:lnTo>
                  <a:lnTo>
                    <a:pt x="318" y="666"/>
                  </a:lnTo>
                  <a:lnTo>
                    <a:pt x="284" y="610"/>
                  </a:lnTo>
                  <a:lnTo>
                    <a:pt x="260" y="610"/>
                  </a:lnTo>
                  <a:lnTo>
                    <a:pt x="252" y="612"/>
                  </a:lnTo>
                  <a:lnTo>
                    <a:pt x="242" y="616"/>
                  </a:lnTo>
                  <a:lnTo>
                    <a:pt x="230" y="622"/>
                  </a:lnTo>
                  <a:lnTo>
                    <a:pt x="218" y="630"/>
                  </a:lnTo>
                  <a:lnTo>
                    <a:pt x="182" y="630"/>
                  </a:lnTo>
                  <a:lnTo>
                    <a:pt x="170" y="620"/>
                  </a:lnTo>
                  <a:lnTo>
                    <a:pt x="162" y="612"/>
                  </a:lnTo>
                  <a:lnTo>
                    <a:pt x="156" y="602"/>
                  </a:lnTo>
                  <a:lnTo>
                    <a:pt x="150" y="592"/>
                  </a:lnTo>
                  <a:lnTo>
                    <a:pt x="144" y="572"/>
                  </a:lnTo>
                  <a:lnTo>
                    <a:pt x="142" y="552"/>
                  </a:lnTo>
                  <a:lnTo>
                    <a:pt x="112" y="506"/>
                  </a:lnTo>
                  <a:lnTo>
                    <a:pt x="100" y="494"/>
                  </a:lnTo>
                  <a:lnTo>
                    <a:pt x="88" y="486"/>
                  </a:lnTo>
                  <a:lnTo>
                    <a:pt x="74" y="478"/>
                  </a:lnTo>
                  <a:lnTo>
                    <a:pt x="62" y="472"/>
                  </a:lnTo>
                  <a:lnTo>
                    <a:pt x="36" y="462"/>
                  </a:lnTo>
                  <a:lnTo>
                    <a:pt x="12" y="454"/>
                  </a:lnTo>
                  <a:lnTo>
                    <a:pt x="4" y="448"/>
                  </a:lnTo>
                  <a:lnTo>
                    <a:pt x="0" y="442"/>
                  </a:lnTo>
                  <a:lnTo>
                    <a:pt x="0" y="436"/>
                  </a:lnTo>
                  <a:lnTo>
                    <a:pt x="0" y="430"/>
                  </a:lnTo>
                  <a:lnTo>
                    <a:pt x="2" y="420"/>
                  </a:lnTo>
                  <a:lnTo>
                    <a:pt x="8" y="412"/>
                  </a:lnTo>
                  <a:lnTo>
                    <a:pt x="14" y="406"/>
                  </a:lnTo>
                  <a:lnTo>
                    <a:pt x="18" y="400"/>
                  </a:lnTo>
                  <a:lnTo>
                    <a:pt x="22" y="388"/>
                  </a:lnTo>
                  <a:lnTo>
                    <a:pt x="26" y="316"/>
                  </a:lnTo>
                  <a:lnTo>
                    <a:pt x="18" y="296"/>
                  </a:lnTo>
                  <a:lnTo>
                    <a:pt x="16" y="290"/>
                  </a:lnTo>
                  <a:lnTo>
                    <a:pt x="14" y="286"/>
                  </a:lnTo>
                  <a:lnTo>
                    <a:pt x="16" y="284"/>
                  </a:lnTo>
                  <a:lnTo>
                    <a:pt x="20" y="282"/>
                  </a:lnTo>
                  <a:lnTo>
                    <a:pt x="36" y="280"/>
                  </a:lnTo>
                  <a:lnTo>
                    <a:pt x="48" y="288"/>
                  </a:lnTo>
                  <a:lnTo>
                    <a:pt x="54" y="300"/>
                  </a:lnTo>
                  <a:lnTo>
                    <a:pt x="58" y="308"/>
                  </a:lnTo>
                  <a:lnTo>
                    <a:pt x="64" y="314"/>
                  </a:lnTo>
                  <a:lnTo>
                    <a:pt x="70" y="318"/>
                  </a:lnTo>
                  <a:lnTo>
                    <a:pt x="78" y="320"/>
                  </a:lnTo>
                  <a:lnTo>
                    <a:pt x="86" y="316"/>
                  </a:lnTo>
                  <a:lnTo>
                    <a:pt x="94" y="308"/>
                  </a:lnTo>
                  <a:lnTo>
                    <a:pt x="104" y="280"/>
                  </a:lnTo>
                  <a:lnTo>
                    <a:pt x="98" y="216"/>
                  </a:lnTo>
                  <a:lnTo>
                    <a:pt x="80" y="166"/>
                  </a:lnTo>
                  <a:lnTo>
                    <a:pt x="76" y="144"/>
                  </a:lnTo>
                  <a:lnTo>
                    <a:pt x="76" y="134"/>
                  </a:lnTo>
                  <a:lnTo>
                    <a:pt x="78" y="126"/>
                  </a:lnTo>
                  <a:lnTo>
                    <a:pt x="80" y="118"/>
                  </a:lnTo>
                  <a:lnTo>
                    <a:pt x="84" y="112"/>
                  </a:lnTo>
                  <a:lnTo>
                    <a:pt x="90" y="104"/>
                  </a:lnTo>
                  <a:lnTo>
                    <a:pt x="98" y="98"/>
                  </a:lnTo>
                  <a:lnTo>
                    <a:pt x="108" y="82"/>
                  </a:lnTo>
                  <a:lnTo>
                    <a:pt x="146" y="98"/>
                  </a:lnTo>
                  <a:lnTo>
                    <a:pt x="182" y="98"/>
                  </a:lnTo>
                  <a:lnTo>
                    <a:pt x="190" y="92"/>
                  </a:lnTo>
                  <a:lnTo>
                    <a:pt x="198" y="86"/>
                  </a:lnTo>
                  <a:lnTo>
                    <a:pt x="206" y="80"/>
                  </a:lnTo>
                  <a:lnTo>
                    <a:pt x="216" y="72"/>
                  </a:lnTo>
                  <a:lnTo>
                    <a:pt x="226" y="48"/>
                  </a:lnTo>
                  <a:lnTo>
                    <a:pt x="238" y="30"/>
                  </a:lnTo>
                  <a:lnTo>
                    <a:pt x="244" y="22"/>
                  </a:lnTo>
                  <a:lnTo>
                    <a:pt x="254" y="14"/>
                  </a:lnTo>
                  <a:lnTo>
                    <a:pt x="276" y="0"/>
                  </a:lnTo>
                  <a:lnTo>
                    <a:pt x="286" y="0"/>
                  </a:lnTo>
                  <a:lnTo>
                    <a:pt x="304" y="6"/>
                  </a:lnTo>
                  <a:lnTo>
                    <a:pt x="350" y="34"/>
                  </a:lnTo>
                  <a:lnTo>
                    <a:pt x="352" y="42"/>
                  </a:lnTo>
                  <a:lnTo>
                    <a:pt x="356" y="48"/>
                  </a:lnTo>
                  <a:lnTo>
                    <a:pt x="362" y="50"/>
                  </a:lnTo>
                  <a:lnTo>
                    <a:pt x="368" y="50"/>
                  </a:lnTo>
                  <a:lnTo>
                    <a:pt x="386" y="48"/>
                  </a:lnTo>
                  <a:lnTo>
                    <a:pt x="402" y="42"/>
                  </a:lnTo>
                  <a:lnTo>
                    <a:pt x="438" y="36"/>
                  </a:lnTo>
                  <a:lnTo>
                    <a:pt x="454" y="20"/>
                  </a:lnTo>
                  <a:lnTo>
                    <a:pt x="458" y="14"/>
                  </a:lnTo>
                  <a:lnTo>
                    <a:pt x="464" y="10"/>
                  </a:lnTo>
                  <a:lnTo>
                    <a:pt x="470" y="10"/>
                  </a:lnTo>
                  <a:lnTo>
                    <a:pt x="476" y="10"/>
                  </a:lnTo>
                  <a:lnTo>
                    <a:pt x="486" y="14"/>
                  </a:lnTo>
                  <a:lnTo>
                    <a:pt x="496" y="22"/>
                  </a:lnTo>
                  <a:lnTo>
                    <a:pt x="498" y="38"/>
                  </a:lnTo>
                  <a:lnTo>
                    <a:pt x="498" y="44"/>
                  </a:lnTo>
                  <a:lnTo>
                    <a:pt x="500" y="48"/>
                  </a:lnTo>
                  <a:lnTo>
                    <a:pt x="510" y="56"/>
                  </a:lnTo>
                  <a:lnTo>
                    <a:pt x="528" y="68"/>
                  </a:lnTo>
                  <a:lnTo>
                    <a:pt x="564" y="82"/>
                  </a:lnTo>
                  <a:lnTo>
                    <a:pt x="594" y="82"/>
                  </a:lnTo>
                  <a:lnTo>
                    <a:pt x="608" y="76"/>
                  </a:lnTo>
                  <a:lnTo>
                    <a:pt x="622" y="72"/>
                  </a:lnTo>
                  <a:lnTo>
                    <a:pt x="638" y="68"/>
                  </a:lnTo>
                  <a:lnTo>
                    <a:pt x="658" y="66"/>
                  </a:lnTo>
                  <a:lnTo>
                    <a:pt x="678" y="56"/>
                  </a:lnTo>
                  <a:lnTo>
                    <a:pt x="686" y="54"/>
                  </a:lnTo>
                  <a:lnTo>
                    <a:pt x="694" y="54"/>
                  </a:lnTo>
                  <a:lnTo>
                    <a:pt x="700" y="54"/>
                  </a:lnTo>
                  <a:lnTo>
                    <a:pt x="710" y="56"/>
                  </a:lnTo>
                  <a:lnTo>
                    <a:pt x="734" y="68"/>
                  </a:lnTo>
                  <a:lnTo>
                    <a:pt x="776" y="68"/>
                  </a:lnTo>
                  <a:lnTo>
                    <a:pt x="784" y="60"/>
                  </a:lnTo>
                  <a:lnTo>
                    <a:pt x="788" y="54"/>
                  </a:lnTo>
                  <a:lnTo>
                    <a:pt x="794" y="48"/>
                  </a:lnTo>
                  <a:lnTo>
                    <a:pt x="804" y="44"/>
                  </a:lnTo>
                  <a:lnTo>
                    <a:pt x="824" y="28"/>
                  </a:lnTo>
                  <a:lnTo>
                    <a:pt x="834" y="22"/>
                  </a:lnTo>
                  <a:lnTo>
                    <a:pt x="844" y="18"/>
                  </a:lnTo>
                  <a:lnTo>
                    <a:pt x="854" y="18"/>
                  </a:lnTo>
                  <a:lnTo>
                    <a:pt x="866" y="18"/>
                  </a:lnTo>
                  <a:lnTo>
                    <a:pt x="882" y="24"/>
                  </a:lnTo>
                  <a:lnTo>
                    <a:pt x="898" y="30"/>
                  </a:lnTo>
                  <a:lnTo>
                    <a:pt x="926" y="30"/>
                  </a:lnTo>
                  <a:lnTo>
                    <a:pt x="956" y="26"/>
                  </a:lnTo>
                  <a:lnTo>
                    <a:pt x="986" y="24"/>
                  </a:lnTo>
                  <a:lnTo>
                    <a:pt x="1018" y="24"/>
                  </a:lnTo>
                  <a:lnTo>
                    <a:pt x="1046" y="38"/>
                  </a:lnTo>
                  <a:lnTo>
                    <a:pt x="1060" y="52"/>
                  </a:lnTo>
                  <a:lnTo>
                    <a:pt x="1072" y="60"/>
                  </a:lnTo>
                  <a:lnTo>
                    <a:pt x="1086" y="66"/>
                  </a:lnTo>
                  <a:lnTo>
                    <a:pt x="1088" y="90"/>
                  </a:lnTo>
                  <a:lnTo>
                    <a:pt x="1096" y="100"/>
                  </a:lnTo>
                  <a:lnTo>
                    <a:pt x="1106" y="114"/>
                  </a:lnTo>
                  <a:lnTo>
                    <a:pt x="1110" y="122"/>
                  </a:lnTo>
                  <a:lnTo>
                    <a:pt x="1112" y="130"/>
                  </a:lnTo>
                  <a:lnTo>
                    <a:pt x="1112" y="140"/>
                  </a:lnTo>
                  <a:lnTo>
                    <a:pt x="1110" y="152"/>
                  </a:lnTo>
                  <a:lnTo>
                    <a:pt x="1092" y="182"/>
                  </a:lnTo>
                  <a:lnTo>
                    <a:pt x="1092" y="220"/>
                  </a:lnTo>
                  <a:lnTo>
                    <a:pt x="1094" y="246"/>
                  </a:lnTo>
                  <a:lnTo>
                    <a:pt x="1096" y="270"/>
                  </a:lnTo>
                  <a:lnTo>
                    <a:pt x="1096" y="294"/>
                  </a:lnTo>
                  <a:lnTo>
                    <a:pt x="1100" y="320"/>
                  </a:lnTo>
                  <a:lnTo>
                    <a:pt x="1104" y="344"/>
                  </a:lnTo>
                  <a:lnTo>
                    <a:pt x="1112" y="368"/>
                  </a:lnTo>
                  <a:lnTo>
                    <a:pt x="1118" y="378"/>
                  </a:lnTo>
                  <a:lnTo>
                    <a:pt x="1126" y="390"/>
                  </a:lnTo>
                  <a:lnTo>
                    <a:pt x="1134" y="402"/>
                  </a:lnTo>
                  <a:lnTo>
                    <a:pt x="1144" y="412"/>
                  </a:lnTo>
                  <a:lnTo>
                    <a:pt x="1166" y="426"/>
                  </a:lnTo>
                  <a:lnTo>
                    <a:pt x="1178" y="432"/>
                  </a:lnTo>
                  <a:lnTo>
                    <a:pt x="1192" y="440"/>
                  </a:lnTo>
                  <a:lnTo>
                    <a:pt x="1236" y="446"/>
                  </a:lnTo>
                  <a:lnTo>
                    <a:pt x="1244" y="460"/>
                  </a:lnTo>
                  <a:lnTo>
                    <a:pt x="1254" y="472"/>
                  </a:lnTo>
                  <a:lnTo>
                    <a:pt x="1266" y="482"/>
                  </a:lnTo>
                  <a:lnTo>
                    <a:pt x="1278" y="490"/>
                  </a:lnTo>
                  <a:lnTo>
                    <a:pt x="1292" y="496"/>
                  </a:lnTo>
                  <a:lnTo>
                    <a:pt x="1308" y="502"/>
                  </a:lnTo>
                  <a:lnTo>
                    <a:pt x="1324" y="506"/>
                  </a:lnTo>
                  <a:lnTo>
                    <a:pt x="1344" y="510"/>
                  </a:lnTo>
                  <a:lnTo>
                    <a:pt x="1360" y="522"/>
                  </a:lnTo>
                  <a:lnTo>
                    <a:pt x="1376" y="534"/>
                  </a:lnTo>
                  <a:lnTo>
                    <a:pt x="1384" y="538"/>
                  </a:lnTo>
                  <a:lnTo>
                    <a:pt x="1394" y="542"/>
                  </a:lnTo>
                  <a:lnTo>
                    <a:pt x="1406" y="546"/>
                  </a:lnTo>
                  <a:lnTo>
                    <a:pt x="1420" y="548"/>
                  </a:lnTo>
                  <a:lnTo>
                    <a:pt x="1528" y="546"/>
                  </a:lnTo>
                  <a:lnTo>
                    <a:pt x="1552" y="554"/>
                  </a:lnTo>
                  <a:lnTo>
                    <a:pt x="1586" y="576"/>
                  </a:lnTo>
                  <a:lnTo>
                    <a:pt x="1606" y="622"/>
                  </a:lnTo>
                  <a:lnTo>
                    <a:pt x="1610" y="640"/>
                  </a:lnTo>
                  <a:lnTo>
                    <a:pt x="1616" y="652"/>
                  </a:lnTo>
                  <a:lnTo>
                    <a:pt x="1626" y="664"/>
                  </a:lnTo>
                  <a:lnTo>
                    <a:pt x="1644" y="682"/>
                  </a:lnTo>
                  <a:lnTo>
                    <a:pt x="1666" y="682"/>
                  </a:lnTo>
                  <a:lnTo>
                    <a:pt x="1678" y="664"/>
                  </a:lnTo>
                  <a:lnTo>
                    <a:pt x="1696" y="662"/>
                  </a:lnTo>
                  <a:lnTo>
                    <a:pt x="1698" y="666"/>
                  </a:lnTo>
                  <a:lnTo>
                    <a:pt x="1698" y="670"/>
                  </a:lnTo>
                  <a:lnTo>
                    <a:pt x="1706" y="676"/>
                  </a:lnTo>
                  <a:lnTo>
                    <a:pt x="1716" y="680"/>
                  </a:lnTo>
                  <a:lnTo>
                    <a:pt x="1728" y="682"/>
                  </a:lnTo>
                  <a:lnTo>
                    <a:pt x="1764" y="660"/>
                  </a:lnTo>
                  <a:lnTo>
                    <a:pt x="1774" y="646"/>
                  </a:lnTo>
                  <a:lnTo>
                    <a:pt x="1784" y="632"/>
                  </a:lnTo>
                  <a:lnTo>
                    <a:pt x="1794" y="616"/>
                  </a:lnTo>
                  <a:lnTo>
                    <a:pt x="1804" y="604"/>
                  </a:lnTo>
                  <a:lnTo>
                    <a:pt x="1808" y="602"/>
                  </a:lnTo>
                  <a:lnTo>
                    <a:pt x="1814" y="610"/>
                  </a:lnTo>
                  <a:lnTo>
                    <a:pt x="1824" y="616"/>
                  </a:lnTo>
                  <a:lnTo>
                    <a:pt x="1848" y="632"/>
                  </a:lnTo>
                  <a:lnTo>
                    <a:pt x="1850" y="642"/>
                  </a:lnTo>
                  <a:lnTo>
                    <a:pt x="1856" y="654"/>
                  </a:lnTo>
                  <a:lnTo>
                    <a:pt x="1868" y="676"/>
                  </a:lnTo>
                  <a:lnTo>
                    <a:pt x="1886" y="698"/>
                  </a:lnTo>
                  <a:lnTo>
                    <a:pt x="1906" y="722"/>
                  </a:lnTo>
                  <a:lnTo>
                    <a:pt x="1926" y="788"/>
                  </a:lnTo>
                  <a:lnTo>
                    <a:pt x="1934" y="800"/>
                  </a:lnTo>
                  <a:lnTo>
                    <a:pt x="1942" y="814"/>
                  </a:lnTo>
                  <a:lnTo>
                    <a:pt x="1948" y="830"/>
                  </a:lnTo>
                  <a:lnTo>
                    <a:pt x="1950" y="840"/>
                  </a:lnTo>
                  <a:lnTo>
                    <a:pt x="1950" y="850"/>
                  </a:lnTo>
                  <a:lnTo>
                    <a:pt x="1938" y="866"/>
                  </a:lnTo>
                  <a:lnTo>
                    <a:pt x="1930" y="878"/>
                  </a:lnTo>
                  <a:lnTo>
                    <a:pt x="1928" y="892"/>
                  </a:lnTo>
                  <a:lnTo>
                    <a:pt x="1928" y="918"/>
                  </a:lnTo>
                  <a:lnTo>
                    <a:pt x="1932" y="932"/>
                  </a:lnTo>
                  <a:lnTo>
                    <a:pt x="1938" y="948"/>
                  </a:lnTo>
                  <a:lnTo>
                    <a:pt x="1940" y="958"/>
                  </a:lnTo>
                  <a:lnTo>
                    <a:pt x="1942" y="966"/>
                  </a:lnTo>
                  <a:lnTo>
                    <a:pt x="1940" y="976"/>
                  </a:lnTo>
                  <a:lnTo>
                    <a:pt x="1938" y="986"/>
                  </a:lnTo>
                  <a:lnTo>
                    <a:pt x="1938" y="1008"/>
                  </a:lnTo>
                  <a:lnTo>
                    <a:pt x="1932" y="1008"/>
                  </a:lnTo>
                  <a:lnTo>
                    <a:pt x="1932" y="1004"/>
                  </a:lnTo>
                  <a:lnTo>
                    <a:pt x="1930" y="1002"/>
                  </a:lnTo>
                  <a:lnTo>
                    <a:pt x="1924" y="996"/>
                  </a:lnTo>
                  <a:lnTo>
                    <a:pt x="1918" y="992"/>
                  </a:lnTo>
                  <a:lnTo>
                    <a:pt x="1912" y="988"/>
                  </a:lnTo>
                  <a:lnTo>
                    <a:pt x="1896" y="990"/>
                  </a:lnTo>
                  <a:lnTo>
                    <a:pt x="1886" y="994"/>
                  </a:lnTo>
                  <a:lnTo>
                    <a:pt x="1880" y="998"/>
                  </a:lnTo>
                  <a:lnTo>
                    <a:pt x="1872" y="1006"/>
                  </a:lnTo>
                  <a:lnTo>
                    <a:pt x="1872" y="1018"/>
                  </a:lnTo>
                  <a:lnTo>
                    <a:pt x="1876" y="1032"/>
                  </a:lnTo>
                  <a:lnTo>
                    <a:pt x="1882" y="1066"/>
                  </a:lnTo>
                  <a:lnTo>
                    <a:pt x="1880" y="1092"/>
                  </a:lnTo>
                  <a:lnTo>
                    <a:pt x="1866" y="1096"/>
                  </a:lnTo>
                  <a:lnTo>
                    <a:pt x="1842" y="1096"/>
                  </a:lnTo>
                  <a:lnTo>
                    <a:pt x="1810" y="1054"/>
                  </a:lnTo>
                  <a:lnTo>
                    <a:pt x="1796" y="1050"/>
                  </a:lnTo>
                  <a:lnTo>
                    <a:pt x="1782" y="1048"/>
                  </a:lnTo>
                  <a:lnTo>
                    <a:pt x="1772" y="1052"/>
                  </a:lnTo>
                  <a:lnTo>
                    <a:pt x="1762" y="1058"/>
                  </a:lnTo>
                  <a:lnTo>
                    <a:pt x="1756" y="1068"/>
                  </a:lnTo>
                  <a:lnTo>
                    <a:pt x="1752" y="1078"/>
                  </a:lnTo>
                  <a:lnTo>
                    <a:pt x="1752" y="1092"/>
                  </a:lnTo>
                  <a:lnTo>
                    <a:pt x="1754" y="1108"/>
                  </a:lnTo>
                  <a:lnTo>
                    <a:pt x="1748" y="1116"/>
                  </a:lnTo>
                  <a:lnTo>
                    <a:pt x="1744" y="1124"/>
                  </a:lnTo>
                  <a:lnTo>
                    <a:pt x="1730" y="1122"/>
                  </a:lnTo>
                  <a:lnTo>
                    <a:pt x="1718" y="1118"/>
                  </a:lnTo>
                  <a:lnTo>
                    <a:pt x="1706" y="1112"/>
                  </a:lnTo>
                  <a:lnTo>
                    <a:pt x="1700" y="1108"/>
                  </a:lnTo>
                  <a:lnTo>
                    <a:pt x="1696" y="1086"/>
                  </a:lnTo>
                  <a:lnTo>
                    <a:pt x="1678" y="1076"/>
                  </a:lnTo>
                  <a:lnTo>
                    <a:pt x="1660" y="1070"/>
                  </a:lnTo>
                  <a:lnTo>
                    <a:pt x="1632" y="1060"/>
                  </a:lnTo>
                  <a:lnTo>
                    <a:pt x="1620" y="1046"/>
                  </a:lnTo>
                  <a:lnTo>
                    <a:pt x="1600" y="1046"/>
                  </a:lnTo>
                  <a:lnTo>
                    <a:pt x="1594" y="1048"/>
                  </a:lnTo>
                  <a:lnTo>
                    <a:pt x="1588" y="1050"/>
                  </a:lnTo>
                  <a:lnTo>
                    <a:pt x="1580" y="1058"/>
                  </a:lnTo>
                  <a:lnTo>
                    <a:pt x="1566" y="1070"/>
                  </a:lnTo>
                  <a:lnTo>
                    <a:pt x="1522" y="1094"/>
                  </a:lnTo>
                  <a:lnTo>
                    <a:pt x="1504" y="1100"/>
                  </a:lnTo>
                  <a:lnTo>
                    <a:pt x="1498" y="1102"/>
                  </a:lnTo>
                  <a:lnTo>
                    <a:pt x="1492" y="1106"/>
                  </a:lnTo>
                  <a:lnTo>
                    <a:pt x="1486" y="1116"/>
                  </a:lnTo>
                  <a:lnTo>
                    <a:pt x="1474" y="1132"/>
                  </a:lnTo>
                  <a:lnTo>
                    <a:pt x="1450" y="1134"/>
                  </a:lnTo>
                  <a:lnTo>
                    <a:pt x="1442" y="1138"/>
                  </a:lnTo>
                  <a:lnTo>
                    <a:pt x="1436" y="1140"/>
                  </a:lnTo>
                  <a:lnTo>
                    <a:pt x="1430" y="1144"/>
                  </a:lnTo>
                  <a:lnTo>
                    <a:pt x="1424" y="1150"/>
                  </a:lnTo>
                  <a:lnTo>
                    <a:pt x="1410" y="1170"/>
                  </a:lnTo>
                  <a:lnTo>
                    <a:pt x="1400" y="1178"/>
                  </a:lnTo>
                  <a:lnTo>
                    <a:pt x="1382" y="1182"/>
                  </a:lnTo>
                  <a:lnTo>
                    <a:pt x="1368" y="1186"/>
                  </a:lnTo>
                  <a:lnTo>
                    <a:pt x="1342" y="1194"/>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2" name="Freeform 21"/>
            <p:cNvSpPr/>
            <p:nvPr/>
          </p:nvSpPr>
          <p:spPr bwMode="auto">
            <a:xfrm>
              <a:off x="4741296" y="3689818"/>
              <a:ext cx="356326" cy="352410"/>
            </a:xfrm>
            <a:custGeom>
              <a:gdLst>
                <a:gd name="T0" fmla="*/ 138 w 364"/>
                <a:gd name="T1" fmla="*/ 356 h 360"/>
                <a:gd name="T2" fmla="*/ 108 w 364"/>
                <a:gd name="T3" fmla="*/ 340 h 360"/>
                <a:gd name="T4" fmla="*/ 86 w 364"/>
                <a:gd name="T5" fmla="*/ 274 h 360"/>
                <a:gd name="T6" fmla="*/ 48 w 364"/>
                <a:gd name="T7" fmla="*/ 256 h 360"/>
                <a:gd name="T8" fmla="*/ 46 w 364"/>
                <a:gd name="T9" fmla="*/ 226 h 360"/>
                <a:gd name="T10" fmla="*/ 24 w 364"/>
                <a:gd name="T11" fmla="*/ 188 h 360"/>
                <a:gd name="T12" fmla="*/ 0 w 364"/>
                <a:gd name="T13" fmla="*/ 162 h 360"/>
                <a:gd name="T14" fmla="*/ 10 w 364"/>
                <a:gd name="T15" fmla="*/ 140 h 360"/>
                <a:gd name="T16" fmla="*/ 26 w 364"/>
                <a:gd name="T17" fmla="*/ 122 h 360"/>
                <a:gd name="T18" fmla="*/ 32 w 364"/>
                <a:gd name="T19" fmla="*/ 104 h 360"/>
                <a:gd name="T20" fmla="*/ 58 w 364"/>
                <a:gd name="T21" fmla="*/ 88 h 360"/>
                <a:gd name="T22" fmla="*/ 70 w 364"/>
                <a:gd name="T23" fmla="*/ 68 h 360"/>
                <a:gd name="T24" fmla="*/ 72 w 364"/>
                <a:gd name="T25" fmla="*/ 16 h 360"/>
                <a:gd name="T26" fmla="*/ 90 w 364"/>
                <a:gd name="T27" fmla="*/ 8 h 360"/>
                <a:gd name="T28" fmla="*/ 106 w 364"/>
                <a:gd name="T29" fmla="*/ 6 h 360"/>
                <a:gd name="T30" fmla="*/ 140 w 364"/>
                <a:gd name="T31" fmla="*/ 10 h 360"/>
                <a:gd name="T32" fmla="*/ 152 w 364"/>
                <a:gd name="T33" fmla="*/ 2 h 360"/>
                <a:gd name="T34" fmla="*/ 186 w 364"/>
                <a:gd name="T35" fmla="*/ 4 h 360"/>
                <a:gd name="T36" fmla="*/ 212 w 364"/>
                <a:gd name="T37" fmla="*/ 16 h 360"/>
                <a:gd name="T38" fmla="*/ 238 w 364"/>
                <a:gd name="T39" fmla="*/ 26 h 360"/>
                <a:gd name="T40" fmla="*/ 254 w 364"/>
                <a:gd name="T41" fmla="*/ 22 h 360"/>
                <a:gd name="T42" fmla="*/ 280 w 364"/>
                <a:gd name="T43" fmla="*/ 2 h 360"/>
                <a:gd name="T44" fmla="*/ 300 w 364"/>
                <a:gd name="T45" fmla="*/ 8 h 360"/>
                <a:gd name="T46" fmla="*/ 324 w 364"/>
                <a:gd name="T47" fmla="*/ 18 h 360"/>
                <a:gd name="T48" fmla="*/ 360 w 364"/>
                <a:gd name="T49" fmla="*/ 28 h 360"/>
                <a:gd name="T50" fmla="*/ 324 w 364"/>
                <a:gd name="T51" fmla="*/ 58 h 360"/>
                <a:gd name="T52" fmla="*/ 316 w 364"/>
                <a:gd name="T53" fmla="*/ 76 h 360"/>
                <a:gd name="T54" fmla="*/ 320 w 364"/>
                <a:gd name="T55" fmla="*/ 84 h 360"/>
                <a:gd name="T56" fmla="*/ 362 w 364"/>
                <a:gd name="T57" fmla="*/ 72 h 360"/>
                <a:gd name="T58" fmla="*/ 364 w 364"/>
                <a:gd name="T59" fmla="*/ 90 h 360"/>
                <a:gd name="T60" fmla="*/ 346 w 364"/>
                <a:gd name="T61" fmla="*/ 100 h 360"/>
                <a:gd name="T62" fmla="*/ 322 w 364"/>
                <a:gd name="T63" fmla="*/ 112 h 360"/>
                <a:gd name="T64" fmla="*/ 344 w 364"/>
                <a:gd name="T65" fmla="*/ 142 h 360"/>
                <a:gd name="T66" fmla="*/ 340 w 364"/>
                <a:gd name="T67" fmla="*/ 196 h 360"/>
                <a:gd name="T68" fmla="*/ 344 w 364"/>
                <a:gd name="T69" fmla="*/ 214 h 360"/>
                <a:gd name="T70" fmla="*/ 338 w 364"/>
                <a:gd name="T71" fmla="*/ 238 h 360"/>
                <a:gd name="T72" fmla="*/ 330 w 364"/>
                <a:gd name="T73" fmla="*/ 240 h 360"/>
                <a:gd name="T74" fmla="*/ 324 w 364"/>
                <a:gd name="T75" fmla="*/ 224 h 360"/>
                <a:gd name="T76" fmla="*/ 304 w 364"/>
                <a:gd name="T77" fmla="*/ 232 h 360"/>
                <a:gd name="T78" fmla="*/ 270 w 364"/>
                <a:gd name="T79" fmla="*/ 268 h 360"/>
                <a:gd name="T80" fmla="*/ 262 w 364"/>
                <a:gd name="T81" fmla="*/ 286 h 360"/>
                <a:gd name="T82" fmla="*/ 260 w 364"/>
                <a:gd name="T83" fmla="*/ 344 h 360"/>
                <a:gd name="T84" fmla="*/ 222 w 364"/>
                <a:gd name="T85" fmla="*/ 344 h 360"/>
                <a:gd name="T86" fmla="*/ 158 w 364"/>
                <a:gd name="T87" fmla="*/ 360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64" h="360">
                  <a:moveTo>
                    <a:pt x="158" y="360"/>
                  </a:moveTo>
                  <a:lnTo>
                    <a:pt x="158" y="360"/>
                  </a:lnTo>
                  <a:lnTo>
                    <a:pt x="138" y="356"/>
                  </a:lnTo>
                  <a:lnTo>
                    <a:pt x="126" y="352"/>
                  </a:lnTo>
                  <a:lnTo>
                    <a:pt x="116" y="346"/>
                  </a:lnTo>
                  <a:lnTo>
                    <a:pt x="108" y="340"/>
                  </a:lnTo>
                  <a:lnTo>
                    <a:pt x="86" y="274"/>
                  </a:lnTo>
                  <a:lnTo>
                    <a:pt x="66" y="258"/>
                  </a:lnTo>
                  <a:lnTo>
                    <a:pt x="48" y="256"/>
                  </a:lnTo>
                  <a:lnTo>
                    <a:pt x="50" y="240"/>
                  </a:lnTo>
                  <a:lnTo>
                    <a:pt x="46" y="226"/>
                  </a:lnTo>
                  <a:lnTo>
                    <a:pt x="40" y="212"/>
                  </a:lnTo>
                  <a:lnTo>
                    <a:pt x="34" y="200"/>
                  </a:lnTo>
                  <a:lnTo>
                    <a:pt x="24" y="188"/>
                  </a:lnTo>
                  <a:lnTo>
                    <a:pt x="14" y="178"/>
                  </a:lnTo>
                  <a:lnTo>
                    <a:pt x="0" y="162"/>
                  </a:lnTo>
                  <a:lnTo>
                    <a:pt x="0" y="156"/>
                  </a:lnTo>
                  <a:lnTo>
                    <a:pt x="2" y="150"/>
                  </a:lnTo>
                  <a:lnTo>
                    <a:pt x="10" y="140"/>
                  </a:lnTo>
                  <a:lnTo>
                    <a:pt x="18" y="130"/>
                  </a:lnTo>
                  <a:lnTo>
                    <a:pt x="26" y="122"/>
                  </a:lnTo>
                  <a:lnTo>
                    <a:pt x="26" y="114"/>
                  </a:lnTo>
                  <a:lnTo>
                    <a:pt x="28" y="110"/>
                  </a:lnTo>
                  <a:lnTo>
                    <a:pt x="32" y="104"/>
                  </a:lnTo>
                  <a:lnTo>
                    <a:pt x="36" y="102"/>
                  </a:lnTo>
                  <a:lnTo>
                    <a:pt x="48" y="94"/>
                  </a:lnTo>
                  <a:lnTo>
                    <a:pt x="58" y="88"/>
                  </a:lnTo>
                  <a:lnTo>
                    <a:pt x="70" y="68"/>
                  </a:lnTo>
                  <a:lnTo>
                    <a:pt x="70" y="38"/>
                  </a:lnTo>
                  <a:lnTo>
                    <a:pt x="70" y="24"/>
                  </a:lnTo>
                  <a:lnTo>
                    <a:pt x="72" y="16"/>
                  </a:lnTo>
                  <a:lnTo>
                    <a:pt x="80" y="14"/>
                  </a:lnTo>
                  <a:lnTo>
                    <a:pt x="90" y="8"/>
                  </a:lnTo>
                  <a:lnTo>
                    <a:pt x="94" y="6"/>
                  </a:lnTo>
                  <a:lnTo>
                    <a:pt x="100" y="6"/>
                  </a:lnTo>
                  <a:lnTo>
                    <a:pt x="106" y="6"/>
                  </a:lnTo>
                  <a:lnTo>
                    <a:pt x="112" y="10"/>
                  </a:lnTo>
                  <a:lnTo>
                    <a:pt x="140" y="10"/>
                  </a:lnTo>
                  <a:lnTo>
                    <a:pt x="146" y="6"/>
                  </a:lnTo>
                  <a:lnTo>
                    <a:pt x="152" y="2"/>
                  </a:lnTo>
                  <a:lnTo>
                    <a:pt x="160" y="0"/>
                  </a:lnTo>
                  <a:lnTo>
                    <a:pt x="168" y="0"/>
                  </a:lnTo>
                  <a:lnTo>
                    <a:pt x="186" y="4"/>
                  </a:lnTo>
                  <a:lnTo>
                    <a:pt x="202" y="8"/>
                  </a:lnTo>
                  <a:lnTo>
                    <a:pt x="212" y="16"/>
                  </a:lnTo>
                  <a:lnTo>
                    <a:pt x="224" y="22"/>
                  </a:lnTo>
                  <a:lnTo>
                    <a:pt x="230" y="24"/>
                  </a:lnTo>
                  <a:lnTo>
                    <a:pt x="238" y="26"/>
                  </a:lnTo>
                  <a:lnTo>
                    <a:pt x="246" y="24"/>
                  </a:lnTo>
                  <a:lnTo>
                    <a:pt x="254" y="22"/>
                  </a:lnTo>
                  <a:lnTo>
                    <a:pt x="264" y="14"/>
                  </a:lnTo>
                  <a:lnTo>
                    <a:pt x="274" y="4"/>
                  </a:lnTo>
                  <a:lnTo>
                    <a:pt x="280" y="2"/>
                  </a:lnTo>
                  <a:lnTo>
                    <a:pt x="286" y="0"/>
                  </a:lnTo>
                  <a:lnTo>
                    <a:pt x="292" y="2"/>
                  </a:lnTo>
                  <a:lnTo>
                    <a:pt x="300" y="8"/>
                  </a:lnTo>
                  <a:lnTo>
                    <a:pt x="324" y="18"/>
                  </a:lnTo>
                  <a:lnTo>
                    <a:pt x="364" y="22"/>
                  </a:lnTo>
                  <a:lnTo>
                    <a:pt x="360" y="28"/>
                  </a:lnTo>
                  <a:lnTo>
                    <a:pt x="352" y="34"/>
                  </a:lnTo>
                  <a:lnTo>
                    <a:pt x="332" y="48"/>
                  </a:lnTo>
                  <a:lnTo>
                    <a:pt x="324" y="58"/>
                  </a:lnTo>
                  <a:lnTo>
                    <a:pt x="318" y="66"/>
                  </a:lnTo>
                  <a:lnTo>
                    <a:pt x="316" y="72"/>
                  </a:lnTo>
                  <a:lnTo>
                    <a:pt x="316" y="76"/>
                  </a:lnTo>
                  <a:lnTo>
                    <a:pt x="316" y="80"/>
                  </a:lnTo>
                  <a:lnTo>
                    <a:pt x="320" y="84"/>
                  </a:lnTo>
                  <a:lnTo>
                    <a:pt x="350" y="84"/>
                  </a:lnTo>
                  <a:lnTo>
                    <a:pt x="362" y="72"/>
                  </a:lnTo>
                  <a:lnTo>
                    <a:pt x="364" y="82"/>
                  </a:lnTo>
                  <a:lnTo>
                    <a:pt x="364" y="90"/>
                  </a:lnTo>
                  <a:lnTo>
                    <a:pt x="360" y="96"/>
                  </a:lnTo>
                  <a:lnTo>
                    <a:pt x="346" y="100"/>
                  </a:lnTo>
                  <a:lnTo>
                    <a:pt x="338" y="104"/>
                  </a:lnTo>
                  <a:lnTo>
                    <a:pt x="322" y="112"/>
                  </a:lnTo>
                  <a:lnTo>
                    <a:pt x="324" y="132"/>
                  </a:lnTo>
                  <a:lnTo>
                    <a:pt x="344" y="142"/>
                  </a:lnTo>
                  <a:lnTo>
                    <a:pt x="340" y="166"/>
                  </a:lnTo>
                  <a:lnTo>
                    <a:pt x="340" y="196"/>
                  </a:lnTo>
                  <a:lnTo>
                    <a:pt x="342" y="204"/>
                  </a:lnTo>
                  <a:lnTo>
                    <a:pt x="344" y="214"/>
                  </a:lnTo>
                  <a:lnTo>
                    <a:pt x="342" y="228"/>
                  </a:lnTo>
                  <a:lnTo>
                    <a:pt x="340" y="232"/>
                  </a:lnTo>
                  <a:lnTo>
                    <a:pt x="338" y="238"/>
                  </a:lnTo>
                  <a:lnTo>
                    <a:pt x="330" y="240"/>
                  </a:lnTo>
                  <a:lnTo>
                    <a:pt x="328" y="226"/>
                  </a:lnTo>
                  <a:lnTo>
                    <a:pt x="324" y="224"/>
                  </a:lnTo>
                  <a:lnTo>
                    <a:pt x="320" y="224"/>
                  </a:lnTo>
                  <a:lnTo>
                    <a:pt x="312" y="226"/>
                  </a:lnTo>
                  <a:lnTo>
                    <a:pt x="304" y="232"/>
                  </a:lnTo>
                  <a:lnTo>
                    <a:pt x="296" y="240"/>
                  </a:lnTo>
                  <a:lnTo>
                    <a:pt x="280" y="256"/>
                  </a:lnTo>
                  <a:lnTo>
                    <a:pt x="270" y="268"/>
                  </a:lnTo>
                  <a:lnTo>
                    <a:pt x="266" y="278"/>
                  </a:lnTo>
                  <a:lnTo>
                    <a:pt x="262" y="286"/>
                  </a:lnTo>
                  <a:lnTo>
                    <a:pt x="260" y="344"/>
                  </a:lnTo>
                  <a:lnTo>
                    <a:pt x="250" y="342"/>
                  </a:lnTo>
                  <a:lnTo>
                    <a:pt x="222" y="344"/>
                  </a:lnTo>
                  <a:lnTo>
                    <a:pt x="200" y="346"/>
                  </a:lnTo>
                  <a:lnTo>
                    <a:pt x="180" y="352"/>
                  </a:lnTo>
                  <a:lnTo>
                    <a:pt x="158" y="360"/>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3" name="Freeform 22"/>
            <p:cNvSpPr/>
            <p:nvPr/>
          </p:nvSpPr>
          <p:spPr bwMode="auto">
            <a:xfrm>
              <a:off x="3515692" y="3558643"/>
              <a:ext cx="452260" cy="469880"/>
            </a:xfrm>
            <a:custGeom>
              <a:gdLst>
                <a:gd name="T0" fmla="*/ 360 w 462"/>
                <a:gd name="T1" fmla="*/ 474 h 480"/>
                <a:gd name="T2" fmla="*/ 328 w 462"/>
                <a:gd name="T3" fmla="*/ 448 h 480"/>
                <a:gd name="T4" fmla="*/ 300 w 462"/>
                <a:gd name="T5" fmla="*/ 412 h 480"/>
                <a:gd name="T6" fmla="*/ 282 w 462"/>
                <a:gd name="T7" fmla="*/ 362 h 480"/>
                <a:gd name="T8" fmla="*/ 252 w 462"/>
                <a:gd name="T9" fmla="*/ 340 h 480"/>
                <a:gd name="T10" fmla="*/ 230 w 462"/>
                <a:gd name="T11" fmla="*/ 340 h 480"/>
                <a:gd name="T12" fmla="*/ 214 w 462"/>
                <a:gd name="T13" fmla="*/ 346 h 480"/>
                <a:gd name="T14" fmla="*/ 196 w 462"/>
                <a:gd name="T15" fmla="*/ 376 h 480"/>
                <a:gd name="T16" fmla="*/ 176 w 462"/>
                <a:gd name="T17" fmla="*/ 402 h 480"/>
                <a:gd name="T18" fmla="*/ 152 w 462"/>
                <a:gd name="T19" fmla="*/ 428 h 480"/>
                <a:gd name="T20" fmla="*/ 144 w 462"/>
                <a:gd name="T21" fmla="*/ 430 h 480"/>
                <a:gd name="T22" fmla="*/ 118 w 462"/>
                <a:gd name="T23" fmla="*/ 442 h 480"/>
                <a:gd name="T24" fmla="*/ 72 w 462"/>
                <a:gd name="T25" fmla="*/ 434 h 480"/>
                <a:gd name="T26" fmla="*/ 38 w 462"/>
                <a:gd name="T27" fmla="*/ 416 h 480"/>
                <a:gd name="T28" fmla="*/ 46 w 462"/>
                <a:gd name="T29" fmla="*/ 386 h 480"/>
                <a:gd name="T30" fmla="*/ 42 w 462"/>
                <a:gd name="T31" fmla="*/ 360 h 480"/>
                <a:gd name="T32" fmla="*/ 2 w 462"/>
                <a:gd name="T33" fmla="*/ 312 h 480"/>
                <a:gd name="T34" fmla="*/ 10 w 462"/>
                <a:gd name="T35" fmla="*/ 228 h 480"/>
                <a:gd name="T36" fmla="*/ 0 w 462"/>
                <a:gd name="T37" fmla="*/ 168 h 480"/>
                <a:gd name="T38" fmla="*/ 4 w 462"/>
                <a:gd name="T39" fmla="*/ 166 h 480"/>
                <a:gd name="T40" fmla="*/ 64 w 462"/>
                <a:gd name="T41" fmla="*/ 212 h 480"/>
                <a:gd name="T42" fmla="*/ 82 w 462"/>
                <a:gd name="T43" fmla="*/ 216 h 480"/>
                <a:gd name="T44" fmla="*/ 110 w 462"/>
                <a:gd name="T45" fmla="*/ 208 h 480"/>
                <a:gd name="T46" fmla="*/ 148 w 462"/>
                <a:gd name="T47" fmla="*/ 172 h 480"/>
                <a:gd name="T48" fmla="*/ 176 w 462"/>
                <a:gd name="T49" fmla="*/ 116 h 480"/>
                <a:gd name="T50" fmla="*/ 210 w 462"/>
                <a:gd name="T51" fmla="*/ 62 h 480"/>
                <a:gd name="T52" fmla="*/ 232 w 462"/>
                <a:gd name="T53" fmla="*/ 4 h 480"/>
                <a:gd name="T54" fmla="*/ 272 w 462"/>
                <a:gd name="T55" fmla="*/ 0 h 480"/>
                <a:gd name="T56" fmla="*/ 306 w 462"/>
                <a:gd name="T57" fmla="*/ 10 h 480"/>
                <a:gd name="T58" fmla="*/ 352 w 462"/>
                <a:gd name="T59" fmla="*/ 50 h 480"/>
                <a:gd name="T60" fmla="*/ 394 w 462"/>
                <a:gd name="T61" fmla="*/ 60 h 480"/>
                <a:gd name="T62" fmla="*/ 444 w 462"/>
                <a:gd name="T63" fmla="*/ 98 h 480"/>
                <a:gd name="T64" fmla="*/ 462 w 462"/>
                <a:gd name="T65" fmla="*/ 134 h 480"/>
                <a:gd name="T66" fmla="*/ 430 w 462"/>
                <a:gd name="T67" fmla="*/ 158 h 480"/>
                <a:gd name="T68" fmla="*/ 402 w 462"/>
                <a:gd name="T69" fmla="*/ 182 h 480"/>
                <a:gd name="T70" fmla="*/ 336 w 462"/>
                <a:gd name="T71" fmla="*/ 188 h 480"/>
                <a:gd name="T72" fmla="*/ 292 w 462"/>
                <a:gd name="T73" fmla="*/ 192 h 480"/>
                <a:gd name="T74" fmla="*/ 284 w 462"/>
                <a:gd name="T75" fmla="*/ 218 h 480"/>
                <a:gd name="T76" fmla="*/ 288 w 462"/>
                <a:gd name="T77" fmla="*/ 236 h 480"/>
                <a:gd name="T78" fmla="*/ 284 w 462"/>
                <a:gd name="T79" fmla="*/ 276 h 480"/>
                <a:gd name="T80" fmla="*/ 304 w 462"/>
                <a:gd name="T81" fmla="*/ 296 h 480"/>
                <a:gd name="T82" fmla="*/ 362 w 462"/>
                <a:gd name="T83" fmla="*/ 364 h 480"/>
                <a:gd name="T84" fmla="*/ 372 w 462"/>
                <a:gd name="T85" fmla="*/ 400 h 4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2" h="480">
                  <a:moveTo>
                    <a:pt x="372" y="480"/>
                  </a:moveTo>
                  <a:lnTo>
                    <a:pt x="372" y="480"/>
                  </a:lnTo>
                  <a:lnTo>
                    <a:pt x="360" y="474"/>
                  </a:lnTo>
                  <a:lnTo>
                    <a:pt x="348" y="466"/>
                  </a:lnTo>
                  <a:lnTo>
                    <a:pt x="338" y="458"/>
                  </a:lnTo>
                  <a:lnTo>
                    <a:pt x="328" y="448"/>
                  </a:lnTo>
                  <a:lnTo>
                    <a:pt x="312" y="430"/>
                  </a:lnTo>
                  <a:lnTo>
                    <a:pt x="300" y="412"/>
                  </a:lnTo>
                  <a:lnTo>
                    <a:pt x="296" y="394"/>
                  </a:lnTo>
                  <a:lnTo>
                    <a:pt x="290" y="376"/>
                  </a:lnTo>
                  <a:lnTo>
                    <a:pt x="282" y="362"/>
                  </a:lnTo>
                  <a:lnTo>
                    <a:pt x="272" y="350"/>
                  </a:lnTo>
                  <a:lnTo>
                    <a:pt x="258" y="342"/>
                  </a:lnTo>
                  <a:lnTo>
                    <a:pt x="252" y="340"/>
                  </a:lnTo>
                  <a:lnTo>
                    <a:pt x="246" y="338"/>
                  </a:lnTo>
                  <a:lnTo>
                    <a:pt x="238" y="338"/>
                  </a:lnTo>
                  <a:lnTo>
                    <a:pt x="230" y="340"/>
                  </a:lnTo>
                  <a:lnTo>
                    <a:pt x="222" y="342"/>
                  </a:lnTo>
                  <a:lnTo>
                    <a:pt x="214" y="346"/>
                  </a:lnTo>
                  <a:lnTo>
                    <a:pt x="202" y="358"/>
                  </a:lnTo>
                  <a:lnTo>
                    <a:pt x="198" y="364"/>
                  </a:lnTo>
                  <a:lnTo>
                    <a:pt x="196" y="376"/>
                  </a:lnTo>
                  <a:lnTo>
                    <a:pt x="188" y="390"/>
                  </a:lnTo>
                  <a:lnTo>
                    <a:pt x="176" y="402"/>
                  </a:lnTo>
                  <a:lnTo>
                    <a:pt x="152" y="424"/>
                  </a:lnTo>
                  <a:lnTo>
                    <a:pt x="152" y="428"/>
                  </a:lnTo>
                  <a:lnTo>
                    <a:pt x="146" y="428"/>
                  </a:lnTo>
                  <a:lnTo>
                    <a:pt x="144" y="430"/>
                  </a:lnTo>
                  <a:lnTo>
                    <a:pt x="140" y="434"/>
                  </a:lnTo>
                  <a:lnTo>
                    <a:pt x="118" y="442"/>
                  </a:lnTo>
                  <a:lnTo>
                    <a:pt x="94" y="440"/>
                  </a:lnTo>
                  <a:lnTo>
                    <a:pt x="72" y="434"/>
                  </a:lnTo>
                  <a:lnTo>
                    <a:pt x="54" y="426"/>
                  </a:lnTo>
                  <a:lnTo>
                    <a:pt x="46" y="422"/>
                  </a:lnTo>
                  <a:lnTo>
                    <a:pt x="38" y="416"/>
                  </a:lnTo>
                  <a:lnTo>
                    <a:pt x="46" y="400"/>
                  </a:lnTo>
                  <a:lnTo>
                    <a:pt x="46" y="386"/>
                  </a:lnTo>
                  <a:lnTo>
                    <a:pt x="44" y="374"/>
                  </a:lnTo>
                  <a:lnTo>
                    <a:pt x="42" y="360"/>
                  </a:lnTo>
                  <a:lnTo>
                    <a:pt x="16" y="336"/>
                  </a:lnTo>
                  <a:lnTo>
                    <a:pt x="8" y="324"/>
                  </a:lnTo>
                  <a:lnTo>
                    <a:pt x="2" y="312"/>
                  </a:lnTo>
                  <a:lnTo>
                    <a:pt x="10" y="228"/>
                  </a:lnTo>
                  <a:lnTo>
                    <a:pt x="2" y="194"/>
                  </a:lnTo>
                  <a:lnTo>
                    <a:pt x="0" y="182"/>
                  </a:lnTo>
                  <a:lnTo>
                    <a:pt x="0" y="168"/>
                  </a:lnTo>
                  <a:lnTo>
                    <a:pt x="4" y="166"/>
                  </a:lnTo>
                  <a:lnTo>
                    <a:pt x="38" y="188"/>
                  </a:lnTo>
                  <a:lnTo>
                    <a:pt x="64" y="212"/>
                  </a:lnTo>
                  <a:lnTo>
                    <a:pt x="74" y="216"/>
                  </a:lnTo>
                  <a:lnTo>
                    <a:pt x="82" y="216"/>
                  </a:lnTo>
                  <a:lnTo>
                    <a:pt x="92" y="216"/>
                  </a:lnTo>
                  <a:lnTo>
                    <a:pt x="102" y="212"/>
                  </a:lnTo>
                  <a:lnTo>
                    <a:pt x="110" y="208"/>
                  </a:lnTo>
                  <a:lnTo>
                    <a:pt x="118" y="204"/>
                  </a:lnTo>
                  <a:lnTo>
                    <a:pt x="134" y="190"/>
                  </a:lnTo>
                  <a:lnTo>
                    <a:pt x="148" y="172"/>
                  </a:lnTo>
                  <a:lnTo>
                    <a:pt x="158" y="154"/>
                  </a:lnTo>
                  <a:lnTo>
                    <a:pt x="168" y="134"/>
                  </a:lnTo>
                  <a:lnTo>
                    <a:pt x="176" y="116"/>
                  </a:lnTo>
                  <a:lnTo>
                    <a:pt x="210" y="62"/>
                  </a:lnTo>
                  <a:lnTo>
                    <a:pt x="210" y="16"/>
                  </a:lnTo>
                  <a:lnTo>
                    <a:pt x="232" y="4"/>
                  </a:lnTo>
                  <a:lnTo>
                    <a:pt x="252" y="2"/>
                  </a:lnTo>
                  <a:lnTo>
                    <a:pt x="272" y="0"/>
                  </a:lnTo>
                  <a:lnTo>
                    <a:pt x="284" y="2"/>
                  </a:lnTo>
                  <a:lnTo>
                    <a:pt x="294" y="4"/>
                  </a:lnTo>
                  <a:lnTo>
                    <a:pt x="306" y="10"/>
                  </a:lnTo>
                  <a:lnTo>
                    <a:pt x="318" y="18"/>
                  </a:lnTo>
                  <a:lnTo>
                    <a:pt x="352" y="50"/>
                  </a:lnTo>
                  <a:lnTo>
                    <a:pt x="394" y="60"/>
                  </a:lnTo>
                  <a:lnTo>
                    <a:pt x="412" y="70"/>
                  </a:lnTo>
                  <a:lnTo>
                    <a:pt x="434" y="88"/>
                  </a:lnTo>
                  <a:lnTo>
                    <a:pt x="444" y="98"/>
                  </a:lnTo>
                  <a:lnTo>
                    <a:pt x="454" y="110"/>
                  </a:lnTo>
                  <a:lnTo>
                    <a:pt x="460" y="122"/>
                  </a:lnTo>
                  <a:lnTo>
                    <a:pt x="462" y="134"/>
                  </a:lnTo>
                  <a:lnTo>
                    <a:pt x="444" y="146"/>
                  </a:lnTo>
                  <a:lnTo>
                    <a:pt x="430" y="158"/>
                  </a:lnTo>
                  <a:lnTo>
                    <a:pt x="416" y="170"/>
                  </a:lnTo>
                  <a:lnTo>
                    <a:pt x="402" y="182"/>
                  </a:lnTo>
                  <a:lnTo>
                    <a:pt x="386" y="186"/>
                  </a:lnTo>
                  <a:lnTo>
                    <a:pt x="368" y="188"/>
                  </a:lnTo>
                  <a:lnTo>
                    <a:pt x="336" y="188"/>
                  </a:lnTo>
                  <a:lnTo>
                    <a:pt x="322" y="186"/>
                  </a:lnTo>
                  <a:lnTo>
                    <a:pt x="306" y="188"/>
                  </a:lnTo>
                  <a:lnTo>
                    <a:pt x="292" y="192"/>
                  </a:lnTo>
                  <a:lnTo>
                    <a:pt x="280" y="198"/>
                  </a:lnTo>
                  <a:lnTo>
                    <a:pt x="284" y="218"/>
                  </a:lnTo>
                  <a:lnTo>
                    <a:pt x="288" y="228"/>
                  </a:lnTo>
                  <a:lnTo>
                    <a:pt x="288" y="236"/>
                  </a:lnTo>
                  <a:lnTo>
                    <a:pt x="284" y="256"/>
                  </a:lnTo>
                  <a:lnTo>
                    <a:pt x="282" y="266"/>
                  </a:lnTo>
                  <a:lnTo>
                    <a:pt x="284" y="276"/>
                  </a:lnTo>
                  <a:lnTo>
                    <a:pt x="290" y="286"/>
                  </a:lnTo>
                  <a:lnTo>
                    <a:pt x="304" y="296"/>
                  </a:lnTo>
                  <a:lnTo>
                    <a:pt x="334" y="324"/>
                  </a:lnTo>
                  <a:lnTo>
                    <a:pt x="362" y="364"/>
                  </a:lnTo>
                  <a:lnTo>
                    <a:pt x="372" y="400"/>
                  </a:lnTo>
                  <a:lnTo>
                    <a:pt x="372" y="480"/>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4" name="Freeform 23"/>
            <p:cNvSpPr/>
            <p:nvPr/>
          </p:nvSpPr>
          <p:spPr bwMode="auto">
            <a:xfrm>
              <a:off x="3801535" y="3454878"/>
              <a:ext cx="738104" cy="456176"/>
            </a:xfrm>
            <a:custGeom>
              <a:gdLst>
                <a:gd name="T0" fmla="*/ 72 w 754"/>
                <a:gd name="T1" fmla="*/ 452 h 466"/>
                <a:gd name="T2" fmla="*/ 4 w 754"/>
                <a:gd name="T3" fmla="*/ 380 h 466"/>
                <a:gd name="T4" fmla="*/ 2 w 754"/>
                <a:gd name="T5" fmla="*/ 362 h 466"/>
                <a:gd name="T6" fmla="*/ 6 w 754"/>
                <a:gd name="T7" fmla="*/ 348 h 466"/>
                <a:gd name="T8" fmla="*/ 0 w 754"/>
                <a:gd name="T9" fmla="*/ 310 h 466"/>
                <a:gd name="T10" fmla="*/ 18 w 754"/>
                <a:gd name="T11" fmla="*/ 304 h 466"/>
                <a:gd name="T12" fmla="*/ 96 w 754"/>
                <a:gd name="T13" fmla="*/ 304 h 466"/>
                <a:gd name="T14" fmla="*/ 138 w 754"/>
                <a:gd name="T15" fmla="*/ 276 h 466"/>
                <a:gd name="T16" fmla="*/ 178 w 754"/>
                <a:gd name="T17" fmla="*/ 244 h 466"/>
                <a:gd name="T18" fmla="*/ 180 w 754"/>
                <a:gd name="T19" fmla="*/ 226 h 466"/>
                <a:gd name="T20" fmla="*/ 126 w 754"/>
                <a:gd name="T21" fmla="*/ 166 h 466"/>
                <a:gd name="T22" fmla="*/ 100 w 754"/>
                <a:gd name="T23" fmla="*/ 144 h 466"/>
                <a:gd name="T24" fmla="*/ 98 w 754"/>
                <a:gd name="T25" fmla="*/ 96 h 466"/>
                <a:gd name="T26" fmla="*/ 136 w 754"/>
                <a:gd name="T27" fmla="*/ 66 h 466"/>
                <a:gd name="T28" fmla="*/ 146 w 754"/>
                <a:gd name="T29" fmla="*/ 54 h 466"/>
                <a:gd name="T30" fmla="*/ 140 w 754"/>
                <a:gd name="T31" fmla="*/ 30 h 466"/>
                <a:gd name="T32" fmla="*/ 118 w 754"/>
                <a:gd name="T33" fmla="*/ 10 h 466"/>
                <a:gd name="T34" fmla="*/ 108 w 754"/>
                <a:gd name="T35" fmla="*/ 0 h 466"/>
                <a:gd name="T36" fmla="*/ 234 w 754"/>
                <a:gd name="T37" fmla="*/ 6 h 466"/>
                <a:gd name="T38" fmla="*/ 246 w 754"/>
                <a:gd name="T39" fmla="*/ 22 h 466"/>
                <a:gd name="T40" fmla="*/ 276 w 754"/>
                <a:gd name="T41" fmla="*/ 46 h 466"/>
                <a:gd name="T42" fmla="*/ 314 w 754"/>
                <a:gd name="T43" fmla="*/ 62 h 466"/>
                <a:gd name="T44" fmla="*/ 338 w 754"/>
                <a:gd name="T45" fmla="*/ 72 h 466"/>
                <a:gd name="T46" fmla="*/ 494 w 754"/>
                <a:gd name="T47" fmla="*/ 100 h 466"/>
                <a:gd name="T48" fmla="*/ 504 w 754"/>
                <a:gd name="T49" fmla="*/ 116 h 466"/>
                <a:gd name="T50" fmla="*/ 524 w 754"/>
                <a:gd name="T51" fmla="*/ 136 h 466"/>
                <a:gd name="T52" fmla="*/ 618 w 754"/>
                <a:gd name="T53" fmla="*/ 158 h 466"/>
                <a:gd name="T54" fmla="*/ 626 w 754"/>
                <a:gd name="T55" fmla="*/ 160 h 466"/>
                <a:gd name="T56" fmla="*/ 660 w 754"/>
                <a:gd name="T57" fmla="*/ 164 h 466"/>
                <a:gd name="T58" fmla="*/ 670 w 754"/>
                <a:gd name="T59" fmla="*/ 174 h 466"/>
                <a:gd name="T60" fmla="*/ 684 w 754"/>
                <a:gd name="T61" fmla="*/ 192 h 466"/>
                <a:gd name="T62" fmla="*/ 702 w 754"/>
                <a:gd name="T63" fmla="*/ 196 h 466"/>
                <a:gd name="T64" fmla="*/ 718 w 754"/>
                <a:gd name="T65" fmla="*/ 208 h 466"/>
                <a:gd name="T66" fmla="*/ 708 w 754"/>
                <a:gd name="T67" fmla="*/ 228 h 466"/>
                <a:gd name="T68" fmla="*/ 702 w 754"/>
                <a:gd name="T69" fmla="*/ 250 h 466"/>
                <a:gd name="T70" fmla="*/ 724 w 754"/>
                <a:gd name="T71" fmla="*/ 274 h 466"/>
                <a:gd name="T72" fmla="*/ 732 w 754"/>
                <a:gd name="T73" fmla="*/ 298 h 466"/>
                <a:gd name="T74" fmla="*/ 740 w 754"/>
                <a:gd name="T75" fmla="*/ 320 h 466"/>
                <a:gd name="T76" fmla="*/ 754 w 754"/>
                <a:gd name="T77" fmla="*/ 330 h 466"/>
                <a:gd name="T78" fmla="*/ 734 w 754"/>
                <a:gd name="T79" fmla="*/ 338 h 466"/>
                <a:gd name="T80" fmla="*/ 692 w 754"/>
                <a:gd name="T81" fmla="*/ 354 h 466"/>
                <a:gd name="T82" fmla="*/ 640 w 754"/>
                <a:gd name="T83" fmla="*/ 392 h 466"/>
                <a:gd name="T84" fmla="*/ 616 w 754"/>
                <a:gd name="T85" fmla="*/ 414 h 466"/>
                <a:gd name="T86" fmla="*/ 582 w 754"/>
                <a:gd name="T87" fmla="*/ 424 h 466"/>
                <a:gd name="T88" fmla="*/ 562 w 754"/>
                <a:gd name="T89" fmla="*/ 434 h 466"/>
                <a:gd name="T90" fmla="*/ 544 w 754"/>
                <a:gd name="T91" fmla="*/ 448 h 466"/>
                <a:gd name="T92" fmla="*/ 512 w 754"/>
                <a:gd name="T93" fmla="*/ 422 h 466"/>
                <a:gd name="T94" fmla="*/ 482 w 754"/>
                <a:gd name="T95" fmla="*/ 408 h 466"/>
                <a:gd name="T96" fmla="*/ 450 w 754"/>
                <a:gd name="T97" fmla="*/ 380 h 466"/>
                <a:gd name="T98" fmla="*/ 426 w 754"/>
                <a:gd name="T99" fmla="*/ 384 h 466"/>
                <a:gd name="T100" fmla="*/ 410 w 754"/>
                <a:gd name="T101" fmla="*/ 404 h 466"/>
                <a:gd name="T102" fmla="*/ 358 w 754"/>
                <a:gd name="T103" fmla="*/ 392 h 466"/>
                <a:gd name="T104" fmla="*/ 286 w 754"/>
                <a:gd name="T105" fmla="*/ 352 h 466"/>
                <a:gd name="T106" fmla="*/ 252 w 754"/>
                <a:gd name="T107" fmla="*/ 346 h 466"/>
                <a:gd name="T108" fmla="*/ 200 w 754"/>
                <a:gd name="T109" fmla="*/ 338 h 466"/>
                <a:gd name="T110" fmla="*/ 184 w 754"/>
                <a:gd name="T111" fmla="*/ 350 h 466"/>
                <a:gd name="T112" fmla="*/ 202 w 754"/>
                <a:gd name="T113" fmla="*/ 380 h 466"/>
                <a:gd name="T114" fmla="*/ 196 w 754"/>
                <a:gd name="T115" fmla="*/ 392 h 466"/>
                <a:gd name="T116" fmla="*/ 164 w 754"/>
                <a:gd name="T117" fmla="*/ 390 h 466"/>
                <a:gd name="T118" fmla="*/ 128 w 754"/>
                <a:gd name="T119" fmla="*/ 406 h 466"/>
                <a:gd name="T120" fmla="*/ 96 w 754"/>
                <a:gd name="T121" fmla="*/ 454 h 466"/>
                <a:gd name="T122" fmla="*/ 80 w 754"/>
                <a:gd name="T123" fmla="*/ 466 h 4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54" h="466">
                  <a:moveTo>
                    <a:pt x="80" y="466"/>
                  </a:moveTo>
                  <a:lnTo>
                    <a:pt x="80" y="466"/>
                  </a:lnTo>
                  <a:lnTo>
                    <a:pt x="72" y="452"/>
                  </a:lnTo>
                  <a:lnTo>
                    <a:pt x="64" y="440"/>
                  </a:lnTo>
                  <a:lnTo>
                    <a:pt x="44" y="418"/>
                  </a:lnTo>
                  <a:lnTo>
                    <a:pt x="4" y="380"/>
                  </a:lnTo>
                  <a:lnTo>
                    <a:pt x="2" y="368"/>
                  </a:lnTo>
                  <a:lnTo>
                    <a:pt x="2" y="362"/>
                  </a:lnTo>
                  <a:lnTo>
                    <a:pt x="4" y="356"/>
                  </a:lnTo>
                  <a:lnTo>
                    <a:pt x="6" y="348"/>
                  </a:lnTo>
                  <a:lnTo>
                    <a:pt x="8" y="328"/>
                  </a:lnTo>
                  <a:lnTo>
                    <a:pt x="0" y="310"/>
                  </a:lnTo>
                  <a:lnTo>
                    <a:pt x="6" y="306"/>
                  </a:lnTo>
                  <a:lnTo>
                    <a:pt x="18" y="304"/>
                  </a:lnTo>
                  <a:lnTo>
                    <a:pt x="44" y="302"/>
                  </a:lnTo>
                  <a:lnTo>
                    <a:pt x="96" y="304"/>
                  </a:lnTo>
                  <a:lnTo>
                    <a:pt x="112" y="298"/>
                  </a:lnTo>
                  <a:lnTo>
                    <a:pt x="126" y="288"/>
                  </a:lnTo>
                  <a:lnTo>
                    <a:pt x="138" y="276"/>
                  </a:lnTo>
                  <a:lnTo>
                    <a:pt x="152" y="264"/>
                  </a:lnTo>
                  <a:lnTo>
                    <a:pt x="178" y="244"/>
                  </a:lnTo>
                  <a:lnTo>
                    <a:pt x="180" y="226"/>
                  </a:lnTo>
                  <a:lnTo>
                    <a:pt x="162" y="200"/>
                  </a:lnTo>
                  <a:lnTo>
                    <a:pt x="144" y="182"/>
                  </a:lnTo>
                  <a:lnTo>
                    <a:pt x="126" y="166"/>
                  </a:lnTo>
                  <a:lnTo>
                    <a:pt x="106" y="156"/>
                  </a:lnTo>
                  <a:lnTo>
                    <a:pt x="100" y="144"/>
                  </a:lnTo>
                  <a:lnTo>
                    <a:pt x="98" y="96"/>
                  </a:lnTo>
                  <a:lnTo>
                    <a:pt x="114" y="80"/>
                  </a:lnTo>
                  <a:lnTo>
                    <a:pt x="124" y="72"/>
                  </a:lnTo>
                  <a:lnTo>
                    <a:pt x="136" y="66"/>
                  </a:lnTo>
                  <a:lnTo>
                    <a:pt x="142" y="60"/>
                  </a:lnTo>
                  <a:lnTo>
                    <a:pt x="146" y="54"/>
                  </a:lnTo>
                  <a:lnTo>
                    <a:pt x="146" y="48"/>
                  </a:lnTo>
                  <a:lnTo>
                    <a:pt x="146" y="42"/>
                  </a:lnTo>
                  <a:lnTo>
                    <a:pt x="140" y="30"/>
                  </a:lnTo>
                  <a:lnTo>
                    <a:pt x="134" y="22"/>
                  </a:lnTo>
                  <a:lnTo>
                    <a:pt x="118" y="10"/>
                  </a:lnTo>
                  <a:lnTo>
                    <a:pt x="112" y="6"/>
                  </a:lnTo>
                  <a:lnTo>
                    <a:pt x="108" y="0"/>
                  </a:lnTo>
                  <a:lnTo>
                    <a:pt x="196" y="0"/>
                  </a:lnTo>
                  <a:lnTo>
                    <a:pt x="234" y="6"/>
                  </a:lnTo>
                  <a:lnTo>
                    <a:pt x="238" y="14"/>
                  </a:lnTo>
                  <a:lnTo>
                    <a:pt x="246" y="22"/>
                  </a:lnTo>
                  <a:lnTo>
                    <a:pt x="254" y="30"/>
                  </a:lnTo>
                  <a:lnTo>
                    <a:pt x="264" y="38"/>
                  </a:lnTo>
                  <a:lnTo>
                    <a:pt x="276" y="46"/>
                  </a:lnTo>
                  <a:lnTo>
                    <a:pt x="288" y="52"/>
                  </a:lnTo>
                  <a:lnTo>
                    <a:pt x="300" y="58"/>
                  </a:lnTo>
                  <a:lnTo>
                    <a:pt x="314" y="62"/>
                  </a:lnTo>
                  <a:lnTo>
                    <a:pt x="338" y="72"/>
                  </a:lnTo>
                  <a:lnTo>
                    <a:pt x="456" y="74"/>
                  </a:lnTo>
                  <a:lnTo>
                    <a:pt x="494" y="100"/>
                  </a:lnTo>
                  <a:lnTo>
                    <a:pt x="498" y="108"/>
                  </a:lnTo>
                  <a:lnTo>
                    <a:pt x="504" y="116"/>
                  </a:lnTo>
                  <a:lnTo>
                    <a:pt x="512" y="126"/>
                  </a:lnTo>
                  <a:lnTo>
                    <a:pt x="524" y="136"/>
                  </a:lnTo>
                  <a:lnTo>
                    <a:pt x="578" y="140"/>
                  </a:lnTo>
                  <a:lnTo>
                    <a:pt x="618" y="158"/>
                  </a:lnTo>
                  <a:lnTo>
                    <a:pt x="622" y="160"/>
                  </a:lnTo>
                  <a:lnTo>
                    <a:pt x="626" y="160"/>
                  </a:lnTo>
                  <a:lnTo>
                    <a:pt x="638" y="160"/>
                  </a:lnTo>
                  <a:lnTo>
                    <a:pt x="652" y="162"/>
                  </a:lnTo>
                  <a:lnTo>
                    <a:pt x="660" y="164"/>
                  </a:lnTo>
                  <a:lnTo>
                    <a:pt x="668" y="170"/>
                  </a:lnTo>
                  <a:lnTo>
                    <a:pt x="670" y="174"/>
                  </a:lnTo>
                  <a:lnTo>
                    <a:pt x="672" y="180"/>
                  </a:lnTo>
                  <a:lnTo>
                    <a:pt x="676" y="186"/>
                  </a:lnTo>
                  <a:lnTo>
                    <a:pt x="684" y="192"/>
                  </a:lnTo>
                  <a:lnTo>
                    <a:pt x="690" y="194"/>
                  </a:lnTo>
                  <a:lnTo>
                    <a:pt x="702" y="196"/>
                  </a:lnTo>
                  <a:lnTo>
                    <a:pt x="710" y="198"/>
                  </a:lnTo>
                  <a:lnTo>
                    <a:pt x="714" y="202"/>
                  </a:lnTo>
                  <a:lnTo>
                    <a:pt x="718" y="208"/>
                  </a:lnTo>
                  <a:lnTo>
                    <a:pt x="720" y="214"/>
                  </a:lnTo>
                  <a:lnTo>
                    <a:pt x="708" y="228"/>
                  </a:lnTo>
                  <a:lnTo>
                    <a:pt x="706" y="236"/>
                  </a:lnTo>
                  <a:lnTo>
                    <a:pt x="702" y="250"/>
                  </a:lnTo>
                  <a:lnTo>
                    <a:pt x="708" y="256"/>
                  </a:lnTo>
                  <a:lnTo>
                    <a:pt x="716" y="264"/>
                  </a:lnTo>
                  <a:lnTo>
                    <a:pt x="724" y="274"/>
                  </a:lnTo>
                  <a:lnTo>
                    <a:pt x="732" y="290"/>
                  </a:lnTo>
                  <a:lnTo>
                    <a:pt x="732" y="298"/>
                  </a:lnTo>
                  <a:lnTo>
                    <a:pt x="734" y="310"/>
                  </a:lnTo>
                  <a:lnTo>
                    <a:pt x="736" y="316"/>
                  </a:lnTo>
                  <a:lnTo>
                    <a:pt x="740" y="320"/>
                  </a:lnTo>
                  <a:lnTo>
                    <a:pt x="746" y="326"/>
                  </a:lnTo>
                  <a:lnTo>
                    <a:pt x="754" y="330"/>
                  </a:lnTo>
                  <a:lnTo>
                    <a:pt x="754" y="334"/>
                  </a:lnTo>
                  <a:lnTo>
                    <a:pt x="734" y="338"/>
                  </a:lnTo>
                  <a:lnTo>
                    <a:pt x="718" y="342"/>
                  </a:lnTo>
                  <a:lnTo>
                    <a:pt x="704" y="348"/>
                  </a:lnTo>
                  <a:lnTo>
                    <a:pt x="692" y="354"/>
                  </a:lnTo>
                  <a:lnTo>
                    <a:pt x="670" y="372"/>
                  </a:lnTo>
                  <a:lnTo>
                    <a:pt x="640" y="392"/>
                  </a:lnTo>
                  <a:lnTo>
                    <a:pt x="634" y="396"/>
                  </a:lnTo>
                  <a:lnTo>
                    <a:pt x="626" y="400"/>
                  </a:lnTo>
                  <a:lnTo>
                    <a:pt x="616" y="414"/>
                  </a:lnTo>
                  <a:lnTo>
                    <a:pt x="598" y="420"/>
                  </a:lnTo>
                  <a:lnTo>
                    <a:pt x="582" y="424"/>
                  </a:lnTo>
                  <a:lnTo>
                    <a:pt x="576" y="426"/>
                  </a:lnTo>
                  <a:lnTo>
                    <a:pt x="570" y="430"/>
                  </a:lnTo>
                  <a:lnTo>
                    <a:pt x="562" y="434"/>
                  </a:lnTo>
                  <a:lnTo>
                    <a:pt x="556" y="442"/>
                  </a:lnTo>
                  <a:lnTo>
                    <a:pt x="544" y="448"/>
                  </a:lnTo>
                  <a:lnTo>
                    <a:pt x="512" y="422"/>
                  </a:lnTo>
                  <a:lnTo>
                    <a:pt x="500" y="418"/>
                  </a:lnTo>
                  <a:lnTo>
                    <a:pt x="490" y="414"/>
                  </a:lnTo>
                  <a:lnTo>
                    <a:pt x="482" y="408"/>
                  </a:lnTo>
                  <a:lnTo>
                    <a:pt x="474" y="402"/>
                  </a:lnTo>
                  <a:lnTo>
                    <a:pt x="462" y="390"/>
                  </a:lnTo>
                  <a:lnTo>
                    <a:pt x="450" y="380"/>
                  </a:lnTo>
                  <a:lnTo>
                    <a:pt x="434" y="382"/>
                  </a:lnTo>
                  <a:lnTo>
                    <a:pt x="426" y="384"/>
                  </a:lnTo>
                  <a:lnTo>
                    <a:pt x="420" y="392"/>
                  </a:lnTo>
                  <a:lnTo>
                    <a:pt x="410" y="404"/>
                  </a:lnTo>
                  <a:lnTo>
                    <a:pt x="392" y="402"/>
                  </a:lnTo>
                  <a:lnTo>
                    <a:pt x="374" y="398"/>
                  </a:lnTo>
                  <a:lnTo>
                    <a:pt x="358" y="392"/>
                  </a:lnTo>
                  <a:lnTo>
                    <a:pt x="342" y="384"/>
                  </a:lnTo>
                  <a:lnTo>
                    <a:pt x="312" y="366"/>
                  </a:lnTo>
                  <a:lnTo>
                    <a:pt x="286" y="352"/>
                  </a:lnTo>
                  <a:lnTo>
                    <a:pt x="268" y="348"/>
                  </a:lnTo>
                  <a:lnTo>
                    <a:pt x="252" y="346"/>
                  </a:lnTo>
                  <a:lnTo>
                    <a:pt x="228" y="338"/>
                  </a:lnTo>
                  <a:lnTo>
                    <a:pt x="200" y="338"/>
                  </a:lnTo>
                  <a:lnTo>
                    <a:pt x="192" y="342"/>
                  </a:lnTo>
                  <a:lnTo>
                    <a:pt x="186" y="344"/>
                  </a:lnTo>
                  <a:lnTo>
                    <a:pt x="184" y="350"/>
                  </a:lnTo>
                  <a:lnTo>
                    <a:pt x="186" y="358"/>
                  </a:lnTo>
                  <a:lnTo>
                    <a:pt x="192" y="368"/>
                  </a:lnTo>
                  <a:lnTo>
                    <a:pt x="202" y="380"/>
                  </a:lnTo>
                  <a:lnTo>
                    <a:pt x="196" y="392"/>
                  </a:lnTo>
                  <a:lnTo>
                    <a:pt x="182" y="390"/>
                  </a:lnTo>
                  <a:lnTo>
                    <a:pt x="164" y="390"/>
                  </a:lnTo>
                  <a:lnTo>
                    <a:pt x="150" y="394"/>
                  </a:lnTo>
                  <a:lnTo>
                    <a:pt x="138" y="398"/>
                  </a:lnTo>
                  <a:lnTo>
                    <a:pt x="128" y="406"/>
                  </a:lnTo>
                  <a:lnTo>
                    <a:pt x="118" y="414"/>
                  </a:lnTo>
                  <a:lnTo>
                    <a:pt x="112" y="426"/>
                  </a:lnTo>
                  <a:lnTo>
                    <a:pt x="96" y="454"/>
                  </a:lnTo>
                  <a:lnTo>
                    <a:pt x="88" y="460"/>
                  </a:lnTo>
                  <a:lnTo>
                    <a:pt x="80" y="466"/>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5" name="Freeform 24"/>
            <p:cNvSpPr/>
            <p:nvPr/>
          </p:nvSpPr>
          <p:spPr bwMode="auto">
            <a:xfrm>
              <a:off x="4408464" y="3241474"/>
              <a:ext cx="456175" cy="561899"/>
            </a:xfrm>
            <a:custGeom>
              <a:gdLst>
                <a:gd name="T0" fmla="*/ 212 w 466"/>
                <a:gd name="T1" fmla="*/ 570 h 574"/>
                <a:gd name="T2" fmla="*/ 202 w 466"/>
                <a:gd name="T3" fmla="*/ 516 h 574"/>
                <a:gd name="T4" fmla="*/ 166 w 466"/>
                <a:gd name="T5" fmla="*/ 522 h 574"/>
                <a:gd name="T6" fmla="*/ 148 w 466"/>
                <a:gd name="T7" fmla="*/ 546 h 574"/>
                <a:gd name="T8" fmla="*/ 140 w 466"/>
                <a:gd name="T9" fmla="*/ 538 h 574"/>
                <a:gd name="T10" fmla="*/ 122 w 466"/>
                <a:gd name="T11" fmla="*/ 520 h 574"/>
                <a:gd name="T12" fmla="*/ 114 w 466"/>
                <a:gd name="T13" fmla="*/ 490 h 574"/>
                <a:gd name="T14" fmla="*/ 102 w 466"/>
                <a:gd name="T15" fmla="*/ 470 h 574"/>
                <a:gd name="T16" fmla="*/ 100 w 466"/>
                <a:gd name="T17" fmla="*/ 446 h 574"/>
                <a:gd name="T18" fmla="*/ 106 w 466"/>
                <a:gd name="T19" fmla="*/ 416 h 574"/>
                <a:gd name="T20" fmla="*/ 68 w 466"/>
                <a:gd name="T21" fmla="*/ 398 h 574"/>
                <a:gd name="T22" fmla="*/ 58 w 466"/>
                <a:gd name="T23" fmla="*/ 380 h 574"/>
                <a:gd name="T24" fmla="*/ 56 w 466"/>
                <a:gd name="T25" fmla="*/ 366 h 574"/>
                <a:gd name="T26" fmla="*/ 86 w 466"/>
                <a:gd name="T27" fmla="*/ 346 h 574"/>
                <a:gd name="T28" fmla="*/ 96 w 466"/>
                <a:gd name="T29" fmla="*/ 284 h 574"/>
                <a:gd name="T30" fmla="*/ 78 w 466"/>
                <a:gd name="T31" fmla="*/ 252 h 574"/>
                <a:gd name="T32" fmla="*/ 48 w 466"/>
                <a:gd name="T33" fmla="*/ 262 h 574"/>
                <a:gd name="T34" fmla="*/ 30 w 466"/>
                <a:gd name="T35" fmla="*/ 252 h 574"/>
                <a:gd name="T36" fmla="*/ 0 w 466"/>
                <a:gd name="T37" fmla="*/ 202 h 574"/>
                <a:gd name="T38" fmla="*/ 10 w 466"/>
                <a:gd name="T39" fmla="*/ 180 h 574"/>
                <a:gd name="T40" fmla="*/ 42 w 466"/>
                <a:gd name="T41" fmla="*/ 148 h 574"/>
                <a:gd name="T42" fmla="*/ 44 w 466"/>
                <a:gd name="T43" fmla="*/ 72 h 574"/>
                <a:gd name="T44" fmla="*/ 58 w 466"/>
                <a:gd name="T45" fmla="*/ 74 h 574"/>
                <a:gd name="T46" fmla="*/ 76 w 466"/>
                <a:gd name="T47" fmla="*/ 110 h 574"/>
                <a:gd name="T48" fmla="*/ 110 w 466"/>
                <a:gd name="T49" fmla="*/ 120 h 574"/>
                <a:gd name="T50" fmla="*/ 126 w 466"/>
                <a:gd name="T51" fmla="*/ 80 h 574"/>
                <a:gd name="T52" fmla="*/ 134 w 466"/>
                <a:gd name="T53" fmla="*/ 54 h 574"/>
                <a:gd name="T54" fmla="*/ 102 w 466"/>
                <a:gd name="T55" fmla="*/ 6 h 574"/>
                <a:gd name="T56" fmla="*/ 118 w 466"/>
                <a:gd name="T57" fmla="*/ 0 h 574"/>
                <a:gd name="T58" fmla="*/ 150 w 466"/>
                <a:gd name="T59" fmla="*/ 40 h 574"/>
                <a:gd name="T60" fmla="*/ 176 w 466"/>
                <a:gd name="T61" fmla="*/ 80 h 574"/>
                <a:gd name="T62" fmla="*/ 264 w 466"/>
                <a:gd name="T63" fmla="*/ 106 h 574"/>
                <a:gd name="T64" fmla="*/ 294 w 466"/>
                <a:gd name="T65" fmla="*/ 174 h 574"/>
                <a:gd name="T66" fmla="*/ 318 w 466"/>
                <a:gd name="T67" fmla="*/ 202 h 574"/>
                <a:gd name="T68" fmla="*/ 358 w 466"/>
                <a:gd name="T69" fmla="*/ 194 h 574"/>
                <a:gd name="T70" fmla="*/ 362 w 466"/>
                <a:gd name="T71" fmla="*/ 180 h 574"/>
                <a:gd name="T72" fmla="*/ 388 w 466"/>
                <a:gd name="T73" fmla="*/ 194 h 574"/>
                <a:gd name="T74" fmla="*/ 382 w 466"/>
                <a:gd name="T75" fmla="*/ 224 h 574"/>
                <a:gd name="T76" fmla="*/ 338 w 466"/>
                <a:gd name="T77" fmla="*/ 250 h 574"/>
                <a:gd name="T78" fmla="*/ 330 w 466"/>
                <a:gd name="T79" fmla="*/ 280 h 574"/>
                <a:gd name="T80" fmla="*/ 326 w 466"/>
                <a:gd name="T81" fmla="*/ 302 h 574"/>
                <a:gd name="T82" fmla="*/ 380 w 466"/>
                <a:gd name="T83" fmla="*/ 346 h 574"/>
                <a:gd name="T84" fmla="*/ 392 w 466"/>
                <a:gd name="T85" fmla="*/ 360 h 574"/>
                <a:gd name="T86" fmla="*/ 456 w 466"/>
                <a:gd name="T87" fmla="*/ 378 h 574"/>
                <a:gd name="T88" fmla="*/ 466 w 466"/>
                <a:gd name="T89" fmla="*/ 402 h 574"/>
                <a:gd name="T90" fmla="*/ 426 w 466"/>
                <a:gd name="T91" fmla="*/ 420 h 574"/>
                <a:gd name="T92" fmla="*/ 416 w 466"/>
                <a:gd name="T93" fmla="*/ 440 h 574"/>
                <a:gd name="T94" fmla="*/ 420 w 466"/>
                <a:gd name="T95" fmla="*/ 460 h 574"/>
                <a:gd name="T96" fmla="*/ 400 w 466"/>
                <a:gd name="T97" fmla="*/ 522 h 574"/>
                <a:gd name="T98" fmla="*/ 378 w 466"/>
                <a:gd name="T99" fmla="*/ 546 h 574"/>
                <a:gd name="T100" fmla="*/ 330 w 466"/>
                <a:gd name="T101" fmla="*/ 560 h 574"/>
                <a:gd name="T102" fmla="*/ 278 w 466"/>
                <a:gd name="T103" fmla="*/ 566 h 574"/>
                <a:gd name="T104" fmla="*/ 256 w 466"/>
                <a:gd name="T105" fmla="*/ 536 h 574"/>
                <a:gd name="T106" fmla="*/ 238 w 466"/>
                <a:gd name="T107" fmla="*/ 532 h 574"/>
                <a:gd name="T108" fmla="*/ 226 w 466"/>
                <a:gd name="T109" fmla="*/ 574 h 5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66" h="574">
                  <a:moveTo>
                    <a:pt x="216" y="574"/>
                  </a:moveTo>
                  <a:lnTo>
                    <a:pt x="216" y="574"/>
                  </a:lnTo>
                  <a:lnTo>
                    <a:pt x="212" y="570"/>
                  </a:lnTo>
                  <a:lnTo>
                    <a:pt x="212" y="524"/>
                  </a:lnTo>
                  <a:lnTo>
                    <a:pt x="202" y="516"/>
                  </a:lnTo>
                  <a:lnTo>
                    <a:pt x="182" y="516"/>
                  </a:lnTo>
                  <a:lnTo>
                    <a:pt x="176" y="518"/>
                  </a:lnTo>
                  <a:lnTo>
                    <a:pt x="170" y="520"/>
                  </a:lnTo>
                  <a:lnTo>
                    <a:pt x="166" y="522"/>
                  </a:lnTo>
                  <a:lnTo>
                    <a:pt x="162" y="528"/>
                  </a:lnTo>
                  <a:lnTo>
                    <a:pt x="154" y="542"/>
                  </a:lnTo>
                  <a:lnTo>
                    <a:pt x="148" y="546"/>
                  </a:lnTo>
                  <a:lnTo>
                    <a:pt x="144" y="548"/>
                  </a:lnTo>
                  <a:lnTo>
                    <a:pt x="142" y="542"/>
                  </a:lnTo>
                  <a:lnTo>
                    <a:pt x="140" y="538"/>
                  </a:lnTo>
                  <a:lnTo>
                    <a:pt x="130" y="532"/>
                  </a:lnTo>
                  <a:lnTo>
                    <a:pt x="122" y="520"/>
                  </a:lnTo>
                  <a:lnTo>
                    <a:pt x="122" y="510"/>
                  </a:lnTo>
                  <a:lnTo>
                    <a:pt x="120" y="502"/>
                  </a:lnTo>
                  <a:lnTo>
                    <a:pt x="118" y="494"/>
                  </a:lnTo>
                  <a:lnTo>
                    <a:pt x="114" y="490"/>
                  </a:lnTo>
                  <a:lnTo>
                    <a:pt x="108" y="480"/>
                  </a:lnTo>
                  <a:lnTo>
                    <a:pt x="104" y="476"/>
                  </a:lnTo>
                  <a:lnTo>
                    <a:pt x="102" y="470"/>
                  </a:lnTo>
                  <a:lnTo>
                    <a:pt x="94" y="462"/>
                  </a:lnTo>
                  <a:lnTo>
                    <a:pt x="94" y="452"/>
                  </a:lnTo>
                  <a:lnTo>
                    <a:pt x="100" y="446"/>
                  </a:lnTo>
                  <a:lnTo>
                    <a:pt x="112" y="436"/>
                  </a:lnTo>
                  <a:lnTo>
                    <a:pt x="110" y="424"/>
                  </a:lnTo>
                  <a:lnTo>
                    <a:pt x="106" y="416"/>
                  </a:lnTo>
                  <a:lnTo>
                    <a:pt x="100" y="410"/>
                  </a:lnTo>
                  <a:lnTo>
                    <a:pt x="92" y="406"/>
                  </a:lnTo>
                  <a:lnTo>
                    <a:pt x="74" y="400"/>
                  </a:lnTo>
                  <a:lnTo>
                    <a:pt x="68" y="398"/>
                  </a:lnTo>
                  <a:lnTo>
                    <a:pt x="60" y="394"/>
                  </a:lnTo>
                  <a:lnTo>
                    <a:pt x="58" y="380"/>
                  </a:lnTo>
                  <a:lnTo>
                    <a:pt x="54" y="376"/>
                  </a:lnTo>
                  <a:lnTo>
                    <a:pt x="54" y="370"/>
                  </a:lnTo>
                  <a:lnTo>
                    <a:pt x="56" y="366"/>
                  </a:lnTo>
                  <a:lnTo>
                    <a:pt x="64" y="356"/>
                  </a:lnTo>
                  <a:lnTo>
                    <a:pt x="74" y="350"/>
                  </a:lnTo>
                  <a:lnTo>
                    <a:pt x="86" y="346"/>
                  </a:lnTo>
                  <a:lnTo>
                    <a:pt x="102" y="326"/>
                  </a:lnTo>
                  <a:lnTo>
                    <a:pt x="100" y="304"/>
                  </a:lnTo>
                  <a:lnTo>
                    <a:pt x="96" y="284"/>
                  </a:lnTo>
                  <a:lnTo>
                    <a:pt x="88" y="266"/>
                  </a:lnTo>
                  <a:lnTo>
                    <a:pt x="84" y="260"/>
                  </a:lnTo>
                  <a:lnTo>
                    <a:pt x="78" y="252"/>
                  </a:lnTo>
                  <a:lnTo>
                    <a:pt x="56" y="252"/>
                  </a:lnTo>
                  <a:lnTo>
                    <a:pt x="48" y="262"/>
                  </a:lnTo>
                  <a:lnTo>
                    <a:pt x="40" y="264"/>
                  </a:lnTo>
                  <a:lnTo>
                    <a:pt x="34" y="258"/>
                  </a:lnTo>
                  <a:lnTo>
                    <a:pt x="30" y="252"/>
                  </a:lnTo>
                  <a:lnTo>
                    <a:pt x="24" y="238"/>
                  </a:lnTo>
                  <a:lnTo>
                    <a:pt x="20" y="216"/>
                  </a:lnTo>
                  <a:lnTo>
                    <a:pt x="0" y="202"/>
                  </a:lnTo>
                  <a:lnTo>
                    <a:pt x="2" y="194"/>
                  </a:lnTo>
                  <a:lnTo>
                    <a:pt x="6" y="186"/>
                  </a:lnTo>
                  <a:lnTo>
                    <a:pt x="10" y="180"/>
                  </a:lnTo>
                  <a:lnTo>
                    <a:pt x="16" y="172"/>
                  </a:lnTo>
                  <a:lnTo>
                    <a:pt x="30" y="160"/>
                  </a:lnTo>
                  <a:lnTo>
                    <a:pt x="42" y="148"/>
                  </a:lnTo>
                  <a:lnTo>
                    <a:pt x="46" y="128"/>
                  </a:lnTo>
                  <a:lnTo>
                    <a:pt x="46" y="108"/>
                  </a:lnTo>
                  <a:lnTo>
                    <a:pt x="44" y="72"/>
                  </a:lnTo>
                  <a:lnTo>
                    <a:pt x="48" y="70"/>
                  </a:lnTo>
                  <a:lnTo>
                    <a:pt x="58" y="74"/>
                  </a:lnTo>
                  <a:lnTo>
                    <a:pt x="60" y="82"/>
                  </a:lnTo>
                  <a:lnTo>
                    <a:pt x="66" y="96"/>
                  </a:lnTo>
                  <a:lnTo>
                    <a:pt x="72" y="104"/>
                  </a:lnTo>
                  <a:lnTo>
                    <a:pt x="76" y="110"/>
                  </a:lnTo>
                  <a:lnTo>
                    <a:pt x="82" y="116"/>
                  </a:lnTo>
                  <a:lnTo>
                    <a:pt x="90" y="120"/>
                  </a:lnTo>
                  <a:lnTo>
                    <a:pt x="110" y="120"/>
                  </a:lnTo>
                  <a:lnTo>
                    <a:pt x="118" y="104"/>
                  </a:lnTo>
                  <a:lnTo>
                    <a:pt x="122" y="92"/>
                  </a:lnTo>
                  <a:lnTo>
                    <a:pt x="126" y="80"/>
                  </a:lnTo>
                  <a:lnTo>
                    <a:pt x="132" y="66"/>
                  </a:lnTo>
                  <a:lnTo>
                    <a:pt x="134" y="54"/>
                  </a:lnTo>
                  <a:lnTo>
                    <a:pt x="96" y="18"/>
                  </a:lnTo>
                  <a:lnTo>
                    <a:pt x="98" y="10"/>
                  </a:lnTo>
                  <a:lnTo>
                    <a:pt x="102" y="6"/>
                  </a:lnTo>
                  <a:lnTo>
                    <a:pt x="106" y="4"/>
                  </a:lnTo>
                  <a:lnTo>
                    <a:pt x="112" y="0"/>
                  </a:lnTo>
                  <a:lnTo>
                    <a:pt x="118" y="0"/>
                  </a:lnTo>
                  <a:lnTo>
                    <a:pt x="128" y="12"/>
                  </a:lnTo>
                  <a:lnTo>
                    <a:pt x="140" y="24"/>
                  </a:lnTo>
                  <a:lnTo>
                    <a:pt x="150" y="40"/>
                  </a:lnTo>
                  <a:lnTo>
                    <a:pt x="160" y="60"/>
                  </a:lnTo>
                  <a:lnTo>
                    <a:pt x="176" y="80"/>
                  </a:lnTo>
                  <a:lnTo>
                    <a:pt x="248" y="94"/>
                  </a:lnTo>
                  <a:lnTo>
                    <a:pt x="264" y="106"/>
                  </a:lnTo>
                  <a:lnTo>
                    <a:pt x="272" y="126"/>
                  </a:lnTo>
                  <a:lnTo>
                    <a:pt x="280" y="150"/>
                  </a:lnTo>
                  <a:lnTo>
                    <a:pt x="286" y="162"/>
                  </a:lnTo>
                  <a:lnTo>
                    <a:pt x="294" y="174"/>
                  </a:lnTo>
                  <a:lnTo>
                    <a:pt x="302" y="184"/>
                  </a:lnTo>
                  <a:lnTo>
                    <a:pt x="314" y="194"/>
                  </a:lnTo>
                  <a:lnTo>
                    <a:pt x="318" y="202"/>
                  </a:lnTo>
                  <a:lnTo>
                    <a:pt x="336" y="200"/>
                  </a:lnTo>
                  <a:lnTo>
                    <a:pt x="348" y="198"/>
                  </a:lnTo>
                  <a:lnTo>
                    <a:pt x="358" y="194"/>
                  </a:lnTo>
                  <a:lnTo>
                    <a:pt x="360" y="182"/>
                  </a:lnTo>
                  <a:lnTo>
                    <a:pt x="360" y="180"/>
                  </a:lnTo>
                  <a:lnTo>
                    <a:pt x="362" y="180"/>
                  </a:lnTo>
                  <a:lnTo>
                    <a:pt x="366" y="180"/>
                  </a:lnTo>
                  <a:lnTo>
                    <a:pt x="380" y="180"/>
                  </a:lnTo>
                  <a:lnTo>
                    <a:pt x="388" y="194"/>
                  </a:lnTo>
                  <a:lnTo>
                    <a:pt x="392" y="206"/>
                  </a:lnTo>
                  <a:lnTo>
                    <a:pt x="394" y="220"/>
                  </a:lnTo>
                  <a:lnTo>
                    <a:pt x="382" y="224"/>
                  </a:lnTo>
                  <a:lnTo>
                    <a:pt x="370" y="226"/>
                  </a:lnTo>
                  <a:lnTo>
                    <a:pt x="348" y="226"/>
                  </a:lnTo>
                  <a:lnTo>
                    <a:pt x="338" y="250"/>
                  </a:lnTo>
                  <a:lnTo>
                    <a:pt x="334" y="274"/>
                  </a:lnTo>
                  <a:lnTo>
                    <a:pt x="330" y="280"/>
                  </a:lnTo>
                  <a:lnTo>
                    <a:pt x="326" y="284"/>
                  </a:lnTo>
                  <a:lnTo>
                    <a:pt x="326" y="292"/>
                  </a:lnTo>
                  <a:lnTo>
                    <a:pt x="326" y="302"/>
                  </a:lnTo>
                  <a:lnTo>
                    <a:pt x="368" y="342"/>
                  </a:lnTo>
                  <a:lnTo>
                    <a:pt x="372" y="344"/>
                  </a:lnTo>
                  <a:lnTo>
                    <a:pt x="380" y="346"/>
                  </a:lnTo>
                  <a:lnTo>
                    <a:pt x="388" y="350"/>
                  </a:lnTo>
                  <a:lnTo>
                    <a:pt x="390" y="354"/>
                  </a:lnTo>
                  <a:lnTo>
                    <a:pt x="392" y="360"/>
                  </a:lnTo>
                  <a:lnTo>
                    <a:pt x="408" y="374"/>
                  </a:lnTo>
                  <a:lnTo>
                    <a:pt x="456" y="378"/>
                  </a:lnTo>
                  <a:lnTo>
                    <a:pt x="466" y="386"/>
                  </a:lnTo>
                  <a:lnTo>
                    <a:pt x="466" y="402"/>
                  </a:lnTo>
                  <a:lnTo>
                    <a:pt x="458" y="408"/>
                  </a:lnTo>
                  <a:lnTo>
                    <a:pt x="450" y="412"/>
                  </a:lnTo>
                  <a:lnTo>
                    <a:pt x="434" y="416"/>
                  </a:lnTo>
                  <a:lnTo>
                    <a:pt x="426" y="420"/>
                  </a:lnTo>
                  <a:lnTo>
                    <a:pt x="422" y="424"/>
                  </a:lnTo>
                  <a:lnTo>
                    <a:pt x="418" y="430"/>
                  </a:lnTo>
                  <a:lnTo>
                    <a:pt x="416" y="440"/>
                  </a:lnTo>
                  <a:lnTo>
                    <a:pt x="420" y="450"/>
                  </a:lnTo>
                  <a:lnTo>
                    <a:pt x="420" y="456"/>
                  </a:lnTo>
                  <a:lnTo>
                    <a:pt x="420" y="460"/>
                  </a:lnTo>
                  <a:lnTo>
                    <a:pt x="408" y="466"/>
                  </a:lnTo>
                  <a:lnTo>
                    <a:pt x="400" y="472"/>
                  </a:lnTo>
                  <a:lnTo>
                    <a:pt x="400" y="522"/>
                  </a:lnTo>
                  <a:lnTo>
                    <a:pt x="392" y="532"/>
                  </a:lnTo>
                  <a:lnTo>
                    <a:pt x="384" y="540"/>
                  </a:lnTo>
                  <a:lnTo>
                    <a:pt x="378" y="546"/>
                  </a:lnTo>
                  <a:lnTo>
                    <a:pt x="368" y="550"/>
                  </a:lnTo>
                  <a:lnTo>
                    <a:pt x="352" y="556"/>
                  </a:lnTo>
                  <a:lnTo>
                    <a:pt x="330" y="560"/>
                  </a:lnTo>
                  <a:lnTo>
                    <a:pt x="316" y="566"/>
                  </a:lnTo>
                  <a:lnTo>
                    <a:pt x="302" y="570"/>
                  </a:lnTo>
                  <a:lnTo>
                    <a:pt x="290" y="570"/>
                  </a:lnTo>
                  <a:lnTo>
                    <a:pt x="278" y="566"/>
                  </a:lnTo>
                  <a:lnTo>
                    <a:pt x="268" y="556"/>
                  </a:lnTo>
                  <a:lnTo>
                    <a:pt x="260" y="546"/>
                  </a:lnTo>
                  <a:lnTo>
                    <a:pt x="256" y="536"/>
                  </a:lnTo>
                  <a:lnTo>
                    <a:pt x="250" y="530"/>
                  </a:lnTo>
                  <a:lnTo>
                    <a:pt x="242" y="530"/>
                  </a:lnTo>
                  <a:lnTo>
                    <a:pt x="238" y="532"/>
                  </a:lnTo>
                  <a:lnTo>
                    <a:pt x="234" y="542"/>
                  </a:lnTo>
                  <a:lnTo>
                    <a:pt x="226" y="574"/>
                  </a:lnTo>
                  <a:lnTo>
                    <a:pt x="216" y="574"/>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6" name="Freeform 25"/>
            <p:cNvSpPr/>
            <p:nvPr/>
          </p:nvSpPr>
          <p:spPr bwMode="auto">
            <a:xfrm>
              <a:off x="4529850" y="3165119"/>
              <a:ext cx="532531" cy="526658"/>
            </a:xfrm>
            <a:custGeom>
              <a:gdLst>
                <a:gd name="T0" fmla="*/ 322 w 544"/>
                <a:gd name="T1" fmla="*/ 532 h 538"/>
                <a:gd name="T2" fmla="*/ 308 w 544"/>
                <a:gd name="T3" fmla="*/ 518 h 538"/>
                <a:gd name="T4" fmla="*/ 308 w 544"/>
                <a:gd name="T5" fmla="*/ 508 h 538"/>
                <a:gd name="T6" fmla="*/ 354 w 544"/>
                <a:gd name="T7" fmla="*/ 484 h 538"/>
                <a:gd name="T8" fmla="*/ 342 w 544"/>
                <a:gd name="T9" fmla="*/ 450 h 538"/>
                <a:gd name="T10" fmla="*/ 298 w 544"/>
                <a:gd name="T11" fmla="*/ 444 h 538"/>
                <a:gd name="T12" fmla="*/ 272 w 544"/>
                <a:gd name="T13" fmla="*/ 420 h 538"/>
                <a:gd name="T14" fmla="*/ 240 w 544"/>
                <a:gd name="T15" fmla="*/ 400 h 538"/>
                <a:gd name="T16" fmla="*/ 216 w 544"/>
                <a:gd name="T17" fmla="*/ 380 h 538"/>
                <a:gd name="T18" fmla="*/ 216 w 544"/>
                <a:gd name="T19" fmla="*/ 364 h 538"/>
                <a:gd name="T20" fmla="*/ 224 w 544"/>
                <a:gd name="T21" fmla="*/ 334 h 538"/>
                <a:gd name="T22" fmla="*/ 254 w 544"/>
                <a:gd name="T23" fmla="*/ 314 h 538"/>
                <a:gd name="T24" fmla="*/ 280 w 544"/>
                <a:gd name="T25" fmla="*/ 304 h 538"/>
                <a:gd name="T26" fmla="*/ 264 w 544"/>
                <a:gd name="T27" fmla="*/ 250 h 538"/>
                <a:gd name="T28" fmla="*/ 228 w 544"/>
                <a:gd name="T29" fmla="*/ 252 h 538"/>
                <a:gd name="T30" fmla="*/ 202 w 544"/>
                <a:gd name="T31" fmla="*/ 272 h 538"/>
                <a:gd name="T32" fmla="*/ 186 w 544"/>
                <a:gd name="T33" fmla="*/ 256 h 538"/>
                <a:gd name="T34" fmla="*/ 152 w 544"/>
                <a:gd name="T35" fmla="*/ 186 h 538"/>
                <a:gd name="T36" fmla="*/ 116 w 544"/>
                <a:gd name="T37" fmla="*/ 158 h 538"/>
                <a:gd name="T38" fmla="*/ 58 w 544"/>
                <a:gd name="T39" fmla="*/ 146 h 538"/>
                <a:gd name="T40" fmla="*/ 26 w 544"/>
                <a:gd name="T41" fmla="*/ 98 h 538"/>
                <a:gd name="T42" fmla="*/ 0 w 544"/>
                <a:gd name="T43" fmla="*/ 56 h 538"/>
                <a:gd name="T44" fmla="*/ 10 w 544"/>
                <a:gd name="T45" fmla="*/ 36 h 538"/>
                <a:gd name="T46" fmla="*/ 30 w 544"/>
                <a:gd name="T47" fmla="*/ 52 h 538"/>
                <a:gd name="T48" fmla="*/ 36 w 544"/>
                <a:gd name="T49" fmla="*/ 60 h 538"/>
                <a:gd name="T50" fmla="*/ 60 w 544"/>
                <a:gd name="T51" fmla="*/ 90 h 538"/>
                <a:gd name="T52" fmla="*/ 112 w 544"/>
                <a:gd name="T53" fmla="*/ 98 h 538"/>
                <a:gd name="T54" fmla="*/ 140 w 544"/>
                <a:gd name="T55" fmla="*/ 68 h 538"/>
                <a:gd name="T56" fmla="*/ 160 w 544"/>
                <a:gd name="T57" fmla="*/ 76 h 538"/>
                <a:gd name="T58" fmla="*/ 200 w 544"/>
                <a:gd name="T59" fmla="*/ 50 h 538"/>
                <a:gd name="T60" fmla="*/ 212 w 544"/>
                <a:gd name="T61" fmla="*/ 10 h 538"/>
                <a:gd name="T62" fmla="*/ 236 w 544"/>
                <a:gd name="T63" fmla="*/ 0 h 538"/>
                <a:gd name="T64" fmla="*/ 268 w 544"/>
                <a:gd name="T65" fmla="*/ 52 h 538"/>
                <a:gd name="T66" fmla="*/ 338 w 544"/>
                <a:gd name="T67" fmla="*/ 88 h 538"/>
                <a:gd name="T68" fmla="*/ 412 w 544"/>
                <a:gd name="T69" fmla="*/ 218 h 538"/>
                <a:gd name="T70" fmla="*/ 424 w 544"/>
                <a:gd name="T71" fmla="*/ 258 h 538"/>
                <a:gd name="T72" fmla="*/ 500 w 544"/>
                <a:gd name="T73" fmla="*/ 312 h 538"/>
                <a:gd name="T74" fmla="*/ 526 w 544"/>
                <a:gd name="T75" fmla="*/ 336 h 538"/>
                <a:gd name="T76" fmla="*/ 470 w 544"/>
                <a:gd name="T77" fmla="*/ 340 h 538"/>
                <a:gd name="T78" fmla="*/ 504 w 544"/>
                <a:gd name="T79" fmla="*/ 374 h 538"/>
                <a:gd name="T80" fmla="*/ 498 w 544"/>
                <a:gd name="T81" fmla="*/ 392 h 538"/>
                <a:gd name="T82" fmla="*/ 540 w 544"/>
                <a:gd name="T83" fmla="*/ 420 h 538"/>
                <a:gd name="T84" fmla="*/ 540 w 544"/>
                <a:gd name="T85" fmla="*/ 440 h 538"/>
                <a:gd name="T86" fmla="*/ 502 w 544"/>
                <a:gd name="T87" fmla="*/ 468 h 538"/>
                <a:gd name="T88" fmla="*/ 498 w 544"/>
                <a:gd name="T89" fmla="*/ 474 h 538"/>
                <a:gd name="T90" fmla="*/ 452 w 544"/>
                <a:gd name="T91" fmla="*/ 514 h 538"/>
                <a:gd name="T92" fmla="*/ 416 w 544"/>
                <a:gd name="T93" fmla="*/ 530 h 538"/>
                <a:gd name="T94" fmla="*/ 342 w 544"/>
                <a:gd name="T95" fmla="*/ 538 h 5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44" h="538">
                  <a:moveTo>
                    <a:pt x="342" y="538"/>
                  </a:moveTo>
                  <a:lnTo>
                    <a:pt x="342" y="538"/>
                  </a:lnTo>
                  <a:lnTo>
                    <a:pt x="330" y="534"/>
                  </a:lnTo>
                  <a:lnTo>
                    <a:pt x="322" y="532"/>
                  </a:lnTo>
                  <a:lnTo>
                    <a:pt x="308" y="532"/>
                  </a:lnTo>
                  <a:lnTo>
                    <a:pt x="308" y="518"/>
                  </a:lnTo>
                  <a:lnTo>
                    <a:pt x="304" y="516"/>
                  </a:lnTo>
                  <a:lnTo>
                    <a:pt x="304" y="514"/>
                  </a:lnTo>
                  <a:lnTo>
                    <a:pt x="304" y="512"/>
                  </a:lnTo>
                  <a:lnTo>
                    <a:pt x="308" y="508"/>
                  </a:lnTo>
                  <a:lnTo>
                    <a:pt x="316" y="506"/>
                  </a:lnTo>
                  <a:lnTo>
                    <a:pt x="344" y="496"/>
                  </a:lnTo>
                  <a:lnTo>
                    <a:pt x="354" y="484"/>
                  </a:lnTo>
                  <a:lnTo>
                    <a:pt x="352" y="468"/>
                  </a:lnTo>
                  <a:lnTo>
                    <a:pt x="348" y="458"/>
                  </a:lnTo>
                  <a:lnTo>
                    <a:pt x="342" y="450"/>
                  </a:lnTo>
                  <a:lnTo>
                    <a:pt x="336" y="446"/>
                  </a:lnTo>
                  <a:lnTo>
                    <a:pt x="326" y="444"/>
                  </a:lnTo>
                  <a:lnTo>
                    <a:pt x="318" y="444"/>
                  </a:lnTo>
                  <a:lnTo>
                    <a:pt x="298" y="444"/>
                  </a:lnTo>
                  <a:lnTo>
                    <a:pt x="286" y="438"/>
                  </a:lnTo>
                  <a:lnTo>
                    <a:pt x="280" y="432"/>
                  </a:lnTo>
                  <a:lnTo>
                    <a:pt x="272" y="420"/>
                  </a:lnTo>
                  <a:lnTo>
                    <a:pt x="258" y="414"/>
                  </a:lnTo>
                  <a:lnTo>
                    <a:pt x="248" y="408"/>
                  </a:lnTo>
                  <a:lnTo>
                    <a:pt x="240" y="400"/>
                  </a:lnTo>
                  <a:lnTo>
                    <a:pt x="234" y="394"/>
                  </a:lnTo>
                  <a:lnTo>
                    <a:pt x="222" y="386"/>
                  </a:lnTo>
                  <a:lnTo>
                    <a:pt x="216" y="380"/>
                  </a:lnTo>
                  <a:lnTo>
                    <a:pt x="214" y="374"/>
                  </a:lnTo>
                  <a:lnTo>
                    <a:pt x="210" y="368"/>
                  </a:lnTo>
                  <a:lnTo>
                    <a:pt x="216" y="364"/>
                  </a:lnTo>
                  <a:lnTo>
                    <a:pt x="220" y="360"/>
                  </a:lnTo>
                  <a:lnTo>
                    <a:pt x="222" y="350"/>
                  </a:lnTo>
                  <a:lnTo>
                    <a:pt x="224" y="334"/>
                  </a:lnTo>
                  <a:lnTo>
                    <a:pt x="230" y="314"/>
                  </a:lnTo>
                  <a:lnTo>
                    <a:pt x="242" y="314"/>
                  </a:lnTo>
                  <a:lnTo>
                    <a:pt x="254" y="314"/>
                  </a:lnTo>
                  <a:lnTo>
                    <a:pt x="266" y="312"/>
                  </a:lnTo>
                  <a:lnTo>
                    <a:pt x="274" y="308"/>
                  </a:lnTo>
                  <a:lnTo>
                    <a:pt x="280" y="304"/>
                  </a:lnTo>
                  <a:lnTo>
                    <a:pt x="278" y="286"/>
                  </a:lnTo>
                  <a:lnTo>
                    <a:pt x="276" y="268"/>
                  </a:lnTo>
                  <a:lnTo>
                    <a:pt x="268" y="256"/>
                  </a:lnTo>
                  <a:lnTo>
                    <a:pt x="264" y="250"/>
                  </a:lnTo>
                  <a:lnTo>
                    <a:pt x="260" y="246"/>
                  </a:lnTo>
                  <a:lnTo>
                    <a:pt x="240" y="248"/>
                  </a:lnTo>
                  <a:lnTo>
                    <a:pt x="228" y="252"/>
                  </a:lnTo>
                  <a:lnTo>
                    <a:pt x="224" y="268"/>
                  </a:lnTo>
                  <a:lnTo>
                    <a:pt x="202" y="272"/>
                  </a:lnTo>
                  <a:lnTo>
                    <a:pt x="198" y="264"/>
                  </a:lnTo>
                  <a:lnTo>
                    <a:pt x="194" y="260"/>
                  </a:lnTo>
                  <a:lnTo>
                    <a:pt x="186" y="256"/>
                  </a:lnTo>
                  <a:lnTo>
                    <a:pt x="172" y="230"/>
                  </a:lnTo>
                  <a:lnTo>
                    <a:pt x="162" y="206"/>
                  </a:lnTo>
                  <a:lnTo>
                    <a:pt x="152" y="186"/>
                  </a:lnTo>
                  <a:lnTo>
                    <a:pt x="140" y="168"/>
                  </a:lnTo>
                  <a:lnTo>
                    <a:pt x="128" y="162"/>
                  </a:lnTo>
                  <a:lnTo>
                    <a:pt x="116" y="158"/>
                  </a:lnTo>
                  <a:lnTo>
                    <a:pt x="96" y="158"/>
                  </a:lnTo>
                  <a:lnTo>
                    <a:pt x="58" y="146"/>
                  </a:lnTo>
                  <a:lnTo>
                    <a:pt x="50" y="136"/>
                  </a:lnTo>
                  <a:lnTo>
                    <a:pt x="40" y="116"/>
                  </a:lnTo>
                  <a:lnTo>
                    <a:pt x="26" y="98"/>
                  </a:lnTo>
                  <a:lnTo>
                    <a:pt x="12" y="80"/>
                  </a:lnTo>
                  <a:lnTo>
                    <a:pt x="0" y="70"/>
                  </a:lnTo>
                  <a:lnTo>
                    <a:pt x="0" y="56"/>
                  </a:lnTo>
                  <a:lnTo>
                    <a:pt x="0" y="42"/>
                  </a:lnTo>
                  <a:lnTo>
                    <a:pt x="0" y="38"/>
                  </a:lnTo>
                  <a:lnTo>
                    <a:pt x="4" y="36"/>
                  </a:lnTo>
                  <a:lnTo>
                    <a:pt x="10" y="36"/>
                  </a:lnTo>
                  <a:lnTo>
                    <a:pt x="18" y="40"/>
                  </a:lnTo>
                  <a:lnTo>
                    <a:pt x="22" y="48"/>
                  </a:lnTo>
                  <a:lnTo>
                    <a:pt x="30" y="52"/>
                  </a:lnTo>
                  <a:lnTo>
                    <a:pt x="30" y="56"/>
                  </a:lnTo>
                  <a:lnTo>
                    <a:pt x="36" y="60"/>
                  </a:lnTo>
                  <a:lnTo>
                    <a:pt x="44" y="68"/>
                  </a:lnTo>
                  <a:lnTo>
                    <a:pt x="50" y="76"/>
                  </a:lnTo>
                  <a:lnTo>
                    <a:pt x="60" y="90"/>
                  </a:lnTo>
                  <a:lnTo>
                    <a:pt x="68" y="92"/>
                  </a:lnTo>
                  <a:lnTo>
                    <a:pt x="80" y="96"/>
                  </a:lnTo>
                  <a:lnTo>
                    <a:pt x="112" y="98"/>
                  </a:lnTo>
                  <a:lnTo>
                    <a:pt x="118" y="94"/>
                  </a:lnTo>
                  <a:lnTo>
                    <a:pt x="124" y="88"/>
                  </a:lnTo>
                  <a:lnTo>
                    <a:pt x="134" y="74"/>
                  </a:lnTo>
                  <a:lnTo>
                    <a:pt x="140" y="68"/>
                  </a:lnTo>
                  <a:lnTo>
                    <a:pt x="146" y="66"/>
                  </a:lnTo>
                  <a:lnTo>
                    <a:pt x="150" y="66"/>
                  </a:lnTo>
                  <a:lnTo>
                    <a:pt x="154" y="68"/>
                  </a:lnTo>
                  <a:lnTo>
                    <a:pt x="160" y="76"/>
                  </a:lnTo>
                  <a:lnTo>
                    <a:pt x="178" y="78"/>
                  </a:lnTo>
                  <a:lnTo>
                    <a:pt x="200" y="50"/>
                  </a:lnTo>
                  <a:lnTo>
                    <a:pt x="202" y="32"/>
                  </a:lnTo>
                  <a:lnTo>
                    <a:pt x="208" y="16"/>
                  </a:lnTo>
                  <a:lnTo>
                    <a:pt x="212" y="10"/>
                  </a:lnTo>
                  <a:lnTo>
                    <a:pt x="218" y="4"/>
                  </a:lnTo>
                  <a:lnTo>
                    <a:pt x="226" y="2"/>
                  </a:lnTo>
                  <a:lnTo>
                    <a:pt x="236" y="0"/>
                  </a:lnTo>
                  <a:lnTo>
                    <a:pt x="236" y="26"/>
                  </a:lnTo>
                  <a:lnTo>
                    <a:pt x="268" y="52"/>
                  </a:lnTo>
                  <a:lnTo>
                    <a:pt x="284" y="58"/>
                  </a:lnTo>
                  <a:lnTo>
                    <a:pt x="300" y="68"/>
                  </a:lnTo>
                  <a:lnTo>
                    <a:pt x="318" y="78"/>
                  </a:lnTo>
                  <a:lnTo>
                    <a:pt x="338" y="88"/>
                  </a:lnTo>
                  <a:lnTo>
                    <a:pt x="372" y="150"/>
                  </a:lnTo>
                  <a:lnTo>
                    <a:pt x="390" y="184"/>
                  </a:lnTo>
                  <a:lnTo>
                    <a:pt x="412" y="218"/>
                  </a:lnTo>
                  <a:lnTo>
                    <a:pt x="414" y="230"/>
                  </a:lnTo>
                  <a:lnTo>
                    <a:pt x="418" y="244"/>
                  </a:lnTo>
                  <a:lnTo>
                    <a:pt x="424" y="258"/>
                  </a:lnTo>
                  <a:lnTo>
                    <a:pt x="432" y="274"/>
                  </a:lnTo>
                  <a:lnTo>
                    <a:pt x="478" y="298"/>
                  </a:lnTo>
                  <a:lnTo>
                    <a:pt x="500" y="312"/>
                  </a:lnTo>
                  <a:lnTo>
                    <a:pt x="526" y="330"/>
                  </a:lnTo>
                  <a:lnTo>
                    <a:pt x="526" y="336"/>
                  </a:lnTo>
                  <a:lnTo>
                    <a:pt x="522" y="340"/>
                  </a:lnTo>
                  <a:lnTo>
                    <a:pt x="514" y="340"/>
                  </a:lnTo>
                  <a:lnTo>
                    <a:pt x="496" y="342"/>
                  </a:lnTo>
                  <a:lnTo>
                    <a:pt x="470" y="340"/>
                  </a:lnTo>
                  <a:lnTo>
                    <a:pt x="470" y="362"/>
                  </a:lnTo>
                  <a:lnTo>
                    <a:pt x="504" y="374"/>
                  </a:lnTo>
                  <a:lnTo>
                    <a:pt x="500" y="380"/>
                  </a:lnTo>
                  <a:lnTo>
                    <a:pt x="498" y="386"/>
                  </a:lnTo>
                  <a:lnTo>
                    <a:pt x="498" y="392"/>
                  </a:lnTo>
                  <a:lnTo>
                    <a:pt x="500" y="400"/>
                  </a:lnTo>
                  <a:lnTo>
                    <a:pt x="540" y="420"/>
                  </a:lnTo>
                  <a:lnTo>
                    <a:pt x="544" y="426"/>
                  </a:lnTo>
                  <a:lnTo>
                    <a:pt x="542" y="434"/>
                  </a:lnTo>
                  <a:lnTo>
                    <a:pt x="540" y="440"/>
                  </a:lnTo>
                  <a:lnTo>
                    <a:pt x="536" y="446"/>
                  </a:lnTo>
                  <a:lnTo>
                    <a:pt x="530" y="450"/>
                  </a:lnTo>
                  <a:lnTo>
                    <a:pt x="516" y="460"/>
                  </a:lnTo>
                  <a:lnTo>
                    <a:pt x="502" y="468"/>
                  </a:lnTo>
                  <a:lnTo>
                    <a:pt x="502" y="472"/>
                  </a:lnTo>
                  <a:lnTo>
                    <a:pt x="498" y="474"/>
                  </a:lnTo>
                  <a:lnTo>
                    <a:pt x="492" y="478"/>
                  </a:lnTo>
                  <a:lnTo>
                    <a:pt x="478" y="490"/>
                  </a:lnTo>
                  <a:lnTo>
                    <a:pt x="452" y="514"/>
                  </a:lnTo>
                  <a:lnTo>
                    <a:pt x="418" y="526"/>
                  </a:lnTo>
                  <a:lnTo>
                    <a:pt x="416" y="530"/>
                  </a:lnTo>
                  <a:lnTo>
                    <a:pt x="366" y="528"/>
                  </a:lnTo>
                  <a:lnTo>
                    <a:pt x="354" y="532"/>
                  </a:lnTo>
                  <a:lnTo>
                    <a:pt x="342" y="538"/>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7" name="Freeform 26"/>
            <p:cNvSpPr/>
            <p:nvPr/>
          </p:nvSpPr>
          <p:spPr bwMode="auto">
            <a:xfrm>
              <a:off x="3979698" y="3075058"/>
              <a:ext cx="548194" cy="530573"/>
            </a:xfrm>
            <a:custGeom>
              <a:gdLst>
                <a:gd name="T0" fmla="*/ 434 w 560"/>
                <a:gd name="T1" fmla="*/ 536 h 542"/>
                <a:gd name="T2" fmla="*/ 400 w 560"/>
                <a:gd name="T3" fmla="*/ 518 h 542"/>
                <a:gd name="T4" fmla="*/ 346 w 560"/>
                <a:gd name="T5" fmla="*/ 512 h 542"/>
                <a:gd name="T6" fmla="*/ 316 w 560"/>
                <a:gd name="T7" fmla="*/ 476 h 542"/>
                <a:gd name="T8" fmla="*/ 282 w 560"/>
                <a:gd name="T9" fmla="*/ 454 h 542"/>
                <a:gd name="T10" fmla="*/ 116 w 560"/>
                <a:gd name="T11" fmla="*/ 434 h 542"/>
                <a:gd name="T12" fmla="*/ 84 w 560"/>
                <a:gd name="T13" fmla="*/ 412 h 542"/>
                <a:gd name="T14" fmla="*/ 68 w 560"/>
                <a:gd name="T15" fmla="*/ 398 h 542"/>
                <a:gd name="T16" fmla="*/ 58 w 560"/>
                <a:gd name="T17" fmla="*/ 370 h 542"/>
                <a:gd name="T18" fmla="*/ 18 w 560"/>
                <a:gd name="T19" fmla="*/ 292 h 542"/>
                <a:gd name="T20" fmla="*/ 2 w 560"/>
                <a:gd name="T21" fmla="*/ 246 h 542"/>
                <a:gd name="T22" fmla="*/ 14 w 560"/>
                <a:gd name="T23" fmla="*/ 206 h 542"/>
                <a:gd name="T24" fmla="*/ 50 w 560"/>
                <a:gd name="T25" fmla="*/ 182 h 542"/>
                <a:gd name="T26" fmla="*/ 68 w 560"/>
                <a:gd name="T27" fmla="*/ 172 h 542"/>
                <a:gd name="T28" fmla="*/ 104 w 560"/>
                <a:gd name="T29" fmla="*/ 164 h 542"/>
                <a:gd name="T30" fmla="*/ 138 w 560"/>
                <a:gd name="T31" fmla="*/ 144 h 542"/>
                <a:gd name="T32" fmla="*/ 208 w 560"/>
                <a:gd name="T33" fmla="*/ 128 h 542"/>
                <a:gd name="T34" fmla="*/ 234 w 560"/>
                <a:gd name="T35" fmla="*/ 106 h 542"/>
                <a:gd name="T36" fmla="*/ 266 w 560"/>
                <a:gd name="T37" fmla="*/ 74 h 542"/>
                <a:gd name="T38" fmla="*/ 280 w 560"/>
                <a:gd name="T39" fmla="*/ 44 h 542"/>
                <a:gd name="T40" fmla="*/ 284 w 560"/>
                <a:gd name="T41" fmla="*/ 0 h 542"/>
                <a:gd name="T42" fmla="*/ 414 w 560"/>
                <a:gd name="T43" fmla="*/ 12 h 542"/>
                <a:gd name="T44" fmla="*/ 428 w 560"/>
                <a:gd name="T45" fmla="*/ 32 h 542"/>
                <a:gd name="T46" fmla="*/ 444 w 560"/>
                <a:gd name="T47" fmla="*/ 58 h 542"/>
                <a:gd name="T48" fmla="*/ 438 w 560"/>
                <a:gd name="T49" fmla="*/ 82 h 542"/>
                <a:gd name="T50" fmla="*/ 418 w 560"/>
                <a:gd name="T51" fmla="*/ 96 h 542"/>
                <a:gd name="T52" fmla="*/ 408 w 560"/>
                <a:gd name="T53" fmla="*/ 118 h 542"/>
                <a:gd name="T54" fmla="*/ 396 w 560"/>
                <a:gd name="T55" fmla="*/ 122 h 542"/>
                <a:gd name="T56" fmla="*/ 432 w 560"/>
                <a:gd name="T57" fmla="*/ 156 h 542"/>
                <a:gd name="T58" fmla="*/ 434 w 560"/>
                <a:gd name="T59" fmla="*/ 162 h 542"/>
                <a:gd name="T60" fmla="*/ 466 w 560"/>
                <a:gd name="T61" fmla="*/ 186 h 542"/>
                <a:gd name="T62" fmla="*/ 498 w 560"/>
                <a:gd name="T63" fmla="*/ 192 h 542"/>
                <a:gd name="T64" fmla="*/ 516 w 560"/>
                <a:gd name="T65" fmla="*/ 188 h 542"/>
                <a:gd name="T66" fmla="*/ 532 w 560"/>
                <a:gd name="T67" fmla="*/ 204 h 542"/>
                <a:gd name="T68" fmla="*/ 558 w 560"/>
                <a:gd name="T69" fmla="*/ 234 h 542"/>
                <a:gd name="T70" fmla="*/ 554 w 560"/>
                <a:gd name="T71" fmla="*/ 244 h 542"/>
                <a:gd name="T72" fmla="*/ 544 w 560"/>
                <a:gd name="T73" fmla="*/ 282 h 542"/>
                <a:gd name="T74" fmla="*/ 528 w 560"/>
                <a:gd name="T75" fmla="*/ 276 h 542"/>
                <a:gd name="T76" fmla="*/ 500 w 560"/>
                <a:gd name="T77" fmla="*/ 234 h 542"/>
                <a:gd name="T78" fmla="*/ 472 w 560"/>
                <a:gd name="T79" fmla="*/ 232 h 542"/>
                <a:gd name="T80" fmla="*/ 474 w 560"/>
                <a:gd name="T81" fmla="*/ 302 h 542"/>
                <a:gd name="T82" fmla="*/ 442 w 560"/>
                <a:gd name="T83" fmla="*/ 344 h 542"/>
                <a:gd name="T84" fmla="*/ 428 w 560"/>
                <a:gd name="T85" fmla="*/ 376 h 542"/>
                <a:gd name="T86" fmla="*/ 450 w 560"/>
                <a:gd name="T87" fmla="*/ 392 h 542"/>
                <a:gd name="T88" fmla="*/ 460 w 560"/>
                <a:gd name="T89" fmla="*/ 430 h 542"/>
                <a:gd name="T90" fmla="*/ 474 w 560"/>
                <a:gd name="T91" fmla="*/ 444 h 542"/>
                <a:gd name="T92" fmla="*/ 486 w 560"/>
                <a:gd name="T93" fmla="*/ 446 h 542"/>
                <a:gd name="T94" fmla="*/ 504 w 560"/>
                <a:gd name="T95" fmla="*/ 434 h 542"/>
                <a:gd name="T96" fmla="*/ 520 w 560"/>
                <a:gd name="T97" fmla="*/ 448 h 542"/>
                <a:gd name="T98" fmla="*/ 530 w 560"/>
                <a:gd name="T99" fmla="*/ 484 h 542"/>
                <a:gd name="T100" fmla="*/ 526 w 560"/>
                <a:gd name="T101" fmla="*/ 502 h 542"/>
                <a:gd name="T102" fmla="*/ 492 w 560"/>
                <a:gd name="T103" fmla="*/ 522 h 542"/>
                <a:gd name="T104" fmla="*/ 478 w 560"/>
                <a:gd name="T105" fmla="*/ 542 h 5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60" h="542">
                  <a:moveTo>
                    <a:pt x="478" y="542"/>
                  </a:moveTo>
                  <a:lnTo>
                    <a:pt x="478" y="542"/>
                  </a:lnTo>
                  <a:lnTo>
                    <a:pt x="434" y="536"/>
                  </a:lnTo>
                  <a:lnTo>
                    <a:pt x="400" y="518"/>
                  </a:lnTo>
                  <a:lnTo>
                    <a:pt x="376" y="518"/>
                  </a:lnTo>
                  <a:lnTo>
                    <a:pt x="360" y="516"/>
                  </a:lnTo>
                  <a:lnTo>
                    <a:pt x="346" y="512"/>
                  </a:lnTo>
                  <a:lnTo>
                    <a:pt x="334" y="502"/>
                  </a:lnTo>
                  <a:lnTo>
                    <a:pt x="316" y="476"/>
                  </a:lnTo>
                  <a:lnTo>
                    <a:pt x="282" y="454"/>
                  </a:lnTo>
                  <a:lnTo>
                    <a:pt x="162" y="452"/>
                  </a:lnTo>
                  <a:lnTo>
                    <a:pt x="116" y="434"/>
                  </a:lnTo>
                  <a:lnTo>
                    <a:pt x="96" y="424"/>
                  </a:lnTo>
                  <a:lnTo>
                    <a:pt x="90" y="418"/>
                  </a:lnTo>
                  <a:lnTo>
                    <a:pt x="84" y="412"/>
                  </a:lnTo>
                  <a:lnTo>
                    <a:pt x="74" y="406"/>
                  </a:lnTo>
                  <a:lnTo>
                    <a:pt x="68" y="398"/>
                  </a:lnTo>
                  <a:lnTo>
                    <a:pt x="60" y="386"/>
                  </a:lnTo>
                  <a:lnTo>
                    <a:pt x="58" y="370"/>
                  </a:lnTo>
                  <a:lnTo>
                    <a:pt x="54" y="356"/>
                  </a:lnTo>
                  <a:lnTo>
                    <a:pt x="42" y="332"/>
                  </a:lnTo>
                  <a:lnTo>
                    <a:pt x="18" y="292"/>
                  </a:lnTo>
                  <a:lnTo>
                    <a:pt x="2" y="246"/>
                  </a:lnTo>
                  <a:lnTo>
                    <a:pt x="0" y="208"/>
                  </a:lnTo>
                  <a:lnTo>
                    <a:pt x="14" y="206"/>
                  </a:lnTo>
                  <a:lnTo>
                    <a:pt x="26" y="198"/>
                  </a:lnTo>
                  <a:lnTo>
                    <a:pt x="40" y="190"/>
                  </a:lnTo>
                  <a:lnTo>
                    <a:pt x="50" y="182"/>
                  </a:lnTo>
                  <a:lnTo>
                    <a:pt x="58" y="176"/>
                  </a:lnTo>
                  <a:lnTo>
                    <a:pt x="68" y="172"/>
                  </a:lnTo>
                  <a:lnTo>
                    <a:pt x="86" y="170"/>
                  </a:lnTo>
                  <a:lnTo>
                    <a:pt x="104" y="164"/>
                  </a:lnTo>
                  <a:lnTo>
                    <a:pt x="120" y="156"/>
                  </a:lnTo>
                  <a:lnTo>
                    <a:pt x="138" y="144"/>
                  </a:lnTo>
                  <a:lnTo>
                    <a:pt x="154" y="142"/>
                  </a:lnTo>
                  <a:lnTo>
                    <a:pt x="172" y="138"/>
                  </a:lnTo>
                  <a:lnTo>
                    <a:pt x="208" y="128"/>
                  </a:lnTo>
                  <a:lnTo>
                    <a:pt x="222" y="118"/>
                  </a:lnTo>
                  <a:lnTo>
                    <a:pt x="234" y="106"/>
                  </a:lnTo>
                  <a:lnTo>
                    <a:pt x="258" y="82"/>
                  </a:lnTo>
                  <a:lnTo>
                    <a:pt x="266" y="74"/>
                  </a:lnTo>
                  <a:lnTo>
                    <a:pt x="274" y="64"/>
                  </a:lnTo>
                  <a:lnTo>
                    <a:pt x="278" y="54"/>
                  </a:lnTo>
                  <a:lnTo>
                    <a:pt x="280" y="44"/>
                  </a:lnTo>
                  <a:lnTo>
                    <a:pt x="284" y="20"/>
                  </a:lnTo>
                  <a:lnTo>
                    <a:pt x="284" y="0"/>
                  </a:lnTo>
                  <a:lnTo>
                    <a:pt x="338" y="12"/>
                  </a:lnTo>
                  <a:lnTo>
                    <a:pt x="414" y="12"/>
                  </a:lnTo>
                  <a:lnTo>
                    <a:pt x="428" y="32"/>
                  </a:lnTo>
                  <a:lnTo>
                    <a:pt x="436" y="38"/>
                  </a:lnTo>
                  <a:lnTo>
                    <a:pt x="442" y="50"/>
                  </a:lnTo>
                  <a:lnTo>
                    <a:pt x="444" y="58"/>
                  </a:lnTo>
                  <a:lnTo>
                    <a:pt x="444" y="66"/>
                  </a:lnTo>
                  <a:lnTo>
                    <a:pt x="442" y="74"/>
                  </a:lnTo>
                  <a:lnTo>
                    <a:pt x="438" y="82"/>
                  </a:lnTo>
                  <a:lnTo>
                    <a:pt x="426" y="88"/>
                  </a:lnTo>
                  <a:lnTo>
                    <a:pt x="418" y="96"/>
                  </a:lnTo>
                  <a:lnTo>
                    <a:pt x="412" y="104"/>
                  </a:lnTo>
                  <a:lnTo>
                    <a:pt x="408" y="118"/>
                  </a:lnTo>
                  <a:lnTo>
                    <a:pt x="402" y="120"/>
                  </a:lnTo>
                  <a:lnTo>
                    <a:pt x="396" y="122"/>
                  </a:lnTo>
                  <a:lnTo>
                    <a:pt x="396" y="130"/>
                  </a:lnTo>
                  <a:lnTo>
                    <a:pt x="432" y="156"/>
                  </a:lnTo>
                  <a:lnTo>
                    <a:pt x="434" y="162"/>
                  </a:lnTo>
                  <a:lnTo>
                    <a:pt x="448" y="174"/>
                  </a:lnTo>
                  <a:lnTo>
                    <a:pt x="456" y="180"/>
                  </a:lnTo>
                  <a:lnTo>
                    <a:pt x="466" y="186"/>
                  </a:lnTo>
                  <a:lnTo>
                    <a:pt x="476" y="192"/>
                  </a:lnTo>
                  <a:lnTo>
                    <a:pt x="488" y="194"/>
                  </a:lnTo>
                  <a:lnTo>
                    <a:pt x="498" y="192"/>
                  </a:lnTo>
                  <a:lnTo>
                    <a:pt x="510" y="186"/>
                  </a:lnTo>
                  <a:lnTo>
                    <a:pt x="516" y="188"/>
                  </a:lnTo>
                  <a:lnTo>
                    <a:pt x="520" y="192"/>
                  </a:lnTo>
                  <a:lnTo>
                    <a:pt x="532" y="204"/>
                  </a:lnTo>
                  <a:lnTo>
                    <a:pt x="560" y="226"/>
                  </a:lnTo>
                  <a:lnTo>
                    <a:pt x="558" y="234"/>
                  </a:lnTo>
                  <a:lnTo>
                    <a:pt x="556" y="240"/>
                  </a:lnTo>
                  <a:lnTo>
                    <a:pt x="554" y="244"/>
                  </a:lnTo>
                  <a:lnTo>
                    <a:pt x="550" y="256"/>
                  </a:lnTo>
                  <a:lnTo>
                    <a:pt x="548" y="270"/>
                  </a:lnTo>
                  <a:lnTo>
                    <a:pt x="544" y="282"/>
                  </a:lnTo>
                  <a:lnTo>
                    <a:pt x="528" y="276"/>
                  </a:lnTo>
                  <a:lnTo>
                    <a:pt x="514" y="256"/>
                  </a:lnTo>
                  <a:lnTo>
                    <a:pt x="504" y="240"/>
                  </a:lnTo>
                  <a:lnTo>
                    <a:pt x="500" y="234"/>
                  </a:lnTo>
                  <a:lnTo>
                    <a:pt x="492" y="232"/>
                  </a:lnTo>
                  <a:lnTo>
                    <a:pt x="484" y="230"/>
                  </a:lnTo>
                  <a:lnTo>
                    <a:pt x="472" y="232"/>
                  </a:lnTo>
                  <a:lnTo>
                    <a:pt x="474" y="302"/>
                  </a:lnTo>
                  <a:lnTo>
                    <a:pt x="466" y="316"/>
                  </a:lnTo>
                  <a:lnTo>
                    <a:pt x="454" y="330"/>
                  </a:lnTo>
                  <a:lnTo>
                    <a:pt x="442" y="344"/>
                  </a:lnTo>
                  <a:lnTo>
                    <a:pt x="428" y="354"/>
                  </a:lnTo>
                  <a:lnTo>
                    <a:pt x="428" y="376"/>
                  </a:lnTo>
                  <a:lnTo>
                    <a:pt x="436" y="384"/>
                  </a:lnTo>
                  <a:lnTo>
                    <a:pt x="450" y="392"/>
                  </a:lnTo>
                  <a:lnTo>
                    <a:pt x="460" y="430"/>
                  </a:lnTo>
                  <a:lnTo>
                    <a:pt x="462" y="434"/>
                  </a:lnTo>
                  <a:lnTo>
                    <a:pt x="466" y="438"/>
                  </a:lnTo>
                  <a:lnTo>
                    <a:pt x="474" y="444"/>
                  </a:lnTo>
                  <a:lnTo>
                    <a:pt x="480" y="446"/>
                  </a:lnTo>
                  <a:lnTo>
                    <a:pt x="486" y="446"/>
                  </a:lnTo>
                  <a:lnTo>
                    <a:pt x="492" y="440"/>
                  </a:lnTo>
                  <a:lnTo>
                    <a:pt x="498" y="436"/>
                  </a:lnTo>
                  <a:lnTo>
                    <a:pt x="504" y="434"/>
                  </a:lnTo>
                  <a:lnTo>
                    <a:pt x="514" y="436"/>
                  </a:lnTo>
                  <a:lnTo>
                    <a:pt x="520" y="448"/>
                  </a:lnTo>
                  <a:lnTo>
                    <a:pt x="526" y="464"/>
                  </a:lnTo>
                  <a:lnTo>
                    <a:pt x="528" y="474"/>
                  </a:lnTo>
                  <a:lnTo>
                    <a:pt x="530" y="484"/>
                  </a:lnTo>
                  <a:lnTo>
                    <a:pt x="530" y="492"/>
                  </a:lnTo>
                  <a:lnTo>
                    <a:pt x="526" y="502"/>
                  </a:lnTo>
                  <a:lnTo>
                    <a:pt x="516" y="504"/>
                  </a:lnTo>
                  <a:lnTo>
                    <a:pt x="506" y="510"/>
                  </a:lnTo>
                  <a:lnTo>
                    <a:pt x="492" y="522"/>
                  </a:lnTo>
                  <a:lnTo>
                    <a:pt x="478" y="542"/>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8" name="Freeform 27"/>
            <p:cNvSpPr/>
            <p:nvPr/>
          </p:nvSpPr>
          <p:spPr bwMode="auto">
            <a:xfrm>
              <a:off x="3547017" y="2732437"/>
              <a:ext cx="479669" cy="869279"/>
            </a:xfrm>
            <a:custGeom>
              <a:gdLst>
                <a:gd name="T0" fmla="*/ 320 w 490"/>
                <a:gd name="T1" fmla="*/ 878 h 888"/>
                <a:gd name="T2" fmla="*/ 252 w 490"/>
                <a:gd name="T3" fmla="*/ 834 h 888"/>
                <a:gd name="T4" fmla="*/ 196 w 490"/>
                <a:gd name="T5" fmla="*/ 838 h 888"/>
                <a:gd name="T6" fmla="*/ 170 w 490"/>
                <a:gd name="T7" fmla="*/ 842 h 888"/>
                <a:gd name="T8" fmla="*/ 136 w 490"/>
                <a:gd name="T9" fmla="*/ 824 h 888"/>
                <a:gd name="T10" fmla="*/ 106 w 490"/>
                <a:gd name="T11" fmla="*/ 804 h 888"/>
                <a:gd name="T12" fmla="*/ 56 w 490"/>
                <a:gd name="T13" fmla="*/ 800 h 888"/>
                <a:gd name="T14" fmla="*/ 12 w 490"/>
                <a:gd name="T15" fmla="*/ 776 h 888"/>
                <a:gd name="T16" fmla="*/ 20 w 490"/>
                <a:gd name="T17" fmla="*/ 744 h 888"/>
                <a:gd name="T18" fmla="*/ 8 w 490"/>
                <a:gd name="T19" fmla="*/ 726 h 888"/>
                <a:gd name="T20" fmla="*/ 0 w 490"/>
                <a:gd name="T21" fmla="*/ 706 h 888"/>
                <a:gd name="T22" fmla="*/ 62 w 490"/>
                <a:gd name="T23" fmla="*/ 696 h 888"/>
                <a:gd name="T24" fmla="*/ 66 w 490"/>
                <a:gd name="T25" fmla="*/ 648 h 888"/>
                <a:gd name="T26" fmla="*/ 52 w 490"/>
                <a:gd name="T27" fmla="*/ 602 h 888"/>
                <a:gd name="T28" fmla="*/ 56 w 490"/>
                <a:gd name="T29" fmla="*/ 536 h 888"/>
                <a:gd name="T30" fmla="*/ 104 w 490"/>
                <a:gd name="T31" fmla="*/ 530 h 888"/>
                <a:gd name="T32" fmla="*/ 168 w 490"/>
                <a:gd name="T33" fmla="*/ 548 h 888"/>
                <a:gd name="T34" fmla="*/ 172 w 490"/>
                <a:gd name="T35" fmla="*/ 504 h 888"/>
                <a:gd name="T36" fmla="*/ 190 w 490"/>
                <a:gd name="T37" fmla="*/ 494 h 888"/>
                <a:gd name="T38" fmla="*/ 214 w 490"/>
                <a:gd name="T39" fmla="*/ 500 h 888"/>
                <a:gd name="T40" fmla="*/ 248 w 490"/>
                <a:gd name="T41" fmla="*/ 478 h 888"/>
                <a:gd name="T42" fmla="*/ 246 w 490"/>
                <a:gd name="T43" fmla="*/ 416 h 888"/>
                <a:gd name="T44" fmla="*/ 256 w 490"/>
                <a:gd name="T45" fmla="*/ 384 h 888"/>
                <a:gd name="T46" fmla="*/ 240 w 490"/>
                <a:gd name="T47" fmla="*/ 362 h 888"/>
                <a:gd name="T48" fmla="*/ 196 w 490"/>
                <a:gd name="T49" fmla="*/ 334 h 888"/>
                <a:gd name="T50" fmla="*/ 152 w 490"/>
                <a:gd name="T51" fmla="*/ 318 h 888"/>
                <a:gd name="T52" fmla="*/ 126 w 490"/>
                <a:gd name="T53" fmla="*/ 296 h 888"/>
                <a:gd name="T54" fmla="*/ 130 w 490"/>
                <a:gd name="T55" fmla="*/ 244 h 888"/>
                <a:gd name="T56" fmla="*/ 148 w 490"/>
                <a:gd name="T57" fmla="*/ 222 h 888"/>
                <a:gd name="T58" fmla="*/ 184 w 490"/>
                <a:gd name="T59" fmla="*/ 226 h 888"/>
                <a:gd name="T60" fmla="*/ 270 w 490"/>
                <a:gd name="T61" fmla="*/ 220 h 888"/>
                <a:gd name="T62" fmla="*/ 278 w 490"/>
                <a:gd name="T63" fmla="*/ 162 h 888"/>
                <a:gd name="T64" fmla="*/ 280 w 490"/>
                <a:gd name="T65" fmla="*/ 130 h 888"/>
                <a:gd name="T66" fmla="*/ 304 w 490"/>
                <a:gd name="T67" fmla="*/ 104 h 888"/>
                <a:gd name="T68" fmla="*/ 364 w 490"/>
                <a:gd name="T69" fmla="*/ 38 h 888"/>
                <a:gd name="T70" fmla="*/ 404 w 490"/>
                <a:gd name="T71" fmla="*/ 28 h 888"/>
                <a:gd name="T72" fmla="*/ 416 w 490"/>
                <a:gd name="T73" fmla="*/ 22 h 888"/>
                <a:gd name="T74" fmla="*/ 440 w 490"/>
                <a:gd name="T75" fmla="*/ 2 h 888"/>
                <a:gd name="T76" fmla="*/ 462 w 490"/>
                <a:gd name="T77" fmla="*/ 20 h 888"/>
                <a:gd name="T78" fmla="*/ 452 w 490"/>
                <a:gd name="T79" fmla="*/ 52 h 888"/>
                <a:gd name="T80" fmla="*/ 438 w 490"/>
                <a:gd name="T81" fmla="*/ 108 h 888"/>
                <a:gd name="T82" fmla="*/ 422 w 490"/>
                <a:gd name="T83" fmla="*/ 138 h 888"/>
                <a:gd name="T84" fmla="*/ 430 w 490"/>
                <a:gd name="T85" fmla="*/ 228 h 888"/>
                <a:gd name="T86" fmla="*/ 408 w 490"/>
                <a:gd name="T87" fmla="*/ 284 h 888"/>
                <a:gd name="T88" fmla="*/ 398 w 490"/>
                <a:gd name="T89" fmla="*/ 384 h 888"/>
                <a:gd name="T90" fmla="*/ 418 w 490"/>
                <a:gd name="T91" fmla="*/ 454 h 888"/>
                <a:gd name="T92" fmla="*/ 412 w 490"/>
                <a:gd name="T93" fmla="*/ 526 h 888"/>
                <a:gd name="T94" fmla="*/ 428 w 490"/>
                <a:gd name="T95" fmla="*/ 556 h 888"/>
                <a:gd name="T96" fmla="*/ 432 w 490"/>
                <a:gd name="T97" fmla="*/ 600 h 888"/>
                <a:gd name="T98" fmla="*/ 476 w 490"/>
                <a:gd name="T99" fmla="*/ 690 h 888"/>
                <a:gd name="T100" fmla="*/ 462 w 490"/>
                <a:gd name="T101" fmla="*/ 726 h 888"/>
                <a:gd name="T102" fmla="*/ 362 w 490"/>
                <a:gd name="T103" fmla="*/ 728 h 888"/>
                <a:gd name="T104" fmla="*/ 354 w 490"/>
                <a:gd name="T105" fmla="*/ 744 h 888"/>
                <a:gd name="T106" fmla="*/ 398 w 490"/>
                <a:gd name="T107" fmla="*/ 792 h 888"/>
                <a:gd name="T108" fmla="*/ 350 w 490"/>
                <a:gd name="T109" fmla="*/ 828 h 888"/>
                <a:gd name="T110" fmla="*/ 344 w 490"/>
                <a:gd name="T111" fmla="*/ 888 h 8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90" h="887">
                  <a:moveTo>
                    <a:pt x="344" y="888"/>
                  </a:moveTo>
                  <a:lnTo>
                    <a:pt x="344" y="888"/>
                  </a:lnTo>
                  <a:lnTo>
                    <a:pt x="330" y="884"/>
                  </a:lnTo>
                  <a:lnTo>
                    <a:pt x="320" y="878"/>
                  </a:lnTo>
                  <a:lnTo>
                    <a:pt x="304" y="866"/>
                  </a:lnTo>
                  <a:lnTo>
                    <a:pt x="278" y="842"/>
                  </a:lnTo>
                  <a:lnTo>
                    <a:pt x="252" y="834"/>
                  </a:lnTo>
                  <a:lnTo>
                    <a:pt x="232" y="834"/>
                  </a:lnTo>
                  <a:lnTo>
                    <a:pt x="214" y="834"/>
                  </a:lnTo>
                  <a:lnTo>
                    <a:pt x="196" y="838"/>
                  </a:lnTo>
                  <a:lnTo>
                    <a:pt x="188" y="840"/>
                  </a:lnTo>
                  <a:lnTo>
                    <a:pt x="180" y="844"/>
                  </a:lnTo>
                  <a:lnTo>
                    <a:pt x="170" y="842"/>
                  </a:lnTo>
                  <a:lnTo>
                    <a:pt x="160" y="836"/>
                  </a:lnTo>
                  <a:lnTo>
                    <a:pt x="146" y="826"/>
                  </a:lnTo>
                  <a:lnTo>
                    <a:pt x="136" y="824"/>
                  </a:lnTo>
                  <a:lnTo>
                    <a:pt x="128" y="822"/>
                  </a:lnTo>
                  <a:lnTo>
                    <a:pt x="120" y="818"/>
                  </a:lnTo>
                  <a:lnTo>
                    <a:pt x="114" y="814"/>
                  </a:lnTo>
                  <a:lnTo>
                    <a:pt x="106" y="804"/>
                  </a:lnTo>
                  <a:lnTo>
                    <a:pt x="102" y="802"/>
                  </a:lnTo>
                  <a:lnTo>
                    <a:pt x="98" y="800"/>
                  </a:lnTo>
                  <a:lnTo>
                    <a:pt x="56" y="800"/>
                  </a:lnTo>
                  <a:lnTo>
                    <a:pt x="12" y="784"/>
                  </a:lnTo>
                  <a:lnTo>
                    <a:pt x="12" y="776"/>
                  </a:lnTo>
                  <a:lnTo>
                    <a:pt x="14" y="770"/>
                  </a:lnTo>
                  <a:lnTo>
                    <a:pt x="20" y="758"/>
                  </a:lnTo>
                  <a:lnTo>
                    <a:pt x="20" y="744"/>
                  </a:lnTo>
                  <a:lnTo>
                    <a:pt x="18" y="734"/>
                  </a:lnTo>
                  <a:lnTo>
                    <a:pt x="14" y="728"/>
                  </a:lnTo>
                  <a:lnTo>
                    <a:pt x="8" y="726"/>
                  </a:lnTo>
                  <a:lnTo>
                    <a:pt x="2" y="718"/>
                  </a:lnTo>
                  <a:lnTo>
                    <a:pt x="0" y="714"/>
                  </a:lnTo>
                  <a:lnTo>
                    <a:pt x="0" y="708"/>
                  </a:lnTo>
                  <a:lnTo>
                    <a:pt x="0" y="706"/>
                  </a:lnTo>
                  <a:lnTo>
                    <a:pt x="58" y="704"/>
                  </a:lnTo>
                  <a:lnTo>
                    <a:pt x="62" y="696"/>
                  </a:lnTo>
                  <a:lnTo>
                    <a:pt x="66" y="686"/>
                  </a:lnTo>
                  <a:lnTo>
                    <a:pt x="66" y="676"/>
                  </a:lnTo>
                  <a:lnTo>
                    <a:pt x="68" y="666"/>
                  </a:lnTo>
                  <a:lnTo>
                    <a:pt x="66" y="648"/>
                  </a:lnTo>
                  <a:lnTo>
                    <a:pt x="64" y="632"/>
                  </a:lnTo>
                  <a:lnTo>
                    <a:pt x="52" y="602"/>
                  </a:lnTo>
                  <a:lnTo>
                    <a:pt x="46" y="564"/>
                  </a:lnTo>
                  <a:lnTo>
                    <a:pt x="46" y="550"/>
                  </a:lnTo>
                  <a:lnTo>
                    <a:pt x="50" y="542"/>
                  </a:lnTo>
                  <a:lnTo>
                    <a:pt x="56" y="536"/>
                  </a:lnTo>
                  <a:lnTo>
                    <a:pt x="68" y="532"/>
                  </a:lnTo>
                  <a:lnTo>
                    <a:pt x="84" y="530"/>
                  </a:lnTo>
                  <a:lnTo>
                    <a:pt x="104" y="530"/>
                  </a:lnTo>
                  <a:lnTo>
                    <a:pt x="150" y="552"/>
                  </a:lnTo>
                  <a:lnTo>
                    <a:pt x="162" y="550"/>
                  </a:lnTo>
                  <a:lnTo>
                    <a:pt x="168" y="548"/>
                  </a:lnTo>
                  <a:lnTo>
                    <a:pt x="172" y="546"/>
                  </a:lnTo>
                  <a:lnTo>
                    <a:pt x="172" y="504"/>
                  </a:lnTo>
                  <a:lnTo>
                    <a:pt x="174" y="500"/>
                  </a:lnTo>
                  <a:lnTo>
                    <a:pt x="178" y="496"/>
                  </a:lnTo>
                  <a:lnTo>
                    <a:pt x="182" y="494"/>
                  </a:lnTo>
                  <a:lnTo>
                    <a:pt x="190" y="494"/>
                  </a:lnTo>
                  <a:lnTo>
                    <a:pt x="204" y="494"/>
                  </a:lnTo>
                  <a:lnTo>
                    <a:pt x="210" y="496"/>
                  </a:lnTo>
                  <a:lnTo>
                    <a:pt x="214" y="500"/>
                  </a:lnTo>
                  <a:lnTo>
                    <a:pt x="242" y="500"/>
                  </a:lnTo>
                  <a:lnTo>
                    <a:pt x="246" y="490"/>
                  </a:lnTo>
                  <a:lnTo>
                    <a:pt x="248" y="478"/>
                  </a:lnTo>
                  <a:lnTo>
                    <a:pt x="250" y="454"/>
                  </a:lnTo>
                  <a:lnTo>
                    <a:pt x="250" y="432"/>
                  </a:lnTo>
                  <a:lnTo>
                    <a:pt x="248" y="424"/>
                  </a:lnTo>
                  <a:lnTo>
                    <a:pt x="246" y="416"/>
                  </a:lnTo>
                  <a:lnTo>
                    <a:pt x="248" y="404"/>
                  </a:lnTo>
                  <a:lnTo>
                    <a:pt x="250" y="396"/>
                  </a:lnTo>
                  <a:lnTo>
                    <a:pt x="256" y="384"/>
                  </a:lnTo>
                  <a:lnTo>
                    <a:pt x="256" y="364"/>
                  </a:lnTo>
                  <a:lnTo>
                    <a:pt x="240" y="362"/>
                  </a:lnTo>
                  <a:lnTo>
                    <a:pt x="224" y="352"/>
                  </a:lnTo>
                  <a:lnTo>
                    <a:pt x="210" y="342"/>
                  </a:lnTo>
                  <a:lnTo>
                    <a:pt x="196" y="334"/>
                  </a:lnTo>
                  <a:lnTo>
                    <a:pt x="188" y="328"/>
                  </a:lnTo>
                  <a:lnTo>
                    <a:pt x="170" y="324"/>
                  </a:lnTo>
                  <a:lnTo>
                    <a:pt x="152" y="318"/>
                  </a:lnTo>
                  <a:lnTo>
                    <a:pt x="136" y="312"/>
                  </a:lnTo>
                  <a:lnTo>
                    <a:pt x="126" y="306"/>
                  </a:lnTo>
                  <a:lnTo>
                    <a:pt x="126" y="296"/>
                  </a:lnTo>
                  <a:lnTo>
                    <a:pt x="128" y="290"/>
                  </a:lnTo>
                  <a:lnTo>
                    <a:pt x="136" y="280"/>
                  </a:lnTo>
                  <a:lnTo>
                    <a:pt x="130" y="244"/>
                  </a:lnTo>
                  <a:lnTo>
                    <a:pt x="134" y="242"/>
                  </a:lnTo>
                  <a:lnTo>
                    <a:pt x="140" y="236"/>
                  </a:lnTo>
                  <a:lnTo>
                    <a:pt x="148" y="222"/>
                  </a:lnTo>
                  <a:lnTo>
                    <a:pt x="162" y="222"/>
                  </a:lnTo>
                  <a:lnTo>
                    <a:pt x="172" y="222"/>
                  </a:lnTo>
                  <a:lnTo>
                    <a:pt x="184" y="226"/>
                  </a:lnTo>
                  <a:lnTo>
                    <a:pt x="264" y="230"/>
                  </a:lnTo>
                  <a:lnTo>
                    <a:pt x="270" y="220"/>
                  </a:lnTo>
                  <a:lnTo>
                    <a:pt x="276" y="210"/>
                  </a:lnTo>
                  <a:lnTo>
                    <a:pt x="278" y="198"/>
                  </a:lnTo>
                  <a:lnTo>
                    <a:pt x="280" y="186"/>
                  </a:lnTo>
                  <a:lnTo>
                    <a:pt x="278" y="162"/>
                  </a:lnTo>
                  <a:lnTo>
                    <a:pt x="278" y="144"/>
                  </a:lnTo>
                  <a:lnTo>
                    <a:pt x="278" y="136"/>
                  </a:lnTo>
                  <a:lnTo>
                    <a:pt x="280" y="130"/>
                  </a:lnTo>
                  <a:lnTo>
                    <a:pt x="282" y="124"/>
                  </a:lnTo>
                  <a:lnTo>
                    <a:pt x="286" y="120"/>
                  </a:lnTo>
                  <a:lnTo>
                    <a:pt x="294" y="114"/>
                  </a:lnTo>
                  <a:lnTo>
                    <a:pt x="304" y="104"/>
                  </a:lnTo>
                  <a:lnTo>
                    <a:pt x="334" y="60"/>
                  </a:lnTo>
                  <a:lnTo>
                    <a:pt x="364" y="38"/>
                  </a:lnTo>
                  <a:lnTo>
                    <a:pt x="382" y="12"/>
                  </a:lnTo>
                  <a:lnTo>
                    <a:pt x="404" y="28"/>
                  </a:lnTo>
                  <a:lnTo>
                    <a:pt x="410" y="28"/>
                  </a:lnTo>
                  <a:lnTo>
                    <a:pt x="416" y="22"/>
                  </a:lnTo>
                  <a:lnTo>
                    <a:pt x="422" y="16"/>
                  </a:lnTo>
                  <a:lnTo>
                    <a:pt x="430" y="0"/>
                  </a:lnTo>
                  <a:lnTo>
                    <a:pt x="440" y="2"/>
                  </a:lnTo>
                  <a:lnTo>
                    <a:pt x="450" y="4"/>
                  </a:lnTo>
                  <a:lnTo>
                    <a:pt x="456" y="8"/>
                  </a:lnTo>
                  <a:lnTo>
                    <a:pt x="460" y="12"/>
                  </a:lnTo>
                  <a:lnTo>
                    <a:pt x="462" y="20"/>
                  </a:lnTo>
                  <a:lnTo>
                    <a:pt x="464" y="28"/>
                  </a:lnTo>
                  <a:lnTo>
                    <a:pt x="452" y="52"/>
                  </a:lnTo>
                  <a:lnTo>
                    <a:pt x="450" y="72"/>
                  </a:lnTo>
                  <a:lnTo>
                    <a:pt x="446" y="90"/>
                  </a:lnTo>
                  <a:lnTo>
                    <a:pt x="444" y="100"/>
                  </a:lnTo>
                  <a:lnTo>
                    <a:pt x="438" y="108"/>
                  </a:lnTo>
                  <a:lnTo>
                    <a:pt x="432" y="118"/>
                  </a:lnTo>
                  <a:lnTo>
                    <a:pt x="424" y="126"/>
                  </a:lnTo>
                  <a:lnTo>
                    <a:pt x="422" y="138"/>
                  </a:lnTo>
                  <a:lnTo>
                    <a:pt x="420" y="150"/>
                  </a:lnTo>
                  <a:lnTo>
                    <a:pt x="422" y="174"/>
                  </a:lnTo>
                  <a:lnTo>
                    <a:pt x="430" y="228"/>
                  </a:lnTo>
                  <a:lnTo>
                    <a:pt x="430" y="238"/>
                  </a:lnTo>
                  <a:lnTo>
                    <a:pt x="428" y="246"/>
                  </a:lnTo>
                  <a:lnTo>
                    <a:pt x="420" y="266"/>
                  </a:lnTo>
                  <a:lnTo>
                    <a:pt x="408" y="284"/>
                  </a:lnTo>
                  <a:lnTo>
                    <a:pt x="398" y="300"/>
                  </a:lnTo>
                  <a:lnTo>
                    <a:pt x="398" y="384"/>
                  </a:lnTo>
                  <a:lnTo>
                    <a:pt x="412" y="416"/>
                  </a:lnTo>
                  <a:lnTo>
                    <a:pt x="416" y="434"/>
                  </a:lnTo>
                  <a:lnTo>
                    <a:pt x="418" y="454"/>
                  </a:lnTo>
                  <a:lnTo>
                    <a:pt x="414" y="472"/>
                  </a:lnTo>
                  <a:lnTo>
                    <a:pt x="410" y="492"/>
                  </a:lnTo>
                  <a:lnTo>
                    <a:pt x="410" y="514"/>
                  </a:lnTo>
                  <a:lnTo>
                    <a:pt x="412" y="526"/>
                  </a:lnTo>
                  <a:lnTo>
                    <a:pt x="414" y="538"/>
                  </a:lnTo>
                  <a:lnTo>
                    <a:pt x="422" y="548"/>
                  </a:lnTo>
                  <a:lnTo>
                    <a:pt x="428" y="556"/>
                  </a:lnTo>
                  <a:lnTo>
                    <a:pt x="434" y="568"/>
                  </a:lnTo>
                  <a:lnTo>
                    <a:pt x="432" y="600"/>
                  </a:lnTo>
                  <a:lnTo>
                    <a:pt x="456" y="660"/>
                  </a:lnTo>
                  <a:lnTo>
                    <a:pt x="466" y="674"/>
                  </a:lnTo>
                  <a:lnTo>
                    <a:pt x="476" y="690"/>
                  </a:lnTo>
                  <a:lnTo>
                    <a:pt x="484" y="710"/>
                  </a:lnTo>
                  <a:lnTo>
                    <a:pt x="490" y="732"/>
                  </a:lnTo>
                  <a:lnTo>
                    <a:pt x="462" y="726"/>
                  </a:lnTo>
                  <a:lnTo>
                    <a:pt x="404" y="726"/>
                  </a:lnTo>
                  <a:lnTo>
                    <a:pt x="372" y="728"/>
                  </a:lnTo>
                  <a:lnTo>
                    <a:pt x="362" y="728"/>
                  </a:lnTo>
                  <a:lnTo>
                    <a:pt x="356" y="732"/>
                  </a:lnTo>
                  <a:lnTo>
                    <a:pt x="354" y="744"/>
                  </a:lnTo>
                  <a:lnTo>
                    <a:pt x="394" y="776"/>
                  </a:lnTo>
                  <a:lnTo>
                    <a:pt x="398" y="792"/>
                  </a:lnTo>
                  <a:lnTo>
                    <a:pt x="382" y="798"/>
                  </a:lnTo>
                  <a:lnTo>
                    <a:pt x="370" y="806"/>
                  </a:lnTo>
                  <a:lnTo>
                    <a:pt x="360" y="816"/>
                  </a:lnTo>
                  <a:lnTo>
                    <a:pt x="350" y="828"/>
                  </a:lnTo>
                  <a:lnTo>
                    <a:pt x="350" y="888"/>
                  </a:lnTo>
                  <a:lnTo>
                    <a:pt x="344" y="888"/>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9" name="Freeform 29"/>
            <p:cNvSpPr/>
            <p:nvPr/>
          </p:nvSpPr>
          <p:spPr bwMode="auto">
            <a:xfrm>
              <a:off x="3948373" y="2599304"/>
              <a:ext cx="332832" cy="669579"/>
            </a:xfrm>
            <a:custGeom>
              <a:gdLst>
                <a:gd name="T0" fmla="*/ 24 w 340"/>
                <a:gd name="T1" fmla="*/ 676 h 684"/>
                <a:gd name="T2" fmla="*/ 10 w 340"/>
                <a:gd name="T3" fmla="*/ 654 h 684"/>
                <a:gd name="T4" fmla="*/ 10 w 340"/>
                <a:gd name="T5" fmla="*/ 624 h 684"/>
                <a:gd name="T6" fmla="*/ 18 w 340"/>
                <a:gd name="T7" fmla="*/ 560 h 684"/>
                <a:gd name="T8" fmla="*/ 0 w 340"/>
                <a:gd name="T9" fmla="*/ 514 h 684"/>
                <a:gd name="T10" fmla="*/ 8 w 340"/>
                <a:gd name="T11" fmla="*/ 426 h 684"/>
                <a:gd name="T12" fmla="*/ 30 w 340"/>
                <a:gd name="T13" fmla="*/ 386 h 684"/>
                <a:gd name="T14" fmla="*/ 24 w 340"/>
                <a:gd name="T15" fmla="*/ 326 h 684"/>
                <a:gd name="T16" fmla="*/ 22 w 340"/>
                <a:gd name="T17" fmla="*/ 282 h 684"/>
                <a:gd name="T18" fmla="*/ 44 w 340"/>
                <a:gd name="T19" fmla="*/ 248 h 684"/>
                <a:gd name="T20" fmla="*/ 50 w 340"/>
                <a:gd name="T21" fmla="*/ 218 h 684"/>
                <a:gd name="T22" fmla="*/ 64 w 340"/>
                <a:gd name="T23" fmla="*/ 170 h 684"/>
                <a:gd name="T24" fmla="*/ 70 w 340"/>
                <a:gd name="T25" fmla="*/ 150 h 684"/>
                <a:gd name="T26" fmla="*/ 94 w 340"/>
                <a:gd name="T27" fmla="*/ 122 h 684"/>
                <a:gd name="T28" fmla="*/ 128 w 340"/>
                <a:gd name="T29" fmla="*/ 82 h 684"/>
                <a:gd name="T30" fmla="*/ 152 w 340"/>
                <a:gd name="T31" fmla="*/ 58 h 684"/>
                <a:gd name="T32" fmla="*/ 170 w 340"/>
                <a:gd name="T33" fmla="*/ 40 h 684"/>
                <a:gd name="T34" fmla="*/ 224 w 340"/>
                <a:gd name="T35" fmla="*/ 40 h 684"/>
                <a:gd name="T36" fmla="*/ 238 w 340"/>
                <a:gd name="T37" fmla="*/ 32 h 684"/>
                <a:gd name="T38" fmla="*/ 270 w 340"/>
                <a:gd name="T39" fmla="*/ 20 h 684"/>
                <a:gd name="T40" fmla="*/ 290 w 340"/>
                <a:gd name="T41" fmla="*/ 0 h 684"/>
                <a:gd name="T42" fmla="*/ 308 w 340"/>
                <a:gd name="T43" fmla="*/ 12 h 684"/>
                <a:gd name="T44" fmla="*/ 290 w 340"/>
                <a:gd name="T45" fmla="*/ 34 h 684"/>
                <a:gd name="T46" fmla="*/ 276 w 340"/>
                <a:gd name="T47" fmla="*/ 54 h 684"/>
                <a:gd name="T48" fmla="*/ 286 w 340"/>
                <a:gd name="T49" fmla="*/ 64 h 684"/>
                <a:gd name="T50" fmla="*/ 310 w 340"/>
                <a:gd name="T51" fmla="*/ 82 h 684"/>
                <a:gd name="T52" fmla="*/ 340 w 340"/>
                <a:gd name="T53" fmla="*/ 124 h 684"/>
                <a:gd name="T54" fmla="*/ 328 w 340"/>
                <a:gd name="T55" fmla="*/ 158 h 684"/>
                <a:gd name="T56" fmla="*/ 290 w 340"/>
                <a:gd name="T57" fmla="*/ 186 h 684"/>
                <a:gd name="T58" fmla="*/ 268 w 340"/>
                <a:gd name="T59" fmla="*/ 228 h 684"/>
                <a:gd name="T60" fmla="*/ 274 w 340"/>
                <a:gd name="T61" fmla="*/ 256 h 684"/>
                <a:gd name="T62" fmla="*/ 300 w 340"/>
                <a:gd name="T63" fmla="*/ 278 h 684"/>
                <a:gd name="T64" fmla="*/ 320 w 340"/>
                <a:gd name="T65" fmla="*/ 312 h 684"/>
                <a:gd name="T66" fmla="*/ 328 w 340"/>
                <a:gd name="T67" fmla="*/ 344 h 684"/>
                <a:gd name="T68" fmla="*/ 316 w 340"/>
                <a:gd name="T69" fmla="*/ 384 h 684"/>
                <a:gd name="T70" fmla="*/ 298 w 340"/>
                <a:gd name="T71" fmla="*/ 412 h 684"/>
                <a:gd name="T72" fmla="*/ 276 w 340"/>
                <a:gd name="T73" fmla="*/ 436 h 684"/>
                <a:gd name="T74" fmla="*/ 298 w 340"/>
                <a:gd name="T75" fmla="*/ 474 h 684"/>
                <a:gd name="T76" fmla="*/ 302 w 340"/>
                <a:gd name="T77" fmla="*/ 506 h 684"/>
                <a:gd name="T78" fmla="*/ 296 w 340"/>
                <a:gd name="T79" fmla="*/ 544 h 684"/>
                <a:gd name="T80" fmla="*/ 236 w 340"/>
                <a:gd name="T81" fmla="*/ 602 h 684"/>
                <a:gd name="T82" fmla="*/ 164 w 340"/>
                <a:gd name="T83" fmla="*/ 620 h 684"/>
                <a:gd name="T84" fmla="*/ 112 w 340"/>
                <a:gd name="T85" fmla="*/ 644 h 684"/>
                <a:gd name="T86" fmla="*/ 66 w 340"/>
                <a:gd name="T87" fmla="*/ 664 h 684"/>
                <a:gd name="T88" fmla="*/ 48 w 340"/>
                <a:gd name="T89" fmla="*/ 678 h 6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0" h="684">
                  <a:moveTo>
                    <a:pt x="32" y="684"/>
                  </a:moveTo>
                  <a:lnTo>
                    <a:pt x="32" y="684"/>
                  </a:lnTo>
                  <a:lnTo>
                    <a:pt x="24" y="676"/>
                  </a:lnTo>
                  <a:lnTo>
                    <a:pt x="16" y="668"/>
                  </a:lnTo>
                  <a:lnTo>
                    <a:pt x="12" y="662"/>
                  </a:lnTo>
                  <a:lnTo>
                    <a:pt x="10" y="654"/>
                  </a:lnTo>
                  <a:lnTo>
                    <a:pt x="10" y="638"/>
                  </a:lnTo>
                  <a:lnTo>
                    <a:pt x="10" y="624"/>
                  </a:lnTo>
                  <a:lnTo>
                    <a:pt x="20" y="594"/>
                  </a:lnTo>
                  <a:lnTo>
                    <a:pt x="18" y="560"/>
                  </a:lnTo>
                  <a:lnTo>
                    <a:pt x="0" y="514"/>
                  </a:lnTo>
                  <a:lnTo>
                    <a:pt x="0" y="440"/>
                  </a:lnTo>
                  <a:lnTo>
                    <a:pt x="8" y="426"/>
                  </a:lnTo>
                  <a:lnTo>
                    <a:pt x="16" y="412"/>
                  </a:lnTo>
                  <a:lnTo>
                    <a:pt x="30" y="386"/>
                  </a:lnTo>
                  <a:lnTo>
                    <a:pt x="30" y="358"/>
                  </a:lnTo>
                  <a:lnTo>
                    <a:pt x="24" y="326"/>
                  </a:lnTo>
                  <a:lnTo>
                    <a:pt x="22" y="310"/>
                  </a:lnTo>
                  <a:lnTo>
                    <a:pt x="20" y="296"/>
                  </a:lnTo>
                  <a:lnTo>
                    <a:pt x="22" y="282"/>
                  </a:lnTo>
                  <a:lnTo>
                    <a:pt x="24" y="270"/>
                  </a:lnTo>
                  <a:lnTo>
                    <a:pt x="32" y="258"/>
                  </a:lnTo>
                  <a:lnTo>
                    <a:pt x="44" y="248"/>
                  </a:lnTo>
                  <a:lnTo>
                    <a:pt x="48" y="232"/>
                  </a:lnTo>
                  <a:lnTo>
                    <a:pt x="50" y="218"/>
                  </a:lnTo>
                  <a:lnTo>
                    <a:pt x="52" y="192"/>
                  </a:lnTo>
                  <a:lnTo>
                    <a:pt x="64" y="170"/>
                  </a:lnTo>
                  <a:lnTo>
                    <a:pt x="66" y="158"/>
                  </a:lnTo>
                  <a:lnTo>
                    <a:pt x="70" y="150"/>
                  </a:lnTo>
                  <a:lnTo>
                    <a:pt x="74" y="142"/>
                  </a:lnTo>
                  <a:lnTo>
                    <a:pt x="80" y="134"/>
                  </a:lnTo>
                  <a:lnTo>
                    <a:pt x="94" y="122"/>
                  </a:lnTo>
                  <a:lnTo>
                    <a:pt x="110" y="110"/>
                  </a:lnTo>
                  <a:lnTo>
                    <a:pt x="128" y="82"/>
                  </a:lnTo>
                  <a:lnTo>
                    <a:pt x="140" y="68"/>
                  </a:lnTo>
                  <a:lnTo>
                    <a:pt x="146" y="62"/>
                  </a:lnTo>
                  <a:lnTo>
                    <a:pt x="152" y="58"/>
                  </a:lnTo>
                  <a:lnTo>
                    <a:pt x="170" y="40"/>
                  </a:lnTo>
                  <a:lnTo>
                    <a:pt x="204" y="42"/>
                  </a:lnTo>
                  <a:lnTo>
                    <a:pt x="214" y="42"/>
                  </a:lnTo>
                  <a:lnTo>
                    <a:pt x="224" y="40"/>
                  </a:lnTo>
                  <a:lnTo>
                    <a:pt x="232" y="38"/>
                  </a:lnTo>
                  <a:lnTo>
                    <a:pt x="238" y="32"/>
                  </a:lnTo>
                  <a:lnTo>
                    <a:pt x="250" y="30"/>
                  </a:lnTo>
                  <a:lnTo>
                    <a:pt x="260" y="26"/>
                  </a:lnTo>
                  <a:lnTo>
                    <a:pt x="270" y="20"/>
                  </a:lnTo>
                  <a:lnTo>
                    <a:pt x="282" y="10"/>
                  </a:lnTo>
                  <a:lnTo>
                    <a:pt x="290" y="0"/>
                  </a:lnTo>
                  <a:lnTo>
                    <a:pt x="308" y="12"/>
                  </a:lnTo>
                  <a:lnTo>
                    <a:pt x="306" y="18"/>
                  </a:lnTo>
                  <a:lnTo>
                    <a:pt x="302" y="24"/>
                  </a:lnTo>
                  <a:lnTo>
                    <a:pt x="290" y="34"/>
                  </a:lnTo>
                  <a:lnTo>
                    <a:pt x="284" y="40"/>
                  </a:lnTo>
                  <a:lnTo>
                    <a:pt x="280" y="46"/>
                  </a:lnTo>
                  <a:lnTo>
                    <a:pt x="276" y="54"/>
                  </a:lnTo>
                  <a:lnTo>
                    <a:pt x="278" y="62"/>
                  </a:lnTo>
                  <a:lnTo>
                    <a:pt x="286" y="64"/>
                  </a:lnTo>
                  <a:lnTo>
                    <a:pt x="296" y="68"/>
                  </a:lnTo>
                  <a:lnTo>
                    <a:pt x="302" y="74"/>
                  </a:lnTo>
                  <a:lnTo>
                    <a:pt x="310" y="82"/>
                  </a:lnTo>
                  <a:lnTo>
                    <a:pt x="324" y="100"/>
                  </a:lnTo>
                  <a:lnTo>
                    <a:pt x="340" y="124"/>
                  </a:lnTo>
                  <a:lnTo>
                    <a:pt x="340" y="142"/>
                  </a:lnTo>
                  <a:lnTo>
                    <a:pt x="328" y="158"/>
                  </a:lnTo>
                  <a:lnTo>
                    <a:pt x="318" y="168"/>
                  </a:lnTo>
                  <a:lnTo>
                    <a:pt x="290" y="186"/>
                  </a:lnTo>
                  <a:lnTo>
                    <a:pt x="280" y="202"/>
                  </a:lnTo>
                  <a:lnTo>
                    <a:pt x="272" y="218"/>
                  </a:lnTo>
                  <a:lnTo>
                    <a:pt x="268" y="228"/>
                  </a:lnTo>
                  <a:lnTo>
                    <a:pt x="268" y="238"/>
                  </a:lnTo>
                  <a:lnTo>
                    <a:pt x="268" y="248"/>
                  </a:lnTo>
                  <a:lnTo>
                    <a:pt x="274" y="256"/>
                  </a:lnTo>
                  <a:lnTo>
                    <a:pt x="300" y="278"/>
                  </a:lnTo>
                  <a:lnTo>
                    <a:pt x="308" y="290"/>
                  </a:lnTo>
                  <a:lnTo>
                    <a:pt x="316" y="302"/>
                  </a:lnTo>
                  <a:lnTo>
                    <a:pt x="320" y="312"/>
                  </a:lnTo>
                  <a:lnTo>
                    <a:pt x="324" y="320"/>
                  </a:lnTo>
                  <a:lnTo>
                    <a:pt x="326" y="332"/>
                  </a:lnTo>
                  <a:lnTo>
                    <a:pt x="328" y="344"/>
                  </a:lnTo>
                  <a:lnTo>
                    <a:pt x="322" y="364"/>
                  </a:lnTo>
                  <a:lnTo>
                    <a:pt x="316" y="384"/>
                  </a:lnTo>
                  <a:lnTo>
                    <a:pt x="308" y="398"/>
                  </a:lnTo>
                  <a:lnTo>
                    <a:pt x="298" y="412"/>
                  </a:lnTo>
                  <a:lnTo>
                    <a:pt x="286" y="426"/>
                  </a:lnTo>
                  <a:lnTo>
                    <a:pt x="276" y="436"/>
                  </a:lnTo>
                  <a:lnTo>
                    <a:pt x="274" y="448"/>
                  </a:lnTo>
                  <a:lnTo>
                    <a:pt x="298" y="474"/>
                  </a:lnTo>
                  <a:lnTo>
                    <a:pt x="302" y="488"/>
                  </a:lnTo>
                  <a:lnTo>
                    <a:pt x="302" y="506"/>
                  </a:lnTo>
                  <a:lnTo>
                    <a:pt x="300" y="524"/>
                  </a:lnTo>
                  <a:lnTo>
                    <a:pt x="296" y="544"/>
                  </a:lnTo>
                  <a:lnTo>
                    <a:pt x="282" y="560"/>
                  </a:lnTo>
                  <a:lnTo>
                    <a:pt x="268" y="574"/>
                  </a:lnTo>
                  <a:lnTo>
                    <a:pt x="236" y="602"/>
                  </a:lnTo>
                  <a:lnTo>
                    <a:pt x="164" y="620"/>
                  </a:lnTo>
                  <a:lnTo>
                    <a:pt x="146" y="632"/>
                  </a:lnTo>
                  <a:lnTo>
                    <a:pt x="128" y="640"/>
                  </a:lnTo>
                  <a:lnTo>
                    <a:pt x="112" y="644"/>
                  </a:lnTo>
                  <a:lnTo>
                    <a:pt x="92" y="648"/>
                  </a:lnTo>
                  <a:lnTo>
                    <a:pt x="66" y="664"/>
                  </a:lnTo>
                  <a:lnTo>
                    <a:pt x="56" y="672"/>
                  </a:lnTo>
                  <a:lnTo>
                    <a:pt x="48" y="678"/>
                  </a:lnTo>
                  <a:lnTo>
                    <a:pt x="32" y="684"/>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0" name="Freeform 30"/>
            <p:cNvSpPr/>
            <p:nvPr/>
          </p:nvSpPr>
          <p:spPr bwMode="auto">
            <a:xfrm>
              <a:off x="4384970" y="2836202"/>
              <a:ext cx="626507" cy="418977"/>
            </a:xfrm>
            <a:custGeom>
              <a:gdLst>
                <a:gd name="T0" fmla="*/ 42 w 640"/>
                <a:gd name="T1" fmla="*/ 410 h 428"/>
                <a:gd name="T2" fmla="*/ 0 w 640"/>
                <a:gd name="T3" fmla="*/ 372 h 428"/>
                <a:gd name="T4" fmla="*/ 26 w 640"/>
                <a:gd name="T5" fmla="*/ 338 h 428"/>
                <a:gd name="T6" fmla="*/ 38 w 640"/>
                <a:gd name="T7" fmla="*/ 322 h 428"/>
                <a:gd name="T8" fmla="*/ 26 w 640"/>
                <a:gd name="T9" fmla="*/ 244 h 428"/>
                <a:gd name="T10" fmla="*/ 12 w 640"/>
                <a:gd name="T11" fmla="*/ 208 h 428"/>
                <a:gd name="T12" fmla="*/ 20 w 640"/>
                <a:gd name="T13" fmla="*/ 174 h 428"/>
                <a:gd name="T14" fmla="*/ 42 w 640"/>
                <a:gd name="T15" fmla="*/ 144 h 428"/>
                <a:gd name="T16" fmla="*/ 76 w 640"/>
                <a:gd name="T17" fmla="*/ 106 h 428"/>
                <a:gd name="T18" fmla="*/ 104 w 640"/>
                <a:gd name="T19" fmla="*/ 80 h 428"/>
                <a:gd name="T20" fmla="*/ 150 w 640"/>
                <a:gd name="T21" fmla="*/ 52 h 428"/>
                <a:gd name="T22" fmla="*/ 210 w 640"/>
                <a:gd name="T23" fmla="*/ 38 h 428"/>
                <a:gd name="T24" fmla="*/ 236 w 640"/>
                <a:gd name="T25" fmla="*/ 38 h 428"/>
                <a:gd name="T26" fmla="*/ 268 w 640"/>
                <a:gd name="T27" fmla="*/ 16 h 428"/>
                <a:gd name="T28" fmla="*/ 294 w 640"/>
                <a:gd name="T29" fmla="*/ 12 h 428"/>
                <a:gd name="T30" fmla="*/ 308 w 640"/>
                <a:gd name="T31" fmla="*/ 36 h 428"/>
                <a:gd name="T32" fmla="*/ 308 w 640"/>
                <a:gd name="T33" fmla="*/ 80 h 428"/>
                <a:gd name="T34" fmla="*/ 360 w 640"/>
                <a:gd name="T35" fmla="*/ 108 h 428"/>
                <a:gd name="T36" fmla="*/ 384 w 640"/>
                <a:gd name="T37" fmla="*/ 110 h 428"/>
                <a:gd name="T38" fmla="*/ 432 w 640"/>
                <a:gd name="T39" fmla="*/ 38 h 428"/>
                <a:gd name="T40" fmla="*/ 452 w 640"/>
                <a:gd name="T41" fmla="*/ 24 h 428"/>
                <a:gd name="T42" fmla="*/ 492 w 640"/>
                <a:gd name="T43" fmla="*/ 16 h 428"/>
                <a:gd name="T44" fmla="*/ 536 w 640"/>
                <a:gd name="T45" fmla="*/ 34 h 428"/>
                <a:gd name="T46" fmla="*/ 640 w 640"/>
                <a:gd name="T47" fmla="*/ 36 h 428"/>
                <a:gd name="T48" fmla="*/ 636 w 640"/>
                <a:gd name="T49" fmla="*/ 46 h 428"/>
                <a:gd name="T50" fmla="*/ 632 w 640"/>
                <a:gd name="T51" fmla="*/ 76 h 428"/>
                <a:gd name="T52" fmla="*/ 570 w 640"/>
                <a:gd name="T53" fmla="*/ 96 h 428"/>
                <a:gd name="T54" fmla="*/ 514 w 640"/>
                <a:gd name="T55" fmla="*/ 136 h 428"/>
                <a:gd name="T56" fmla="*/ 500 w 640"/>
                <a:gd name="T57" fmla="*/ 160 h 428"/>
                <a:gd name="T58" fmla="*/ 472 w 640"/>
                <a:gd name="T59" fmla="*/ 178 h 428"/>
                <a:gd name="T60" fmla="*/ 446 w 640"/>
                <a:gd name="T61" fmla="*/ 188 h 428"/>
                <a:gd name="T62" fmla="*/ 438 w 640"/>
                <a:gd name="T63" fmla="*/ 228 h 428"/>
                <a:gd name="T64" fmla="*/ 418 w 640"/>
                <a:gd name="T65" fmla="*/ 252 h 428"/>
                <a:gd name="T66" fmla="*/ 400 w 640"/>
                <a:gd name="T67" fmla="*/ 276 h 428"/>
                <a:gd name="T68" fmla="*/ 390 w 640"/>
                <a:gd name="T69" fmla="*/ 324 h 428"/>
                <a:gd name="T70" fmla="*/ 374 w 640"/>
                <a:gd name="T71" fmla="*/ 326 h 428"/>
                <a:gd name="T72" fmla="*/ 350 w 640"/>
                <a:gd name="T73" fmla="*/ 342 h 428"/>
                <a:gd name="T74" fmla="*/ 338 w 640"/>
                <a:gd name="T75" fmla="*/ 366 h 428"/>
                <a:gd name="T76" fmla="*/ 322 w 640"/>
                <a:gd name="T77" fmla="*/ 400 h 428"/>
                <a:gd name="T78" fmla="*/ 314 w 640"/>
                <a:gd name="T79" fmla="*/ 400 h 428"/>
                <a:gd name="T80" fmla="*/ 304 w 640"/>
                <a:gd name="T81" fmla="*/ 392 h 428"/>
                <a:gd name="T82" fmla="*/ 274 w 640"/>
                <a:gd name="T83" fmla="*/ 404 h 428"/>
                <a:gd name="T84" fmla="*/ 250 w 640"/>
                <a:gd name="T85" fmla="*/ 422 h 428"/>
                <a:gd name="T86" fmla="*/ 214 w 640"/>
                <a:gd name="T87" fmla="*/ 416 h 428"/>
                <a:gd name="T88" fmla="*/ 208 w 640"/>
                <a:gd name="T89" fmla="*/ 404 h 428"/>
                <a:gd name="T90" fmla="*/ 142 w 640"/>
                <a:gd name="T91" fmla="*/ 362 h 428"/>
                <a:gd name="T92" fmla="*/ 138 w 640"/>
                <a:gd name="T93" fmla="*/ 380 h 428"/>
                <a:gd name="T94" fmla="*/ 126 w 640"/>
                <a:gd name="T95" fmla="*/ 406 h 428"/>
                <a:gd name="T96" fmla="*/ 108 w 640"/>
                <a:gd name="T97" fmla="*/ 418 h 428"/>
                <a:gd name="T98" fmla="*/ 86 w 640"/>
                <a:gd name="T99" fmla="*/ 422 h 4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40" h="428">
                  <a:moveTo>
                    <a:pt x="70" y="428"/>
                  </a:moveTo>
                  <a:lnTo>
                    <a:pt x="70" y="428"/>
                  </a:lnTo>
                  <a:lnTo>
                    <a:pt x="42" y="410"/>
                  </a:lnTo>
                  <a:lnTo>
                    <a:pt x="0" y="372"/>
                  </a:lnTo>
                  <a:lnTo>
                    <a:pt x="10" y="352"/>
                  </a:lnTo>
                  <a:lnTo>
                    <a:pt x="26" y="338"/>
                  </a:lnTo>
                  <a:lnTo>
                    <a:pt x="32" y="330"/>
                  </a:lnTo>
                  <a:lnTo>
                    <a:pt x="38" y="322"/>
                  </a:lnTo>
                  <a:lnTo>
                    <a:pt x="38" y="288"/>
                  </a:lnTo>
                  <a:lnTo>
                    <a:pt x="26" y="244"/>
                  </a:lnTo>
                  <a:lnTo>
                    <a:pt x="18" y="220"/>
                  </a:lnTo>
                  <a:lnTo>
                    <a:pt x="12" y="208"/>
                  </a:lnTo>
                  <a:lnTo>
                    <a:pt x="12" y="186"/>
                  </a:lnTo>
                  <a:lnTo>
                    <a:pt x="14" y="180"/>
                  </a:lnTo>
                  <a:lnTo>
                    <a:pt x="20" y="174"/>
                  </a:lnTo>
                  <a:lnTo>
                    <a:pt x="30" y="156"/>
                  </a:lnTo>
                  <a:lnTo>
                    <a:pt x="42" y="144"/>
                  </a:lnTo>
                  <a:lnTo>
                    <a:pt x="68" y="118"/>
                  </a:lnTo>
                  <a:lnTo>
                    <a:pt x="76" y="106"/>
                  </a:lnTo>
                  <a:lnTo>
                    <a:pt x="84" y="96"/>
                  </a:lnTo>
                  <a:lnTo>
                    <a:pt x="92" y="88"/>
                  </a:lnTo>
                  <a:lnTo>
                    <a:pt x="104" y="80"/>
                  </a:lnTo>
                  <a:lnTo>
                    <a:pt x="126" y="66"/>
                  </a:lnTo>
                  <a:lnTo>
                    <a:pt x="150" y="52"/>
                  </a:lnTo>
                  <a:lnTo>
                    <a:pt x="202" y="0"/>
                  </a:lnTo>
                  <a:lnTo>
                    <a:pt x="210" y="38"/>
                  </a:lnTo>
                  <a:lnTo>
                    <a:pt x="236" y="38"/>
                  </a:lnTo>
                  <a:lnTo>
                    <a:pt x="248" y="16"/>
                  </a:lnTo>
                  <a:lnTo>
                    <a:pt x="268" y="16"/>
                  </a:lnTo>
                  <a:lnTo>
                    <a:pt x="282" y="16"/>
                  </a:lnTo>
                  <a:lnTo>
                    <a:pt x="294" y="12"/>
                  </a:lnTo>
                  <a:lnTo>
                    <a:pt x="294" y="16"/>
                  </a:lnTo>
                  <a:lnTo>
                    <a:pt x="298" y="22"/>
                  </a:lnTo>
                  <a:lnTo>
                    <a:pt x="308" y="36"/>
                  </a:lnTo>
                  <a:lnTo>
                    <a:pt x="308" y="80"/>
                  </a:lnTo>
                  <a:lnTo>
                    <a:pt x="322" y="90"/>
                  </a:lnTo>
                  <a:lnTo>
                    <a:pt x="340" y="100"/>
                  </a:lnTo>
                  <a:lnTo>
                    <a:pt x="360" y="108"/>
                  </a:lnTo>
                  <a:lnTo>
                    <a:pt x="372" y="110"/>
                  </a:lnTo>
                  <a:lnTo>
                    <a:pt x="384" y="110"/>
                  </a:lnTo>
                  <a:lnTo>
                    <a:pt x="424" y="48"/>
                  </a:lnTo>
                  <a:lnTo>
                    <a:pt x="432" y="38"/>
                  </a:lnTo>
                  <a:lnTo>
                    <a:pt x="440" y="30"/>
                  </a:lnTo>
                  <a:lnTo>
                    <a:pt x="452" y="24"/>
                  </a:lnTo>
                  <a:lnTo>
                    <a:pt x="462" y="18"/>
                  </a:lnTo>
                  <a:lnTo>
                    <a:pt x="476" y="16"/>
                  </a:lnTo>
                  <a:lnTo>
                    <a:pt x="492" y="16"/>
                  </a:lnTo>
                  <a:lnTo>
                    <a:pt x="536" y="34"/>
                  </a:lnTo>
                  <a:lnTo>
                    <a:pt x="632" y="32"/>
                  </a:lnTo>
                  <a:lnTo>
                    <a:pt x="640" y="36"/>
                  </a:lnTo>
                  <a:lnTo>
                    <a:pt x="636" y="40"/>
                  </a:lnTo>
                  <a:lnTo>
                    <a:pt x="636" y="46"/>
                  </a:lnTo>
                  <a:lnTo>
                    <a:pt x="632" y="76"/>
                  </a:lnTo>
                  <a:lnTo>
                    <a:pt x="598" y="80"/>
                  </a:lnTo>
                  <a:lnTo>
                    <a:pt x="570" y="96"/>
                  </a:lnTo>
                  <a:lnTo>
                    <a:pt x="540" y="114"/>
                  </a:lnTo>
                  <a:lnTo>
                    <a:pt x="526" y="124"/>
                  </a:lnTo>
                  <a:lnTo>
                    <a:pt x="514" y="136"/>
                  </a:lnTo>
                  <a:lnTo>
                    <a:pt x="506" y="148"/>
                  </a:lnTo>
                  <a:lnTo>
                    <a:pt x="500" y="160"/>
                  </a:lnTo>
                  <a:lnTo>
                    <a:pt x="478" y="170"/>
                  </a:lnTo>
                  <a:lnTo>
                    <a:pt x="472" y="178"/>
                  </a:lnTo>
                  <a:lnTo>
                    <a:pt x="464" y="182"/>
                  </a:lnTo>
                  <a:lnTo>
                    <a:pt x="446" y="188"/>
                  </a:lnTo>
                  <a:lnTo>
                    <a:pt x="440" y="194"/>
                  </a:lnTo>
                  <a:lnTo>
                    <a:pt x="438" y="228"/>
                  </a:lnTo>
                  <a:lnTo>
                    <a:pt x="430" y="240"/>
                  </a:lnTo>
                  <a:lnTo>
                    <a:pt x="418" y="252"/>
                  </a:lnTo>
                  <a:lnTo>
                    <a:pt x="408" y="264"/>
                  </a:lnTo>
                  <a:lnTo>
                    <a:pt x="400" y="276"/>
                  </a:lnTo>
                  <a:lnTo>
                    <a:pt x="400" y="298"/>
                  </a:lnTo>
                  <a:lnTo>
                    <a:pt x="396" y="312"/>
                  </a:lnTo>
                  <a:lnTo>
                    <a:pt x="390" y="324"/>
                  </a:lnTo>
                  <a:lnTo>
                    <a:pt x="382" y="324"/>
                  </a:lnTo>
                  <a:lnTo>
                    <a:pt x="374" y="326"/>
                  </a:lnTo>
                  <a:lnTo>
                    <a:pt x="366" y="328"/>
                  </a:lnTo>
                  <a:lnTo>
                    <a:pt x="360" y="332"/>
                  </a:lnTo>
                  <a:lnTo>
                    <a:pt x="350" y="342"/>
                  </a:lnTo>
                  <a:lnTo>
                    <a:pt x="342" y="352"/>
                  </a:lnTo>
                  <a:lnTo>
                    <a:pt x="338" y="366"/>
                  </a:lnTo>
                  <a:lnTo>
                    <a:pt x="334" y="380"/>
                  </a:lnTo>
                  <a:lnTo>
                    <a:pt x="326" y="394"/>
                  </a:lnTo>
                  <a:lnTo>
                    <a:pt x="322" y="400"/>
                  </a:lnTo>
                  <a:lnTo>
                    <a:pt x="314" y="404"/>
                  </a:lnTo>
                  <a:lnTo>
                    <a:pt x="314" y="400"/>
                  </a:lnTo>
                  <a:lnTo>
                    <a:pt x="304" y="392"/>
                  </a:lnTo>
                  <a:lnTo>
                    <a:pt x="286" y="390"/>
                  </a:lnTo>
                  <a:lnTo>
                    <a:pt x="274" y="404"/>
                  </a:lnTo>
                  <a:lnTo>
                    <a:pt x="262" y="420"/>
                  </a:lnTo>
                  <a:lnTo>
                    <a:pt x="250" y="422"/>
                  </a:lnTo>
                  <a:lnTo>
                    <a:pt x="236" y="422"/>
                  </a:lnTo>
                  <a:lnTo>
                    <a:pt x="222" y="420"/>
                  </a:lnTo>
                  <a:lnTo>
                    <a:pt x="214" y="416"/>
                  </a:lnTo>
                  <a:lnTo>
                    <a:pt x="208" y="404"/>
                  </a:lnTo>
                  <a:lnTo>
                    <a:pt x="168" y="364"/>
                  </a:lnTo>
                  <a:lnTo>
                    <a:pt x="142" y="362"/>
                  </a:lnTo>
                  <a:lnTo>
                    <a:pt x="140" y="370"/>
                  </a:lnTo>
                  <a:lnTo>
                    <a:pt x="138" y="380"/>
                  </a:lnTo>
                  <a:lnTo>
                    <a:pt x="136" y="404"/>
                  </a:lnTo>
                  <a:lnTo>
                    <a:pt x="126" y="406"/>
                  </a:lnTo>
                  <a:lnTo>
                    <a:pt x="118" y="410"/>
                  </a:lnTo>
                  <a:lnTo>
                    <a:pt x="112" y="414"/>
                  </a:lnTo>
                  <a:lnTo>
                    <a:pt x="108" y="418"/>
                  </a:lnTo>
                  <a:lnTo>
                    <a:pt x="96" y="420"/>
                  </a:lnTo>
                  <a:lnTo>
                    <a:pt x="86" y="422"/>
                  </a:lnTo>
                  <a:lnTo>
                    <a:pt x="70" y="428"/>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1" name="Freeform 31"/>
            <p:cNvSpPr/>
            <p:nvPr/>
          </p:nvSpPr>
          <p:spPr bwMode="auto">
            <a:xfrm>
              <a:off x="3411926" y="2773552"/>
              <a:ext cx="270181" cy="420934"/>
            </a:xfrm>
            <a:custGeom>
              <a:gdLst>
                <a:gd name="T0" fmla="*/ 106 w 276"/>
                <a:gd name="T1" fmla="*/ 398 h 430"/>
                <a:gd name="T2" fmla="*/ 98 w 276"/>
                <a:gd name="T3" fmla="*/ 364 h 430"/>
                <a:gd name="T4" fmla="*/ 92 w 276"/>
                <a:gd name="T5" fmla="*/ 318 h 430"/>
                <a:gd name="T6" fmla="*/ 86 w 276"/>
                <a:gd name="T7" fmla="*/ 280 h 430"/>
                <a:gd name="T8" fmla="*/ 52 w 276"/>
                <a:gd name="T9" fmla="*/ 240 h 430"/>
                <a:gd name="T10" fmla="*/ 26 w 276"/>
                <a:gd name="T11" fmla="*/ 214 h 430"/>
                <a:gd name="T12" fmla="*/ 0 w 276"/>
                <a:gd name="T13" fmla="*/ 200 h 430"/>
                <a:gd name="T14" fmla="*/ 4 w 276"/>
                <a:gd name="T15" fmla="*/ 196 h 430"/>
                <a:gd name="T16" fmla="*/ 28 w 276"/>
                <a:gd name="T17" fmla="*/ 186 h 430"/>
                <a:gd name="T18" fmla="*/ 68 w 276"/>
                <a:gd name="T19" fmla="*/ 180 h 430"/>
                <a:gd name="T20" fmla="*/ 84 w 276"/>
                <a:gd name="T21" fmla="*/ 166 h 430"/>
                <a:gd name="T22" fmla="*/ 112 w 276"/>
                <a:gd name="T23" fmla="*/ 160 h 430"/>
                <a:gd name="T24" fmla="*/ 130 w 276"/>
                <a:gd name="T25" fmla="*/ 138 h 430"/>
                <a:gd name="T26" fmla="*/ 128 w 276"/>
                <a:gd name="T27" fmla="*/ 98 h 430"/>
                <a:gd name="T28" fmla="*/ 158 w 276"/>
                <a:gd name="T29" fmla="*/ 42 h 430"/>
                <a:gd name="T30" fmla="*/ 162 w 276"/>
                <a:gd name="T31" fmla="*/ 12 h 430"/>
                <a:gd name="T32" fmla="*/ 170 w 276"/>
                <a:gd name="T33" fmla="*/ 10 h 430"/>
                <a:gd name="T34" fmla="*/ 190 w 276"/>
                <a:gd name="T35" fmla="*/ 2 h 430"/>
                <a:gd name="T36" fmla="*/ 204 w 276"/>
                <a:gd name="T37" fmla="*/ 0 h 430"/>
                <a:gd name="T38" fmla="*/ 220 w 276"/>
                <a:gd name="T39" fmla="*/ 6 h 430"/>
                <a:gd name="T40" fmla="*/ 226 w 276"/>
                <a:gd name="T41" fmla="*/ 22 h 430"/>
                <a:gd name="T42" fmla="*/ 218 w 276"/>
                <a:gd name="T43" fmla="*/ 40 h 430"/>
                <a:gd name="T44" fmla="*/ 212 w 276"/>
                <a:gd name="T45" fmla="*/ 58 h 430"/>
                <a:gd name="T46" fmla="*/ 196 w 276"/>
                <a:gd name="T47" fmla="*/ 82 h 430"/>
                <a:gd name="T48" fmla="*/ 192 w 276"/>
                <a:gd name="T49" fmla="*/ 108 h 430"/>
                <a:gd name="T50" fmla="*/ 194 w 276"/>
                <a:gd name="T51" fmla="*/ 132 h 430"/>
                <a:gd name="T52" fmla="*/ 232 w 276"/>
                <a:gd name="T53" fmla="*/ 138 h 430"/>
                <a:gd name="T54" fmla="*/ 248 w 276"/>
                <a:gd name="T55" fmla="*/ 154 h 430"/>
                <a:gd name="T56" fmla="*/ 268 w 276"/>
                <a:gd name="T57" fmla="*/ 168 h 430"/>
                <a:gd name="T58" fmla="*/ 276 w 276"/>
                <a:gd name="T59" fmla="*/ 170 h 430"/>
                <a:gd name="T60" fmla="*/ 270 w 276"/>
                <a:gd name="T61" fmla="*/ 184 h 430"/>
                <a:gd name="T62" fmla="*/ 258 w 276"/>
                <a:gd name="T63" fmla="*/ 198 h 430"/>
                <a:gd name="T64" fmla="*/ 252 w 276"/>
                <a:gd name="T65" fmla="*/ 206 h 430"/>
                <a:gd name="T66" fmla="*/ 228 w 276"/>
                <a:gd name="T67" fmla="*/ 226 h 430"/>
                <a:gd name="T68" fmla="*/ 216 w 276"/>
                <a:gd name="T69" fmla="*/ 228 h 430"/>
                <a:gd name="T70" fmla="*/ 202 w 276"/>
                <a:gd name="T71" fmla="*/ 232 h 430"/>
                <a:gd name="T72" fmla="*/ 202 w 276"/>
                <a:gd name="T73" fmla="*/ 248 h 430"/>
                <a:gd name="T74" fmla="*/ 198 w 276"/>
                <a:gd name="T75" fmla="*/ 270 h 430"/>
                <a:gd name="T76" fmla="*/ 188 w 276"/>
                <a:gd name="T77" fmla="*/ 284 h 430"/>
                <a:gd name="T78" fmla="*/ 180 w 276"/>
                <a:gd name="T79" fmla="*/ 308 h 430"/>
                <a:gd name="T80" fmla="*/ 178 w 276"/>
                <a:gd name="T81" fmla="*/ 332 h 430"/>
                <a:gd name="T82" fmla="*/ 194 w 276"/>
                <a:gd name="T83" fmla="*/ 346 h 430"/>
                <a:gd name="T84" fmla="*/ 214 w 276"/>
                <a:gd name="T85" fmla="*/ 352 h 430"/>
                <a:gd name="T86" fmla="*/ 222 w 276"/>
                <a:gd name="T87" fmla="*/ 364 h 430"/>
                <a:gd name="T88" fmla="*/ 222 w 276"/>
                <a:gd name="T89" fmla="*/ 382 h 430"/>
                <a:gd name="T90" fmla="*/ 216 w 276"/>
                <a:gd name="T91" fmla="*/ 394 h 430"/>
                <a:gd name="T92" fmla="*/ 198 w 276"/>
                <a:gd name="T93" fmla="*/ 400 h 430"/>
                <a:gd name="T94" fmla="*/ 184 w 276"/>
                <a:gd name="T95" fmla="*/ 406 h 430"/>
                <a:gd name="T96" fmla="*/ 154 w 276"/>
                <a:gd name="T97" fmla="*/ 430 h 430"/>
                <a:gd name="T98" fmla="*/ 142 w 276"/>
                <a:gd name="T99" fmla="*/ 428 h 430"/>
                <a:gd name="T100" fmla="*/ 106 w 276"/>
                <a:gd name="T101" fmla="*/ 398 h 4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6" h="430">
                  <a:moveTo>
                    <a:pt x="106" y="398"/>
                  </a:moveTo>
                  <a:lnTo>
                    <a:pt x="106" y="398"/>
                  </a:lnTo>
                  <a:lnTo>
                    <a:pt x="98" y="364"/>
                  </a:lnTo>
                  <a:lnTo>
                    <a:pt x="96" y="340"/>
                  </a:lnTo>
                  <a:lnTo>
                    <a:pt x="92" y="318"/>
                  </a:lnTo>
                  <a:lnTo>
                    <a:pt x="86" y="280"/>
                  </a:lnTo>
                  <a:lnTo>
                    <a:pt x="68" y="258"/>
                  </a:lnTo>
                  <a:lnTo>
                    <a:pt x="52" y="240"/>
                  </a:lnTo>
                  <a:lnTo>
                    <a:pt x="36" y="226"/>
                  </a:lnTo>
                  <a:lnTo>
                    <a:pt x="26" y="214"/>
                  </a:lnTo>
                  <a:lnTo>
                    <a:pt x="0" y="200"/>
                  </a:lnTo>
                  <a:lnTo>
                    <a:pt x="4" y="196"/>
                  </a:lnTo>
                  <a:lnTo>
                    <a:pt x="10" y="192"/>
                  </a:lnTo>
                  <a:lnTo>
                    <a:pt x="28" y="186"/>
                  </a:lnTo>
                  <a:lnTo>
                    <a:pt x="68" y="180"/>
                  </a:lnTo>
                  <a:lnTo>
                    <a:pt x="78" y="170"/>
                  </a:lnTo>
                  <a:lnTo>
                    <a:pt x="84" y="166"/>
                  </a:lnTo>
                  <a:lnTo>
                    <a:pt x="94" y="162"/>
                  </a:lnTo>
                  <a:lnTo>
                    <a:pt x="112" y="160"/>
                  </a:lnTo>
                  <a:lnTo>
                    <a:pt x="130" y="138"/>
                  </a:lnTo>
                  <a:lnTo>
                    <a:pt x="128" y="98"/>
                  </a:lnTo>
                  <a:lnTo>
                    <a:pt x="158" y="42"/>
                  </a:lnTo>
                  <a:lnTo>
                    <a:pt x="162" y="12"/>
                  </a:lnTo>
                  <a:lnTo>
                    <a:pt x="170" y="10"/>
                  </a:lnTo>
                  <a:lnTo>
                    <a:pt x="176" y="8"/>
                  </a:lnTo>
                  <a:lnTo>
                    <a:pt x="190" y="2"/>
                  </a:lnTo>
                  <a:lnTo>
                    <a:pt x="198" y="0"/>
                  </a:lnTo>
                  <a:lnTo>
                    <a:pt x="204" y="0"/>
                  </a:lnTo>
                  <a:lnTo>
                    <a:pt x="212" y="2"/>
                  </a:lnTo>
                  <a:lnTo>
                    <a:pt x="220" y="6"/>
                  </a:lnTo>
                  <a:lnTo>
                    <a:pt x="226" y="22"/>
                  </a:lnTo>
                  <a:lnTo>
                    <a:pt x="218" y="40"/>
                  </a:lnTo>
                  <a:lnTo>
                    <a:pt x="212" y="58"/>
                  </a:lnTo>
                  <a:lnTo>
                    <a:pt x="198" y="74"/>
                  </a:lnTo>
                  <a:lnTo>
                    <a:pt x="196" y="82"/>
                  </a:lnTo>
                  <a:lnTo>
                    <a:pt x="192" y="90"/>
                  </a:lnTo>
                  <a:lnTo>
                    <a:pt x="192" y="108"/>
                  </a:lnTo>
                  <a:lnTo>
                    <a:pt x="194" y="132"/>
                  </a:lnTo>
                  <a:lnTo>
                    <a:pt x="232" y="138"/>
                  </a:lnTo>
                  <a:lnTo>
                    <a:pt x="238" y="146"/>
                  </a:lnTo>
                  <a:lnTo>
                    <a:pt x="248" y="154"/>
                  </a:lnTo>
                  <a:lnTo>
                    <a:pt x="260" y="164"/>
                  </a:lnTo>
                  <a:lnTo>
                    <a:pt x="268" y="168"/>
                  </a:lnTo>
                  <a:lnTo>
                    <a:pt x="276" y="170"/>
                  </a:lnTo>
                  <a:lnTo>
                    <a:pt x="274" y="176"/>
                  </a:lnTo>
                  <a:lnTo>
                    <a:pt x="270" y="184"/>
                  </a:lnTo>
                  <a:lnTo>
                    <a:pt x="264" y="192"/>
                  </a:lnTo>
                  <a:lnTo>
                    <a:pt x="258" y="198"/>
                  </a:lnTo>
                  <a:lnTo>
                    <a:pt x="252" y="206"/>
                  </a:lnTo>
                  <a:lnTo>
                    <a:pt x="244" y="214"/>
                  </a:lnTo>
                  <a:lnTo>
                    <a:pt x="228" y="226"/>
                  </a:lnTo>
                  <a:lnTo>
                    <a:pt x="216" y="228"/>
                  </a:lnTo>
                  <a:lnTo>
                    <a:pt x="206" y="228"/>
                  </a:lnTo>
                  <a:lnTo>
                    <a:pt x="202" y="232"/>
                  </a:lnTo>
                  <a:lnTo>
                    <a:pt x="200" y="236"/>
                  </a:lnTo>
                  <a:lnTo>
                    <a:pt x="202" y="248"/>
                  </a:lnTo>
                  <a:lnTo>
                    <a:pt x="200" y="258"/>
                  </a:lnTo>
                  <a:lnTo>
                    <a:pt x="198" y="270"/>
                  </a:lnTo>
                  <a:lnTo>
                    <a:pt x="188" y="284"/>
                  </a:lnTo>
                  <a:lnTo>
                    <a:pt x="182" y="296"/>
                  </a:lnTo>
                  <a:lnTo>
                    <a:pt x="180" y="308"/>
                  </a:lnTo>
                  <a:lnTo>
                    <a:pt x="178" y="332"/>
                  </a:lnTo>
                  <a:lnTo>
                    <a:pt x="194" y="346"/>
                  </a:lnTo>
                  <a:lnTo>
                    <a:pt x="202" y="348"/>
                  </a:lnTo>
                  <a:lnTo>
                    <a:pt x="214" y="352"/>
                  </a:lnTo>
                  <a:lnTo>
                    <a:pt x="218" y="358"/>
                  </a:lnTo>
                  <a:lnTo>
                    <a:pt x="222" y="364"/>
                  </a:lnTo>
                  <a:lnTo>
                    <a:pt x="224" y="372"/>
                  </a:lnTo>
                  <a:lnTo>
                    <a:pt x="222" y="382"/>
                  </a:lnTo>
                  <a:lnTo>
                    <a:pt x="216" y="394"/>
                  </a:lnTo>
                  <a:lnTo>
                    <a:pt x="198" y="400"/>
                  </a:lnTo>
                  <a:lnTo>
                    <a:pt x="184" y="406"/>
                  </a:lnTo>
                  <a:lnTo>
                    <a:pt x="160" y="426"/>
                  </a:lnTo>
                  <a:lnTo>
                    <a:pt x="154" y="430"/>
                  </a:lnTo>
                  <a:lnTo>
                    <a:pt x="148" y="430"/>
                  </a:lnTo>
                  <a:lnTo>
                    <a:pt x="142" y="428"/>
                  </a:lnTo>
                  <a:lnTo>
                    <a:pt x="134" y="422"/>
                  </a:lnTo>
                  <a:lnTo>
                    <a:pt x="106" y="398"/>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2" name="Freeform 32"/>
            <p:cNvSpPr/>
            <p:nvPr/>
          </p:nvSpPr>
          <p:spPr bwMode="auto">
            <a:xfrm>
              <a:off x="4214638" y="2338912"/>
              <a:ext cx="524700" cy="751809"/>
            </a:xfrm>
            <a:custGeom>
              <a:gdLst>
                <a:gd name="T0" fmla="*/ 108 w 536"/>
                <a:gd name="T1" fmla="*/ 754 h 768"/>
                <a:gd name="T2" fmla="*/ 22 w 536"/>
                <a:gd name="T3" fmla="*/ 720 h 768"/>
                <a:gd name="T4" fmla="*/ 52 w 536"/>
                <a:gd name="T5" fmla="*/ 664 h 768"/>
                <a:gd name="T6" fmla="*/ 58 w 536"/>
                <a:gd name="T7" fmla="*/ 572 h 768"/>
                <a:gd name="T8" fmla="*/ 6 w 536"/>
                <a:gd name="T9" fmla="*/ 508 h 768"/>
                <a:gd name="T10" fmla="*/ 32 w 536"/>
                <a:gd name="T11" fmla="*/ 458 h 768"/>
                <a:gd name="T12" fmla="*/ 78 w 536"/>
                <a:gd name="T13" fmla="*/ 412 h 768"/>
                <a:gd name="T14" fmla="*/ 40 w 536"/>
                <a:gd name="T15" fmla="*/ 334 h 768"/>
                <a:gd name="T16" fmla="*/ 18 w 536"/>
                <a:gd name="T17" fmla="*/ 316 h 768"/>
                <a:gd name="T18" fmla="*/ 46 w 536"/>
                <a:gd name="T19" fmla="*/ 282 h 768"/>
                <a:gd name="T20" fmla="*/ 24 w 536"/>
                <a:gd name="T21" fmla="*/ 236 h 768"/>
                <a:gd name="T22" fmla="*/ 0 w 536"/>
                <a:gd name="T23" fmla="*/ 164 h 768"/>
                <a:gd name="T24" fmla="*/ 28 w 536"/>
                <a:gd name="T25" fmla="*/ 142 h 768"/>
                <a:gd name="T26" fmla="*/ 44 w 536"/>
                <a:gd name="T27" fmla="*/ 84 h 768"/>
                <a:gd name="T28" fmla="*/ 70 w 536"/>
                <a:gd name="T29" fmla="*/ 88 h 768"/>
                <a:gd name="T30" fmla="*/ 72 w 536"/>
                <a:gd name="T31" fmla="*/ 118 h 768"/>
                <a:gd name="T32" fmla="*/ 82 w 536"/>
                <a:gd name="T33" fmla="*/ 150 h 768"/>
                <a:gd name="T34" fmla="*/ 124 w 536"/>
                <a:gd name="T35" fmla="*/ 154 h 768"/>
                <a:gd name="T36" fmla="*/ 136 w 536"/>
                <a:gd name="T37" fmla="*/ 134 h 768"/>
                <a:gd name="T38" fmla="*/ 180 w 536"/>
                <a:gd name="T39" fmla="*/ 106 h 768"/>
                <a:gd name="T40" fmla="*/ 252 w 536"/>
                <a:gd name="T41" fmla="*/ 92 h 768"/>
                <a:gd name="T42" fmla="*/ 266 w 536"/>
                <a:gd name="T43" fmla="*/ 22 h 768"/>
                <a:gd name="T44" fmla="*/ 310 w 536"/>
                <a:gd name="T45" fmla="*/ 0 h 768"/>
                <a:gd name="T46" fmla="*/ 332 w 536"/>
                <a:gd name="T47" fmla="*/ 40 h 768"/>
                <a:gd name="T48" fmla="*/ 378 w 536"/>
                <a:gd name="T49" fmla="*/ 128 h 768"/>
                <a:gd name="T50" fmla="*/ 424 w 536"/>
                <a:gd name="T51" fmla="*/ 138 h 768"/>
                <a:gd name="T52" fmla="*/ 444 w 536"/>
                <a:gd name="T53" fmla="*/ 152 h 768"/>
                <a:gd name="T54" fmla="*/ 430 w 536"/>
                <a:gd name="T55" fmla="*/ 188 h 768"/>
                <a:gd name="T56" fmla="*/ 448 w 536"/>
                <a:gd name="T57" fmla="*/ 210 h 768"/>
                <a:gd name="T58" fmla="*/ 520 w 536"/>
                <a:gd name="T59" fmla="*/ 250 h 768"/>
                <a:gd name="T60" fmla="*/ 488 w 536"/>
                <a:gd name="T61" fmla="*/ 330 h 768"/>
                <a:gd name="T62" fmla="*/ 450 w 536"/>
                <a:gd name="T63" fmla="*/ 370 h 768"/>
                <a:gd name="T64" fmla="*/ 398 w 536"/>
                <a:gd name="T65" fmla="*/ 384 h 768"/>
                <a:gd name="T66" fmla="*/ 350 w 536"/>
                <a:gd name="T67" fmla="*/ 340 h 768"/>
                <a:gd name="T68" fmla="*/ 344 w 536"/>
                <a:gd name="T69" fmla="*/ 288 h 768"/>
                <a:gd name="T70" fmla="*/ 310 w 536"/>
                <a:gd name="T71" fmla="*/ 252 h 768"/>
                <a:gd name="T72" fmla="*/ 294 w 536"/>
                <a:gd name="T73" fmla="*/ 200 h 768"/>
                <a:gd name="T74" fmla="*/ 258 w 536"/>
                <a:gd name="T75" fmla="*/ 184 h 768"/>
                <a:gd name="T76" fmla="*/ 226 w 536"/>
                <a:gd name="T77" fmla="*/ 190 h 768"/>
                <a:gd name="T78" fmla="*/ 194 w 536"/>
                <a:gd name="T79" fmla="*/ 228 h 768"/>
                <a:gd name="T80" fmla="*/ 178 w 536"/>
                <a:gd name="T81" fmla="*/ 266 h 768"/>
                <a:gd name="T82" fmla="*/ 172 w 536"/>
                <a:gd name="T83" fmla="*/ 298 h 768"/>
                <a:gd name="T84" fmla="*/ 142 w 536"/>
                <a:gd name="T85" fmla="*/ 314 h 768"/>
                <a:gd name="T86" fmla="*/ 142 w 536"/>
                <a:gd name="T87" fmla="*/ 360 h 768"/>
                <a:gd name="T88" fmla="*/ 222 w 536"/>
                <a:gd name="T89" fmla="*/ 346 h 768"/>
                <a:gd name="T90" fmla="*/ 252 w 536"/>
                <a:gd name="T91" fmla="*/ 342 h 768"/>
                <a:gd name="T92" fmla="*/ 274 w 536"/>
                <a:gd name="T93" fmla="*/ 360 h 768"/>
                <a:gd name="T94" fmla="*/ 300 w 536"/>
                <a:gd name="T95" fmla="*/ 436 h 768"/>
                <a:gd name="T96" fmla="*/ 352 w 536"/>
                <a:gd name="T97" fmla="*/ 468 h 768"/>
                <a:gd name="T98" fmla="*/ 354 w 536"/>
                <a:gd name="T99" fmla="*/ 512 h 768"/>
                <a:gd name="T100" fmla="*/ 328 w 536"/>
                <a:gd name="T101" fmla="*/ 540 h 768"/>
                <a:gd name="T102" fmla="*/ 266 w 536"/>
                <a:gd name="T103" fmla="*/ 582 h 768"/>
                <a:gd name="T104" fmla="*/ 202 w 536"/>
                <a:gd name="T105" fmla="*/ 650 h 768"/>
                <a:gd name="T106" fmla="*/ 180 w 536"/>
                <a:gd name="T107" fmla="*/ 730 h 7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36" h="768">
                  <a:moveTo>
                    <a:pt x="192" y="768"/>
                  </a:moveTo>
                  <a:lnTo>
                    <a:pt x="192" y="768"/>
                  </a:lnTo>
                  <a:lnTo>
                    <a:pt x="178" y="754"/>
                  </a:lnTo>
                  <a:lnTo>
                    <a:pt x="108" y="754"/>
                  </a:lnTo>
                  <a:lnTo>
                    <a:pt x="44" y="740"/>
                  </a:lnTo>
                  <a:lnTo>
                    <a:pt x="32" y="730"/>
                  </a:lnTo>
                  <a:lnTo>
                    <a:pt x="22" y="720"/>
                  </a:lnTo>
                  <a:lnTo>
                    <a:pt x="16" y="712"/>
                  </a:lnTo>
                  <a:lnTo>
                    <a:pt x="14" y="708"/>
                  </a:lnTo>
                  <a:lnTo>
                    <a:pt x="52" y="664"/>
                  </a:lnTo>
                  <a:lnTo>
                    <a:pt x="62" y="630"/>
                  </a:lnTo>
                  <a:lnTo>
                    <a:pt x="66" y="608"/>
                  </a:lnTo>
                  <a:lnTo>
                    <a:pt x="64" y="588"/>
                  </a:lnTo>
                  <a:lnTo>
                    <a:pt x="58" y="572"/>
                  </a:lnTo>
                  <a:lnTo>
                    <a:pt x="50" y="558"/>
                  </a:lnTo>
                  <a:lnTo>
                    <a:pt x="42" y="544"/>
                  </a:lnTo>
                  <a:lnTo>
                    <a:pt x="30" y="532"/>
                  </a:lnTo>
                  <a:lnTo>
                    <a:pt x="6" y="508"/>
                  </a:lnTo>
                  <a:lnTo>
                    <a:pt x="6" y="494"/>
                  </a:lnTo>
                  <a:lnTo>
                    <a:pt x="10" y="482"/>
                  </a:lnTo>
                  <a:lnTo>
                    <a:pt x="16" y="474"/>
                  </a:lnTo>
                  <a:lnTo>
                    <a:pt x="22" y="464"/>
                  </a:lnTo>
                  <a:lnTo>
                    <a:pt x="32" y="458"/>
                  </a:lnTo>
                  <a:lnTo>
                    <a:pt x="40" y="450"/>
                  </a:lnTo>
                  <a:lnTo>
                    <a:pt x="62" y="438"/>
                  </a:lnTo>
                  <a:lnTo>
                    <a:pt x="78" y="412"/>
                  </a:lnTo>
                  <a:lnTo>
                    <a:pt x="78" y="382"/>
                  </a:lnTo>
                  <a:lnTo>
                    <a:pt x="64" y="362"/>
                  </a:lnTo>
                  <a:lnTo>
                    <a:pt x="52" y="346"/>
                  </a:lnTo>
                  <a:lnTo>
                    <a:pt x="40" y="334"/>
                  </a:lnTo>
                  <a:lnTo>
                    <a:pt x="26" y="322"/>
                  </a:lnTo>
                  <a:lnTo>
                    <a:pt x="18" y="320"/>
                  </a:lnTo>
                  <a:lnTo>
                    <a:pt x="18" y="316"/>
                  </a:lnTo>
                  <a:lnTo>
                    <a:pt x="38" y="300"/>
                  </a:lnTo>
                  <a:lnTo>
                    <a:pt x="44" y="288"/>
                  </a:lnTo>
                  <a:lnTo>
                    <a:pt x="46" y="282"/>
                  </a:lnTo>
                  <a:lnTo>
                    <a:pt x="48" y="276"/>
                  </a:lnTo>
                  <a:lnTo>
                    <a:pt x="24" y="256"/>
                  </a:lnTo>
                  <a:lnTo>
                    <a:pt x="24" y="236"/>
                  </a:lnTo>
                  <a:lnTo>
                    <a:pt x="10" y="220"/>
                  </a:lnTo>
                  <a:lnTo>
                    <a:pt x="0" y="208"/>
                  </a:lnTo>
                  <a:lnTo>
                    <a:pt x="0" y="164"/>
                  </a:lnTo>
                  <a:lnTo>
                    <a:pt x="16" y="146"/>
                  </a:lnTo>
                  <a:lnTo>
                    <a:pt x="22" y="144"/>
                  </a:lnTo>
                  <a:lnTo>
                    <a:pt x="28" y="142"/>
                  </a:lnTo>
                  <a:lnTo>
                    <a:pt x="34" y="140"/>
                  </a:lnTo>
                  <a:lnTo>
                    <a:pt x="34" y="94"/>
                  </a:lnTo>
                  <a:lnTo>
                    <a:pt x="44" y="84"/>
                  </a:lnTo>
                  <a:lnTo>
                    <a:pt x="50" y="80"/>
                  </a:lnTo>
                  <a:lnTo>
                    <a:pt x="58" y="78"/>
                  </a:lnTo>
                  <a:lnTo>
                    <a:pt x="64" y="82"/>
                  </a:lnTo>
                  <a:lnTo>
                    <a:pt x="70" y="88"/>
                  </a:lnTo>
                  <a:lnTo>
                    <a:pt x="76" y="98"/>
                  </a:lnTo>
                  <a:lnTo>
                    <a:pt x="78" y="104"/>
                  </a:lnTo>
                  <a:lnTo>
                    <a:pt x="80" y="112"/>
                  </a:lnTo>
                  <a:lnTo>
                    <a:pt x="72" y="118"/>
                  </a:lnTo>
                  <a:lnTo>
                    <a:pt x="68" y="124"/>
                  </a:lnTo>
                  <a:lnTo>
                    <a:pt x="68" y="130"/>
                  </a:lnTo>
                  <a:lnTo>
                    <a:pt x="70" y="136"/>
                  </a:lnTo>
                  <a:lnTo>
                    <a:pt x="76" y="142"/>
                  </a:lnTo>
                  <a:lnTo>
                    <a:pt x="82" y="150"/>
                  </a:lnTo>
                  <a:lnTo>
                    <a:pt x="98" y="164"/>
                  </a:lnTo>
                  <a:lnTo>
                    <a:pt x="108" y="164"/>
                  </a:lnTo>
                  <a:lnTo>
                    <a:pt x="124" y="154"/>
                  </a:lnTo>
                  <a:lnTo>
                    <a:pt x="124" y="148"/>
                  </a:lnTo>
                  <a:lnTo>
                    <a:pt x="128" y="142"/>
                  </a:lnTo>
                  <a:lnTo>
                    <a:pt x="132" y="138"/>
                  </a:lnTo>
                  <a:lnTo>
                    <a:pt x="136" y="134"/>
                  </a:lnTo>
                  <a:lnTo>
                    <a:pt x="148" y="126"/>
                  </a:lnTo>
                  <a:lnTo>
                    <a:pt x="162" y="120"/>
                  </a:lnTo>
                  <a:lnTo>
                    <a:pt x="170" y="110"/>
                  </a:lnTo>
                  <a:lnTo>
                    <a:pt x="180" y="106"/>
                  </a:lnTo>
                  <a:lnTo>
                    <a:pt x="190" y="104"/>
                  </a:lnTo>
                  <a:lnTo>
                    <a:pt x="202" y="102"/>
                  </a:lnTo>
                  <a:lnTo>
                    <a:pt x="228" y="100"/>
                  </a:lnTo>
                  <a:lnTo>
                    <a:pt x="240" y="98"/>
                  </a:lnTo>
                  <a:lnTo>
                    <a:pt x="252" y="92"/>
                  </a:lnTo>
                  <a:lnTo>
                    <a:pt x="250" y="40"/>
                  </a:lnTo>
                  <a:lnTo>
                    <a:pt x="258" y="30"/>
                  </a:lnTo>
                  <a:lnTo>
                    <a:pt x="266" y="22"/>
                  </a:lnTo>
                  <a:lnTo>
                    <a:pt x="288" y="8"/>
                  </a:lnTo>
                  <a:lnTo>
                    <a:pt x="296" y="2"/>
                  </a:lnTo>
                  <a:lnTo>
                    <a:pt x="304" y="0"/>
                  </a:lnTo>
                  <a:lnTo>
                    <a:pt x="310" y="0"/>
                  </a:lnTo>
                  <a:lnTo>
                    <a:pt x="314" y="4"/>
                  </a:lnTo>
                  <a:lnTo>
                    <a:pt x="318" y="10"/>
                  </a:lnTo>
                  <a:lnTo>
                    <a:pt x="322" y="18"/>
                  </a:lnTo>
                  <a:lnTo>
                    <a:pt x="332" y="40"/>
                  </a:lnTo>
                  <a:lnTo>
                    <a:pt x="370" y="100"/>
                  </a:lnTo>
                  <a:lnTo>
                    <a:pt x="372" y="112"/>
                  </a:lnTo>
                  <a:lnTo>
                    <a:pt x="374" y="122"/>
                  </a:lnTo>
                  <a:lnTo>
                    <a:pt x="378" y="128"/>
                  </a:lnTo>
                  <a:lnTo>
                    <a:pt x="382" y="132"/>
                  </a:lnTo>
                  <a:lnTo>
                    <a:pt x="388" y="136"/>
                  </a:lnTo>
                  <a:lnTo>
                    <a:pt x="398" y="140"/>
                  </a:lnTo>
                  <a:lnTo>
                    <a:pt x="424" y="138"/>
                  </a:lnTo>
                  <a:lnTo>
                    <a:pt x="442" y="138"/>
                  </a:lnTo>
                  <a:lnTo>
                    <a:pt x="458" y="140"/>
                  </a:lnTo>
                  <a:lnTo>
                    <a:pt x="450" y="146"/>
                  </a:lnTo>
                  <a:lnTo>
                    <a:pt x="444" y="152"/>
                  </a:lnTo>
                  <a:lnTo>
                    <a:pt x="436" y="158"/>
                  </a:lnTo>
                  <a:lnTo>
                    <a:pt x="430" y="166"/>
                  </a:lnTo>
                  <a:lnTo>
                    <a:pt x="430" y="178"/>
                  </a:lnTo>
                  <a:lnTo>
                    <a:pt x="430" y="188"/>
                  </a:lnTo>
                  <a:lnTo>
                    <a:pt x="432" y="192"/>
                  </a:lnTo>
                  <a:lnTo>
                    <a:pt x="436" y="198"/>
                  </a:lnTo>
                  <a:lnTo>
                    <a:pt x="440" y="204"/>
                  </a:lnTo>
                  <a:lnTo>
                    <a:pt x="448" y="210"/>
                  </a:lnTo>
                  <a:lnTo>
                    <a:pt x="458" y="212"/>
                  </a:lnTo>
                  <a:lnTo>
                    <a:pt x="466" y="216"/>
                  </a:lnTo>
                  <a:lnTo>
                    <a:pt x="482" y="226"/>
                  </a:lnTo>
                  <a:lnTo>
                    <a:pt x="500" y="238"/>
                  </a:lnTo>
                  <a:lnTo>
                    <a:pt x="520" y="250"/>
                  </a:lnTo>
                  <a:lnTo>
                    <a:pt x="536" y="264"/>
                  </a:lnTo>
                  <a:lnTo>
                    <a:pt x="488" y="330"/>
                  </a:lnTo>
                  <a:lnTo>
                    <a:pt x="486" y="336"/>
                  </a:lnTo>
                  <a:lnTo>
                    <a:pt x="482" y="344"/>
                  </a:lnTo>
                  <a:lnTo>
                    <a:pt x="476" y="352"/>
                  </a:lnTo>
                  <a:lnTo>
                    <a:pt x="468" y="358"/>
                  </a:lnTo>
                  <a:lnTo>
                    <a:pt x="450" y="370"/>
                  </a:lnTo>
                  <a:lnTo>
                    <a:pt x="436" y="376"/>
                  </a:lnTo>
                  <a:lnTo>
                    <a:pt x="416" y="380"/>
                  </a:lnTo>
                  <a:lnTo>
                    <a:pt x="398" y="384"/>
                  </a:lnTo>
                  <a:lnTo>
                    <a:pt x="382" y="372"/>
                  </a:lnTo>
                  <a:lnTo>
                    <a:pt x="370" y="360"/>
                  </a:lnTo>
                  <a:lnTo>
                    <a:pt x="360" y="348"/>
                  </a:lnTo>
                  <a:lnTo>
                    <a:pt x="350" y="340"/>
                  </a:lnTo>
                  <a:lnTo>
                    <a:pt x="346" y="332"/>
                  </a:lnTo>
                  <a:lnTo>
                    <a:pt x="346" y="324"/>
                  </a:lnTo>
                  <a:lnTo>
                    <a:pt x="346" y="308"/>
                  </a:lnTo>
                  <a:lnTo>
                    <a:pt x="344" y="294"/>
                  </a:lnTo>
                  <a:lnTo>
                    <a:pt x="344" y="288"/>
                  </a:lnTo>
                  <a:lnTo>
                    <a:pt x="342" y="284"/>
                  </a:lnTo>
                  <a:lnTo>
                    <a:pt x="310" y="272"/>
                  </a:lnTo>
                  <a:lnTo>
                    <a:pt x="310" y="252"/>
                  </a:lnTo>
                  <a:lnTo>
                    <a:pt x="312" y="232"/>
                  </a:lnTo>
                  <a:lnTo>
                    <a:pt x="314" y="214"/>
                  </a:lnTo>
                  <a:lnTo>
                    <a:pt x="314" y="202"/>
                  </a:lnTo>
                  <a:lnTo>
                    <a:pt x="294" y="200"/>
                  </a:lnTo>
                  <a:lnTo>
                    <a:pt x="278" y="198"/>
                  </a:lnTo>
                  <a:lnTo>
                    <a:pt x="270" y="196"/>
                  </a:lnTo>
                  <a:lnTo>
                    <a:pt x="264" y="192"/>
                  </a:lnTo>
                  <a:lnTo>
                    <a:pt x="260" y="188"/>
                  </a:lnTo>
                  <a:lnTo>
                    <a:pt x="258" y="184"/>
                  </a:lnTo>
                  <a:lnTo>
                    <a:pt x="238" y="184"/>
                  </a:lnTo>
                  <a:lnTo>
                    <a:pt x="232" y="184"/>
                  </a:lnTo>
                  <a:lnTo>
                    <a:pt x="228" y="186"/>
                  </a:lnTo>
                  <a:lnTo>
                    <a:pt x="226" y="190"/>
                  </a:lnTo>
                  <a:lnTo>
                    <a:pt x="224" y="196"/>
                  </a:lnTo>
                  <a:lnTo>
                    <a:pt x="220" y="214"/>
                  </a:lnTo>
                  <a:lnTo>
                    <a:pt x="206" y="220"/>
                  </a:lnTo>
                  <a:lnTo>
                    <a:pt x="194" y="228"/>
                  </a:lnTo>
                  <a:lnTo>
                    <a:pt x="172" y="244"/>
                  </a:lnTo>
                  <a:lnTo>
                    <a:pt x="172" y="250"/>
                  </a:lnTo>
                  <a:lnTo>
                    <a:pt x="174" y="258"/>
                  </a:lnTo>
                  <a:lnTo>
                    <a:pt x="178" y="266"/>
                  </a:lnTo>
                  <a:lnTo>
                    <a:pt x="184" y="278"/>
                  </a:lnTo>
                  <a:lnTo>
                    <a:pt x="182" y="286"/>
                  </a:lnTo>
                  <a:lnTo>
                    <a:pt x="176" y="292"/>
                  </a:lnTo>
                  <a:lnTo>
                    <a:pt x="172" y="298"/>
                  </a:lnTo>
                  <a:lnTo>
                    <a:pt x="164" y="300"/>
                  </a:lnTo>
                  <a:lnTo>
                    <a:pt x="152" y="306"/>
                  </a:lnTo>
                  <a:lnTo>
                    <a:pt x="146" y="310"/>
                  </a:lnTo>
                  <a:lnTo>
                    <a:pt x="142" y="314"/>
                  </a:lnTo>
                  <a:lnTo>
                    <a:pt x="142" y="326"/>
                  </a:lnTo>
                  <a:lnTo>
                    <a:pt x="140" y="338"/>
                  </a:lnTo>
                  <a:lnTo>
                    <a:pt x="138" y="350"/>
                  </a:lnTo>
                  <a:lnTo>
                    <a:pt x="140" y="356"/>
                  </a:lnTo>
                  <a:lnTo>
                    <a:pt x="142" y="360"/>
                  </a:lnTo>
                  <a:lnTo>
                    <a:pt x="206" y="360"/>
                  </a:lnTo>
                  <a:lnTo>
                    <a:pt x="214" y="352"/>
                  </a:lnTo>
                  <a:lnTo>
                    <a:pt x="222" y="346"/>
                  </a:lnTo>
                  <a:lnTo>
                    <a:pt x="228" y="342"/>
                  </a:lnTo>
                  <a:lnTo>
                    <a:pt x="234" y="342"/>
                  </a:lnTo>
                  <a:lnTo>
                    <a:pt x="242" y="340"/>
                  </a:lnTo>
                  <a:lnTo>
                    <a:pt x="252" y="342"/>
                  </a:lnTo>
                  <a:lnTo>
                    <a:pt x="256" y="348"/>
                  </a:lnTo>
                  <a:lnTo>
                    <a:pt x="260" y="350"/>
                  </a:lnTo>
                  <a:lnTo>
                    <a:pt x="266" y="356"/>
                  </a:lnTo>
                  <a:lnTo>
                    <a:pt x="274" y="360"/>
                  </a:lnTo>
                  <a:lnTo>
                    <a:pt x="282" y="378"/>
                  </a:lnTo>
                  <a:lnTo>
                    <a:pt x="290" y="422"/>
                  </a:lnTo>
                  <a:lnTo>
                    <a:pt x="300" y="436"/>
                  </a:lnTo>
                  <a:lnTo>
                    <a:pt x="314" y="448"/>
                  </a:lnTo>
                  <a:lnTo>
                    <a:pt x="330" y="460"/>
                  </a:lnTo>
                  <a:lnTo>
                    <a:pt x="340" y="464"/>
                  </a:lnTo>
                  <a:lnTo>
                    <a:pt x="352" y="468"/>
                  </a:lnTo>
                  <a:lnTo>
                    <a:pt x="372" y="502"/>
                  </a:lnTo>
                  <a:lnTo>
                    <a:pt x="368" y="502"/>
                  </a:lnTo>
                  <a:lnTo>
                    <a:pt x="362" y="504"/>
                  </a:lnTo>
                  <a:lnTo>
                    <a:pt x="354" y="512"/>
                  </a:lnTo>
                  <a:lnTo>
                    <a:pt x="346" y="520"/>
                  </a:lnTo>
                  <a:lnTo>
                    <a:pt x="340" y="526"/>
                  </a:lnTo>
                  <a:lnTo>
                    <a:pt x="336" y="534"/>
                  </a:lnTo>
                  <a:lnTo>
                    <a:pt x="328" y="540"/>
                  </a:lnTo>
                  <a:lnTo>
                    <a:pt x="312" y="554"/>
                  </a:lnTo>
                  <a:lnTo>
                    <a:pt x="296" y="564"/>
                  </a:lnTo>
                  <a:lnTo>
                    <a:pt x="280" y="570"/>
                  </a:lnTo>
                  <a:lnTo>
                    <a:pt x="266" y="582"/>
                  </a:lnTo>
                  <a:lnTo>
                    <a:pt x="254" y="592"/>
                  </a:lnTo>
                  <a:lnTo>
                    <a:pt x="244" y="606"/>
                  </a:lnTo>
                  <a:lnTo>
                    <a:pt x="234" y="620"/>
                  </a:lnTo>
                  <a:lnTo>
                    <a:pt x="202" y="650"/>
                  </a:lnTo>
                  <a:lnTo>
                    <a:pt x="190" y="662"/>
                  </a:lnTo>
                  <a:lnTo>
                    <a:pt x="182" y="676"/>
                  </a:lnTo>
                  <a:lnTo>
                    <a:pt x="176" y="690"/>
                  </a:lnTo>
                  <a:lnTo>
                    <a:pt x="176" y="708"/>
                  </a:lnTo>
                  <a:lnTo>
                    <a:pt x="180" y="730"/>
                  </a:lnTo>
                  <a:lnTo>
                    <a:pt x="190" y="756"/>
                  </a:lnTo>
                  <a:lnTo>
                    <a:pt x="192" y="768"/>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3" name="Freeform 33"/>
            <p:cNvSpPr/>
            <p:nvPr/>
          </p:nvSpPr>
          <p:spPr bwMode="auto">
            <a:xfrm>
              <a:off x="790386" y="1561652"/>
              <a:ext cx="1938256" cy="1484039"/>
            </a:xfrm>
            <a:custGeom>
              <a:gdLst>
                <a:gd name="T0" fmla="*/ 1348 w 1980"/>
                <a:gd name="T1" fmla="*/ 1486 h 1516"/>
                <a:gd name="T2" fmla="*/ 1296 w 1980"/>
                <a:gd name="T3" fmla="*/ 1480 h 1516"/>
                <a:gd name="T4" fmla="*/ 1206 w 1980"/>
                <a:gd name="T5" fmla="*/ 1418 h 1516"/>
                <a:gd name="T6" fmla="*/ 1068 w 1980"/>
                <a:gd name="T7" fmla="*/ 1416 h 1516"/>
                <a:gd name="T8" fmla="*/ 938 w 1980"/>
                <a:gd name="T9" fmla="*/ 1464 h 1516"/>
                <a:gd name="T10" fmla="*/ 842 w 1980"/>
                <a:gd name="T11" fmla="*/ 1464 h 1516"/>
                <a:gd name="T12" fmla="*/ 720 w 1980"/>
                <a:gd name="T13" fmla="*/ 1458 h 1516"/>
                <a:gd name="T14" fmla="*/ 664 w 1980"/>
                <a:gd name="T15" fmla="*/ 1408 h 1516"/>
                <a:gd name="T16" fmla="*/ 580 w 1980"/>
                <a:gd name="T17" fmla="*/ 1446 h 1516"/>
                <a:gd name="T18" fmla="*/ 528 w 1980"/>
                <a:gd name="T19" fmla="*/ 1412 h 1516"/>
                <a:gd name="T20" fmla="*/ 420 w 1980"/>
                <a:gd name="T21" fmla="*/ 1446 h 1516"/>
                <a:gd name="T22" fmla="*/ 332 w 1980"/>
                <a:gd name="T23" fmla="*/ 1490 h 1516"/>
                <a:gd name="T24" fmla="*/ 278 w 1980"/>
                <a:gd name="T25" fmla="*/ 1444 h 1516"/>
                <a:gd name="T26" fmla="*/ 256 w 1980"/>
                <a:gd name="T27" fmla="*/ 1350 h 1516"/>
                <a:gd name="T28" fmla="*/ 190 w 1980"/>
                <a:gd name="T29" fmla="*/ 1318 h 1516"/>
                <a:gd name="T30" fmla="*/ 112 w 1980"/>
                <a:gd name="T31" fmla="*/ 1224 h 1516"/>
                <a:gd name="T32" fmla="*/ 98 w 1980"/>
                <a:gd name="T33" fmla="*/ 1128 h 1516"/>
                <a:gd name="T34" fmla="*/ 36 w 1980"/>
                <a:gd name="T35" fmla="*/ 1054 h 1516"/>
                <a:gd name="T36" fmla="*/ 86 w 1980"/>
                <a:gd name="T37" fmla="*/ 920 h 1516"/>
                <a:gd name="T38" fmla="*/ 20 w 1980"/>
                <a:gd name="T39" fmla="*/ 884 h 1516"/>
                <a:gd name="T40" fmla="*/ 0 w 1980"/>
                <a:gd name="T41" fmla="*/ 864 h 1516"/>
                <a:gd name="T42" fmla="*/ 8 w 1980"/>
                <a:gd name="T43" fmla="*/ 798 h 1516"/>
                <a:gd name="T44" fmla="*/ 106 w 1980"/>
                <a:gd name="T45" fmla="*/ 726 h 1516"/>
                <a:gd name="T46" fmla="*/ 236 w 1980"/>
                <a:gd name="T47" fmla="*/ 732 h 1516"/>
                <a:gd name="T48" fmla="*/ 308 w 1980"/>
                <a:gd name="T49" fmla="*/ 746 h 1516"/>
                <a:gd name="T50" fmla="*/ 418 w 1980"/>
                <a:gd name="T51" fmla="*/ 684 h 1516"/>
                <a:gd name="T52" fmla="*/ 510 w 1980"/>
                <a:gd name="T53" fmla="*/ 688 h 1516"/>
                <a:gd name="T54" fmla="*/ 638 w 1980"/>
                <a:gd name="T55" fmla="*/ 620 h 1516"/>
                <a:gd name="T56" fmla="*/ 708 w 1980"/>
                <a:gd name="T57" fmla="*/ 536 h 1516"/>
                <a:gd name="T58" fmla="*/ 728 w 1980"/>
                <a:gd name="T59" fmla="*/ 392 h 1516"/>
                <a:gd name="T60" fmla="*/ 772 w 1980"/>
                <a:gd name="T61" fmla="*/ 326 h 1516"/>
                <a:gd name="T62" fmla="*/ 904 w 1980"/>
                <a:gd name="T63" fmla="*/ 356 h 1516"/>
                <a:gd name="T64" fmla="*/ 926 w 1980"/>
                <a:gd name="T65" fmla="*/ 302 h 1516"/>
                <a:gd name="T66" fmla="*/ 1008 w 1980"/>
                <a:gd name="T67" fmla="*/ 172 h 1516"/>
                <a:gd name="T68" fmla="*/ 1092 w 1980"/>
                <a:gd name="T69" fmla="*/ 186 h 1516"/>
                <a:gd name="T70" fmla="*/ 1196 w 1980"/>
                <a:gd name="T71" fmla="*/ 202 h 1516"/>
                <a:gd name="T72" fmla="*/ 1246 w 1980"/>
                <a:gd name="T73" fmla="*/ 76 h 1516"/>
                <a:gd name="T74" fmla="*/ 1352 w 1980"/>
                <a:gd name="T75" fmla="*/ 36 h 1516"/>
                <a:gd name="T76" fmla="*/ 1426 w 1980"/>
                <a:gd name="T77" fmla="*/ 22 h 1516"/>
                <a:gd name="T78" fmla="*/ 1568 w 1980"/>
                <a:gd name="T79" fmla="*/ 164 h 1516"/>
                <a:gd name="T80" fmla="*/ 1612 w 1980"/>
                <a:gd name="T81" fmla="*/ 320 h 1516"/>
                <a:gd name="T82" fmla="*/ 1568 w 1980"/>
                <a:gd name="T83" fmla="*/ 390 h 1516"/>
                <a:gd name="T84" fmla="*/ 1614 w 1980"/>
                <a:gd name="T85" fmla="*/ 488 h 1516"/>
                <a:gd name="T86" fmla="*/ 1778 w 1980"/>
                <a:gd name="T87" fmla="*/ 526 h 1516"/>
                <a:gd name="T88" fmla="*/ 1918 w 1980"/>
                <a:gd name="T89" fmla="*/ 628 h 1516"/>
                <a:gd name="T90" fmla="*/ 1974 w 1980"/>
                <a:gd name="T91" fmla="*/ 736 h 1516"/>
                <a:gd name="T92" fmla="*/ 1952 w 1980"/>
                <a:gd name="T93" fmla="*/ 832 h 1516"/>
                <a:gd name="T94" fmla="*/ 1878 w 1980"/>
                <a:gd name="T95" fmla="*/ 908 h 1516"/>
                <a:gd name="T96" fmla="*/ 1774 w 1980"/>
                <a:gd name="T97" fmla="*/ 980 h 1516"/>
                <a:gd name="T98" fmla="*/ 1672 w 1980"/>
                <a:gd name="T99" fmla="*/ 1034 h 1516"/>
                <a:gd name="T100" fmla="*/ 1646 w 1980"/>
                <a:gd name="T101" fmla="*/ 1106 h 1516"/>
                <a:gd name="T102" fmla="*/ 1580 w 1980"/>
                <a:gd name="T103" fmla="*/ 1194 h 1516"/>
                <a:gd name="T104" fmla="*/ 1396 w 1980"/>
                <a:gd name="T105" fmla="*/ 1236 h 1516"/>
                <a:gd name="T106" fmla="*/ 1404 w 1980"/>
                <a:gd name="T107" fmla="*/ 1294 h 1516"/>
                <a:gd name="T108" fmla="*/ 1474 w 1980"/>
                <a:gd name="T109" fmla="*/ 1370 h 1516"/>
                <a:gd name="T110" fmla="*/ 1434 w 1980"/>
                <a:gd name="T111" fmla="*/ 1426 h 1516"/>
                <a:gd name="T112" fmla="*/ 1450 w 1980"/>
                <a:gd name="T113" fmla="*/ 1504 h 15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80" h="1516">
                  <a:moveTo>
                    <a:pt x="1416" y="1516"/>
                  </a:moveTo>
                  <a:lnTo>
                    <a:pt x="1416" y="1516"/>
                  </a:lnTo>
                  <a:lnTo>
                    <a:pt x="1402" y="1508"/>
                  </a:lnTo>
                  <a:lnTo>
                    <a:pt x="1378" y="1484"/>
                  </a:lnTo>
                  <a:lnTo>
                    <a:pt x="1362" y="1484"/>
                  </a:lnTo>
                  <a:lnTo>
                    <a:pt x="1352" y="1484"/>
                  </a:lnTo>
                  <a:lnTo>
                    <a:pt x="1348" y="1486"/>
                  </a:lnTo>
                  <a:lnTo>
                    <a:pt x="1346" y="1488"/>
                  </a:lnTo>
                  <a:lnTo>
                    <a:pt x="1340" y="1502"/>
                  </a:lnTo>
                  <a:lnTo>
                    <a:pt x="1330" y="1498"/>
                  </a:lnTo>
                  <a:lnTo>
                    <a:pt x="1304" y="1500"/>
                  </a:lnTo>
                  <a:lnTo>
                    <a:pt x="1298" y="1490"/>
                  </a:lnTo>
                  <a:lnTo>
                    <a:pt x="1296" y="1480"/>
                  </a:lnTo>
                  <a:lnTo>
                    <a:pt x="1294" y="1466"/>
                  </a:lnTo>
                  <a:lnTo>
                    <a:pt x="1276" y="1458"/>
                  </a:lnTo>
                  <a:lnTo>
                    <a:pt x="1252" y="1438"/>
                  </a:lnTo>
                  <a:lnTo>
                    <a:pt x="1242" y="1430"/>
                  </a:lnTo>
                  <a:lnTo>
                    <a:pt x="1230" y="1424"/>
                  </a:lnTo>
                  <a:lnTo>
                    <a:pt x="1218" y="1420"/>
                  </a:lnTo>
                  <a:lnTo>
                    <a:pt x="1206" y="1418"/>
                  </a:lnTo>
                  <a:lnTo>
                    <a:pt x="1194" y="1418"/>
                  </a:lnTo>
                  <a:lnTo>
                    <a:pt x="1180" y="1422"/>
                  </a:lnTo>
                  <a:lnTo>
                    <a:pt x="1142" y="1428"/>
                  </a:lnTo>
                  <a:lnTo>
                    <a:pt x="1122" y="1428"/>
                  </a:lnTo>
                  <a:lnTo>
                    <a:pt x="1104" y="1428"/>
                  </a:lnTo>
                  <a:lnTo>
                    <a:pt x="1068" y="1416"/>
                  </a:lnTo>
                  <a:lnTo>
                    <a:pt x="1038" y="1416"/>
                  </a:lnTo>
                  <a:lnTo>
                    <a:pt x="1018" y="1426"/>
                  </a:lnTo>
                  <a:lnTo>
                    <a:pt x="1000" y="1436"/>
                  </a:lnTo>
                  <a:lnTo>
                    <a:pt x="984" y="1450"/>
                  </a:lnTo>
                  <a:lnTo>
                    <a:pt x="978" y="1458"/>
                  </a:lnTo>
                  <a:lnTo>
                    <a:pt x="972" y="1466"/>
                  </a:lnTo>
                  <a:lnTo>
                    <a:pt x="938" y="1464"/>
                  </a:lnTo>
                  <a:lnTo>
                    <a:pt x="906" y="1450"/>
                  </a:lnTo>
                  <a:lnTo>
                    <a:pt x="884" y="1450"/>
                  </a:lnTo>
                  <a:lnTo>
                    <a:pt x="876" y="1452"/>
                  </a:lnTo>
                  <a:lnTo>
                    <a:pt x="870" y="1458"/>
                  </a:lnTo>
                  <a:lnTo>
                    <a:pt x="842" y="1464"/>
                  </a:lnTo>
                  <a:lnTo>
                    <a:pt x="826" y="1466"/>
                  </a:lnTo>
                  <a:lnTo>
                    <a:pt x="814" y="1470"/>
                  </a:lnTo>
                  <a:lnTo>
                    <a:pt x="802" y="1476"/>
                  </a:lnTo>
                  <a:lnTo>
                    <a:pt x="788" y="1480"/>
                  </a:lnTo>
                  <a:lnTo>
                    <a:pt x="776" y="1480"/>
                  </a:lnTo>
                  <a:lnTo>
                    <a:pt x="764" y="1476"/>
                  </a:lnTo>
                  <a:lnTo>
                    <a:pt x="740" y="1468"/>
                  </a:lnTo>
                  <a:lnTo>
                    <a:pt x="720" y="1458"/>
                  </a:lnTo>
                  <a:lnTo>
                    <a:pt x="708" y="1448"/>
                  </a:lnTo>
                  <a:lnTo>
                    <a:pt x="706" y="1428"/>
                  </a:lnTo>
                  <a:lnTo>
                    <a:pt x="704" y="1424"/>
                  </a:lnTo>
                  <a:lnTo>
                    <a:pt x="702" y="1420"/>
                  </a:lnTo>
                  <a:lnTo>
                    <a:pt x="694" y="1414"/>
                  </a:lnTo>
                  <a:lnTo>
                    <a:pt x="684" y="1406"/>
                  </a:lnTo>
                  <a:lnTo>
                    <a:pt x="664" y="1408"/>
                  </a:lnTo>
                  <a:lnTo>
                    <a:pt x="658" y="1408"/>
                  </a:lnTo>
                  <a:lnTo>
                    <a:pt x="654" y="1410"/>
                  </a:lnTo>
                  <a:lnTo>
                    <a:pt x="646" y="1418"/>
                  </a:lnTo>
                  <a:lnTo>
                    <a:pt x="634" y="1434"/>
                  </a:lnTo>
                  <a:lnTo>
                    <a:pt x="618" y="1438"/>
                  </a:lnTo>
                  <a:lnTo>
                    <a:pt x="602" y="1440"/>
                  </a:lnTo>
                  <a:lnTo>
                    <a:pt x="586" y="1442"/>
                  </a:lnTo>
                  <a:lnTo>
                    <a:pt x="580" y="1446"/>
                  </a:lnTo>
                  <a:lnTo>
                    <a:pt x="572" y="1448"/>
                  </a:lnTo>
                  <a:lnTo>
                    <a:pt x="566" y="1448"/>
                  </a:lnTo>
                  <a:lnTo>
                    <a:pt x="562" y="1438"/>
                  </a:lnTo>
                  <a:lnTo>
                    <a:pt x="550" y="1428"/>
                  </a:lnTo>
                  <a:lnTo>
                    <a:pt x="540" y="1420"/>
                  </a:lnTo>
                  <a:lnTo>
                    <a:pt x="528" y="1412"/>
                  </a:lnTo>
                  <a:lnTo>
                    <a:pt x="516" y="1406"/>
                  </a:lnTo>
                  <a:lnTo>
                    <a:pt x="504" y="1400"/>
                  </a:lnTo>
                  <a:lnTo>
                    <a:pt x="492" y="1398"/>
                  </a:lnTo>
                  <a:lnTo>
                    <a:pt x="482" y="1396"/>
                  </a:lnTo>
                  <a:lnTo>
                    <a:pt x="470" y="1398"/>
                  </a:lnTo>
                  <a:lnTo>
                    <a:pt x="448" y="1414"/>
                  </a:lnTo>
                  <a:lnTo>
                    <a:pt x="432" y="1428"/>
                  </a:lnTo>
                  <a:lnTo>
                    <a:pt x="420" y="1446"/>
                  </a:lnTo>
                  <a:lnTo>
                    <a:pt x="408" y="1468"/>
                  </a:lnTo>
                  <a:lnTo>
                    <a:pt x="398" y="1480"/>
                  </a:lnTo>
                  <a:lnTo>
                    <a:pt x="388" y="1488"/>
                  </a:lnTo>
                  <a:lnTo>
                    <a:pt x="376" y="1494"/>
                  </a:lnTo>
                  <a:lnTo>
                    <a:pt x="362" y="1498"/>
                  </a:lnTo>
                  <a:lnTo>
                    <a:pt x="332" y="1490"/>
                  </a:lnTo>
                  <a:lnTo>
                    <a:pt x="322" y="1484"/>
                  </a:lnTo>
                  <a:lnTo>
                    <a:pt x="318" y="1482"/>
                  </a:lnTo>
                  <a:lnTo>
                    <a:pt x="312" y="1482"/>
                  </a:lnTo>
                  <a:lnTo>
                    <a:pt x="308" y="1472"/>
                  </a:lnTo>
                  <a:lnTo>
                    <a:pt x="304" y="1464"/>
                  </a:lnTo>
                  <a:lnTo>
                    <a:pt x="298" y="1456"/>
                  </a:lnTo>
                  <a:lnTo>
                    <a:pt x="292" y="1452"/>
                  </a:lnTo>
                  <a:lnTo>
                    <a:pt x="278" y="1444"/>
                  </a:lnTo>
                  <a:lnTo>
                    <a:pt x="264" y="1438"/>
                  </a:lnTo>
                  <a:lnTo>
                    <a:pt x="252" y="1420"/>
                  </a:lnTo>
                  <a:lnTo>
                    <a:pt x="252" y="1378"/>
                  </a:lnTo>
                  <a:lnTo>
                    <a:pt x="256" y="1372"/>
                  </a:lnTo>
                  <a:lnTo>
                    <a:pt x="256" y="1364"/>
                  </a:lnTo>
                  <a:lnTo>
                    <a:pt x="256" y="1350"/>
                  </a:lnTo>
                  <a:lnTo>
                    <a:pt x="250" y="1340"/>
                  </a:lnTo>
                  <a:lnTo>
                    <a:pt x="244" y="1332"/>
                  </a:lnTo>
                  <a:lnTo>
                    <a:pt x="234" y="1326"/>
                  </a:lnTo>
                  <a:lnTo>
                    <a:pt x="226" y="1324"/>
                  </a:lnTo>
                  <a:lnTo>
                    <a:pt x="206" y="1322"/>
                  </a:lnTo>
                  <a:lnTo>
                    <a:pt x="198" y="1320"/>
                  </a:lnTo>
                  <a:lnTo>
                    <a:pt x="190" y="1318"/>
                  </a:lnTo>
                  <a:lnTo>
                    <a:pt x="174" y="1302"/>
                  </a:lnTo>
                  <a:lnTo>
                    <a:pt x="150" y="1258"/>
                  </a:lnTo>
                  <a:lnTo>
                    <a:pt x="114" y="1250"/>
                  </a:lnTo>
                  <a:lnTo>
                    <a:pt x="112" y="1242"/>
                  </a:lnTo>
                  <a:lnTo>
                    <a:pt x="112" y="1232"/>
                  </a:lnTo>
                  <a:lnTo>
                    <a:pt x="112" y="1224"/>
                  </a:lnTo>
                  <a:lnTo>
                    <a:pt x="114" y="1216"/>
                  </a:lnTo>
                  <a:lnTo>
                    <a:pt x="120" y="1200"/>
                  </a:lnTo>
                  <a:lnTo>
                    <a:pt x="126" y="1186"/>
                  </a:lnTo>
                  <a:lnTo>
                    <a:pt x="124" y="1174"/>
                  </a:lnTo>
                  <a:lnTo>
                    <a:pt x="122" y="1162"/>
                  </a:lnTo>
                  <a:lnTo>
                    <a:pt x="118" y="1152"/>
                  </a:lnTo>
                  <a:lnTo>
                    <a:pt x="112" y="1144"/>
                  </a:lnTo>
                  <a:lnTo>
                    <a:pt x="98" y="1128"/>
                  </a:lnTo>
                  <a:lnTo>
                    <a:pt x="84" y="1114"/>
                  </a:lnTo>
                  <a:lnTo>
                    <a:pt x="38" y="1092"/>
                  </a:lnTo>
                  <a:lnTo>
                    <a:pt x="32" y="1084"/>
                  </a:lnTo>
                  <a:lnTo>
                    <a:pt x="32" y="1062"/>
                  </a:lnTo>
                  <a:lnTo>
                    <a:pt x="32" y="1056"/>
                  </a:lnTo>
                  <a:lnTo>
                    <a:pt x="36" y="1054"/>
                  </a:lnTo>
                  <a:lnTo>
                    <a:pt x="40" y="1050"/>
                  </a:lnTo>
                  <a:lnTo>
                    <a:pt x="46" y="1048"/>
                  </a:lnTo>
                  <a:lnTo>
                    <a:pt x="66" y="1038"/>
                  </a:lnTo>
                  <a:lnTo>
                    <a:pt x="78" y="1028"/>
                  </a:lnTo>
                  <a:lnTo>
                    <a:pt x="82" y="1024"/>
                  </a:lnTo>
                  <a:lnTo>
                    <a:pt x="86" y="1018"/>
                  </a:lnTo>
                  <a:lnTo>
                    <a:pt x="86" y="920"/>
                  </a:lnTo>
                  <a:lnTo>
                    <a:pt x="82" y="904"/>
                  </a:lnTo>
                  <a:lnTo>
                    <a:pt x="76" y="894"/>
                  </a:lnTo>
                  <a:lnTo>
                    <a:pt x="68" y="888"/>
                  </a:lnTo>
                  <a:lnTo>
                    <a:pt x="60" y="886"/>
                  </a:lnTo>
                  <a:lnTo>
                    <a:pt x="50" y="884"/>
                  </a:lnTo>
                  <a:lnTo>
                    <a:pt x="40" y="884"/>
                  </a:lnTo>
                  <a:lnTo>
                    <a:pt x="20" y="884"/>
                  </a:lnTo>
                  <a:lnTo>
                    <a:pt x="14" y="888"/>
                  </a:lnTo>
                  <a:lnTo>
                    <a:pt x="10" y="894"/>
                  </a:lnTo>
                  <a:lnTo>
                    <a:pt x="8" y="894"/>
                  </a:lnTo>
                  <a:lnTo>
                    <a:pt x="8" y="898"/>
                  </a:lnTo>
                  <a:lnTo>
                    <a:pt x="2" y="882"/>
                  </a:lnTo>
                  <a:lnTo>
                    <a:pt x="0" y="872"/>
                  </a:lnTo>
                  <a:lnTo>
                    <a:pt x="0" y="864"/>
                  </a:lnTo>
                  <a:lnTo>
                    <a:pt x="2" y="856"/>
                  </a:lnTo>
                  <a:lnTo>
                    <a:pt x="26" y="844"/>
                  </a:lnTo>
                  <a:lnTo>
                    <a:pt x="26" y="820"/>
                  </a:lnTo>
                  <a:lnTo>
                    <a:pt x="18" y="808"/>
                  </a:lnTo>
                  <a:lnTo>
                    <a:pt x="12" y="802"/>
                  </a:lnTo>
                  <a:lnTo>
                    <a:pt x="8" y="798"/>
                  </a:lnTo>
                  <a:lnTo>
                    <a:pt x="8" y="796"/>
                  </a:lnTo>
                  <a:lnTo>
                    <a:pt x="16" y="792"/>
                  </a:lnTo>
                  <a:lnTo>
                    <a:pt x="26" y="786"/>
                  </a:lnTo>
                  <a:lnTo>
                    <a:pt x="40" y="778"/>
                  </a:lnTo>
                  <a:lnTo>
                    <a:pt x="64" y="742"/>
                  </a:lnTo>
                  <a:lnTo>
                    <a:pt x="106" y="726"/>
                  </a:lnTo>
                  <a:lnTo>
                    <a:pt x="136" y="724"/>
                  </a:lnTo>
                  <a:lnTo>
                    <a:pt x="160" y="722"/>
                  </a:lnTo>
                  <a:lnTo>
                    <a:pt x="186" y="716"/>
                  </a:lnTo>
                  <a:lnTo>
                    <a:pt x="214" y="704"/>
                  </a:lnTo>
                  <a:lnTo>
                    <a:pt x="232" y="704"/>
                  </a:lnTo>
                  <a:lnTo>
                    <a:pt x="232" y="716"/>
                  </a:lnTo>
                  <a:lnTo>
                    <a:pt x="236" y="732"/>
                  </a:lnTo>
                  <a:lnTo>
                    <a:pt x="240" y="738"/>
                  </a:lnTo>
                  <a:lnTo>
                    <a:pt x="246" y="746"/>
                  </a:lnTo>
                  <a:lnTo>
                    <a:pt x="254" y="752"/>
                  </a:lnTo>
                  <a:lnTo>
                    <a:pt x="262" y="756"/>
                  </a:lnTo>
                  <a:lnTo>
                    <a:pt x="274" y="756"/>
                  </a:lnTo>
                  <a:lnTo>
                    <a:pt x="284" y="754"/>
                  </a:lnTo>
                  <a:lnTo>
                    <a:pt x="296" y="752"/>
                  </a:lnTo>
                  <a:lnTo>
                    <a:pt x="308" y="746"/>
                  </a:lnTo>
                  <a:lnTo>
                    <a:pt x="338" y="706"/>
                  </a:lnTo>
                  <a:lnTo>
                    <a:pt x="362" y="708"/>
                  </a:lnTo>
                  <a:lnTo>
                    <a:pt x="374" y="708"/>
                  </a:lnTo>
                  <a:lnTo>
                    <a:pt x="388" y="706"/>
                  </a:lnTo>
                  <a:lnTo>
                    <a:pt x="402" y="694"/>
                  </a:lnTo>
                  <a:lnTo>
                    <a:pt x="418" y="684"/>
                  </a:lnTo>
                  <a:lnTo>
                    <a:pt x="436" y="682"/>
                  </a:lnTo>
                  <a:lnTo>
                    <a:pt x="458" y="690"/>
                  </a:lnTo>
                  <a:lnTo>
                    <a:pt x="472" y="694"/>
                  </a:lnTo>
                  <a:lnTo>
                    <a:pt x="488" y="696"/>
                  </a:lnTo>
                  <a:lnTo>
                    <a:pt x="498" y="692"/>
                  </a:lnTo>
                  <a:lnTo>
                    <a:pt x="510" y="688"/>
                  </a:lnTo>
                  <a:lnTo>
                    <a:pt x="536" y="686"/>
                  </a:lnTo>
                  <a:lnTo>
                    <a:pt x="562" y="682"/>
                  </a:lnTo>
                  <a:lnTo>
                    <a:pt x="576" y="678"/>
                  </a:lnTo>
                  <a:lnTo>
                    <a:pt x="588" y="674"/>
                  </a:lnTo>
                  <a:lnTo>
                    <a:pt x="628" y="650"/>
                  </a:lnTo>
                  <a:lnTo>
                    <a:pt x="638" y="620"/>
                  </a:lnTo>
                  <a:lnTo>
                    <a:pt x="648" y="616"/>
                  </a:lnTo>
                  <a:lnTo>
                    <a:pt x="656" y="608"/>
                  </a:lnTo>
                  <a:lnTo>
                    <a:pt x="662" y="600"/>
                  </a:lnTo>
                  <a:lnTo>
                    <a:pt x="668" y="590"/>
                  </a:lnTo>
                  <a:lnTo>
                    <a:pt x="676" y="568"/>
                  </a:lnTo>
                  <a:lnTo>
                    <a:pt x="682" y="550"/>
                  </a:lnTo>
                  <a:lnTo>
                    <a:pt x="700" y="542"/>
                  </a:lnTo>
                  <a:lnTo>
                    <a:pt x="708" y="536"/>
                  </a:lnTo>
                  <a:lnTo>
                    <a:pt x="716" y="528"/>
                  </a:lnTo>
                  <a:lnTo>
                    <a:pt x="730" y="496"/>
                  </a:lnTo>
                  <a:lnTo>
                    <a:pt x="732" y="438"/>
                  </a:lnTo>
                  <a:lnTo>
                    <a:pt x="726" y="414"/>
                  </a:lnTo>
                  <a:lnTo>
                    <a:pt x="728" y="392"/>
                  </a:lnTo>
                  <a:lnTo>
                    <a:pt x="732" y="370"/>
                  </a:lnTo>
                  <a:lnTo>
                    <a:pt x="732" y="358"/>
                  </a:lnTo>
                  <a:lnTo>
                    <a:pt x="732" y="350"/>
                  </a:lnTo>
                  <a:lnTo>
                    <a:pt x="730" y="342"/>
                  </a:lnTo>
                  <a:lnTo>
                    <a:pt x="726" y="334"/>
                  </a:lnTo>
                  <a:lnTo>
                    <a:pt x="722" y="324"/>
                  </a:lnTo>
                  <a:lnTo>
                    <a:pt x="772" y="326"/>
                  </a:lnTo>
                  <a:lnTo>
                    <a:pt x="798" y="328"/>
                  </a:lnTo>
                  <a:lnTo>
                    <a:pt x="824" y="332"/>
                  </a:lnTo>
                  <a:lnTo>
                    <a:pt x="834" y="334"/>
                  </a:lnTo>
                  <a:lnTo>
                    <a:pt x="842" y="338"/>
                  </a:lnTo>
                  <a:lnTo>
                    <a:pt x="860" y="340"/>
                  </a:lnTo>
                  <a:lnTo>
                    <a:pt x="882" y="344"/>
                  </a:lnTo>
                  <a:lnTo>
                    <a:pt x="892" y="350"/>
                  </a:lnTo>
                  <a:lnTo>
                    <a:pt x="904" y="356"/>
                  </a:lnTo>
                  <a:lnTo>
                    <a:pt x="918" y="356"/>
                  </a:lnTo>
                  <a:lnTo>
                    <a:pt x="932" y="342"/>
                  </a:lnTo>
                  <a:lnTo>
                    <a:pt x="932" y="328"/>
                  </a:lnTo>
                  <a:lnTo>
                    <a:pt x="928" y="314"/>
                  </a:lnTo>
                  <a:lnTo>
                    <a:pt x="926" y="302"/>
                  </a:lnTo>
                  <a:lnTo>
                    <a:pt x="930" y="290"/>
                  </a:lnTo>
                  <a:lnTo>
                    <a:pt x="934" y="280"/>
                  </a:lnTo>
                  <a:lnTo>
                    <a:pt x="972" y="234"/>
                  </a:lnTo>
                  <a:lnTo>
                    <a:pt x="978" y="214"/>
                  </a:lnTo>
                  <a:lnTo>
                    <a:pt x="984" y="200"/>
                  </a:lnTo>
                  <a:lnTo>
                    <a:pt x="994" y="186"/>
                  </a:lnTo>
                  <a:lnTo>
                    <a:pt x="1008" y="172"/>
                  </a:lnTo>
                  <a:lnTo>
                    <a:pt x="1012" y="160"/>
                  </a:lnTo>
                  <a:lnTo>
                    <a:pt x="1016" y="154"/>
                  </a:lnTo>
                  <a:lnTo>
                    <a:pt x="1018" y="152"/>
                  </a:lnTo>
                  <a:lnTo>
                    <a:pt x="1022" y="150"/>
                  </a:lnTo>
                  <a:lnTo>
                    <a:pt x="1034" y="150"/>
                  </a:lnTo>
                  <a:lnTo>
                    <a:pt x="1092" y="186"/>
                  </a:lnTo>
                  <a:lnTo>
                    <a:pt x="1104" y="188"/>
                  </a:lnTo>
                  <a:lnTo>
                    <a:pt x="1118" y="190"/>
                  </a:lnTo>
                  <a:lnTo>
                    <a:pt x="1134" y="194"/>
                  </a:lnTo>
                  <a:lnTo>
                    <a:pt x="1142" y="198"/>
                  </a:lnTo>
                  <a:lnTo>
                    <a:pt x="1150" y="204"/>
                  </a:lnTo>
                  <a:lnTo>
                    <a:pt x="1172" y="204"/>
                  </a:lnTo>
                  <a:lnTo>
                    <a:pt x="1184" y="204"/>
                  </a:lnTo>
                  <a:lnTo>
                    <a:pt x="1196" y="202"/>
                  </a:lnTo>
                  <a:lnTo>
                    <a:pt x="1208" y="198"/>
                  </a:lnTo>
                  <a:lnTo>
                    <a:pt x="1218" y="194"/>
                  </a:lnTo>
                  <a:lnTo>
                    <a:pt x="1226" y="186"/>
                  </a:lnTo>
                  <a:lnTo>
                    <a:pt x="1232" y="174"/>
                  </a:lnTo>
                  <a:lnTo>
                    <a:pt x="1226" y="106"/>
                  </a:lnTo>
                  <a:lnTo>
                    <a:pt x="1236" y="88"/>
                  </a:lnTo>
                  <a:lnTo>
                    <a:pt x="1246" y="76"/>
                  </a:lnTo>
                  <a:lnTo>
                    <a:pt x="1258" y="68"/>
                  </a:lnTo>
                  <a:lnTo>
                    <a:pt x="1270" y="62"/>
                  </a:lnTo>
                  <a:lnTo>
                    <a:pt x="1284" y="58"/>
                  </a:lnTo>
                  <a:lnTo>
                    <a:pt x="1298" y="56"/>
                  </a:lnTo>
                  <a:lnTo>
                    <a:pt x="1336" y="52"/>
                  </a:lnTo>
                  <a:lnTo>
                    <a:pt x="1340" y="50"/>
                  </a:lnTo>
                  <a:lnTo>
                    <a:pt x="1344" y="46"/>
                  </a:lnTo>
                  <a:lnTo>
                    <a:pt x="1352" y="36"/>
                  </a:lnTo>
                  <a:lnTo>
                    <a:pt x="1360" y="14"/>
                  </a:lnTo>
                  <a:lnTo>
                    <a:pt x="1374" y="0"/>
                  </a:lnTo>
                  <a:lnTo>
                    <a:pt x="1418" y="0"/>
                  </a:lnTo>
                  <a:lnTo>
                    <a:pt x="1420" y="2"/>
                  </a:lnTo>
                  <a:lnTo>
                    <a:pt x="1424" y="8"/>
                  </a:lnTo>
                  <a:lnTo>
                    <a:pt x="1426" y="22"/>
                  </a:lnTo>
                  <a:lnTo>
                    <a:pt x="1430" y="40"/>
                  </a:lnTo>
                  <a:lnTo>
                    <a:pt x="1436" y="58"/>
                  </a:lnTo>
                  <a:lnTo>
                    <a:pt x="1480" y="124"/>
                  </a:lnTo>
                  <a:lnTo>
                    <a:pt x="1504" y="134"/>
                  </a:lnTo>
                  <a:lnTo>
                    <a:pt x="1538" y="144"/>
                  </a:lnTo>
                  <a:lnTo>
                    <a:pt x="1568" y="164"/>
                  </a:lnTo>
                  <a:lnTo>
                    <a:pt x="1584" y="190"/>
                  </a:lnTo>
                  <a:lnTo>
                    <a:pt x="1590" y="242"/>
                  </a:lnTo>
                  <a:lnTo>
                    <a:pt x="1610" y="280"/>
                  </a:lnTo>
                  <a:lnTo>
                    <a:pt x="1612" y="298"/>
                  </a:lnTo>
                  <a:lnTo>
                    <a:pt x="1612" y="320"/>
                  </a:lnTo>
                  <a:lnTo>
                    <a:pt x="1612" y="332"/>
                  </a:lnTo>
                  <a:lnTo>
                    <a:pt x="1610" y="342"/>
                  </a:lnTo>
                  <a:lnTo>
                    <a:pt x="1606" y="354"/>
                  </a:lnTo>
                  <a:lnTo>
                    <a:pt x="1602" y="364"/>
                  </a:lnTo>
                  <a:lnTo>
                    <a:pt x="1580" y="378"/>
                  </a:lnTo>
                  <a:lnTo>
                    <a:pt x="1574" y="382"/>
                  </a:lnTo>
                  <a:lnTo>
                    <a:pt x="1572" y="386"/>
                  </a:lnTo>
                  <a:lnTo>
                    <a:pt x="1568" y="390"/>
                  </a:lnTo>
                  <a:lnTo>
                    <a:pt x="1568" y="396"/>
                  </a:lnTo>
                  <a:lnTo>
                    <a:pt x="1566" y="420"/>
                  </a:lnTo>
                  <a:lnTo>
                    <a:pt x="1570" y="440"/>
                  </a:lnTo>
                  <a:lnTo>
                    <a:pt x="1574" y="452"/>
                  </a:lnTo>
                  <a:lnTo>
                    <a:pt x="1582" y="466"/>
                  </a:lnTo>
                  <a:lnTo>
                    <a:pt x="1614" y="488"/>
                  </a:lnTo>
                  <a:lnTo>
                    <a:pt x="1662" y="500"/>
                  </a:lnTo>
                  <a:lnTo>
                    <a:pt x="1674" y="506"/>
                  </a:lnTo>
                  <a:lnTo>
                    <a:pt x="1688" y="512"/>
                  </a:lnTo>
                  <a:lnTo>
                    <a:pt x="1700" y="516"/>
                  </a:lnTo>
                  <a:lnTo>
                    <a:pt x="1714" y="520"/>
                  </a:lnTo>
                  <a:lnTo>
                    <a:pt x="1744" y="524"/>
                  </a:lnTo>
                  <a:lnTo>
                    <a:pt x="1778" y="526"/>
                  </a:lnTo>
                  <a:lnTo>
                    <a:pt x="1790" y="534"/>
                  </a:lnTo>
                  <a:lnTo>
                    <a:pt x="1806" y="546"/>
                  </a:lnTo>
                  <a:lnTo>
                    <a:pt x="1836" y="576"/>
                  </a:lnTo>
                  <a:lnTo>
                    <a:pt x="1882" y="614"/>
                  </a:lnTo>
                  <a:lnTo>
                    <a:pt x="1894" y="616"/>
                  </a:lnTo>
                  <a:lnTo>
                    <a:pt x="1906" y="620"/>
                  </a:lnTo>
                  <a:lnTo>
                    <a:pt x="1918" y="628"/>
                  </a:lnTo>
                  <a:lnTo>
                    <a:pt x="1930" y="640"/>
                  </a:lnTo>
                  <a:lnTo>
                    <a:pt x="1938" y="672"/>
                  </a:lnTo>
                  <a:lnTo>
                    <a:pt x="1944" y="690"/>
                  </a:lnTo>
                  <a:lnTo>
                    <a:pt x="1952" y="710"/>
                  </a:lnTo>
                  <a:lnTo>
                    <a:pt x="1964" y="718"/>
                  </a:lnTo>
                  <a:lnTo>
                    <a:pt x="1968" y="724"/>
                  </a:lnTo>
                  <a:lnTo>
                    <a:pt x="1974" y="736"/>
                  </a:lnTo>
                  <a:lnTo>
                    <a:pt x="1972" y="766"/>
                  </a:lnTo>
                  <a:lnTo>
                    <a:pt x="1980" y="788"/>
                  </a:lnTo>
                  <a:lnTo>
                    <a:pt x="1968" y="796"/>
                  </a:lnTo>
                  <a:lnTo>
                    <a:pt x="1960" y="804"/>
                  </a:lnTo>
                  <a:lnTo>
                    <a:pt x="1956" y="814"/>
                  </a:lnTo>
                  <a:lnTo>
                    <a:pt x="1952" y="832"/>
                  </a:lnTo>
                  <a:lnTo>
                    <a:pt x="1952" y="864"/>
                  </a:lnTo>
                  <a:lnTo>
                    <a:pt x="1958" y="902"/>
                  </a:lnTo>
                  <a:lnTo>
                    <a:pt x="1952" y="906"/>
                  </a:lnTo>
                  <a:lnTo>
                    <a:pt x="1878" y="908"/>
                  </a:lnTo>
                  <a:lnTo>
                    <a:pt x="1844" y="914"/>
                  </a:lnTo>
                  <a:lnTo>
                    <a:pt x="1830" y="918"/>
                  </a:lnTo>
                  <a:lnTo>
                    <a:pt x="1818" y="922"/>
                  </a:lnTo>
                  <a:lnTo>
                    <a:pt x="1808" y="930"/>
                  </a:lnTo>
                  <a:lnTo>
                    <a:pt x="1798" y="940"/>
                  </a:lnTo>
                  <a:lnTo>
                    <a:pt x="1792" y="952"/>
                  </a:lnTo>
                  <a:lnTo>
                    <a:pt x="1786" y="968"/>
                  </a:lnTo>
                  <a:lnTo>
                    <a:pt x="1774" y="980"/>
                  </a:lnTo>
                  <a:lnTo>
                    <a:pt x="1766" y="990"/>
                  </a:lnTo>
                  <a:lnTo>
                    <a:pt x="1760" y="1002"/>
                  </a:lnTo>
                  <a:lnTo>
                    <a:pt x="1754" y="1018"/>
                  </a:lnTo>
                  <a:lnTo>
                    <a:pt x="1744" y="1024"/>
                  </a:lnTo>
                  <a:lnTo>
                    <a:pt x="1732" y="1028"/>
                  </a:lnTo>
                  <a:lnTo>
                    <a:pt x="1710" y="1032"/>
                  </a:lnTo>
                  <a:lnTo>
                    <a:pt x="1690" y="1034"/>
                  </a:lnTo>
                  <a:lnTo>
                    <a:pt x="1672" y="1034"/>
                  </a:lnTo>
                  <a:lnTo>
                    <a:pt x="1670" y="1044"/>
                  </a:lnTo>
                  <a:lnTo>
                    <a:pt x="1664" y="1056"/>
                  </a:lnTo>
                  <a:lnTo>
                    <a:pt x="1656" y="1066"/>
                  </a:lnTo>
                  <a:lnTo>
                    <a:pt x="1648" y="1074"/>
                  </a:lnTo>
                  <a:lnTo>
                    <a:pt x="1644" y="1082"/>
                  </a:lnTo>
                  <a:lnTo>
                    <a:pt x="1644" y="1090"/>
                  </a:lnTo>
                  <a:lnTo>
                    <a:pt x="1646" y="1106"/>
                  </a:lnTo>
                  <a:lnTo>
                    <a:pt x="1652" y="1124"/>
                  </a:lnTo>
                  <a:lnTo>
                    <a:pt x="1658" y="1146"/>
                  </a:lnTo>
                  <a:lnTo>
                    <a:pt x="1660" y="1170"/>
                  </a:lnTo>
                  <a:lnTo>
                    <a:pt x="1604" y="1182"/>
                  </a:lnTo>
                  <a:lnTo>
                    <a:pt x="1592" y="1188"/>
                  </a:lnTo>
                  <a:lnTo>
                    <a:pt x="1580" y="1194"/>
                  </a:lnTo>
                  <a:lnTo>
                    <a:pt x="1560" y="1206"/>
                  </a:lnTo>
                  <a:lnTo>
                    <a:pt x="1526" y="1214"/>
                  </a:lnTo>
                  <a:lnTo>
                    <a:pt x="1490" y="1220"/>
                  </a:lnTo>
                  <a:lnTo>
                    <a:pt x="1458" y="1224"/>
                  </a:lnTo>
                  <a:lnTo>
                    <a:pt x="1426" y="1224"/>
                  </a:lnTo>
                  <a:lnTo>
                    <a:pt x="1408" y="1228"/>
                  </a:lnTo>
                  <a:lnTo>
                    <a:pt x="1396" y="1236"/>
                  </a:lnTo>
                  <a:lnTo>
                    <a:pt x="1396" y="1244"/>
                  </a:lnTo>
                  <a:lnTo>
                    <a:pt x="1398" y="1250"/>
                  </a:lnTo>
                  <a:lnTo>
                    <a:pt x="1402" y="1258"/>
                  </a:lnTo>
                  <a:lnTo>
                    <a:pt x="1412" y="1272"/>
                  </a:lnTo>
                  <a:lnTo>
                    <a:pt x="1406" y="1280"/>
                  </a:lnTo>
                  <a:lnTo>
                    <a:pt x="1404" y="1288"/>
                  </a:lnTo>
                  <a:lnTo>
                    <a:pt x="1404" y="1294"/>
                  </a:lnTo>
                  <a:lnTo>
                    <a:pt x="1408" y="1302"/>
                  </a:lnTo>
                  <a:lnTo>
                    <a:pt x="1412" y="1308"/>
                  </a:lnTo>
                  <a:lnTo>
                    <a:pt x="1420" y="1314"/>
                  </a:lnTo>
                  <a:lnTo>
                    <a:pt x="1438" y="1328"/>
                  </a:lnTo>
                  <a:lnTo>
                    <a:pt x="1460" y="1360"/>
                  </a:lnTo>
                  <a:lnTo>
                    <a:pt x="1468" y="1364"/>
                  </a:lnTo>
                  <a:lnTo>
                    <a:pt x="1474" y="1370"/>
                  </a:lnTo>
                  <a:lnTo>
                    <a:pt x="1476" y="1374"/>
                  </a:lnTo>
                  <a:lnTo>
                    <a:pt x="1476" y="1380"/>
                  </a:lnTo>
                  <a:lnTo>
                    <a:pt x="1476" y="1396"/>
                  </a:lnTo>
                  <a:lnTo>
                    <a:pt x="1464" y="1408"/>
                  </a:lnTo>
                  <a:lnTo>
                    <a:pt x="1444" y="1418"/>
                  </a:lnTo>
                  <a:lnTo>
                    <a:pt x="1438" y="1422"/>
                  </a:lnTo>
                  <a:lnTo>
                    <a:pt x="1434" y="1426"/>
                  </a:lnTo>
                  <a:lnTo>
                    <a:pt x="1430" y="1432"/>
                  </a:lnTo>
                  <a:lnTo>
                    <a:pt x="1428" y="1438"/>
                  </a:lnTo>
                  <a:lnTo>
                    <a:pt x="1428" y="1460"/>
                  </a:lnTo>
                  <a:lnTo>
                    <a:pt x="1434" y="1466"/>
                  </a:lnTo>
                  <a:lnTo>
                    <a:pt x="1442" y="1476"/>
                  </a:lnTo>
                  <a:lnTo>
                    <a:pt x="1448" y="1488"/>
                  </a:lnTo>
                  <a:lnTo>
                    <a:pt x="1450" y="1496"/>
                  </a:lnTo>
                  <a:lnTo>
                    <a:pt x="1450" y="1504"/>
                  </a:lnTo>
                  <a:lnTo>
                    <a:pt x="1440" y="1510"/>
                  </a:lnTo>
                  <a:lnTo>
                    <a:pt x="1430" y="1512"/>
                  </a:lnTo>
                  <a:lnTo>
                    <a:pt x="1416" y="1516"/>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4" name="Freeform 34"/>
            <p:cNvSpPr/>
            <p:nvPr/>
          </p:nvSpPr>
          <p:spPr bwMode="auto">
            <a:xfrm>
              <a:off x="2842197" y="1146591"/>
              <a:ext cx="2135997" cy="1828618"/>
            </a:xfrm>
            <a:custGeom>
              <a:gdLst>
                <a:gd name="T0" fmla="*/ 538 w 2182"/>
                <a:gd name="T1" fmla="*/ 1714 h 1868"/>
                <a:gd name="T2" fmla="*/ 526 w 2182"/>
                <a:gd name="T3" fmla="*/ 1632 h 1868"/>
                <a:gd name="T4" fmla="*/ 362 w 2182"/>
                <a:gd name="T5" fmla="*/ 1664 h 1868"/>
                <a:gd name="T6" fmla="*/ 286 w 2182"/>
                <a:gd name="T7" fmla="*/ 1690 h 1868"/>
                <a:gd name="T8" fmla="*/ 168 w 2182"/>
                <a:gd name="T9" fmla="*/ 1576 h 1868"/>
                <a:gd name="T10" fmla="*/ 220 w 2182"/>
                <a:gd name="T11" fmla="*/ 1468 h 1868"/>
                <a:gd name="T12" fmla="*/ 66 w 2182"/>
                <a:gd name="T13" fmla="*/ 1450 h 1868"/>
                <a:gd name="T14" fmla="*/ 20 w 2182"/>
                <a:gd name="T15" fmla="*/ 1304 h 1868"/>
                <a:gd name="T16" fmla="*/ 400 w 2182"/>
                <a:gd name="T17" fmla="*/ 1336 h 1868"/>
                <a:gd name="T18" fmla="*/ 594 w 2182"/>
                <a:gd name="T19" fmla="*/ 1418 h 1868"/>
                <a:gd name="T20" fmla="*/ 724 w 2182"/>
                <a:gd name="T21" fmla="*/ 1354 h 1868"/>
                <a:gd name="T22" fmla="*/ 828 w 2182"/>
                <a:gd name="T23" fmla="*/ 1308 h 1868"/>
                <a:gd name="T24" fmla="*/ 1006 w 2182"/>
                <a:gd name="T25" fmla="*/ 1300 h 1868"/>
                <a:gd name="T26" fmla="*/ 1170 w 2182"/>
                <a:gd name="T27" fmla="*/ 1170 h 1868"/>
                <a:gd name="T28" fmla="*/ 1178 w 2182"/>
                <a:gd name="T29" fmla="*/ 1032 h 1868"/>
                <a:gd name="T30" fmla="*/ 1260 w 2182"/>
                <a:gd name="T31" fmla="*/ 1006 h 1868"/>
                <a:gd name="T32" fmla="*/ 1410 w 2182"/>
                <a:gd name="T33" fmla="*/ 924 h 1868"/>
                <a:gd name="T34" fmla="*/ 1524 w 2182"/>
                <a:gd name="T35" fmla="*/ 876 h 1868"/>
                <a:gd name="T36" fmla="*/ 1632 w 2182"/>
                <a:gd name="T37" fmla="*/ 776 h 1868"/>
                <a:gd name="T38" fmla="*/ 1798 w 2182"/>
                <a:gd name="T39" fmla="*/ 740 h 1868"/>
                <a:gd name="T40" fmla="*/ 1712 w 2182"/>
                <a:gd name="T41" fmla="*/ 614 h 1868"/>
                <a:gd name="T42" fmla="*/ 1586 w 2182"/>
                <a:gd name="T43" fmla="*/ 646 h 1868"/>
                <a:gd name="T44" fmla="*/ 1456 w 2182"/>
                <a:gd name="T45" fmla="*/ 650 h 1868"/>
                <a:gd name="T46" fmla="*/ 1480 w 2182"/>
                <a:gd name="T47" fmla="*/ 512 h 1868"/>
                <a:gd name="T48" fmla="*/ 1602 w 2182"/>
                <a:gd name="T49" fmla="*/ 428 h 1868"/>
                <a:gd name="T50" fmla="*/ 1698 w 2182"/>
                <a:gd name="T51" fmla="*/ 250 h 1868"/>
                <a:gd name="T52" fmla="*/ 1738 w 2182"/>
                <a:gd name="T53" fmla="*/ 108 h 1868"/>
                <a:gd name="T54" fmla="*/ 1736 w 2182"/>
                <a:gd name="T55" fmla="*/ 20 h 1868"/>
                <a:gd name="T56" fmla="*/ 1800 w 2182"/>
                <a:gd name="T57" fmla="*/ 42 h 1868"/>
                <a:gd name="T58" fmla="*/ 1848 w 2182"/>
                <a:gd name="T59" fmla="*/ 80 h 1868"/>
                <a:gd name="T60" fmla="*/ 1926 w 2182"/>
                <a:gd name="T61" fmla="*/ 178 h 1868"/>
                <a:gd name="T62" fmla="*/ 2052 w 2182"/>
                <a:gd name="T63" fmla="*/ 152 h 1868"/>
                <a:gd name="T64" fmla="*/ 2136 w 2182"/>
                <a:gd name="T65" fmla="*/ 246 h 1868"/>
                <a:gd name="T66" fmla="*/ 2136 w 2182"/>
                <a:gd name="T67" fmla="*/ 440 h 1868"/>
                <a:gd name="T68" fmla="*/ 2118 w 2182"/>
                <a:gd name="T69" fmla="*/ 476 h 1868"/>
                <a:gd name="T70" fmla="*/ 2064 w 2182"/>
                <a:gd name="T71" fmla="*/ 514 h 1868"/>
                <a:gd name="T72" fmla="*/ 2020 w 2182"/>
                <a:gd name="T73" fmla="*/ 674 h 1868"/>
                <a:gd name="T74" fmla="*/ 2068 w 2182"/>
                <a:gd name="T75" fmla="*/ 716 h 1868"/>
                <a:gd name="T76" fmla="*/ 2026 w 2182"/>
                <a:gd name="T77" fmla="*/ 796 h 1868"/>
                <a:gd name="T78" fmla="*/ 1968 w 2182"/>
                <a:gd name="T79" fmla="*/ 828 h 1868"/>
                <a:gd name="T80" fmla="*/ 2054 w 2182"/>
                <a:gd name="T81" fmla="*/ 986 h 1868"/>
                <a:gd name="T82" fmla="*/ 2154 w 2182"/>
                <a:gd name="T83" fmla="*/ 1034 h 1868"/>
                <a:gd name="T84" fmla="*/ 2156 w 2182"/>
                <a:gd name="T85" fmla="*/ 1130 h 1868"/>
                <a:gd name="T86" fmla="*/ 2054 w 2182"/>
                <a:gd name="T87" fmla="*/ 1170 h 1868"/>
                <a:gd name="T88" fmla="*/ 1920 w 2182"/>
                <a:gd name="T89" fmla="*/ 1272 h 1868"/>
                <a:gd name="T90" fmla="*/ 1850 w 2182"/>
                <a:gd name="T91" fmla="*/ 1260 h 1868"/>
                <a:gd name="T92" fmla="*/ 1786 w 2182"/>
                <a:gd name="T93" fmla="*/ 1338 h 1868"/>
                <a:gd name="T94" fmla="*/ 1696 w 2182"/>
                <a:gd name="T95" fmla="*/ 1206 h 1868"/>
                <a:gd name="T96" fmla="*/ 1524 w 2182"/>
                <a:gd name="T97" fmla="*/ 1346 h 1868"/>
                <a:gd name="T98" fmla="*/ 1494 w 2182"/>
                <a:gd name="T99" fmla="*/ 1334 h 1868"/>
                <a:gd name="T100" fmla="*/ 1424 w 2182"/>
                <a:gd name="T101" fmla="*/ 1310 h 1868"/>
                <a:gd name="T102" fmla="*/ 1392 w 2182"/>
                <a:gd name="T103" fmla="*/ 1430 h 1868"/>
                <a:gd name="T104" fmla="*/ 1288 w 2182"/>
                <a:gd name="T105" fmla="*/ 1520 h 1868"/>
                <a:gd name="T106" fmla="*/ 1140 w 2182"/>
                <a:gd name="T107" fmla="*/ 1612 h 1868"/>
                <a:gd name="T108" fmla="*/ 1076 w 2182"/>
                <a:gd name="T109" fmla="*/ 1650 h 1868"/>
                <a:gd name="T110" fmla="*/ 988 w 2182"/>
                <a:gd name="T111" fmla="*/ 1790 h 1868"/>
                <a:gd name="T112" fmla="*/ 838 w 2182"/>
                <a:gd name="T113" fmla="*/ 1810 h 1868"/>
                <a:gd name="T114" fmla="*/ 814 w 2182"/>
                <a:gd name="T115" fmla="*/ 1666 h 1868"/>
                <a:gd name="T116" fmla="*/ 732 w 2182"/>
                <a:gd name="T117" fmla="*/ 1678 h 1868"/>
                <a:gd name="T118" fmla="*/ 662 w 2182"/>
                <a:gd name="T119" fmla="*/ 1816 h 18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82" h="1868">
                  <a:moveTo>
                    <a:pt x="556" y="1868"/>
                  </a:moveTo>
                  <a:lnTo>
                    <a:pt x="556" y="1868"/>
                  </a:lnTo>
                  <a:lnTo>
                    <a:pt x="518" y="1832"/>
                  </a:lnTo>
                  <a:lnTo>
                    <a:pt x="498" y="1792"/>
                  </a:lnTo>
                  <a:lnTo>
                    <a:pt x="500" y="1764"/>
                  </a:lnTo>
                  <a:lnTo>
                    <a:pt x="502" y="1754"/>
                  </a:lnTo>
                  <a:lnTo>
                    <a:pt x="506" y="1744"/>
                  </a:lnTo>
                  <a:lnTo>
                    <a:pt x="512" y="1736"/>
                  </a:lnTo>
                  <a:lnTo>
                    <a:pt x="518" y="1728"/>
                  </a:lnTo>
                  <a:lnTo>
                    <a:pt x="528" y="1720"/>
                  </a:lnTo>
                  <a:lnTo>
                    <a:pt x="538" y="1714"/>
                  </a:lnTo>
                  <a:lnTo>
                    <a:pt x="556" y="1698"/>
                  </a:lnTo>
                  <a:lnTo>
                    <a:pt x="572" y="1674"/>
                  </a:lnTo>
                  <a:lnTo>
                    <a:pt x="570" y="1658"/>
                  </a:lnTo>
                  <a:lnTo>
                    <a:pt x="562" y="1646"/>
                  </a:lnTo>
                  <a:lnTo>
                    <a:pt x="556" y="1638"/>
                  </a:lnTo>
                  <a:lnTo>
                    <a:pt x="548" y="1634"/>
                  </a:lnTo>
                  <a:lnTo>
                    <a:pt x="542" y="1632"/>
                  </a:lnTo>
                  <a:lnTo>
                    <a:pt x="534" y="1630"/>
                  </a:lnTo>
                  <a:lnTo>
                    <a:pt x="526" y="1632"/>
                  </a:lnTo>
                  <a:lnTo>
                    <a:pt x="506" y="1638"/>
                  </a:lnTo>
                  <a:lnTo>
                    <a:pt x="482" y="1658"/>
                  </a:lnTo>
                  <a:lnTo>
                    <a:pt x="448" y="1674"/>
                  </a:lnTo>
                  <a:lnTo>
                    <a:pt x="442" y="1668"/>
                  </a:lnTo>
                  <a:lnTo>
                    <a:pt x="436" y="1664"/>
                  </a:lnTo>
                  <a:lnTo>
                    <a:pt x="426" y="1658"/>
                  </a:lnTo>
                  <a:lnTo>
                    <a:pt x="384" y="1658"/>
                  </a:lnTo>
                  <a:lnTo>
                    <a:pt x="370" y="1660"/>
                  </a:lnTo>
                  <a:lnTo>
                    <a:pt x="362" y="1664"/>
                  </a:lnTo>
                  <a:lnTo>
                    <a:pt x="356" y="1672"/>
                  </a:lnTo>
                  <a:lnTo>
                    <a:pt x="352" y="1682"/>
                  </a:lnTo>
                  <a:lnTo>
                    <a:pt x="350" y="1700"/>
                  </a:lnTo>
                  <a:lnTo>
                    <a:pt x="348" y="1722"/>
                  </a:lnTo>
                  <a:lnTo>
                    <a:pt x="342" y="1726"/>
                  </a:lnTo>
                  <a:lnTo>
                    <a:pt x="336" y="1726"/>
                  </a:lnTo>
                  <a:lnTo>
                    <a:pt x="330" y="1726"/>
                  </a:lnTo>
                  <a:lnTo>
                    <a:pt x="324" y="1724"/>
                  </a:lnTo>
                  <a:lnTo>
                    <a:pt x="314" y="1718"/>
                  </a:lnTo>
                  <a:lnTo>
                    <a:pt x="306" y="1716"/>
                  </a:lnTo>
                  <a:lnTo>
                    <a:pt x="286" y="1690"/>
                  </a:lnTo>
                  <a:lnTo>
                    <a:pt x="270" y="1674"/>
                  </a:lnTo>
                  <a:lnTo>
                    <a:pt x="262" y="1654"/>
                  </a:lnTo>
                  <a:lnTo>
                    <a:pt x="252" y="1638"/>
                  </a:lnTo>
                  <a:lnTo>
                    <a:pt x="248" y="1632"/>
                  </a:lnTo>
                  <a:lnTo>
                    <a:pt x="242" y="1626"/>
                  </a:lnTo>
                  <a:lnTo>
                    <a:pt x="234" y="1624"/>
                  </a:lnTo>
                  <a:lnTo>
                    <a:pt x="226" y="1620"/>
                  </a:lnTo>
                  <a:lnTo>
                    <a:pt x="190" y="1582"/>
                  </a:lnTo>
                  <a:lnTo>
                    <a:pt x="168" y="1576"/>
                  </a:lnTo>
                  <a:lnTo>
                    <a:pt x="170" y="1568"/>
                  </a:lnTo>
                  <a:lnTo>
                    <a:pt x="172" y="1560"/>
                  </a:lnTo>
                  <a:lnTo>
                    <a:pt x="178" y="1554"/>
                  </a:lnTo>
                  <a:lnTo>
                    <a:pt x="184" y="1548"/>
                  </a:lnTo>
                  <a:lnTo>
                    <a:pt x="198" y="1538"/>
                  </a:lnTo>
                  <a:lnTo>
                    <a:pt x="206" y="1532"/>
                  </a:lnTo>
                  <a:lnTo>
                    <a:pt x="212" y="1526"/>
                  </a:lnTo>
                  <a:lnTo>
                    <a:pt x="226" y="1496"/>
                  </a:lnTo>
                  <a:lnTo>
                    <a:pt x="226" y="1484"/>
                  </a:lnTo>
                  <a:lnTo>
                    <a:pt x="224" y="1474"/>
                  </a:lnTo>
                  <a:lnTo>
                    <a:pt x="220" y="1468"/>
                  </a:lnTo>
                  <a:lnTo>
                    <a:pt x="216" y="1464"/>
                  </a:lnTo>
                  <a:lnTo>
                    <a:pt x="182" y="1464"/>
                  </a:lnTo>
                  <a:lnTo>
                    <a:pt x="150" y="1468"/>
                  </a:lnTo>
                  <a:lnTo>
                    <a:pt x="120" y="1474"/>
                  </a:lnTo>
                  <a:lnTo>
                    <a:pt x="92" y="1484"/>
                  </a:lnTo>
                  <a:lnTo>
                    <a:pt x="84" y="1490"/>
                  </a:lnTo>
                  <a:lnTo>
                    <a:pt x="76" y="1492"/>
                  </a:lnTo>
                  <a:lnTo>
                    <a:pt x="70" y="1492"/>
                  </a:lnTo>
                  <a:lnTo>
                    <a:pt x="64" y="1492"/>
                  </a:lnTo>
                  <a:lnTo>
                    <a:pt x="66" y="1450"/>
                  </a:lnTo>
                  <a:lnTo>
                    <a:pt x="50" y="1428"/>
                  </a:lnTo>
                  <a:lnTo>
                    <a:pt x="14" y="1398"/>
                  </a:lnTo>
                  <a:lnTo>
                    <a:pt x="14" y="1386"/>
                  </a:lnTo>
                  <a:lnTo>
                    <a:pt x="18" y="1376"/>
                  </a:lnTo>
                  <a:lnTo>
                    <a:pt x="26" y="1358"/>
                  </a:lnTo>
                  <a:lnTo>
                    <a:pt x="24" y="1328"/>
                  </a:lnTo>
                  <a:lnTo>
                    <a:pt x="24" y="1316"/>
                  </a:lnTo>
                  <a:lnTo>
                    <a:pt x="20" y="1304"/>
                  </a:lnTo>
                  <a:lnTo>
                    <a:pt x="0" y="1278"/>
                  </a:lnTo>
                  <a:lnTo>
                    <a:pt x="0" y="1244"/>
                  </a:lnTo>
                  <a:lnTo>
                    <a:pt x="100" y="1268"/>
                  </a:lnTo>
                  <a:lnTo>
                    <a:pt x="274" y="1270"/>
                  </a:lnTo>
                  <a:lnTo>
                    <a:pt x="306" y="1278"/>
                  </a:lnTo>
                  <a:lnTo>
                    <a:pt x="326" y="1284"/>
                  </a:lnTo>
                  <a:lnTo>
                    <a:pt x="344" y="1290"/>
                  </a:lnTo>
                  <a:lnTo>
                    <a:pt x="400" y="1336"/>
                  </a:lnTo>
                  <a:lnTo>
                    <a:pt x="414" y="1342"/>
                  </a:lnTo>
                  <a:lnTo>
                    <a:pt x="466" y="1350"/>
                  </a:lnTo>
                  <a:lnTo>
                    <a:pt x="490" y="1366"/>
                  </a:lnTo>
                  <a:lnTo>
                    <a:pt x="556" y="1388"/>
                  </a:lnTo>
                  <a:lnTo>
                    <a:pt x="562" y="1392"/>
                  </a:lnTo>
                  <a:lnTo>
                    <a:pt x="568" y="1398"/>
                  </a:lnTo>
                  <a:lnTo>
                    <a:pt x="584" y="1412"/>
                  </a:lnTo>
                  <a:lnTo>
                    <a:pt x="594" y="1418"/>
                  </a:lnTo>
                  <a:lnTo>
                    <a:pt x="604" y="1420"/>
                  </a:lnTo>
                  <a:lnTo>
                    <a:pt x="614" y="1418"/>
                  </a:lnTo>
                  <a:lnTo>
                    <a:pt x="628" y="1412"/>
                  </a:lnTo>
                  <a:lnTo>
                    <a:pt x="632" y="1406"/>
                  </a:lnTo>
                  <a:lnTo>
                    <a:pt x="638" y="1400"/>
                  </a:lnTo>
                  <a:lnTo>
                    <a:pt x="650" y="1392"/>
                  </a:lnTo>
                  <a:lnTo>
                    <a:pt x="666" y="1386"/>
                  </a:lnTo>
                  <a:lnTo>
                    <a:pt x="680" y="1380"/>
                  </a:lnTo>
                  <a:lnTo>
                    <a:pt x="696" y="1368"/>
                  </a:lnTo>
                  <a:lnTo>
                    <a:pt x="708" y="1360"/>
                  </a:lnTo>
                  <a:lnTo>
                    <a:pt x="724" y="1354"/>
                  </a:lnTo>
                  <a:lnTo>
                    <a:pt x="746" y="1350"/>
                  </a:lnTo>
                  <a:lnTo>
                    <a:pt x="746" y="1346"/>
                  </a:lnTo>
                  <a:lnTo>
                    <a:pt x="750" y="1344"/>
                  </a:lnTo>
                  <a:lnTo>
                    <a:pt x="758" y="1340"/>
                  </a:lnTo>
                  <a:lnTo>
                    <a:pt x="768" y="1336"/>
                  </a:lnTo>
                  <a:lnTo>
                    <a:pt x="778" y="1332"/>
                  </a:lnTo>
                  <a:lnTo>
                    <a:pt x="784" y="1332"/>
                  </a:lnTo>
                  <a:lnTo>
                    <a:pt x="792" y="1328"/>
                  </a:lnTo>
                  <a:lnTo>
                    <a:pt x="806" y="1320"/>
                  </a:lnTo>
                  <a:lnTo>
                    <a:pt x="820" y="1310"/>
                  </a:lnTo>
                  <a:lnTo>
                    <a:pt x="828" y="1308"/>
                  </a:lnTo>
                  <a:lnTo>
                    <a:pt x="836" y="1306"/>
                  </a:lnTo>
                  <a:lnTo>
                    <a:pt x="848" y="1300"/>
                  </a:lnTo>
                  <a:lnTo>
                    <a:pt x="862" y="1296"/>
                  </a:lnTo>
                  <a:lnTo>
                    <a:pt x="876" y="1296"/>
                  </a:lnTo>
                  <a:lnTo>
                    <a:pt x="894" y="1296"/>
                  </a:lnTo>
                  <a:lnTo>
                    <a:pt x="918" y="1302"/>
                  </a:lnTo>
                  <a:lnTo>
                    <a:pt x="952" y="1306"/>
                  </a:lnTo>
                  <a:lnTo>
                    <a:pt x="970" y="1306"/>
                  </a:lnTo>
                  <a:lnTo>
                    <a:pt x="986" y="1306"/>
                  </a:lnTo>
                  <a:lnTo>
                    <a:pt x="1000" y="1302"/>
                  </a:lnTo>
                  <a:lnTo>
                    <a:pt x="1006" y="1300"/>
                  </a:lnTo>
                  <a:lnTo>
                    <a:pt x="1010" y="1296"/>
                  </a:lnTo>
                  <a:lnTo>
                    <a:pt x="1028" y="1294"/>
                  </a:lnTo>
                  <a:lnTo>
                    <a:pt x="1044" y="1286"/>
                  </a:lnTo>
                  <a:lnTo>
                    <a:pt x="1060" y="1278"/>
                  </a:lnTo>
                  <a:lnTo>
                    <a:pt x="1074" y="1266"/>
                  </a:lnTo>
                  <a:lnTo>
                    <a:pt x="1086" y="1254"/>
                  </a:lnTo>
                  <a:lnTo>
                    <a:pt x="1100" y="1240"/>
                  </a:lnTo>
                  <a:lnTo>
                    <a:pt x="1122" y="1212"/>
                  </a:lnTo>
                  <a:lnTo>
                    <a:pt x="1156" y="1182"/>
                  </a:lnTo>
                  <a:lnTo>
                    <a:pt x="1170" y="1170"/>
                  </a:lnTo>
                  <a:lnTo>
                    <a:pt x="1186" y="1158"/>
                  </a:lnTo>
                  <a:lnTo>
                    <a:pt x="1202" y="1150"/>
                  </a:lnTo>
                  <a:lnTo>
                    <a:pt x="1210" y="1146"/>
                  </a:lnTo>
                  <a:lnTo>
                    <a:pt x="1218" y="1138"/>
                  </a:lnTo>
                  <a:lnTo>
                    <a:pt x="1216" y="1112"/>
                  </a:lnTo>
                  <a:lnTo>
                    <a:pt x="1182" y="1080"/>
                  </a:lnTo>
                  <a:lnTo>
                    <a:pt x="1176" y="1058"/>
                  </a:lnTo>
                  <a:lnTo>
                    <a:pt x="1178" y="1032"/>
                  </a:lnTo>
                  <a:lnTo>
                    <a:pt x="1180" y="1020"/>
                  </a:lnTo>
                  <a:lnTo>
                    <a:pt x="1182" y="1010"/>
                  </a:lnTo>
                  <a:lnTo>
                    <a:pt x="1186" y="1002"/>
                  </a:lnTo>
                  <a:lnTo>
                    <a:pt x="1192" y="994"/>
                  </a:lnTo>
                  <a:lnTo>
                    <a:pt x="1200" y="986"/>
                  </a:lnTo>
                  <a:lnTo>
                    <a:pt x="1212" y="982"/>
                  </a:lnTo>
                  <a:lnTo>
                    <a:pt x="1214" y="978"/>
                  </a:lnTo>
                  <a:lnTo>
                    <a:pt x="1216" y="976"/>
                  </a:lnTo>
                  <a:lnTo>
                    <a:pt x="1220" y="978"/>
                  </a:lnTo>
                  <a:lnTo>
                    <a:pt x="1226" y="982"/>
                  </a:lnTo>
                  <a:lnTo>
                    <a:pt x="1260" y="1006"/>
                  </a:lnTo>
                  <a:lnTo>
                    <a:pt x="1286" y="1014"/>
                  </a:lnTo>
                  <a:lnTo>
                    <a:pt x="1314" y="1014"/>
                  </a:lnTo>
                  <a:lnTo>
                    <a:pt x="1326" y="1010"/>
                  </a:lnTo>
                  <a:lnTo>
                    <a:pt x="1336" y="1002"/>
                  </a:lnTo>
                  <a:lnTo>
                    <a:pt x="1348" y="992"/>
                  </a:lnTo>
                  <a:lnTo>
                    <a:pt x="1358" y="980"/>
                  </a:lnTo>
                  <a:lnTo>
                    <a:pt x="1380" y="956"/>
                  </a:lnTo>
                  <a:lnTo>
                    <a:pt x="1398" y="932"/>
                  </a:lnTo>
                  <a:lnTo>
                    <a:pt x="1404" y="928"/>
                  </a:lnTo>
                  <a:lnTo>
                    <a:pt x="1410" y="924"/>
                  </a:lnTo>
                  <a:lnTo>
                    <a:pt x="1416" y="924"/>
                  </a:lnTo>
                  <a:lnTo>
                    <a:pt x="1424" y="922"/>
                  </a:lnTo>
                  <a:lnTo>
                    <a:pt x="1438" y="924"/>
                  </a:lnTo>
                  <a:lnTo>
                    <a:pt x="1454" y="926"/>
                  </a:lnTo>
                  <a:lnTo>
                    <a:pt x="1464" y="918"/>
                  </a:lnTo>
                  <a:lnTo>
                    <a:pt x="1472" y="914"/>
                  </a:lnTo>
                  <a:lnTo>
                    <a:pt x="1492" y="906"/>
                  </a:lnTo>
                  <a:lnTo>
                    <a:pt x="1518" y="882"/>
                  </a:lnTo>
                  <a:lnTo>
                    <a:pt x="1522" y="880"/>
                  </a:lnTo>
                  <a:lnTo>
                    <a:pt x="1524" y="876"/>
                  </a:lnTo>
                  <a:lnTo>
                    <a:pt x="1530" y="866"/>
                  </a:lnTo>
                  <a:lnTo>
                    <a:pt x="1534" y="848"/>
                  </a:lnTo>
                  <a:lnTo>
                    <a:pt x="1540" y="832"/>
                  </a:lnTo>
                  <a:lnTo>
                    <a:pt x="1546" y="822"/>
                  </a:lnTo>
                  <a:lnTo>
                    <a:pt x="1554" y="816"/>
                  </a:lnTo>
                  <a:lnTo>
                    <a:pt x="1562" y="812"/>
                  </a:lnTo>
                  <a:lnTo>
                    <a:pt x="1580" y="806"/>
                  </a:lnTo>
                  <a:lnTo>
                    <a:pt x="1594" y="804"/>
                  </a:lnTo>
                  <a:lnTo>
                    <a:pt x="1610" y="798"/>
                  </a:lnTo>
                  <a:lnTo>
                    <a:pt x="1620" y="786"/>
                  </a:lnTo>
                  <a:lnTo>
                    <a:pt x="1632" y="776"/>
                  </a:lnTo>
                  <a:lnTo>
                    <a:pt x="1646" y="768"/>
                  </a:lnTo>
                  <a:lnTo>
                    <a:pt x="1660" y="760"/>
                  </a:lnTo>
                  <a:lnTo>
                    <a:pt x="1670" y="754"/>
                  </a:lnTo>
                  <a:lnTo>
                    <a:pt x="1680" y="752"/>
                  </a:lnTo>
                  <a:lnTo>
                    <a:pt x="1696" y="750"/>
                  </a:lnTo>
                  <a:lnTo>
                    <a:pt x="1712" y="750"/>
                  </a:lnTo>
                  <a:lnTo>
                    <a:pt x="1746" y="752"/>
                  </a:lnTo>
                  <a:lnTo>
                    <a:pt x="1776" y="756"/>
                  </a:lnTo>
                  <a:lnTo>
                    <a:pt x="1792" y="748"/>
                  </a:lnTo>
                  <a:lnTo>
                    <a:pt x="1798" y="740"/>
                  </a:lnTo>
                  <a:lnTo>
                    <a:pt x="1802" y="730"/>
                  </a:lnTo>
                  <a:lnTo>
                    <a:pt x="1804" y="720"/>
                  </a:lnTo>
                  <a:lnTo>
                    <a:pt x="1804" y="712"/>
                  </a:lnTo>
                  <a:lnTo>
                    <a:pt x="1802" y="702"/>
                  </a:lnTo>
                  <a:lnTo>
                    <a:pt x="1798" y="694"/>
                  </a:lnTo>
                  <a:lnTo>
                    <a:pt x="1790" y="680"/>
                  </a:lnTo>
                  <a:lnTo>
                    <a:pt x="1764" y="656"/>
                  </a:lnTo>
                  <a:lnTo>
                    <a:pt x="1718" y="628"/>
                  </a:lnTo>
                  <a:lnTo>
                    <a:pt x="1716" y="622"/>
                  </a:lnTo>
                  <a:lnTo>
                    <a:pt x="1712" y="614"/>
                  </a:lnTo>
                  <a:lnTo>
                    <a:pt x="1702" y="604"/>
                  </a:lnTo>
                  <a:lnTo>
                    <a:pt x="1688" y="590"/>
                  </a:lnTo>
                  <a:lnTo>
                    <a:pt x="1656" y="590"/>
                  </a:lnTo>
                  <a:lnTo>
                    <a:pt x="1640" y="608"/>
                  </a:lnTo>
                  <a:lnTo>
                    <a:pt x="1610" y="608"/>
                  </a:lnTo>
                  <a:lnTo>
                    <a:pt x="1604" y="644"/>
                  </a:lnTo>
                  <a:lnTo>
                    <a:pt x="1596" y="646"/>
                  </a:lnTo>
                  <a:lnTo>
                    <a:pt x="1586" y="646"/>
                  </a:lnTo>
                  <a:lnTo>
                    <a:pt x="1578" y="644"/>
                  </a:lnTo>
                  <a:lnTo>
                    <a:pt x="1570" y="642"/>
                  </a:lnTo>
                  <a:lnTo>
                    <a:pt x="1554" y="634"/>
                  </a:lnTo>
                  <a:lnTo>
                    <a:pt x="1544" y="630"/>
                  </a:lnTo>
                  <a:lnTo>
                    <a:pt x="1516" y="630"/>
                  </a:lnTo>
                  <a:lnTo>
                    <a:pt x="1504" y="634"/>
                  </a:lnTo>
                  <a:lnTo>
                    <a:pt x="1494" y="640"/>
                  </a:lnTo>
                  <a:lnTo>
                    <a:pt x="1476" y="654"/>
                  </a:lnTo>
                  <a:lnTo>
                    <a:pt x="1466" y="654"/>
                  </a:lnTo>
                  <a:lnTo>
                    <a:pt x="1456" y="650"/>
                  </a:lnTo>
                  <a:lnTo>
                    <a:pt x="1450" y="646"/>
                  </a:lnTo>
                  <a:lnTo>
                    <a:pt x="1446" y="640"/>
                  </a:lnTo>
                  <a:lnTo>
                    <a:pt x="1442" y="634"/>
                  </a:lnTo>
                  <a:lnTo>
                    <a:pt x="1440" y="628"/>
                  </a:lnTo>
                  <a:lnTo>
                    <a:pt x="1440" y="616"/>
                  </a:lnTo>
                  <a:lnTo>
                    <a:pt x="1470" y="588"/>
                  </a:lnTo>
                  <a:lnTo>
                    <a:pt x="1468" y="556"/>
                  </a:lnTo>
                  <a:lnTo>
                    <a:pt x="1470" y="544"/>
                  </a:lnTo>
                  <a:lnTo>
                    <a:pt x="1470" y="532"/>
                  </a:lnTo>
                  <a:lnTo>
                    <a:pt x="1480" y="512"/>
                  </a:lnTo>
                  <a:lnTo>
                    <a:pt x="1488" y="494"/>
                  </a:lnTo>
                  <a:lnTo>
                    <a:pt x="1488" y="472"/>
                  </a:lnTo>
                  <a:lnTo>
                    <a:pt x="1490" y="456"/>
                  </a:lnTo>
                  <a:lnTo>
                    <a:pt x="1494" y="440"/>
                  </a:lnTo>
                  <a:lnTo>
                    <a:pt x="1502" y="426"/>
                  </a:lnTo>
                  <a:lnTo>
                    <a:pt x="1522" y="426"/>
                  </a:lnTo>
                  <a:lnTo>
                    <a:pt x="1546" y="430"/>
                  </a:lnTo>
                  <a:lnTo>
                    <a:pt x="1574" y="432"/>
                  </a:lnTo>
                  <a:lnTo>
                    <a:pt x="1588" y="430"/>
                  </a:lnTo>
                  <a:lnTo>
                    <a:pt x="1602" y="428"/>
                  </a:lnTo>
                  <a:lnTo>
                    <a:pt x="1616" y="424"/>
                  </a:lnTo>
                  <a:lnTo>
                    <a:pt x="1628" y="416"/>
                  </a:lnTo>
                  <a:lnTo>
                    <a:pt x="1642" y="404"/>
                  </a:lnTo>
                  <a:lnTo>
                    <a:pt x="1658" y="390"/>
                  </a:lnTo>
                  <a:lnTo>
                    <a:pt x="1672" y="376"/>
                  </a:lnTo>
                  <a:lnTo>
                    <a:pt x="1684" y="362"/>
                  </a:lnTo>
                  <a:lnTo>
                    <a:pt x="1684" y="332"/>
                  </a:lnTo>
                  <a:lnTo>
                    <a:pt x="1686" y="296"/>
                  </a:lnTo>
                  <a:lnTo>
                    <a:pt x="1688" y="278"/>
                  </a:lnTo>
                  <a:lnTo>
                    <a:pt x="1692" y="262"/>
                  </a:lnTo>
                  <a:lnTo>
                    <a:pt x="1698" y="250"/>
                  </a:lnTo>
                  <a:lnTo>
                    <a:pt x="1702" y="246"/>
                  </a:lnTo>
                  <a:lnTo>
                    <a:pt x="1708" y="242"/>
                  </a:lnTo>
                  <a:lnTo>
                    <a:pt x="1714" y="232"/>
                  </a:lnTo>
                  <a:lnTo>
                    <a:pt x="1720" y="220"/>
                  </a:lnTo>
                  <a:lnTo>
                    <a:pt x="1724" y="198"/>
                  </a:lnTo>
                  <a:lnTo>
                    <a:pt x="1730" y="176"/>
                  </a:lnTo>
                  <a:lnTo>
                    <a:pt x="1736" y="166"/>
                  </a:lnTo>
                  <a:lnTo>
                    <a:pt x="1742" y="158"/>
                  </a:lnTo>
                  <a:lnTo>
                    <a:pt x="1742" y="116"/>
                  </a:lnTo>
                  <a:lnTo>
                    <a:pt x="1738" y="108"/>
                  </a:lnTo>
                  <a:lnTo>
                    <a:pt x="1716" y="82"/>
                  </a:lnTo>
                  <a:lnTo>
                    <a:pt x="1696" y="72"/>
                  </a:lnTo>
                  <a:lnTo>
                    <a:pt x="1696" y="62"/>
                  </a:lnTo>
                  <a:lnTo>
                    <a:pt x="1698" y="54"/>
                  </a:lnTo>
                  <a:lnTo>
                    <a:pt x="1702" y="46"/>
                  </a:lnTo>
                  <a:lnTo>
                    <a:pt x="1706" y="40"/>
                  </a:lnTo>
                  <a:lnTo>
                    <a:pt x="1712" y="34"/>
                  </a:lnTo>
                  <a:lnTo>
                    <a:pt x="1720" y="28"/>
                  </a:lnTo>
                  <a:lnTo>
                    <a:pt x="1736" y="20"/>
                  </a:lnTo>
                  <a:lnTo>
                    <a:pt x="1744" y="20"/>
                  </a:lnTo>
                  <a:lnTo>
                    <a:pt x="1750" y="16"/>
                  </a:lnTo>
                  <a:lnTo>
                    <a:pt x="1764" y="10"/>
                  </a:lnTo>
                  <a:lnTo>
                    <a:pt x="1778" y="4"/>
                  </a:lnTo>
                  <a:lnTo>
                    <a:pt x="1784" y="2"/>
                  </a:lnTo>
                  <a:lnTo>
                    <a:pt x="1794" y="0"/>
                  </a:lnTo>
                  <a:lnTo>
                    <a:pt x="1794" y="6"/>
                  </a:lnTo>
                  <a:lnTo>
                    <a:pt x="1796" y="8"/>
                  </a:lnTo>
                  <a:lnTo>
                    <a:pt x="1804" y="16"/>
                  </a:lnTo>
                  <a:lnTo>
                    <a:pt x="1800" y="42"/>
                  </a:lnTo>
                  <a:lnTo>
                    <a:pt x="1792" y="52"/>
                  </a:lnTo>
                  <a:lnTo>
                    <a:pt x="1786" y="58"/>
                  </a:lnTo>
                  <a:lnTo>
                    <a:pt x="1782" y="66"/>
                  </a:lnTo>
                  <a:lnTo>
                    <a:pt x="1780" y="78"/>
                  </a:lnTo>
                  <a:lnTo>
                    <a:pt x="1804" y="96"/>
                  </a:lnTo>
                  <a:lnTo>
                    <a:pt x="1810" y="104"/>
                  </a:lnTo>
                  <a:lnTo>
                    <a:pt x="1816" y="110"/>
                  </a:lnTo>
                  <a:lnTo>
                    <a:pt x="1826" y="114"/>
                  </a:lnTo>
                  <a:lnTo>
                    <a:pt x="1842" y="116"/>
                  </a:lnTo>
                  <a:lnTo>
                    <a:pt x="1848" y="80"/>
                  </a:lnTo>
                  <a:lnTo>
                    <a:pt x="1856" y="80"/>
                  </a:lnTo>
                  <a:lnTo>
                    <a:pt x="1866" y="80"/>
                  </a:lnTo>
                  <a:lnTo>
                    <a:pt x="1878" y="84"/>
                  </a:lnTo>
                  <a:lnTo>
                    <a:pt x="1892" y="92"/>
                  </a:lnTo>
                  <a:lnTo>
                    <a:pt x="1900" y="104"/>
                  </a:lnTo>
                  <a:lnTo>
                    <a:pt x="1904" y="122"/>
                  </a:lnTo>
                  <a:lnTo>
                    <a:pt x="1908" y="140"/>
                  </a:lnTo>
                  <a:lnTo>
                    <a:pt x="1914" y="160"/>
                  </a:lnTo>
                  <a:lnTo>
                    <a:pt x="1920" y="168"/>
                  </a:lnTo>
                  <a:lnTo>
                    <a:pt x="1926" y="178"/>
                  </a:lnTo>
                  <a:lnTo>
                    <a:pt x="1938" y="184"/>
                  </a:lnTo>
                  <a:lnTo>
                    <a:pt x="1968" y="182"/>
                  </a:lnTo>
                  <a:lnTo>
                    <a:pt x="1978" y="178"/>
                  </a:lnTo>
                  <a:lnTo>
                    <a:pt x="1988" y="174"/>
                  </a:lnTo>
                  <a:lnTo>
                    <a:pt x="2010" y="172"/>
                  </a:lnTo>
                  <a:lnTo>
                    <a:pt x="2022" y="168"/>
                  </a:lnTo>
                  <a:lnTo>
                    <a:pt x="2032" y="166"/>
                  </a:lnTo>
                  <a:lnTo>
                    <a:pt x="2042" y="160"/>
                  </a:lnTo>
                  <a:lnTo>
                    <a:pt x="2052" y="152"/>
                  </a:lnTo>
                  <a:lnTo>
                    <a:pt x="2060" y="138"/>
                  </a:lnTo>
                  <a:lnTo>
                    <a:pt x="2068" y="128"/>
                  </a:lnTo>
                  <a:lnTo>
                    <a:pt x="2076" y="122"/>
                  </a:lnTo>
                  <a:lnTo>
                    <a:pt x="2084" y="118"/>
                  </a:lnTo>
                  <a:lnTo>
                    <a:pt x="2094" y="120"/>
                  </a:lnTo>
                  <a:lnTo>
                    <a:pt x="2104" y="124"/>
                  </a:lnTo>
                  <a:lnTo>
                    <a:pt x="2114" y="132"/>
                  </a:lnTo>
                  <a:lnTo>
                    <a:pt x="2126" y="146"/>
                  </a:lnTo>
                  <a:lnTo>
                    <a:pt x="2146" y="200"/>
                  </a:lnTo>
                  <a:lnTo>
                    <a:pt x="2142" y="220"/>
                  </a:lnTo>
                  <a:lnTo>
                    <a:pt x="2136" y="246"/>
                  </a:lnTo>
                  <a:lnTo>
                    <a:pt x="2128" y="274"/>
                  </a:lnTo>
                  <a:lnTo>
                    <a:pt x="2118" y="296"/>
                  </a:lnTo>
                  <a:lnTo>
                    <a:pt x="2118" y="320"/>
                  </a:lnTo>
                  <a:lnTo>
                    <a:pt x="2142" y="366"/>
                  </a:lnTo>
                  <a:lnTo>
                    <a:pt x="2140" y="374"/>
                  </a:lnTo>
                  <a:lnTo>
                    <a:pt x="2138" y="384"/>
                  </a:lnTo>
                  <a:lnTo>
                    <a:pt x="2130" y="406"/>
                  </a:lnTo>
                  <a:lnTo>
                    <a:pt x="2128" y="418"/>
                  </a:lnTo>
                  <a:lnTo>
                    <a:pt x="2130" y="428"/>
                  </a:lnTo>
                  <a:lnTo>
                    <a:pt x="2136" y="440"/>
                  </a:lnTo>
                  <a:lnTo>
                    <a:pt x="2140" y="444"/>
                  </a:lnTo>
                  <a:lnTo>
                    <a:pt x="2148" y="450"/>
                  </a:lnTo>
                  <a:lnTo>
                    <a:pt x="2150" y="462"/>
                  </a:lnTo>
                  <a:lnTo>
                    <a:pt x="2150" y="476"/>
                  </a:lnTo>
                  <a:lnTo>
                    <a:pt x="2148" y="510"/>
                  </a:lnTo>
                  <a:lnTo>
                    <a:pt x="2126" y="514"/>
                  </a:lnTo>
                  <a:lnTo>
                    <a:pt x="2122" y="508"/>
                  </a:lnTo>
                  <a:lnTo>
                    <a:pt x="2118" y="502"/>
                  </a:lnTo>
                  <a:lnTo>
                    <a:pt x="2116" y="492"/>
                  </a:lnTo>
                  <a:lnTo>
                    <a:pt x="2118" y="476"/>
                  </a:lnTo>
                  <a:lnTo>
                    <a:pt x="2114" y="466"/>
                  </a:lnTo>
                  <a:lnTo>
                    <a:pt x="2108" y="458"/>
                  </a:lnTo>
                  <a:lnTo>
                    <a:pt x="2094" y="460"/>
                  </a:lnTo>
                  <a:lnTo>
                    <a:pt x="2086" y="462"/>
                  </a:lnTo>
                  <a:lnTo>
                    <a:pt x="2084" y="466"/>
                  </a:lnTo>
                  <a:lnTo>
                    <a:pt x="2082" y="470"/>
                  </a:lnTo>
                  <a:lnTo>
                    <a:pt x="2084" y="484"/>
                  </a:lnTo>
                  <a:lnTo>
                    <a:pt x="2082" y="492"/>
                  </a:lnTo>
                  <a:lnTo>
                    <a:pt x="2078" y="500"/>
                  </a:lnTo>
                  <a:lnTo>
                    <a:pt x="2064" y="514"/>
                  </a:lnTo>
                  <a:lnTo>
                    <a:pt x="2054" y="528"/>
                  </a:lnTo>
                  <a:lnTo>
                    <a:pt x="2046" y="544"/>
                  </a:lnTo>
                  <a:lnTo>
                    <a:pt x="2042" y="564"/>
                  </a:lnTo>
                  <a:lnTo>
                    <a:pt x="2034" y="576"/>
                  </a:lnTo>
                  <a:lnTo>
                    <a:pt x="2024" y="586"/>
                  </a:lnTo>
                  <a:lnTo>
                    <a:pt x="2012" y="598"/>
                  </a:lnTo>
                  <a:lnTo>
                    <a:pt x="2002" y="606"/>
                  </a:lnTo>
                  <a:lnTo>
                    <a:pt x="2000" y="642"/>
                  </a:lnTo>
                  <a:lnTo>
                    <a:pt x="2008" y="654"/>
                  </a:lnTo>
                  <a:lnTo>
                    <a:pt x="2020" y="674"/>
                  </a:lnTo>
                  <a:lnTo>
                    <a:pt x="2054" y="694"/>
                  </a:lnTo>
                  <a:lnTo>
                    <a:pt x="2078" y="692"/>
                  </a:lnTo>
                  <a:lnTo>
                    <a:pt x="2094" y="668"/>
                  </a:lnTo>
                  <a:lnTo>
                    <a:pt x="2100" y="680"/>
                  </a:lnTo>
                  <a:lnTo>
                    <a:pt x="2104" y="690"/>
                  </a:lnTo>
                  <a:lnTo>
                    <a:pt x="2106" y="702"/>
                  </a:lnTo>
                  <a:lnTo>
                    <a:pt x="2086" y="708"/>
                  </a:lnTo>
                  <a:lnTo>
                    <a:pt x="2068" y="716"/>
                  </a:lnTo>
                  <a:lnTo>
                    <a:pt x="2068" y="724"/>
                  </a:lnTo>
                  <a:lnTo>
                    <a:pt x="2070" y="732"/>
                  </a:lnTo>
                  <a:lnTo>
                    <a:pt x="2070" y="738"/>
                  </a:lnTo>
                  <a:lnTo>
                    <a:pt x="2074" y="742"/>
                  </a:lnTo>
                  <a:lnTo>
                    <a:pt x="2078" y="748"/>
                  </a:lnTo>
                  <a:lnTo>
                    <a:pt x="2084" y="750"/>
                  </a:lnTo>
                  <a:lnTo>
                    <a:pt x="2064" y="778"/>
                  </a:lnTo>
                  <a:lnTo>
                    <a:pt x="2052" y="790"/>
                  </a:lnTo>
                  <a:lnTo>
                    <a:pt x="2040" y="800"/>
                  </a:lnTo>
                  <a:lnTo>
                    <a:pt x="2026" y="796"/>
                  </a:lnTo>
                  <a:lnTo>
                    <a:pt x="1986" y="770"/>
                  </a:lnTo>
                  <a:lnTo>
                    <a:pt x="1968" y="770"/>
                  </a:lnTo>
                  <a:lnTo>
                    <a:pt x="1960" y="780"/>
                  </a:lnTo>
                  <a:lnTo>
                    <a:pt x="1958" y="786"/>
                  </a:lnTo>
                  <a:lnTo>
                    <a:pt x="1956" y="792"/>
                  </a:lnTo>
                  <a:lnTo>
                    <a:pt x="1958" y="818"/>
                  </a:lnTo>
                  <a:lnTo>
                    <a:pt x="1962" y="824"/>
                  </a:lnTo>
                  <a:lnTo>
                    <a:pt x="1968" y="828"/>
                  </a:lnTo>
                  <a:lnTo>
                    <a:pt x="1982" y="838"/>
                  </a:lnTo>
                  <a:lnTo>
                    <a:pt x="2000" y="852"/>
                  </a:lnTo>
                  <a:lnTo>
                    <a:pt x="2008" y="860"/>
                  </a:lnTo>
                  <a:lnTo>
                    <a:pt x="2016" y="870"/>
                  </a:lnTo>
                  <a:lnTo>
                    <a:pt x="2016" y="908"/>
                  </a:lnTo>
                  <a:lnTo>
                    <a:pt x="2024" y="920"/>
                  </a:lnTo>
                  <a:lnTo>
                    <a:pt x="2032" y="938"/>
                  </a:lnTo>
                  <a:lnTo>
                    <a:pt x="2046" y="976"/>
                  </a:lnTo>
                  <a:lnTo>
                    <a:pt x="2054" y="986"/>
                  </a:lnTo>
                  <a:lnTo>
                    <a:pt x="2070" y="986"/>
                  </a:lnTo>
                  <a:lnTo>
                    <a:pt x="2084" y="958"/>
                  </a:lnTo>
                  <a:lnTo>
                    <a:pt x="2110" y="940"/>
                  </a:lnTo>
                  <a:lnTo>
                    <a:pt x="2124" y="962"/>
                  </a:lnTo>
                  <a:lnTo>
                    <a:pt x="2134" y="976"/>
                  </a:lnTo>
                  <a:lnTo>
                    <a:pt x="2142" y="994"/>
                  </a:lnTo>
                  <a:lnTo>
                    <a:pt x="2144" y="1010"/>
                  </a:lnTo>
                  <a:lnTo>
                    <a:pt x="2150" y="1026"/>
                  </a:lnTo>
                  <a:lnTo>
                    <a:pt x="2154" y="1034"/>
                  </a:lnTo>
                  <a:lnTo>
                    <a:pt x="2160" y="1040"/>
                  </a:lnTo>
                  <a:lnTo>
                    <a:pt x="2168" y="1048"/>
                  </a:lnTo>
                  <a:lnTo>
                    <a:pt x="2178" y="1054"/>
                  </a:lnTo>
                  <a:lnTo>
                    <a:pt x="2182" y="1062"/>
                  </a:lnTo>
                  <a:lnTo>
                    <a:pt x="2180" y="1074"/>
                  </a:lnTo>
                  <a:lnTo>
                    <a:pt x="2180" y="1088"/>
                  </a:lnTo>
                  <a:lnTo>
                    <a:pt x="2180" y="1120"/>
                  </a:lnTo>
                  <a:lnTo>
                    <a:pt x="2168" y="1132"/>
                  </a:lnTo>
                  <a:lnTo>
                    <a:pt x="2156" y="1130"/>
                  </a:lnTo>
                  <a:lnTo>
                    <a:pt x="2150" y="1126"/>
                  </a:lnTo>
                  <a:lnTo>
                    <a:pt x="2138" y="1120"/>
                  </a:lnTo>
                  <a:lnTo>
                    <a:pt x="2108" y="1122"/>
                  </a:lnTo>
                  <a:lnTo>
                    <a:pt x="2096" y="1124"/>
                  </a:lnTo>
                  <a:lnTo>
                    <a:pt x="2088" y="1128"/>
                  </a:lnTo>
                  <a:lnTo>
                    <a:pt x="2080" y="1134"/>
                  </a:lnTo>
                  <a:lnTo>
                    <a:pt x="2074" y="1140"/>
                  </a:lnTo>
                  <a:lnTo>
                    <a:pt x="2062" y="1162"/>
                  </a:lnTo>
                  <a:lnTo>
                    <a:pt x="2058" y="1166"/>
                  </a:lnTo>
                  <a:lnTo>
                    <a:pt x="2054" y="1170"/>
                  </a:lnTo>
                  <a:lnTo>
                    <a:pt x="2052" y="1176"/>
                  </a:lnTo>
                  <a:lnTo>
                    <a:pt x="2046" y="1182"/>
                  </a:lnTo>
                  <a:lnTo>
                    <a:pt x="2028" y="1196"/>
                  </a:lnTo>
                  <a:lnTo>
                    <a:pt x="1994" y="1218"/>
                  </a:lnTo>
                  <a:lnTo>
                    <a:pt x="1988" y="1228"/>
                  </a:lnTo>
                  <a:lnTo>
                    <a:pt x="1974" y="1238"/>
                  </a:lnTo>
                  <a:lnTo>
                    <a:pt x="1948" y="1256"/>
                  </a:lnTo>
                  <a:lnTo>
                    <a:pt x="1938" y="1268"/>
                  </a:lnTo>
                  <a:lnTo>
                    <a:pt x="1920" y="1272"/>
                  </a:lnTo>
                  <a:lnTo>
                    <a:pt x="1902" y="1254"/>
                  </a:lnTo>
                  <a:lnTo>
                    <a:pt x="1894" y="1236"/>
                  </a:lnTo>
                  <a:lnTo>
                    <a:pt x="1890" y="1230"/>
                  </a:lnTo>
                  <a:lnTo>
                    <a:pt x="1884" y="1226"/>
                  </a:lnTo>
                  <a:lnTo>
                    <a:pt x="1880" y="1222"/>
                  </a:lnTo>
                  <a:lnTo>
                    <a:pt x="1874" y="1222"/>
                  </a:lnTo>
                  <a:lnTo>
                    <a:pt x="1860" y="1220"/>
                  </a:lnTo>
                  <a:lnTo>
                    <a:pt x="1856" y="1228"/>
                  </a:lnTo>
                  <a:lnTo>
                    <a:pt x="1854" y="1238"/>
                  </a:lnTo>
                  <a:lnTo>
                    <a:pt x="1852" y="1248"/>
                  </a:lnTo>
                  <a:lnTo>
                    <a:pt x="1850" y="1260"/>
                  </a:lnTo>
                  <a:lnTo>
                    <a:pt x="1852" y="1270"/>
                  </a:lnTo>
                  <a:lnTo>
                    <a:pt x="1854" y="1282"/>
                  </a:lnTo>
                  <a:lnTo>
                    <a:pt x="1860" y="1292"/>
                  </a:lnTo>
                  <a:lnTo>
                    <a:pt x="1868" y="1302"/>
                  </a:lnTo>
                  <a:lnTo>
                    <a:pt x="1872" y="1344"/>
                  </a:lnTo>
                  <a:lnTo>
                    <a:pt x="1846" y="1346"/>
                  </a:lnTo>
                  <a:lnTo>
                    <a:pt x="1824" y="1348"/>
                  </a:lnTo>
                  <a:lnTo>
                    <a:pt x="1812" y="1346"/>
                  </a:lnTo>
                  <a:lnTo>
                    <a:pt x="1802" y="1344"/>
                  </a:lnTo>
                  <a:lnTo>
                    <a:pt x="1794" y="1342"/>
                  </a:lnTo>
                  <a:lnTo>
                    <a:pt x="1786" y="1338"/>
                  </a:lnTo>
                  <a:lnTo>
                    <a:pt x="1782" y="1316"/>
                  </a:lnTo>
                  <a:lnTo>
                    <a:pt x="1776" y="1302"/>
                  </a:lnTo>
                  <a:lnTo>
                    <a:pt x="1768" y="1292"/>
                  </a:lnTo>
                  <a:lnTo>
                    <a:pt x="1758" y="1280"/>
                  </a:lnTo>
                  <a:lnTo>
                    <a:pt x="1732" y="1222"/>
                  </a:lnTo>
                  <a:lnTo>
                    <a:pt x="1720" y="1210"/>
                  </a:lnTo>
                  <a:lnTo>
                    <a:pt x="1712" y="1206"/>
                  </a:lnTo>
                  <a:lnTo>
                    <a:pt x="1706" y="1206"/>
                  </a:lnTo>
                  <a:lnTo>
                    <a:pt x="1696" y="1206"/>
                  </a:lnTo>
                  <a:lnTo>
                    <a:pt x="1684" y="1216"/>
                  </a:lnTo>
                  <a:lnTo>
                    <a:pt x="1670" y="1226"/>
                  </a:lnTo>
                  <a:lnTo>
                    <a:pt x="1658" y="1234"/>
                  </a:lnTo>
                  <a:lnTo>
                    <a:pt x="1646" y="1244"/>
                  </a:lnTo>
                  <a:lnTo>
                    <a:pt x="1642" y="1256"/>
                  </a:lnTo>
                  <a:lnTo>
                    <a:pt x="1640" y="1270"/>
                  </a:lnTo>
                  <a:lnTo>
                    <a:pt x="1640" y="1288"/>
                  </a:lnTo>
                  <a:lnTo>
                    <a:pt x="1644" y="1306"/>
                  </a:lnTo>
                  <a:lnTo>
                    <a:pt x="1580" y="1312"/>
                  </a:lnTo>
                  <a:lnTo>
                    <a:pt x="1524" y="1346"/>
                  </a:lnTo>
                  <a:lnTo>
                    <a:pt x="1516" y="1362"/>
                  </a:lnTo>
                  <a:lnTo>
                    <a:pt x="1510" y="1368"/>
                  </a:lnTo>
                  <a:lnTo>
                    <a:pt x="1508" y="1370"/>
                  </a:lnTo>
                  <a:lnTo>
                    <a:pt x="1504" y="1370"/>
                  </a:lnTo>
                  <a:lnTo>
                    <a:pt x="1492" y="1362"/>
                  </a:lnTo>
                  <a:lnTo>
                    <a:pt x="1486" y="1356"/>
                  </a:lnTo>
                  <a:lnTo>
                    <a:pt x="1484" y="1348"/>
                  </a:lnTo>
                  <a:lnTo>
                    <a:pt x="1482" y="1342"/>
                  </a:lnTo>
                  <a:lnTo>
                    <a:pt x="1494" y="1334"/>
                  </a:lnTo>
                  <a:lnTo>
                    <a:pt x="1492" y="1322"/>
                  </a:lnTo>
                  <a:lnTo>
                    <a:pt x="1490" y="1312"/>
                  </a:lnTo>
                  <a:lnTo>
                    <a:pt x="1486" y="1304"/>
                  </a:lnTo>
                  <a:lnTo>
                    <a:pt x="1480" y="1298"/>
                  </a:lnTo>
                  <a:lnTo>
                    <a:pt x="1474" y="1292"/>
                  </a:lnTo>
                  <a:lnTo>
                    <a:pt x="1466" y="1288"/>
                  </a:lnTo>
                  <a:lnTo>
                    <a:pt x="1458" y="1286"/>
                  </a:lnTo>
                  <a:lnTo>
                    <a:pt x="1450" y="1286"/>
                  </a:lnTo>
                  <a:lnTo>
                    <a:pt x="1440" y="1290"/>
                  </a:lnTo>
                  <a:lnTo>
                    <a:pt x="1434" y="1296"/>
                  </a:lnTo>
                  <a:lnTo>
                    <a:pt x="1428" y="1302"/>
                  </a:lnTo>
                  <a:lnTo>
                    <a:pt x="1424" y="1310"/>
                  </a:lnTo>
                  <a:lnTo>
                    <a:pt x="1424" y="1318"/>
                  </a:lnTo>
                  <a:lnTo>
                    <a:pt x="1424" y="1328"/>
                  </a:lnTo>
                  <a:lnTo>
                    <a:pt x="1428" y="1352"/>
                  </a:lnTo>
                  <a:lnTo>
                    <a:pt x="1408" y="1356"/>
                  </a:lnTo>
                  <a:lnTo>
                    <a:pt x="1404" y="1362"/>
                  </a:lnTo>
                  <a:lnTo>
                    <a:pt x="1402" y="1370"/>
                  </a:lnTo>
                  <a:lnTo>
                    <a:pt x="1392" y="1374"/>
                  </a:lnTo>
                  <a:lnTo>
                    <a:pt x="1392" y="1430"/>
                  </a:lnTo>
                  <a:lnTo>
                    <a:pt x="1412" y="1454"/>
                  </a:lnTo>
                  <a:lnTo>
                    <a:pt x="1412" y="1472"/>
                  </a:lnTo>
                  <a:lnTo>
                    <a:pt x="1402" y="1490"/>
                  </a:lnTo>
                  <a:lnTo>
                    <a:pt x="1380" y="1504"/>
                  </a:lnTo>
                  <a:lnTo>
                    <a:pt x="1356" y="1510"/>
                  </a:lnTo>
                  <a:lnTo>
                    <a:pt x="1336" y="1514"/>
                  </a:lnTo>
                  <a:lnTo>
                    <a:pt x="1314" y="1514"/>
                  </a:lnTo>
                  <a:lnTo>
                    <a:pt x="1298" y="1516"/>
                  </a:lnTo>
                  <a:lnTo>
                    <a:pt x="1288" y="1520"/>
                  </a:lnTo>
                  <a:lnTo>
                    <a:pt x="1280" y="1526"/>
                  </a:lnTo>
                  <a:lnTo>
                    <a:pt x="1270" y="1534"/>
                  </a:lnTo>
                  <a:lnTo>
                    <a:pt x="1256" y="1546"/>
                  </a:lnTo>
                  <a:lnTo>
                    <a:pt x="1244" y="1566"/>
                  </a:lnTo>
                  <a:lnTo>
                    <a:pt x="1228" y="1586"/>
                  </a:lnTo>
                  <a:lnTo>
                    <a:pt x="1192" y="1626"/>
                  </a:lnTo>
                  <a:lnTo>
                    <a:pt x="1168" y="1610"/>
                  </a:lnTo>
                  <a:lnTo>
                    <a:pt x="1140" y="1612"/>
                  </a:lnTo>
                  <a:lnTo>
                    <a:pt x="1136" y="1626"/>
                  </a:lnTo>
                  <a:lnTo>
                    <a:pt x="1132" y="1632"/>
                  </a:lnTo>
                  <a:lnTo>
                    <a:pt x="1128" y="1636"/>
                  </a:lnTo>
                  <a:lnTo>
                    <a:pt x="1124" y="1630"/>
                  </a:lnTo>
                  <a:lnTo>
                    <a:pt x="1118" y="1626"/>
                  </a:lnTo>
                  <a:lnTo>
                    <a:pt x="1108" y="1622"/>
                  </a:lnTo>
                  <a:lnTo>
                    <a:pt x="1100" y="1622"/>
                  </a:lnTo>
                  <a:lnTo>
                    <a:pt x="1092" y="1622"/>
                  </a:lnTo>
                  <a:lnTo>
                    <a:pt x="1088" y="1632"/>
                  </a:lnTo>
                  <a:lnTo>
                    <a:pt x="1082" y="1640"/>
                  </a:lnTo>
                  <a:lnTo>
                    <a:pt x="1076" y="1650"/>
                  </a:lnTo>
                  <a:lnTo>
                    <a:pt x="1066" y="1658"/>
                  </a:lnTo>
                  <a:lnTo>
                    <a:pt x="1056" y="1664"/>
                  </a:lnTo>
                  <a:lnTo>
                    <a:pt x="1046" y="1674"/>
                  </a:lnTo>
                  <a:lnTo>
                    <a:pt x="1038" y="1684"/>
                  </a:lnTo>
                  <a:lnTo>
                    <a:pt x="1030" y="1696"/>
                  </a:lnTo>
                  <a:lnTo>
                    <a:pt x="1014" y="1718"/>
                  </a:lnTo>
                  <a:lnTo>
                    <a:pt x="1004" y="1728"/>
                  </a:lnTo>
                  <a:lnTo>
                    <a:pt x="994" y="1736"/>
                  </a:lnTo>
                  <a:lnTo>
                    <a:pt x="990" y="1748"/>
                  </a:lnTo>
                  <a:lnTo>
                    <a:pt x="988" y="1760"/>
                  </a:lnTo>
                  <a:lnTo>
                    <a:pt x="988" y="1790"/>
                  </a:lnTo>
                  <a:lnTo>
                    <a:pt x="988" y="1798"/>
                  </a:lnTo>
                  <a:lnTo>
                    <a:pt x="988" y="1812"/>
                  </a:lnTo>
                  <a:lnTo>
                    <a:pt x="982" y="1836"/>
                  </a:lnTo>
                  <a:lnTo>
                    <a:pt x="976" y="1840"/>
                  </a:lnTo>
                  <a:lnTo>
                    <a:pt x="946" y="1838"/>
                  </a:lnTo>
                  <a:lnTo>
                    <a:pt x="920" y="1834"/>
                  </a:lnTo>
                  <a:lnTo>
                    <a:pt x="870" y="1826"/>
                  </a:lnTo>
                  <a:lnTo>
                    <a:pt x="838" y="1810"/>
                  </a:lnTo>
                  <a:lnTo>
                    <a:pt x="820" y="1790"/>
                  </a:lnTo>
                  <a:lnTo>
                    <a:pt x="784" y="1782"/>
                  </a:lnTo>
                  <a:lnTo>
                    <a:pt x="784" y="1752"/>
                  </a:lnTo>
                  <a:lnTo>
                    <a:pt x="796" y="1734"/>
                  </a:lnTo>
                  <a:lnTo>
                    <a:pt x="808" y="1716"/>
                  </a:lnTo>
                  <a:lnTo>
                    <a:pt x="816" y="1696"/>
                  </a:lnTo>
                  <a:lnTo>
                    <a:pt x="818" y="1686"/>
                  </a:lnTo>
                  <a:lnTo>
                    <a:pt x="818" y="1676"/>
                  </a:lnTo>
                  <a:lnTo>
                    <a:pt x="814" y="1666"/>
                  </a:lnTo>
                  <a:lnTo>
                    <a:pt x="810" y="1660"/>
                  </a:lnTo>
                  <a:lnTo>
                    <a:pt x="804" y="1656"/>
                  </a:lnTo>
                  <a:lnTo>
                    <a:pt x="798" y="1652"/>
                  </a:lnTo>
                  <a:lnTo>
                    <a:pt x="784" y="1652"/>
                  </a:lnTo>
                  <a:lnTo>
                    <a:pt x="772" y="1652"/>
                  </a:lnTo>
                  <a:lnTo>
                    <a:pt x="764" y="1656"/>
                  </a:lnTo>
                  <a:lnTo>
                    <a:pt x="758" y="1660"/>
                  </a:lnTo>
                  <a:lnTo>
                    <a:pt x="740" y="1662"/>
                  </a:lnTo>
                  <a:lnTo>
                    <a:pt x="734" y="1664"/>
                  </a:lnTo>
                  <a:lnTo>
                    <a:pt x="732" y="1668"/>
                  </a:lnTo>
                  <a:lnTo>
                    <a:pt x="732" y="1678"/>
                  </a:lnTo>
                  <a:lnTo>
                    <a:pt x="730" y="1700"/>
                  </a:lnTo>
                  <a:lnTo>
                    <a:pt x="722" y="1708"/>
                  </a:lnTo>
                  <a:lnTo>
                    <a:pt x="718" y="1720"/>
                  </a:lnTo>
                  <a:lnTo>
                    <a:pt x="698" y="1756"/>
                  </a:lnTo>
                  <a:lnTo>
                    <a:pt x="700" y="1796"/>
                  </a:lnTo>
                  <a:lnTo>
                    <a:pt x="688" y="1810"/>
                  </a:lnTo>
                  <a:lnTo>
                    <a:pt x="672" y="1814"/>
                  </a:lnTo>
                  <a:lnTo>
                    <a:pt x="662" y="1816"/>
                  </a:lnTo>
                  <a:lnTo>
                    <a:pt x="654" y="1822"/>
                  </a:lnTo>
                  <a:lnTo>
                    <a:pt x="644" y="1830"/>
                  </a:lnTo>
                  <a:lnTo>
                    <a:pt x="618" y="1836"/>
                  </a:lnTo>
                  <a:lnTo>
                    <a:pt x="590" y="1842"/>
                  </a:lnTo>
                  <a:lnTo>
                    <a:pt x="580" y="1850"/>
                  </a:lnTo>
                  <a:lnTo>
                    <a:pt x="572" y="1856"/>
                  </a:lnTo>
                  <a:lnTo>
                    <a:pt x="566" y="1864"/>
                  </a:lnTo>
                  <a:lnTo>
                    <a:pt x="556" y="1868"/>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5" name="Freeform 35"/>
            <p:cNvSpPr/>
            <p:nvPr/>
          </p:nvSpPr>
          <p:spPr bwMode="auto">
            <a:xfrm>
              <a:off x="4361476" y="2526865"/>
              <a:ext cx="227109" cy="258434"/>
            </a:xfrm>
            <a:custGeom>
              <a:gdLst>
                <a:gd name="T0" fmla="*/ 196 w 232"/>
                <a:gd name="T1" fmla="*/ 264 h 264"/>
                <a:gd name="T2" fmla="*/ 170 w 232"/>
                <a:gd name="T3" fmla="*/ 248 h 264"/>
                <a:gd name="T4" fmla="*/ 158 w 232"/>
                <a:gd name="T5" fmla="*/ 238 h 264"/>
                <a:gd name="T6" fmla="*/ 148 w 232"/>
                <a:gd name="T7" fmla="*/ 218 h 264"/>
                <a:gd name="T8" fmla="*/ 144 w 232"/>
                <a:gd name="T9" fmla="*/ 186 h 264"/>
                <a:gd name="T10" fmla="*/ 140 w 232"/>
                <a:gd name="T11" fmla="*/ 178 h 264"/>
                <a:gd name="T12" fmla="*/ 136 w 232"/>
                <a:gd name="T13" fmla="*/ 166 h 264"/>
                <a:gd name="T14" fmla="*/ 116 w 232"/>
                <a:gd name="T15" fmla="*/ 148 h 264"/>
                <a:gd name="T16" fmla="*/ 100 w 232"/>
                <a:gd name="T17" fmla="*/ 140 h 264"/>
                <a:gd name="T18" fmla="*/ 82 w 232"/>
                <a:gd name="T19" fmla="*/ 140 h 264"/>
                <a:gd name="T20" fmla="*/ 62 w 232"/>
                <a:gd name="T21" fmla="*/ 144 h 264"/>
                <a:gd name="T22" fmla="*/ 50 w 232"/>
                <a:gd name="T23" fmla="*/ 158 h 264"/>
                <a:gd name="T24" fmla="*/ 0 w 232"/>
                <a:gd name="T25" fmla="*/ 160 h 264"/>
                <a:gd name="T26" fmla="*/ 0 w 232"/>
                <a:gd name="T27" fmla="*/ 146 h 264"/>
                <a:gd name="T28" fmla="*/ 2 w 232"/>
                <a:gd name="T29" fmla="*/ 130 h 264"/>
                <a:gd name="T30" fmla="*/ 10 w 232"/>
                <a:gd name="T31" fmla="*/ 124 h 264"/>
                <a:gd name="T32" fmla="*/ 18 w 232"/>
                <a:gd name="T33" fmla="*/ 122 h 264"/>
                <a:gd name="T34" fmla="*/ 40 w 232"/>
                <a:gd name="T35" fmla="*/ 104 h 264"/>
                <a:gd name="T36" fmla="*/ 44 w 232"/>
                <a:gd name="T37" fmla="*/ 88 h 264"/>
                <a:gd name="T38" fmla="*/ 42 w 232"/>
                <a:gd name="T39" fmla="*/ 76 h 264"/>
                <a:gd name="T40" fmla="*/ 34 w 232"/>
                <a:gd name="T41" fmla="*/ 60 h 264"/>
                <a:gd name="T42" fmla="*/ 34 w 232"/>
                <a:gd name="T43" fmla="*/ 56 h 264"/>
                <a:gd name="T44" fmla="*/ 70 w 232"/>
                <a:gd name="T45" fmla="*/ 32 h 264"/>
                <a:gd name="T46" fmla="*/ 82 w 232"/>
                <a:gd name="T47" fmla="*/ 22 h 264"/>
                <a:gd name="T48" fmla="*/ 86 w 232"/>
                <a:gd name="T49" fmla="*/ 6 h 264"/>
                <a:gd name="T50" fmla="*/ 100 w 232"/>
                <a:gd name="T51" fmla="*/ 0 h 264"/>
                <a:gd name="T52" fmla="*/ 118 w 232"/>
                <a:gd name="T53" fmla="*/ 16 h 264"/>
                <a:gd name="T54" fmla="*/ 154 w 232"/>
                <a:gd name="T55" fmla="*/ 20 h 264"/>
                <a:gd name="T56" fmla="*/ 150 w 232"/>
                <a:gd name="T57" fmla="*/ 32 h 264"/>
                <a:gd name="T58" fmla="*/ 150 w 232"/>
                <a:gd name="T59" fmla="*/ 74 h 264"/>
                <a:gd name="T60" fmla="*/ 156 w 232"/>
                <a:gd name="T61" fmla="*/ 94 h 264"/>
                <a:gd name="T62" fmla="*/ 174 w 232"/>
                <a:gd name="T63" fmla="*/ 96 h 264"/>
                <a:gd name="T64" fmla="*/ 186 w 232"/>
                <a:gd name="T65" fmla="*/ 104 h 264"/>
                <a:gd name="T66" fmla="*/ 184 w 232"/>
                <a:gd name="T67" fmla="*/ 124 h 264"/>
                <a:gd name="T68" fmla="*/ 186 w 232"/>
                <a:gd name="T69" fmla="*/ 140 h 264"/>
                <a:gd name="T70" fmla="*/ 194 w 232"/>
                <a:gd name="T71" fmla="*/ 154 h 264"/>
                <a:gd name="T72" fmla="*/ 212 w 232"/>
                <a:gd name="T73" fmla="*/ 170 h 264"/>
                <a:gd name="T74" fmla="*/ 232 w 232"/>
                <a:gd name="T75" fmla="*/ 196 h 264"/>
                <a:gd name="T76" fmla="*/ 208 w 232"/>
                <a:gd name="T77" fmla="*/ 208 h 264"/>
                <a:gd name="T78" fmla="*/ 194 w 232"/>
                <a:gd name="T79" fmla="*/ 224 h 264"/>
                <a:gd name="T80" fmla="*/ 196 w 232"/>
                <a:gd name="T81" fmla="*/ 264 h 2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1" h="264">
                  <a:moveTo>
                    <a:pt x="196" y="264"/>
                  </a:moveTo>
                  <a:lnTo>
                    <a:pt x="196" y="264"/>
                  </a:lnTo>
                  <a:lnTo>
                    <a:pt x="182" y="256"/>
                  </a:lnTo>
                  <a:lnTo>
                    <a:pt x="170" y="248"/>
                  </a:lnTo>
                  <a:lnTo>
                    <a:pt x="158" y="238"/>
                  </a:lnTo>
                  <a:lnTo>
                    <a:pt x="152" y="228"/>
                  </a:lnTo>
                  <a:lnTo>
                    <a:pt x="148" y="218"/>
                  </a:lnTo>
                  <a:lnTo>
                    <a:pt x="146" y="202"/>
                  </a:lnTo>
                  <a:lnTo>
                    <a:pt x="144" y="186"/>
                  </a:lnTo>
                  <a:lnTo>
                    <a:pt x="142" y="182"/>
                  </a:lnTo>
                  <a:lnTo>
                    <a:pt x="140" y="178"/>
                  </a:lnTo>
                  <a:lnTo>
                    <a:pt x="136" y="166"/>
                  </a:lnTo>
                  <a:lnTo>
                    <a:pt x="116" y="148"/>
                  </a:lnTo>
                  <a:lnTo>
                    <a:pt x="108" y="144"/>
                  </a:lnTo>
                  <a:lnTo>
                    <a:pt x="100" y="140"/>
                  </a:lnTo>
                  <a:lnTo>
                    <a:pt x="92" y="138"/>
                  </a:lnTo>
                  <a:lnTo>
                    <a:pt x="82" y="140"/>
                  </a:lnTo>
                  <a:lnTo>
                    <a:pt x="62" y="144"/>
                  </a:lnTo>
                  <a:lnTo>
                    <a:pt x="56" y="152"/>
                  </a:lnTo>
                  <a:lnTo>
                    <a:pt x="50" y="158"/>
                  </a:lnTo>
                  <a:lnTo>
                    <a:pt x="0" y="160"/>
                  </a:lnTo>
                  <a:lnTo>
                    <a:pt x="0" y="146"/>
                  </a:lnTo>
                  <a:lnTo>
                    <a:pt x="2" y="134"/>
                  </a:lnTo>
                  <a:lnTo>
                    <a:pt x="2" y="130"/>
                  </a:lnTo>
                  <a:lnTo>
                    <a:pt x="6" y="126"/>
                  </a:lnTo>
                  <a:lnTo>
                    <a:pt x="10" y="124"/>
                  </a:lnTo>
                  <a:lnTo>
                    <a:pt x="18" y="122"/>
                  </a:lnTo>
                  <a:lnTo>
                    <a:pt x="40" y="104"/>
                  </a:lnTo>
                  <a:lnTo>
                    <a:pt x="42" y="96"/>
                  </a:lnTo>
                  <a:lnTo>
                    <a:pt x="44" y="88"/>
                  </a:lnTo>
                  <a:lnTo>
                    <a:pt x="44" y="82"/>
                  </a:lnTo>
                  <a:lnTo>
                    <a:pt x="42" y="76"/>
                  </a:lnTo>
                  <a:lnTo>
                    <a:pt x="36" y="66"/>
                  </a:lnTo>
                  <a:lnTo>
                    <a:pt x="34" y="60"/>
                  </a:lnTo>
                  <a:lnTo>
                    <a:pt x="34" y="56"/>
                  </a:lnTo>
                  <a:lnTo>
                    <a:pt x="58" y="42"/>
                  </a:lnTo>
                  <a:lnTo>
                    <a:pt x="70" y="32"/>
                  </a:lnTo>
                  <a:lnTo>
                    <a:pt x="82" y="22"/>
                  </a:lnTo>
                  <a:lnTo>
                    <a:pt x="84" y="12"/>
                  </a:lnTo>
                  <a:lnTo>
                    <a:pt x="86" y="6"/>
                  </a:lnTo>
                  <a:lnTo>
                    <a:pt x="90" y="2"/>
                  </a:lnTo>
                  <a:lnTo>
                    <a:pt x="100" y="0"/>
                  </a:lnTo>
                  <a:lnTo>
                    <a:pt x="118" y="16"/>
                  </a:lnTo>
                  <a:lnTo>
                    <a:pt x="154" y="20"/>
                  </a:lnTo>
                  <a:lnTo>
                    <a:pt x="150" y="32"/>
                  </a:lnTo>
                  <a:lnTo>
                    <a:pt x="148" y="52"/>
                  </a:lnTo>
                  <a:lnTo>
                    <a:pt x="150" y="74"/>
                  </a:lnTo>
                  <a:lnTo>
                    <a:pt x="152" y="84"/>
                  </a:lnTo>
                  <a:lnTo>
                    <a:pt x="156" y="94"/>
                  </a:lnTo>
                  <a:lnTo>
                    <a:pt x="174" y="96"/>
                  </a:lnTo>
                  <a:lnTo>
                    <a:pt x="186" y="104"/>
                  </a:lnTo>
                  <a:lnTo>
                    <a:pt x="184" y="124"/>
                  </a:lnTo>
                  <a:lnTo>
                    <a:pt x="184" y="132"/>
                  </a:lnTo>
                  <a:lnTo>
                    <a:pt x="186" y="140"/>
                  </a:lnTo>
                  <a:lnTo>
                    <a:pt x="188" y="146"/>
                  </a:lnTo>
                  <a:lnTo>
                    <a:pt x="194" y="154"/>
                  </a:lnTo>
                  <a:lnTo>
                    <a:pt x="200" y="162"/>
                  </a:lnTo>
                  <a:lnTo>
                    <a:pt x="212" y="170"/>
                  </a:lnTo>
                  <a:lnTo>
                    <a:pt x="232" y="196"/>
                  </a:lnTo>
                  <a:lnTo>
                    <a:pt x="208" y="208"/>
                  </a:lnTo>
                  <a:lnTo>
                    <a:pt x="200" y="214"/>
                  </a:lnTo>
                  <a:lnTo>
                    <a:pt x="194" y="224"/>
                  </a:lnTo>
                  <a:lnTo>
                    <a:pt x="196" y="264"/>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6" name="Freeform 36"/>
            <p:cNvSpPr/>
            <p:nvPr/>
          </p:nvSpPr>
          <p:spPr bwMode="auto">
            <a:xfrm>
              <a:off x="4645362" y="2182286"/>
              <a:ext cx="575603" cy="542320"/>
            </a:xfrm>
            <a:custGeom>
              <a:gdLst>
                <a:gd name="T0" fmla="*/ 234 w 588"/>
                <a:gd name="T1" fmla="*/ 550 h 554"/>
                <a:gd name="T2" fmla="*/ 248 w 588"/>
                <a:gd name="T3" fmla="*/ 530 h 554"/>
                <a:gd name="T4" fmla="*/ 264 w 588"/>
                <a:gd name="T5" fmla="*/ 516 h 554"/>
                <a:gd name="T6" fmla="*/ 274 w 588"/>
                <a:gd name="T7" fmla="*/ 480 h 554"/>
                <a:gd name="T8" fmla="*/ 252 w 588"/>
                <a:gd name="T9" fmla="*/ 468 h 554"/>
                <a:gd name="T10" fmla="*/ 252 w 588"/>
                <a:gd name="T11" fmla="*/ 438 h 554"/>
                <a:gd name="T12" fmla="*/ 280 w 588"/>
                <a:gd name="T13" fmla="*/ 404 h 554"/>
                <a:gd name="T14" fmla="*/ 288 w 588"/>
                <a:gd name="T15" fmla="*/ 388 h 554"/>
                <a:gd name="T16" fmla="*/ 290 w 588"/>
                <a:gd name="T17" fmla="*/ 342 h 554"/>
                <a:gd name="T18" fmla="*/ 252 w 588"/>
                <a:gd name="T19" fmla="*/ 300 h 554"/>
                <a:gd name="T20" fmla="*/ 200 w 588"/>
                <a:gd name="T21" fmla="*/ 304 h 554"/>
                <a:gd name="T22" fmla="*/ 174 w 588"/>
                <a:gd name="T23" fmla="*/ 330 h 554"/>
                <a:gd name="T24" fmla="*/ 130 w 588"/>
                <a:gd name="T25" fmla="*/ 390 h 554"/>
                <a:gd name="T26" fmla="*/ 110 w 588"/>
                <a:gd name="T27" fmla="*/ 416 h 554"/>
                <a:gd name="T28" fmla="*/ 36 w 588"/>
                <a:gd name="T29" fmla="*/ 364 h 554"/>
                <a:gd name="T30" fmla="*/ 12 w 588"/>
                <a:gd name="T31" fmla="*/ 358 h 554"/>
                <a:gd name="T32" fmla="*/ 0 w 588"/>
                <a:gd name="T33" fmla="*/ 348 h 554"/>
                <a:gd name="T34" fmla="*/ 4 w 588"/>
                <a:gd name="T35" fmla="*/ 324 h 554"/>
                <a:gd name="T36" fmla="*/ 18 w 588"/>
                <a:gd name="T37" fmla="*/ 320 h 554"/>
                <a:gd name="T38" fmla="*/ 40 w 588"/>
                <a:gd name="T39" fmla="*/ 292 h 554"/>
                <a:gd name="T40" fmla="*/ 34 w 588"/>
                <a:gd name="T41" fmla="*/ 238 h 554"/>
                <a:gd name="T42" fmla="*/ 28 w 588"/>
                <a:gd name="T43" fmla="*/ 228 h 554"/>
                <a:gd name="T44" fmla="*/ 20 w 588"/>
                <a:gd name="T45" fmla="*/ 186 h 554"/>
                <a:gd name="T46" fmla="*/ 26 w 588"/>
                <a:gd name="T47" fmla="*/ 172 h 554"/>
                <a:gd name="T48" fmla="*/ 44 w 588"/>
                <a:gd name="T49" fmla="*/ 190 h 554"/>
                <a:gd name="T50" fmla="*/ 58 w 588"/>
                <a:gd name="T51" fmla="*/ 210 h 554"/>
                <a:gd name="T52" fmla="*/ 80 w 588"/>
                <a:gd name="T53" fmla="*/ 224 h 554"/>
                <a:gd name="T54" fmla="*/ 100 w 588"/>
                <a:gd name="T55" fmla="*/ 222 h 554"/>
                <a:gd name="T56" fmla="*/ 142 w 588"/>
                <a:gd name="T57" fmla="*/ 186 h 554"/>
                <a:gd name="T58" fmla="*/ 216 w 588"/>
                <a:gd name="T59" fmla="*/ 128 h 554"/>
                <a:gd name="T60" fmla="*/ 232 w 588"/>
                <a:gd name="T61" fmla="*/ 104 h 554"/>
                <a:gd name="T62" fmla="*/ 262 w 588"/>
                <a:gd name="T63" fmla="*/ 76 h 554"/>
                <a:gd name="T64" fmla="*/ 292 w 588"/>
                <a:gd name="T65" fmla="*/ 74 h 554"/>
                <a:gd name="T66" fmla="*/ 312 w 588"/>
                <a:gd name="T67" fmla="*/ 84 h 554"/>
                <a:gd name="T68" fmla="*/ 348 w 588"/>
                <a:gd name="T69" fmla="*/ 66 h 554"/>
                <a:gd name="T70" fmla="*/ 348 w 588"/>
                <a:gd name="T71" fmla="*/ 16 h 554"/>
                <a:gd name="T72" fmla="*/ 362 w 588"/>
                <a:gd name="T73" fmla="*/ 2 h 554"/>
                <a:gd name="T74" fmla="*/ 396 w 588"/>
                <a:gd name="T75" fmla="*/ 32 h 554"/>
                <a:gd name="T76" fmla="*/ 418 w 588"/>
                <a:gd name="T77" fmla="*/ 46 h 554"/>
                <a:gd name="T78" fmla="*/ 436 w 588"/>
                <a:gd name="T79" fmla="*/ 44 h 554"/>
                <a:gd name="T80" fmla="*/ 440 w 588"/>
                <a:gd name="T81" fmla="*/ 28 h 554"/>
                <a:gd name="T82" fmla="*/ 458 w 588"/>
                <a:gd name="T83" fmla="*/ 24 h 554"/>
                <a:gd name="T84" fmla="*/ 460 w 588"/>
                <a:gd name="T85" fmla="*/ 62 h 554"/>
                <a:gd name="T86" fmla="*/ 498 w 588"/>
                <a:gd name="T87" fmla="*/ 110 h 554"/>
                <a:gd name="T88" fmla="*/ 516 w 588"/>
                <a:gd name="T89" fmla="*/ 178 h 554"/>
                <a:gd name="T90" fmla="*/ 530 w 588"/>
                <a:gd name="T91" fmla="*/ 196 h 554"/>
                <a:gd name="T92" fmla="*/ 588 w 588"/>
                <a:gd name="T93" fmla="*/ 236 h 554"/>
                <a:gd name="T94" fmla="*/ 580 w 588"/>
                <a:gd name="T95" fmla="*/ 250 h 554"/>
                <a:gd name="T96" fmla="*/ 520 w 588"/>
                <a:gd name="T97" fmla="*/ 292 h 554"/>
                <a:gd name="T98" fmla="*/ 502 w 588"/>
                <a:gd name="T99" fmla="*/ 310 h 554"/>
                <a:gd name="T100" fmla="*/ 472 w 588"/>
                <a:gd name="T101" fmla="*/ 346 h 554"/>
                <a:gd name="T102" fmla="*/ 466 w 588"/>
                <a:gd name="T103" fmla="*/ 374 h 554"/>
                <a:gd name="T104" fmla="*/ 448 w 588"/>
                <a:gd name="T105" fmla="*/ 390 h 554"/>
                <a:gd name="T106" fmla="*/ 412 w 588"/>
                <a:gd name="T107" fmla="*/ 402 h 554"/>
                <a:gd name="T108" fmla="*/ 362 w 588"/>
                <a:gd name="T109" fmla="*/ 424 h 554"/>
                <a:gd name="T110" fmla="*/ 322 w 588"/>
                <a:gd name="T111" fmla="*/ 460 h 554"/>
                <a:gd name="T112" fmla="*/ 304 w 588"/>
                <a:gd name="T113" fmla="*/ 494 h 554"/>
                <a:gd name="T114" fmla="*/ 290 w 588"/>
                <a:gd name="T115" fmla="*/ 542 h 554"/>
                <a:gd name="T116" fmla="*/ 236 w 588"/>
                <a:gd name="T117" fmla="*/ 554 h 5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88" h="554">
                  <a:moveTo>
                    <a:pt x="236" y="554"/>
                  </a:moveTo>
                  <a:lnTo>
                    <a:pt x="236" y="554"/>
                  </a:lnTo>
                  <a:lnTo>
                    <a:pt x="234" y="550"/>
                  </a:lnTo>
                  <a:lnTo>
                    <a:pt x="240" y="536"/>
                  </a:lnTo>
                  <a:lnTo>
                    <a:pt x="248" y="530"/>
                  </a:lnTo>
                  <a:lnTo>
                    <a:pt x="254" y="524"/>
                  </a:lnTo>
                  <a:lnTo>
                    <a:pt x="264" y="516"/>
                  </a:lnTo>
                  <a:lnTo>
                    <a:pt x="274" y="496"/>
                  </a:lnTo>
                  <a:lnTo>
                    <a:pt x="274" y="480"/>
                  </a:lnTo>
                  <a:lnTo>
                    <a:pt x="252" y="468"/>
                  </a:lnTo>
                  <a:lnTo>
                    <a:pt x="250" y="456"/>
                  </a:lnTo>
                  <a:lnTo>
                    <a:pt x="250" y="446"/>
                  </a:lnTo>
                  <a:lnTo>
                    <a:pt x="252" y="438"/>
                  </a:lnTo>
                  <a:lnTo>
                    <a:pt x="256" y="430"/>
                  </a:lnTo>
                  <a:lnTo>
                    <a:pt x="266" y="416"/>
                  </a:lnTo>
                  <a:lnTo>
                    <a:pt x="280" y="404"/>
                  </a:lnTo>
                  <a:lnTo>
                    <a:pt x="284" y="396"/>
                  </a:lnTo>
                  <a:lnTo>
                    <a:pt x="288" y="388"/>
                  </a:lnTo>
                  <a:lnTo>
                    <a:pt x="290" y="370"/>
                  </a:lnTo>
                  <a:lnTo>
                    <a:pt x="290" y="356"/>
                  </a:lnTo>
                  <a:lnTo>
                    <a:pt x="290" y="342"/>
                  </a:lnTo>
                  <a:lnTo>
                    <a:pt x="252" y="300"/>
                  </a:lnTo>
                  <a:lnTo>
                    <a:pt x="234" y="298"/>
                  </a:lnTo>
                  <a:lnTo>
                    <a:pt x="200" y="304"/>
                  </a:lnTo>
                  <a:lnTo>
                    <a:pt x="186" y="316"/>
                  </a:lnTo>
                  <a:lnTo>
                    <a:pt x="174" y="330"/>
                  </a:lnTo>
                  <a:lnTo>
                    <a:pt x="148" y="360"/>
                  </a:lnTo>
                  <a:lnTo>
                    <a:pt x="130" y="390"/>
                  </a:lnTo>
                  <a:lnTo>
                    <a:pt x="120" y="404"/>
                  </a:lnTo>
                  <a:lnTo>
                    <a:pt x="110" y="416"/>
                  </a:lnTo>
                  <a:lnTo>
                    <a:pt x="70" y="390"/>
                  </a:lnTo>
                  <a:lnTo>
                    <a:pt x="52" y="376"/>
                  </a:lnTo>
                  <a:lnTo>
                    <a:pt x="36" y="364"/>
                  </a:lnTo>
                  <a:lnTo>
                    <a:pt x="22" y="362"/>
                  </a:lnTo>
                  <a:lnTo>
                    <a:pt x="12" y="358"/>
                  </a:lnTo>
                  <a:lnTo>
                    <a:pt x="6" y="352"/>
                  </a:lnTo>
                  <a:lnTo>
                    <a:pt x="0" y="348"/>
                  </a:lnTo>
                  <a:lnTo>
                    <a:pt x="0" y="334"/>
                  </a:lnTo>
                  <a:lnTo>
                    <a:pt x="2" y="326"/>
                  </a:lnTo>
                  <a:lnTo>
                    <a:pt x="4" y="324"/>
                  </a:lnTo>
                  <a:lnTo>
                    <a:pt x="6" y="322"/>
                  </a:lnTo>
                  <a:lnTo>
                    <a:pt x="18" y="320"/>
                  </a:lnTo>
                  <a:lnTo>
                    <a:pt x="28" y="306"/>
                  </a:lnTo>
                  <a:lnTo>
                    <a:pt x="40" y="292"/>
                  </a:lnTo>
                  <a:lnTo>
                    <a:pt x="38" y="240"/>
                  </a:lnTo>
                  <a:lnTo>
                    <a:pt x="34" y="238"/>
                  </a:lnTo>
                  <a:lnTo>
                    <a:pt x="28" y="228"/>
                  </a:lnTo>
                  <a:lnTo>
                    <a:pt x="20" y="206"/>
                  </a:lnTo>
                  <a:lnTo>
                    <a:pt x="20" y="186"/>
                  </a:lnTo>
                  <a:lnTo>
                    <a:pt x="22" y="178"/>
                  </a:lnTo>
                  <a:lnTo>
                    <a:pt x="26" y="172"/>
                  </a:lnTo>
                  <a:lnTo>
                    <a:pt x="34" y="176"/>
                  </a:lnTo>
                  <a:lnTo>
                    <a:pt x="40" y="180"/>
                  </a:lnTo>
                  <a:lnTo>
                    <a:pt x="44" y="190"/>
                  </a:lnTo>
                  <a:lnTo>
                    <a:pt x="48" y="202"/>
                  </a:lnTo>
                  <a:lnTo>
                    <a:pt x="58" y="210"/>
                  </a:lnTo>
                  <a:lnTo>
                    <a:pt x="68" y="218"/>
                  </a:lnTo>
                  <a:lnTo>
                    <a:pt x="74" y="222"/>
                  </a:lnTo>
                  <a:lnTo>
                    <a:pt x="80" y="224"/>
                  </a:lnTo>
                  <a:lnTo>
                    <a:pt x="88" y="224"/>
                  </a:lnTo>
                  <a:lnTo>
                    <a:pt x="100" y="222"/>
                  </a:lnTo>
                  <a:lnTo>
                    <a:pt x="118" y="204"/>
                  </a:lnTo>
                  <a:lnTo>
                    <a:pt x="142" y="186"/>
                  </a:lnTo>
                  <a:lnTo>
                    <a:pt x="168" y="166"/>
                  </a:lnTo>
                  <a:lnTo>
                    <a:pt x="192" y="146"/>
                  </a:lnTo>
                  <a:lnTo>
                    <a:pt x="216" y="128"/>
                  </a:lnTo>
                  <a:lnTo>
                    <a:pt x="226" y="116"/>
                  </a:lnTo>
                  <a:lnTo>
                    <a:pt x="232" y="104"/>
                  </a:lnTo>
                  <a:lnTo>
                    <a:pt x="244" y="82"/>
                  </a:lnTo>
                  <a:lnTo>
                    <a:pt x="262" y="76"/>
                  </a:lnTo>
                  <a:lnTo>
                    <a:pt x="278" y="72"/>
                  </a:lnTo>
                  <a:lnTo>
                    <a:pt x="284" y="72"/>
                  </a:lnTo>
                  <a:lnTo>
                    <a:pt x="292" y="74"/>
                  </a:lnTo>
                  <a:lnTo>
                    <a:pt x="302" y="78"/>
                  </a:lnTo>
                  <a:lnTo>
                    <a:pt x="312" y="84"/>
                  </a:lnTo>
                  <a:lnTo>
                    <a:pt x="332" y="84"/>
                  </a:lnTo>
                  <a:lnTo>
                    <a:pt x="348" y="66"/>
                  </a:lnTo>
                  <a:lnTo>
                    <a:pt x="348" y="16"/>
                  </a:lnTo>
                  <a:lnTo>
                    <a:pt x="354" y="0"/>
                  </a:lnTo>
                  <a:lnTo>
                    <a:pt x="362" y="2"/>
                  </a:lnTo>
                  <a:lnTo>
                    <a:pt x="374" y="8"/>
                  </a:lnTo>
                  <a:lnTo>
                    <a:pt x="384" y="18"/>
                  </a:lnTo>
                  <a:lnTo>
                    <a:pt x="396" y="32"/>
                  </a:lnTo>
                  <a:lnTo>
                    <a:pt x="408" y="42"/>
                  </a:lnTo>
                  <a:lnTo>
                    <a:pt x="418" y="46"/>
                  </a:lnTo>
                  <a:lnTo>
                    <a:pt x="432" y="48"/>
                  </a:lnTo>
                  <a:lnTo>
                    <a:pt x="436" y="44"/>
                  </a:lnTo>
                  <a:lnTo>
                    <a:pt x="438" y="36"/>
                  </a:lnTo>
                  <a:lnTo>
                    <a:pt x="440" y="28"/>
                  </a:lnTo>
                  <a:lnTo>
                    <a:pt x="450" y="16"/>
                  </a:lnTo>
                  <a:lnTo>
                    <a:pt x="458" y="24"/>
                  </a:lnTo>
                  <a:lnTo>
                    <a:pt x="460" y="62"/>
                  </a:lnTo>
                  <a:lnTo>
                    <a:pt x="472" y="76"/>
                  </a:lnTo>
                  <a:lnTo>
                    <a:pt x="484" y="92"/>
                  </a:lnTo>
                  <a:lnTo>
                    <a:pt x="498" y="110"/>
                  </a:lnTo>
                  <a:lnTo>
                    <a:pt x="516" y="128"/>
                  </a:lnTo>
                  <a:lnTo>
                    <a:pt x="516" y="178"/>
                  </a:lnTo>
                  <a:lnTo>
                    <a:pt x="530" y="196"/>
                  </a:lnTo>
                  <a:lnTo>
                    <a:pt x="564" y="220"/>
                  </a:lnTo>
                  <a:lnTo>
                    <a:pt x="588" y="236"/>
                  </a:lnTo>
                  <a:lnTo>
                    <a:pt x="586" y="242"/>
                  </a:lnTo>
                  <a:lnTo>
                    <a:pt x="580" y="250"/>
                  </a:lnTo>
                  <a:lnTo>
                    <a:pt x="558" y="266"/>
                  </a:lnTo>
                  <a:lnTo>
                    <a:pt x="534" y="282"/>
                  </a:lnTo>
                  <a:lnTo>
                    <a:pt x="520" y="292"/>
                  </a:lnTo>
                  <a:lnTo>
                    <a:pt x="502" y="310"/>
                  </a:lnTo>
                  <a:lnTo>
                    <a:pt x="486" y="328"/>
                  </a:lnTo>
                  <a:lnTo>
                    <a:pt x="472" y="346"/>
                  </a:lnTo>
                  <a:lnTo>
                    <a:pt x="470" y="354"/>
                  </a:lnTo>
                  <a:lnTo>
                    <a:pt x="468" y="364"/>
                  </a:lnTo>
                  <a:lnTo>
                    <a:pt x="466" y="374"/>
                  </a:lnTo>
                  <a:lnTo>
                    <a:pt x="462" y="384"/>
                  </a:lnTo>
                  <a:lnTo>
                    <a:pt x="448" y="390"/>
                  </a:lnTo>
                  <a:lnTo>
                    <a:pt x="432" y="398"/>
                  </a:lnTo>
                  <a:lnTo>
                    <a:pt x="412" y="402"/>
                  </a:lnTo>
                  <a:lnTo>
                    <a:pt x="394" y="408"/>
                  </a:lnTo>
                  <a:lnTo>
                    <a:pt x="378" y="416"/>
                  </a:lnTo>
                  <a:lnTo>
                    <a:pt x="362" y="424"/>
                  </a:lnTo>
                  <a:lnTo>
                    <a:pt x="348" y="434"/>
                  </a:lnTo>
                  <a:lnTo>
                    <a:pt x="336" y="446"/>
                  </a:lnTo>
                  <a:lnTo>
                    <a:pt x="322" y="460"/>
                  </a:lnTo>
                  <a:lnTo>
                    <a:pt x="310" y="476"/>
                  </a:lnTo>
                  <a:lnTo>
                    <a:pt x="304" y="494"/>
                  </a:lnTo>
                  <a:lnTo>
                    <a:pt x="296" y="518"/>
                  </a:lnTo>
                  <a:lnTo>
                    <a:pt x="290" y="542"/>
                  </a:lnTo>
                  <a:lnTo>
                    <a:pt x="260" y="550"/>
                  </a:lnTo>
                  <a:lnTo>
                    <a:pt x="236" y="554"/>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7" name="Freeform 37"/>
            <p:cNvSpPr/>
            <p:nvPr/>
          </p:nvSpPr>
          <p:spPr bwMode="auto">
            <a:xfrm>
              <a:off x="4766748" y="1880779"/>
              <a:ext cx="820333" cy="520784"/>
            </a:xfrm>
            <a:custGeom>
              <a:gdLst>
                <a:gd name="T0" fmla="*/ 410 w 838"/>
                <a:gd name="T1" fmla="*/ 492 h 532"/>
                <a:gd name="T2" fmla="*/ 402 w 838"/>
                <a:gd name="T3" fmla="*/ 438 h 532"/>
                <a:gd name="T4" fmla="*/ 376 w 838"/>
                <a:gd name="T5" fmla="*/ 398 h 532"/>
                <a:gd name="T6" fmla="*/ 346 w 838"/>
                <a:gd name="T7" fmla="*/ 366 h 532"/>
                <a:gd name="T8" fmla="*/ 324 w 838"/>
                <a:gd name="T9" fmla="*/ 314 h 532"/>
                <a:gd name="T10" fmla="*/ 300 w 838"/>
                <a:gd name="T11" fmla="*/ 346 h 532"/>
                <a:gd name="T12" fmla="*/ 258 w 838"/>
                <a:gd name="T13" fmla="*/ 308 h 532"/>
                <a:gd name="T14" fmla="*/ 206 w 838"/>
                <a:gd name="T15" fmla="*/ 288 h 532"/>
                <a:gd name="T16" fmla="*/ 186 w 838"/>
                <a:gd name="T17" fmla="*/ 240 h 532"/>
                <a:gd name="T18" fmla="*/ 152 w 838"/>
                <a:gd name="T19" fmla="*/ 174 h 532"/>
                <a:gd name="T20" fmla="*/ 112 w 838"/>
                <a:gd name="T21" fmla="*/ 200 h 532"/>
                <a:gd name="T22" fmla="*/ 80 w 838"/>
                <a:gd name="T23" fmla="*/ 200 h 532"/>
                <a:gd name="T24" fmla="*/ 60 w 838"/>
                <a:gd name="T25" fmla="*/ 152 h 532"/>
                <a:gd name="T26" fmla="*/ 36 w 838"/>
                <a:gd name="T27" fmla="*/ 88 h 532"/>
                <a:gd name="T28" fmla="*/ 0 w 838"/>
                <a:gd name="T29" fmla="*/ 58 h 532"/>
                <a:gd name="T30" fmla="*/ 14 w 838"/>
                <a:gd name="T31" fmla="*/ 30 h 532"/>
                <a:gd name="T32" fmla="*/ 68 w 838"/>
                <a:gd name="T33" fmla="*/ 60 h 532"/>
                <a:gd name="T34" fmla="*/ 108 w 838"/>
                <a:gd name="T35" fmla="*/ 32 h 532"/>
                <a:gd name="T36" fmla="*/ 138 w 838"/>
                <a:gd name="T37" fmla="*/ 0 h 532"/>
                <a:gd name="T38" fmla="*/ 166 w 838"/>
                <a:gd name="T39" fmla="*/ 22 h 532"/>
                <a:gd name="T40" fmla="*/ 198 w 838"/>
                <a:gd name="T41" fmla="*/ 68 h 532"/>
                <a:gd name="T42" fmla="*/ 294 w 838"/>
                <a:gd name="T43" fmla="*/ 66 h 532"/>
                <a:gd name="T44" fmla="*/ 350 w 838"/>
                <a:gd name="T45" fmla="*/ 30 h 532"/>
                <a:gd name="T46" fmla="*/ 358 w 838"/>
                <a:gd name="T47" fmla="*/ 80 h 532"/>
                <a:gd name="T48" fmla="*/ 398 w 838"/>
                <a:gd name="T49" fmla="*/ 78 h 532"/>
                <a:gd name="T50" fmla="*/ 422 w 838"/>
                <a:gd name="T51" fmla="*/ 76 h 532"/>
                <a:gd name="T52" fmla="*/ 470 w 838"/>
                <a:gd name="T53" fmla="*/ 110 h 532"/>
                <a:gd name="T54" fmla="*/ 518 w 838"/>
                <a:gd name="T55" fmla="*/ 166 h 532"/>
                <a:gd name="T56" fmla="*/ 546 w 838"/>
                <a:gd name="T57" fmla="*/ 134 h 532"/>
                <a:gd name="T58" fmla="*/ 572 w 838"/>
                <a:gd name="T59" fmla="*/ 140 h 532"/>
                <a:gd name="T60" fmla="*/ 606 w 838"/>
                <a:gd name="T61" fmla="*/ 184 h 532"/>
                <a:gd name="T62" fmla="*/ 664 w 838"/>
                <a:gd name="T63" fmla="*/ 204 h 532"/>
                <a:gd name="T64" fmla="*/ 684 w 838"/>
                <a:gd name="T65" fmla="*/ 186 h 532"/>
                <a:gd name="T66" fmla="*/ 684 w 838"/>
                <a:gd name="T67" fmla="*/ 168 h 532"/>
                <a:gd name="T68" fmla="*/ 724 w 838"/>
                <a:gd name="T69" fmla="*/ 146 h 532"/>
                <a:gd name="T70" fmla="*/ 742 w 838"/>
                <a:gd name="T71" fmla="*/ 132 h 532"/>
                <a:gd name="T72" fmla="*/ 756 w 838"/>
                <a:gd name="T73" fmla="*/ 154 h 532"/>
                <a:gd name="T74" fmla="*/ 806 w 838"/>
                <a:gd name="T75" fmla="*/ 188 h 532"/>
                <a:gd name="T76" fmla="*/ 838 w 838"/>
                <a:gd name="T77" fmla="*/ 228 h 532"/>
                <a:gd name="T78" fmla="*/ 818 w 838"/>
                <a:gd name="T79" fmla="*/ 272 h 532"/>
                <a:gd name="T80" fmla="*/ 802 w 838"/>
                <a:gd name="T81" fmla="*/ 308 h 532"/>
                <a:gd name="T82" fmla="*/ 778 w 838"/>
                <a:gd name="T83" fmla="*/ 300 h 532"/>
                <a:gd name="T84" fmla="*/ 770 w 838"/>
                <a:gd name="T85" fmla="*/ 258 h 532"/>
                <a:gd name="T86" fmla="*/ 744 w 838"/>
                <a:gd name="T87" fmla="*/ 242 h 532"/>
                <a:gd name="T88" fmla="*/ 716 w 838"/>
                <a:gd name="T89" fmla="*/ 282 h 532"/>
                <a:gd name="T90" fmla="*/ 686 w 838"/>
                <a:gd name="T91" fmla="*/ 346 h 532"/>
                <a:gd name="T92" fmla="*/ 632 w 838"/>
                <a:gd name="T93" fmla="*/ 368 h 532"/>
                <a:gd name="T94" fmla="*/ 618 w 838"/>
                <a:gd name="T95" fmla="*/ 410 h 532"/>
                <a:gd name="T96" fmla="*/ 638 w 838"/>
                <a:gd name="T97" fmla="*/ 444 h 532"/>
                <a:gd name="T98" fmla="*/ 588 w 838"/>
                <a:gd name="T99" fmla="*/ 456 h 532"/>
                <a:gd name="T100" fmla="*/ 540 w 838"/>
                <a:gd name="T101" fmla="*/ 438 h 532"/>
                <a:gd name="T102" fmla="*/ 502 w 838"/>
                <a:gd name="T103" fmla="*/ 456 h 532"/>
                <a:gd name="T104" fmla="*/ 476 w 838"/>
                <a:gd name="T105" fmla="*/ 530 h 5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38" h="532">
                  <a:moveTo>
                    <a:pt x="464" y="532"/>
                  </a:moveTo>
                  <a:lnTo>
                    <a:pt x="464" y="532"/>
                  </a:lnTo>
                  <a:lnTo>
                    <a:pt x="452" y="520"/>
                  </a:lnTo>
                  <a:lnTo>
                    <a:pt x="436" y="508"/>
                  </a:lnTo>
                  <a:lnTo>
                    <a:pt x="410" y="492"/>
                  </a:lnTo>
                  <a:lnTo>
                    <a:pt x="402" y="482"/>
                  </a:lnTo>
                  <a:lnTo>
                    <a:pt x="404" y="450"/>
                  </a:lnTo>
                  <a:lnTo>
                    <a:pt x="402" y="438"/>
                  </a:lnTo>
                  <a:lnTo>
                    <a:pt x="398" y="426"/>
                  </a:lnTo>
                  <a:lnTo>
                    <a:pt x="388" y="416"/>
                  </a:lnTo>
                  <a:lnTo>
                    <a:pt x="382" y="410"/>
                  </a:lnTo>
                  <a:lnTo>
                    <a:pt x="376" y="398"/>
                  </a:lnTo>
                  <a:lnTo>
                    <a:pt x="348" y="368"/>
                  </a:lnTo>
                  <a:lnTo>
                    <a:pt x="346" y="366"/>
                  </a:lnTo>
                  <a:lnTo>
                    <a:pt x="344" y="326"/>
                  </a:lnTo>
                  <a:lnTo>
                    <a:pt x="336" y="318"/>
                  </a:lnTo>
                  <a:lnTo>
                    <a:pt x="330" y="314"/>
                  </a:lnTo>
                  <a:lnTo>
                    <a:pt x="324" y="314"/>
                  </a:lnTo>
                  <a:lnTo>
                    <a:pt x="318" y="314"/>
                  </a:lnTo>
                  <a:lnTo>
                    <a:pt x="312" y="322"/>
                  </a:lnTo>
                  <a:lnTo>
                    <a:pt x="308" y="328"/>
                  </a:lnTo>
                  <a:lnTo>
                    <a:pt x="300" y="346"/>
                  </a:lnTo>
                  <a:lnTo>
                    <a:pt x="296" y="346"/>
                  </a:lnTo>
                  <a:lnTo>
                    <a:pt x="270" y="320"/>
                  </a:lnTo>
                  <a:lnTo>
                    <a:pt x="258" y="308"/>
                  </a:lnTo>
                  <a:lnTo>
                    <a:pt x="246" y="300"/>
                  </a:lnTo>
                  <a:lnTo>
                    <a:pt x="228" y="296"/>
                  </a:lnTo>
                  <a:lnTo>
                    <a:pt x="216" y="292"/>
                  </a:lnTo>
                  <a:lnTo>
                    <a:pt x="206" y="288"/>
                  </a:lnTo>
                  <a:lnTo>
                    <a:pt x="200" y="280"/>
                  </a:lnTo>
                  <a:lnTo>
                    <a:pt x="194" y="274"/>
                  </a:lnTo>
                  <a:lnTo>
                    <a:pt x="192" y="264"/>
                  </a:lnTo>
                  <a:lnTo>
                    <a:pt x="186" y="240"/>
                  </a:lnTo>
                  <a:lnTo>
                    <a:pt x="180" y="224"/>
                  </a:lnTo>
                  <a:lnTo>
                    <a:pt x="170" y="210"/>
                  </a:lnTo>
                  <a:lnTo>
                    <a:pt x="156" y="190"/>
                  </a:lnTo>
                  <a:lnTo>
                    <a:pt x="152" y="174"/>
                  </a:lnTo>
                  <a:lnTo>
                    <a:pt x="144" y="172"/>
                  </a:lnTo>
                  <a:lnTo>
                    <a:pt x="112" y="200"/>
                  </a:lnTo>
                  <a:lnTo>
                    <a:pt x="98" y="226"/>
                  </a:lnTo>
                  <a:lnTo>
                    <a:pt x="90" y="220"/>
                  </a:lnTo>
                  <a:lnTo>
                    <a:pt x="86" y="214"/>
                  </a:lnTo>
                  <a:lnTo>
                    <a:pt x="80" y="200"/>
                  </a:lnTo>
                  <a:lnTo>
                    <a:pt x="76" y="186"/>
                  </a:lnTo>
                  <a:lnTo>
                    <a:pt x="74" y="182"/>
                  </a:lnTo>
                  <a:lnTo>
                    <a:pt x="72" y="178"/>
                  </a:lnTo>
                  <a:lnTo>
                    <a:pt x="60" y="152"/>
                  </a:lnTo>
                  <a:lnTo>
                    <a:pt x="60" y="116"/>
                  </a:lnTo>
                  <a:lnTo>
                    <a:pt x="48" y="100"/>
                  </a:lnTo>
                  <a:lnTo>
                    <a:pt x="36" y="88"/>
                  </a:lnTo>
                  <a:lnTo>
                    <a:pt x="12" y="68"/>
                  </a:lnTo>
                  <a:lnTo>
                    <a:pt x="6" y="66"/>
                  </a:lnTo>
                  <a:lnTo>
                    <a:pt x="2" y="64"/>
                  </a:lnTo>
                  <a:lnTo>
                    <a:pt x="0" y="58"/>
                  </a:lnTo>
                  <a:lnTo>
                    <a:pt x="0" y="52"/>
                  </a:lnTo>
                  <a:lnTo>
                    <a:pt x="4" y="38"/>
                  </a:lnTo>
                  <a:lnTo>
                    <a:pt x="8" y="32"/>
                  </a:lnTo>
                  <a:lnTo>
                    <a:pt x="14" y="30"/>
                  </a:lnTo>
                  <a:lnTo>
                    <a:pt x="28" y="40"/>
                  </a:lnTo>
                  <a:lnTo>
                    <a:pt x="42" y="50"/>
                  </a:lnTo>
                  <a:lnTo>
                    <a:pt x="58" y="56"/>
                  </a:lnTo>
                  <a:lnTo>
                    <a:pt x="68" y="60"/>
                  </a:lnTo>
                  <a:lnTo>
                    <a:pt x="78" y="60"/>
                  </a:lnTo>
                  <a:lnTo>
                    <a:pt x="88" y="52"/>
                  </a:lnTo>
                  <a:lnTo>
                    <a:pt x="98" y="42"/>
                  </a:lnTo>
                  <a:lnTo>
                    <a:pt x="108" y="32"/>
                  </a:lnTo>
                  <a:lnTo>
                    <a:pt x="118" y="24"/>
                  </a:lnTo>
                  <a:lnTo>
                    <a:pt x="128" y="8"/>
                  </a:lnTo>
                  <a:lnTo>
                    <a:pt x="134" y="4"/>
                  </a:lnTo>
                  <a:lnTo>
                    <a:pt x="138" y="0"/>
                  </a:lnTo>
                  <a:lnTo>
                    <a:pt x="144" y="0"/>
                  </a:lnTo>
                  <a:lnTo>
                    <a:pt x="152" y="4"/>
                  </a:lnTo>
                  <a:lnTo>
                    <a:pt x="158" y="10"/>
                  </a:lnTo>
                  <a:lnTo>
                    <a:pt x="166" y="22"/>
                  </a:lnTo>
                  <a:lnTo>
                    <a:pt x="168" y="32"/>
                  </a:lnTo>
                  <a:lnTo>
                    <a:pt x="172" y="42"/>
                  </a:lnTo>
                  <a:lnTo>
                    <a:pt x="180" y="52"/>
                  </a:lnTo>
                  <a:lnTo>
                    <a:pt x="188" y="60"/>
                  </a:lnTo>
                  <a:lnTo>
                    <a:pt x="198" y="68"/>
                  </a:lnTo>
                  <a:lnTo>
                    <a:pt x="210" y="74"/>
                  </a:lnTo>
                  <a:lnTo>
                    <a:pt x="224" y="78"/>
                  </a:lnTo>
                  <a:lnTo>
                    <a:pt x="238" y="82"/>
                  </a:lnTo>
                  <a:lnTo>
                    <a:pt x="294" y="66"/>
                  </a:lnTo>
                  <a:lnTo>
                    <a:pt x="340" y="26"/>
                  </a:lnTo>
                  <a:lnTo>
                    <a:pt x="350" y="30"/>
                  </a:lnTo>
                  <a:lnTo>
                    <a:pt x="348" y="46"/>
                  </a:lnTo>
                  <a:lnTo>
                    <a:pt x="348" y="54"/>
                  </a:lnTo>
                  <a:lnTo>
                    <a:pt x="348" y="64"/>
                  </a:lnTo>
                  <a:lnTo>
                    <a:pt x="352" y="72"/>
                  </a:lnTo>
                  <a:lnTo>
                    <a:pt x="358" y="80"/>
                  </a:lnTo>
                  <a:lnTo>
                    <a:pt x="366" y="84"/>
                  </a:lnTo>
                  <a:lnTo>
                    <a:pt x="380" y="86"/>
                  </a:lnTo>
                  <a:lnTo>
                    <a:pt x="388" y="82"/>
                  </a:lnTo>
                  <a:lnTo>
                    <a:pt x="398" y="78"/>
                  </a:lnTo>
                  <a:lnTo>
                    <a:pt x="404" y="74"/>
                  </a:lnTo>
                  <a:lnTo>
                    <a:pt x="410" y="72"/>
                  </a:lnTo>
                  <a:lnTo>
                    <a:pt x="416" y="74"/>
                  </a:lnTo>
                  <a:lnTo>
                    <a:pt x="422" y="76"/>
                  </a:lnTo>
                  <a:lnTo>
                    <a:pt x="434" y="88"/>
                  </a:lnTo>
                  <a:lnTo>
                    <a:pt x="446" y="102"/>
                  </a:lnTo>
                  <a:lnTo>
                    <a:pt x="470" y="110"/>
                  </a:lnTo>
                  <a:lnTo>
                    <a:pt x="478" y="122"/>
                  </a:lnTo>
                  <a:lnTo>
                    <a:pt x="488" y="136"/>
                  </a:lnTo>
                  <a:lnTo>
                    <a:pt x="500" y="152"/>
                  </a:lnTo>
                  <a:lnTo>
                    <a:pt x="518" y="166"/>
                  </a:lnTo>
                  <a:lnTo>
                    <a:pt x="526" y="166"/>
                  </a:lnTo>
                  <a:lnTo>
                    <a:pt x="536" y="156"/>
                  </a:lnTo>
                  <a:lnTo>
                    <a:pt x="542" y="144"/>
                  </a:lnTo>
                  <a:lnTo>
                    <a:pt x="546" y="134"/>
                  </a:lnTo>
                  <a:lnTo>
                    <a:pt x="550" y="122"/>
                  </a:lnTo>
                  <a:lnTo>
                    <a:pt x="568" y="128"/>
                  </a:lnTo>
                  <a:lnTo>
                    <a:pt x="572" y="140"/>
                  </a:lnTo>
                  <a:lnTo>
                    <a:pt x="580" y="154"/>
                  </a:lnTo>
                  <a:lnTo>
                    <a:pt x="592" y="168"/>
                  </a:lnTo>
                  <a:lnTo>
                    <a:pt x="606" y="180"/>
                  </a:lnTo>
                  <a:lnTo>
                    <a:pt x="606" y="184"/>
                  </a:lnTo>
                  <a:lnTo>
                    <a:pt x="632" y="206"/>
                  </a:lnTo>
                  <a:lnTo>
                    <a:pt x="664" y="204"/>
                  </a:lnTo>
                  <a:lnTo>
                    <a:pt x="670" y="196"/>
                  </a:lnTo>
                  <a:lnTo>
                    <a:pt x="678" y="190"/>
                  </a:lnTo>
                  <a:lnTo>
                    <a:pt x="680" y="188"/>
                  </a:lnTo>
                  <a:lnTo>
                    <a:pt x="684" y="186"/>
                  </a:lnTo>
                  <a:lnTo>
                    <a:pt x="690" y="180"/>
                  </a:lnTo>
                  <a:lnTo>
                    <a:pt x="690" y="172"/>
                  </a:lnTo>
                  <a:lnTo>
                    <a:pt x="684" y="168"/>
                  </a:lnTo>
                  <a:lnTo>
                    <a:pt x="684" y="164"/>
                  </a:lnTo>
                  <a:lnTo>
                    <a:pt x="688" y="160"/>
                  </a:lnTo>
                  <a:lnTo>
                    <a:pt x="700" y="154"/>
                  </a:lnTo>
                  <a:lnTo>
                    <a:pt x="724" y="146"/>
                  </a:lnTo>
                  <a:lnTo>
                    <a:pt x="730" y="142"/>
                  </a:lnTo>
                  <a:lnTo>
                    <a:pt x="734" y="140"/>
                  </a:lnTo>
                  <a:lnTo>
                    <a:pt x="742" y="132"/>
                  </a:lnTo>
                  <a:lnTo>
                    <a:pt x="744" y="134"/>
                  </a:lnTo>
                  <a:lnTo>
                    <a:pt x="746" y="136"/>
                  </a:lnTo>
                  <a:lnTo>
                    <a:pt x="750" y="144"/>
                  </a:lnTo>
                  <a:lnTo>
                    <a:pt x="756" y="154"/>
                  </a:lnTo>
                  <a:lnTo>
                    <a:pt x="762" y="158"/>
                  </a:lnTo>
                  <a:lnTo>
                    <a:pt x="770" y="162"/>
                  </a:lnTo>
                  <a:lnTo>
                    <a:pt x="806" y="188"/>
                  </a:lnTo>
                  <a:lnTo>
                    <a:pt x="838" y="194"/>
                  </a:lnTo>
                  <a:lnTo>
                    <a:pt x="838" y="204"/>
                  </a:lnTo>
                  <a:lnTo>
                    <a:pt x="838" y="220"/>
                  </a:lnTo>
                  <a:lnTo>
                    <a:pt x="838" y="228"/>
                  </a:lnTo>
                  <a:lnTo>
                    <a:pt x="836" y="236"/>
                  </a:lnTo>
                  <a:lnTo>
                    <a:pt x="834" y="242"/>
                  </a:lnTo>
                  <a:lnTo>
                    <a:pt x="828" y="246"/>
                  </a:lnTo>
                  <a:lnTo>
                    <a:pt x="818" y="272"/>
                  </a:lnTo>
                  <a:lnTo>
                    <a:pt x="812" y="306"/>
                  </a:lnTo>
                  <a:lnTo>
                    <a:pt x="802" y="308"/>
                  </a:lnTo>
                  <a:lnTo>
                    <a:pt x="800" y="302"/>
                  </a:lnTo>
                  <a:lnTo>
                    <a:pt x="796" y="300"/>
                  </a:lnTo>
                  <a:lnTo>
                    <a:pt x="792" y="298"/>
                  </a:lnTo>
                  <a:lnTo>
                    <a:pt x="788" y="298"/>
                  </a:lnTo>
                  <a:lnTo>
                    <a:pt x="778" y="300"/>
                  </a:lnTo>
                  <a:lnTo>
                    <a:pt x="774" y="302"/>
                  </a:lnTo>
                  <a:lnTo>
                    <a:pt x="770" y="300"/>
                  </a:lnTo>
                  <a:lnTo>
                    <a:pt x="770" y="258"/>
                  </a:lnTo>
                  <a:lnTo>
                    <a:pt x="762" y="248"/>
                  </a:lnTo>
                  <a:lnTo>
                    <a:pt x="756" y="244"/>
                  </a:lnTo>
                  <a:lnTo>
                    <a:pt x="750" y="242"/>
                  </a:lnTo>
                  <a:lnTo>
                    <a:pt x="744" y="242"/>
                  </a:lnTo>
                  <a:lnTo>
                    <a:pt x="738" y="244"/>
                  </a:lnTo>
                  <a:lnTo>
                    <a:pt x="732" y="250"/>
                  </a:lnTo>
                  <a:lnTo>
                    <a:pt x="722" y="264"/>
                  </a:lnTo>
                  <a:lnTo>
                    <a:pt x="716" y="282"/>
                  </a:lnTo>
                  <a:lnTo>
                    <a:pt x="708" y="302"/>
                  </a:lnTo>
                  <a:lnTo>
                    <a:pt x="698" y="320"/>
                  </a:lnTo>
                  <a:lnTo>
                    <a:pt x="690" y="340"/>
                  </a:lnTo>
                  <a:lnTo>
                    <a:pt x="686" y="346"/>
                  </a:lnTo>
                  <a:lnTo>
                    <a:pt x="680" y="354"/>
                  </a:lnTo>
                  <a:lnTo>
                    <a:pt x="666" y="362"/>
                  </a:lnTo>
                  <a:lnTo>
                    <a:pt x="652" y="366"/>
                  </a:lnTo>
                  <a:lnTo>
                    <a:pt x="632" y="368"/>
                  </a:lnTo>
                  <a:lnTo>
                    <a:pt x="624" y="372"/>
                  </a:lnTo>
                  <a:lnTo>
                    <a:pt x="622" y="374"/>
                  </a:lnTo>
                  <a:lnTo>
                    <a:pt x="620" y="378"/>
                  </a:lnTo>
                  <a:lnTo>
                    <a:pt x="618" y="390"/>
                  </a:lnTo>
                  <a:lnTo>
                    <a:pt x="618" y="410"/>
                  </a:lnTo>
                  <a:lnTo>
                    <a:pt x="644" y="432"/>
                  </a:lnTo>
                  <a:lnTo>
                    <a:pt x="642" y="438"/>
                  </a:lnTo>
                  <a:lnTo>
                    <a:pt x="638" y="444"/>
                  </a:lnTo>
                  <a:lnTo>
                    <a:pt x="628" y="454"/>
                  </a:lnTo>
                  <a:lnTo>
                    <a:pt x="620" y="456"/>
                  </a:lnTo>
                  <a:lnTo>
                    <a:pt x="610" y="456"/>
                  </a:lnTo>
                  <a:lnTo>
                    <a:pt x="588" y="456"/>
                  </a:lnTo>
                  <a:lnTo>
                    <a:pt x="570" y="452"/>
                  </a:lnTo>
                  <a:lnTo>
                    <a:pt x="556" y="448"/>
                  </a:lnTo>
                  <a:lnTo>
                    <a:pt x="548" y="442"/>
                  </a:lnTo>
                  <a:lnTo>
                    <a:pt x="540" y="438"/>
                  </a:lnTo>
                  <a:lnTo>
                    <a:pt x="532" y="436"/>
                  </a:lnTo>
                  <a:lnTo>
                    <a:pt x="526" y="438"/>
                  </a:lnTo>
                  <a:lnTo>
                    <a:pt x="520" y="440"/>
                  </a:lnTo>
                  <a:lnTo>
                    <a:pt x="514" y="446"/>
                  </a:lnTo>
                  <a:lnTo>
                    <a:pt x="502" y="456"/>
                  </a:lnTo>
                  <a:lnTo>
                    <a:pt x="480" y="520"/>
                  </a:lnTo>
                  <a:lnTo>
                    <a:pt x="476" y="530"/>
                  </a:lnTo>
                  <a:lnTo>
                    <a:pt x="464" y="532"/>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8" name="Freeform 38"/>
            <p:cNvSpPr/>
            <p:nvPr/>
          </p:nvSpPr>
          <p:spPr bwMode="auto">
            <a:xfrm>
              <a:off x="4596416" y="1099603"/>
              <a:ext cx="1090514" cy="975002"/>
            </a:xfrm>
            <a:custGeom>
              <a:gdLst>
                <a:gd name="T0" fmla="*/ 750 w 1114"/>
                <a:gd name="T1" fmla="*/ 920 h 996"/>
                <a:gd name="T2" fmla="*/ 698 w 1114"/>
                <a:gd name="T3" fmla="*/ 952 h 996"/>
                <a:gd name="T4" fmla="*/ 656 w 1114"/>
                <a:gd name="T5" fmla="*/ 908 h 996"/>
                <a:gd name="T6" fmla="*/ 614 w 1114"/>
                <a:gd name="T7" fmla="*/ 872 h 996"/>
                <a:gd name="T8" fmla="*/ 568 w 1114"/>
                <a:gd name="T9" fmla="*/ 866 h 996"/>
                <a:gd name="T10" fmla="*/ 534 w 1114"/>
                <a:gd name="T11" fmla="*/ 824 h 996"/>
                <a:gd name="T12" fmla="*/ 488 w 1114"/>
                <a:gd name="T13" fmla="*/ 834 h 996"/>
                <a:gd name="T14" fmla="*/ 442 w 1114"/>
                <a:gd name="T15" fmla="*/ 860 h 996"/>
                <a:gd name="T16" fmla="*/ 360 w 1114"/>
                <a:gd name="T17" fmla="*/ 840 h 996"/>
                <a:gd name="T18" fmla="*/ 320 w 1114"/>
                <a:gd name="T19" fmla="*/ 790 h 996"/>
                <a:gd name="T20" fmla="*/ 288 w 1114"/>
                <a:gd name="T21" fmla="*/ 776 h 996"/>
                <a:gd name="T22" fmla="*/ 324 w 1114"/>
                <a:gd name="T23" fmla="*/ 756 h 996"/>
                <a:gd name="T24" fmla="*/ 288 w 1114"/>
                <a:gd name="T25" fmla="*/ 712 h 996"/>
                <a:gd name="T26" fmla="*/ 244 w 1114"/>
                <a:gd name="T27" fmla="*/ 716 h 996"/>
                <a:gd name="T28" fmla="*/ 220 w 1114"/>
                <a:gd name="T29" fmla="*/ 662 h 996"/>
                <a:gd name="T30" fmla="*/ 268 w 1114"/>
                <a:gd name="T31" fmla="*/ 592 h 996"/>
                <a:gd name="T32" fmla="*/ 304 w 1114"/>
                <a:gd name="T33" fmla="*/ 516 h 996"/>
                <a:gd name="T34" fmla="*/ 314 w 1114"/>
                <a:gd name="T35" fmla="*/ 550 h 996"/>
                <a:gd name="T36" fmla="*/ 358 w 1114"/>
                <a:gd name="T37" fmla="*/ 568 h 996"/>
                <a:gd name="T38" fmla="*/ 358 w 1114"/>
                <a:gd name="T39" fmla="*/ 484 h 996"/>
                <a:gd name="T40" fmla="*/ 360 w 1114"/>
                <a:gd name="T41" fmla="*/ 428 h 996"/>
                <a:gd name="T42" fmla="*/ 338 w 1114"/>
                <a:gd name="T43" fmla="*/ 348 h 996"/>
                <a:gd name="T44" fmla="*/ 362 w 1114"/>
                <a:gd name="T45" fmla="*/ 252 h 996"/>
                <a:gd name="T46" fmla="*/ 314 w 1114"/>
                <a:gd name="T47" fmla="*/ 158 h 996"/>
                <a:gd name="T48" fmla="*/ 252 w 1114"/>
                <a:gd name="T49" fmla="*/ 188 h 996"/>
                <a:gd name="T50" fmla="*/ 166 w 1114"/>
                <a:gd name="T51" fmla="*/ 218 h 996"/>
                <a:gd name="T52" fmla="*/ 130 w 1114"/>
                <a:gd name="T53" fmla="*/ 192 h 996"/>
                <a:gd name="T54" fmla="*/ 102 w 1114"/>
                <a:gd name="T55" fmla="*/ 126 h 996"/>
                <a:gd name="T56" fmla="*/ 44 w 1114"/>
                <a:gd name="T57" fmla="*/ 140 h 996"/>
                <a:gd name="T58" fmla="*/ 20 w 1114"/>
                <a:gd name="T59" fmla="*/ 96 h 996"/>
                <a:gd name="T60" fmla="*/ 72 w 1114"/>
                <a:gd name="T61" fmla="*/ 10 h 996"/>
                <a:gd name="T62" fmla="*/ 168 w 1114"/>
                <a:gd name="T63" fmla="*/ 16 h 996"/>
                <a:gd name="T64" fmla="*/ 282 w 1114"/>
                <a:gd name="T65" fmla="*/ 26 h 996"/>
                <a:gd name="T66" fmla="*/ 392 w 1114"/>
                <a:gd name="T67" fmla="*/ 184 h 996"/>
                <a:gd name="T68" fmla="*/ 458 w 1114"/>
                <a:gd name="T69" fmla="*/ 278 h 996"/>
                <a:gd name="T70" fmla="*/ 498 w 1114"/>
                <a:gd name="T71" fmla="*/ 330 h 996"/>
                <a:gd name="T72" fmla="*/ 570 w 1114"/>
                <a:gd name="T73" fmla="*/ 354 h 996"/>
                <a:gd name="T74" fmla="*/ 638 w 1114"/>
                <a:gd name="T75" fmla="*/ 366 h 996"/>
                <a:gd name="T76" fmla="*/ 716 w 1114"/>
                <a:gd name="T77" fmla="*/ 396 h 996"/>
                <a:gd name="T78" fmla="*/ 770 w 1114"/>
                <a:gd name="T79" fmla="*/ 448 h 996"/>
                <a:gd name="T80" fmla="*/ 814 w 1114"/>
                <a:gd name="T81" fmla="*/ 512 h 996"/>
                <a:gd name="T82" fmla="*/ 912 w 1114"/>
                <a:gd name="T83" fmla="*/ 486 h 996"/>
                <a:gd name="T84" fmla="*/ 990 w 1114"/>
                <a:gd name="T85" fmla="*/ 404 h 996"/>
                <a:gd name="T86" fmla="*/ 1084 w 1114"/>
                <a:gd name="T87" fmla="*/ 340 h 996"/>
                <a:gd name="T88" fmla="*/ 1084 w 1114"/>
                <a:gd name="T89" fmla="*/ 412 h 996"/>
                <a:gd name="T90" fmla="*/ 1112 w 1114"/>
                <a:gd name="T91" fmla="*/ 498 h 996"/>
                <a:gd name="T92" fmla="*/ 1096 w 1114"/>
                <a:gd name="T93" fmla="*/ 584 h 996"/>
                <a:gd name="T94" fmla="*/ 1088 w 1114"/>
                <a:gd name="T95" fmla="*/ 732 h 996"/>
                <a:gd name="T96" fmla="*/ 1028 w 1114"/>
                <a:gd name="T97" fmla="*/ 748 h 996"/>
                <a:gd name="T98" fmla="*/ 974 w 1114"/>
                <a:gd name="T99" fmla="*/ 772 h 996"/>
                <a:gd name="T100" fmla="*/ 942 w 1114"/>
                <a:gd name="T101" fmla="*/ 800 h 996"/>
                <a:gd name="T102" fmla="*/ 984 w 1114"/>
                <a:gd name="T103" fmla="*/ 910 h 996"/>
                <a:gd name="T104" fmla="*/ 972 w 1114"/>
                <a:gd name="T105" fmla="*/ 968 h 996"/>
                <a:gd name="T106" fmla="*/ 928 w 1114"/>
                <a:gd name="T107" fmla="*/ 924 h 996"/>
                <a:gd name="T108" fmla="*/ 904 w 1114"/>
                <a:gd name="T109" fmla="*/ 930 h 996"/>
                <a:gd name="T110" fmla="*/ 848 w 1114"/>
                <a:gd name="T111" fmla="*/ 972 h 996"/>
                <a:gd name="T112" fmla="*/ 812 w 1114"/>
                <a:gd name="T113" fmla="*/ 996 h 9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14" h="996">
                  <a:moveTo>
                    <a:pt x="812" y="996"/>
                  </a:moveTo>
                  <a:lnTo>
                    <a:pt x="812" y="996"/>
                  </a:lnTo>
                  <a:lnTo>
                    <a:pt x="772" y="958"/>
                  </a:lnTo>
                  <a:lnTo>
                    <a:pt x="760" y="936"/>
                  </a:lnTo>
                  <a:lnTo>
                    <a:pt x="754" y="926"/>
                  </a:lnTo>
                  <a:lnTo>
                    <a:pt x="750" y="920"/>
                  </a:lnTo>
                  <a:lnTo>
                    <a:pt x="742" y="916"/>
                  </a:lnTo>
                  <a:lnTo>
                    <a:pt x="736" y="912"/>
                  </a:lnTo>
                  <a:lnTo>
                    <a:pt x="726" y="910"/>
                  </a:lnTo>
                  <a:lnTo>
                    <a:pt x="716" y="912"/>
                  </a:lnTo>
                  <a:lnTo>
                    <a:pt x="698" y="952"/>
                  </a:lnTo>
                  <a:lnTo>
                    <a:pt x="692" y="950"/>
                  </a:lnTo>
                  <a:lnTo>
                    <a:pt x="684" y="946"/>
                  </a:lnTo>
                  <a:lnTo>
                    <a:pt x="672" y="932"/>
                  </a:lnTo>
                  <a:lnTo>
                    <a:pt x="664" y="918"/>
                  </a:lnTo>
                  <a:lnTo>
                    <a:pt x="660" y="910"/>
                  </a:lnTo>
                  <a:lnTo>
                    <a:pt x="656" y="908"/>
                  </a:lnTo>
                  <a:lnTo>
                    <a:pt x="654" y="904"/>
                  </a:lnTo>
                  <a:lnTo>
                    <a:pt x="650" y="896"/>
                  </a:lnTo>
                  <a:lnTo>
                    <a:pt x="628" y="892"/>
                  </a:lnTo>
                  <a:lnTo>
                    <a:pt x="620" y="880"/>
                  </a:lnTo>
                  <a:lnTo>
                    <a:pt x="614" y="872"/>
                  </a:lnTo>
                  <a:lnTo>
                    <a:pt x="608" y="868"/>
                  </a:lnTo>
                  <a:lnTo>
                    <a:pt x="602" y="864"/>
                  </a:lnTo>
                  <a:lnTo>
                    <a:pt x="588" y="862"/>
                  </a:lnTo>
                  <a:lnTo>
                    <a:pt x="572" y="860"/>
                  </a:lnTo>
                  <a:lnTo>
                    <a:pt x="568" y="866"/>
                  </a:lnTo>
                  <a:lnTo>
                    <a:pt x="554" y="870"/>
                  </a:lnTo>
                  <a:lnTo>
                    <a:pt x="544" y="870"/>
                  </a:lnTo>
                  <a:lnTo>
                    <a:pt x="538" y="866"/>
                  </a:lnTo>
                  <a:lnTo>
                    <a:pt x="536" y="860"/>
                  </a:lnTo>
                  <a:lnTo>
                    <a:pt x="534" y="852"/>
                  </a:lnTo>
                  <a:lnTo>
                    <a:pt x="534" y="842"/>
                  </a:lnTo>
                  <a:lnTo>
                    <a:pt x="534" y="824"/>
                  </a:lnTo>
                  <a:lnTo>
                    <a:pt x="526" y="816"/>
                  </a:lnTo>
                  <a:lnTo>
                    <a:pt x="520" y="814"/>
                  </a:lnTo>
                  <a:lnTo>
                    <a:pt x="514" y="812"/>
                  </a:lnTo>
                  <a:lnTo>
                    <a:pt x="506" y="812"/>
                  </a:lnTo>
                  <a:lnTo>
                    <a:pt x="488" y="834"/>
                  </a:lnTo>
                  <a:lnTo>
                    <a:pt x="474" y="842"/>
                  </a:lnTo>
                  <a:lnTo>
                    <a:pt x="468" y="848"/>
                  </a:lnTo>
                  <a:lnTo>
                    <a:pt x="460" y="852"/>
                  </a:lnTo>
                  <a:lnTo>
                    <a:pt x="452" y="858"/>
                  </a:lnTo>
                  <a:lnTo>
                    <a:pt x="442" y="860"/>
                  </a:lnTo>
                  <a:lnTo>
                    <a:pt x="422" y="866"/>
                  </a:lnTo>
                  <a:lnTo>
                    <a:pt x="404" y="868"/>
                  </a:lnTo>
                  <a:lnTo>
                    <a:pt x="380" y="858"/>
                  </a:lnTo>
                  <a:lnTo>
                    <a:pt x="372" y="852"/>
                  </a:lnTo>
                  <a:lnTo>
                    <a:pt x="364" y="846"/>
                  </a:lnTo>
                  <a:lnTo>
                    <a:pt x="360" y="840"/>
                  </a:lnTo>
                  <a:lnTo>
                    <a:pt x="354" y="832"/>
                  </a:lnTo>
                  <a:lnTo>
                    <a:pt x="348" y="814"/>
                  </a:lnTo>
                  <a:lnTo>
                    <a:pt x="336" y="796"/>
                  </a:lnTo>
                  <a:lnTo>
                    <a:pt x="332" y="792"/>
                  </a:lnTo>
                  <a:lnTo>
                    <a:pt x="330" y="790"/>
                  </a:lnTo>
                  <a:lnTo>
                    <a:pt x="320" y="790"/>
                  </a:lnTo>
                  <a:lnTo>
                    <a:pt x="304" y="788"/>
                  </a:lnTo>
                  <a:lnTo>
                    <a:pt x="302" y="790"/>
                  </a:lnTo>
                  <a:lnTo>
                    <a:pt x="294" y="786"/>
                  </a:lnTo>
                  <a:lnTo>
                    <a:pt x="290" y="782"/>
                  </a:lnTo>
                  <a:lnTo>
                    <a:pt x="288" y="776"/>
                  </a:lnTo>
                  <a:lnTo>
                    <a:pt x="286" y="770"/>
                  </a:lnTo>
                  <a:lnTo>
                    <a:pt x="294" y="768"/>
                  </a:lnTo>
                  <a:lnTo>
                    <a:pt x="304" y="766"/>
                  </a:lnTo>
                  <a:lnTo>
                    <a:pt x="314" y="762"/>
                  </a:lnTo>
                  <a:lnTo>
                    <a:pt x="324" y="756"/>
                  </a:lnTo>
                  <a:lnTo>
                    <a:pt x="322" y="736"/>
                  </a:lnTo>
                  <a:lnTo>
                    <a:pt x="318" y="722"/>
                  </a:lnTo>
                  <a:lnTo>
                    <a:pt x="310" y="708"/>
                  </a:lnTo>
                  <a:lnTo>
                    <a:pt x="296" y="708"/>
                  </a:lnTo>
                  <a:lnTo>
                    <a:pt x="288" y="712"/>
                  </a:lnTo>
                  <a:lnTo>
                    <a:pt x="284" y="720"/>
                  </a:lnTo>
                  <a:lnTo>
                    <a:pt x="278" y="732"/>
                  </a:lnTo>
                  <a:lnTo>
                    <a:pt x="270" y="732"/>
                  </a:lnTo>
                  <a:lnTo>
                    <a:pt x="264" y="730"/>
                  </a:lnTo>
                  <a:lnTo>
                    <a:pt x="252" y="724"/>
                  </a:lnTo>
                  <a:lnTo>
                    <a:pt x="244" y="716"/>
                  </a:lnTo>
                  <a:lnTo>
                    <a:pt x="234" y="712"/>
                  </a:lnTo>
                  <a:lnTo>
                    <a:pt x="232" y="702"/>
                  </a:lnTo>
                  <a:lnTo>
                    <a:pt x="228" y="696"/>
                  </a:lnTo>
                  <a:lnTo>
                    <a:pt x="220" y="686"/>
                  </a:lnTo>
                  <a:lnTo>
                    <a:pt x="220" y="662"/>
                  </a:lnTo>
                  <a:lnTo>
                    <a:pt x="232" y="650"/>
                  </a:lnTo>
                  <a:lnTo>
                    <a:pt x="244" y="640"/>
                  </a:lnTo>
                  <a:lnTo>
                    <a:pt x="260" y="616"/>
                  </a:lnTo>
                  <a:lnTo>
                    <a:pt x="264" y="602"/>
                  </a:lnTo>
                  <a:lnTo>
                    <a:pt x="268" y="592"/>
                  </a:lnTo>
                  <a:lnTo>
                    <a:pt x="274" y="582"/>
                  </a:lnTo>
                  <a:lnTo>
                    <a:pt x="280" y="572"/>
                  </a:lnTo>
                  <a:lnTo>
                    <a:pt x="292" y="556"/>
                  </a:lnTo>
                  <a:lnTo>
                    <a:pt x="298" y="546"/>
                  </a:lnTo>
                  <a:lnTo>
                    <a:pt x="302" y="536"/>
                  </a:lnTo>
                  <a:lnTo>
                    <a:pt x="304" y="516"/>
                  </a:lnTo>
                  <a:lnTo>
                    <a:pt x="308" y="518"/>
                  </a:lnTo>
                  <a:lnTo>
                    <a:pt x="312" y="520"/>
                  </a:lnTo>
                  <a:lnTo>
                    <a:pt x="316" y="528"/>
                  </a:lnTo>
                  <a:lnTo>
                    <a:pt x="316" y="538"/>
                  </a:lnTo>
                  <a:lnTo>
                    <a:pt x="314" y="550"/>
                  </a:lnTo>
                  <a:lnTo>
                    <a:pt x="316" y="556"/>
                  </a:lnTo>
                  <a:lnTo>
                    <a:pt x="318" y="562"/>
                  </a:lnTo>
                  <a:lnTo>
                    <a:pt x="322" y="568"/>
                  </a:lnTo>
                  <a:lnTo>
                    <a:pt x="330" y="572"/>
                  </a:lnTo>
                  <a:lnTo>
                    <a:pt x="348" y="572"/>
                  </a:lnTo>
                  <a:lnTo>
                    <a:pt x="358" y="568"/>
                  </a:lnTo>
                  <a:lnTo>
                    <a:pt x="366" y="562"/>
                  </a:lnTo>
                  <a:lnTo>
                    <a:pt x="368" y="524"/>
                  </a:lnTo>
                  <a:lnTo>
                    <a:pt x="368" y="508"/>
                  </a:lnTo>
                  <a:lnTo>
                    <a:pt x="366" y="494"/>
                  </a:lnTo>
                  <a:lnTo>
                    <a:pt x="358" y="484"/>
                  </a:lnTo>
                  <a:lnTo>
                    <a:pt x="352" y="474"/>
                  </a:lnTo>
                  <a:lnTo>
                    <a:pt x="348" y="466"/>
                  </a:lnTo>
                  <a:lnTo>
                    <a:pt x="348" y="458"/>
                  </a:lnTo>
                  <a:lnTo>
                    <a:pt x="350" y="452"/>
                  </a:lnTo>
                  <a:lnTo>
                    <a:pt x="352" y="444"/>
                  </a:lnTo>
                  <a:lnTo>
                    <a:pt x="360" y="428"/>
                  </a:lnTo>
                  <a:lnTo>
                    <a:pt x="358" y="410"/>
                  </a:lnTo>
                  <a:lnTo>
                    <a:pt x="352" y="392"/>
                  </a:lnTo>
                  <a:lnTo>
                    <a:pt x="346" y="380"/>
                  </a:lnTo>
                  <a:lnTo>
                    <a:pt x="340" y="372"/>
                  </a:lnTo>
                  <a:lnTo>
                    <a:pt x="338" y="348"/>
                  </a:lnTo>
                  <a:lnTo>
                    <a:pt x="350" y="320"/>
                  </a:lnTo>
                  <a:lnTo>
                    <a:pt x="352" y="306"/>
                  </a:lnTo>
                  <a:lnTo>
                    <a:pt x="354" y="294"/>
                  </a:lnTo>
                  <a:lnTo>
                    <a:pt x="364" y="268"/>
                  </a:lnTo>
                  <a:lnTo>
                    <a:pt x="362" y="252"/>
                  </a:lnTo>
                  <a:lnTo>
                    <a:pt x="360" y="236"/>
                  </a:lnTo>
                  <a:lnTo>
                    <a:pt x="356" y="218"/>
                  </a:lnTo>
                  <a:lnTo>
                    <a:pt x="350" y="202"/>
                  </a:lnTo>
                  <a:lnTo>
                    <a:pt x="342" y="188"/>
                  </a:lnTo>
                  <a:lnTo>
                    <a:pt x="334" y="174"/>
                  </a:lnTo>
                  <a:lnTo>
                    <a:pt x="324" y="164"/>
                  </a:lnTo>
                  <a:lnTo>
                    <a:pt x="314" y="158"/>
                  </a:lnTo>
                  <a:lnTo>
                    <a:pt x="296" y="158"/>
                  </a:lnTo>
                  <a:lnTo>
                    <a:pt x="284" y="160"/>
                  </a:lnTo>
                  <a:lnTo>
                    <a:pt x="272" y="164"/>
                  </a:lnTo>
                  <a:lnTo>
                    <a:pt x="262" y="172"/>
                  </a:lnTo>
                  <a:lnTo>
                    <a:pt x="252" y="188"/>
                  </a:lnTo>
                  <a:lnTo>
                    <a:pt x="244" y="198"/>
                  </a:lnTo>
                  <a:lnTo>
                    <a:pt x="234" y="204"/>
                  </a:lnTo>
                  <a:lnTo>
                    <a:pt x="216" y="208"/>
                  </a:lnTo>
                  <a:lnTo>
                    <a:pt x="198" y="210"/>
                  </a:lnTo>
                  <a:lnTo>
                    <a:pt x="182" y="214"/>
                  </a:lnTo>
                  <a:lnTo>
                    <a:pt x="166" y="218"/>
                  </a:lnTo>
                  <a:lnTo>
                    <a:pt x="152" y="222"/>
                  </a:lnTo>
                  <a:lnTo>
                    <a:pt x="144" y="218"/>
                  </a:lnTo>
                  <a:lnTo>
                    <a:pt x="138" y="212"/>
                  </a:lnTo>
                  <a:lnTo>
                    <a:pt x="134" y="208"/>
                  </a:lnTo>
                  <a:lnTo>
                    <a:pt x="132" y="202"/>
                  </a:lnTo>
                  <a:lnTo>
                    <a:pt x="130" y="192"/>
                  </a:lnTo>
                  <a:lnTo>
                    <a:pt x="128" y="184"/>
                  </a:lnTo>
                  <a:lnTo>
                    <a:pt x="124" y="164"/>
                  </a:lnTo>
                  <a:lnTo>
                    <a:pt x="118" y="148"/>
                  </a:lnTo>
                  <a:lnTo>
                    <a:pt x="110" y="136"/>
                  </a:lnTo>
                  <a:lnTo>
                    <a:pt x="102" y="126"/>
                  </a:lnTo>
                  <a:lnTo>
                    <a:pt x="86" y="120"/>
                  </a:lnTo>
                  <a:lnTo>
                    <a:pt x="72" y="116"/>
                  </a:lnTo>
                  <a:lnTo>
                    <a:pt x="62" y="114"/>
                  </a:lnTo>
                  <a:lnTo>
                    <a:pt x="54" y="116"/>
                  </a:lnTo>
                  <a:lnTo>
                    <a:pt x="48" y="122"/>
                  </a:lnTo>
                  <a:lnTo>
                    <a:pt x="46" y="130"/>
                  </a:lnTo>
                  <a:lnTo>
                    <a:pt x="44" y="140"/>
                  </a:lnTo>
                  <a:lnTo>
                    <a:pt x="44" y="156"/>
                  </a:lnTo>
                  <a:lnTo>
                    <a:pt x="0" y="124"/>
                  </a:lnTo>
                  <a:lnTo>
                    <a:pt x="0" y="118"/>
                  </a:lnTo>
                  <a:lnTo>
                    <a:pt x="20" y="96"/>
                  </a:lnTo>
                  <a:lnTo>
                    <a:pt x="24" y="58"/>
                  </a:lnTo>
                  <a:lnTo>
                    <a:pt x="10" y="46"/>
                  </a:lnTo>
                  <a:lnTo>
                    <a:pt x="72" y="10"/>
                  </a:lnTo>
                  <a:lnTo>
                    <a:pt x="88" y="4"/>
                  </a:lnTo>
                  <a:lnTo>
                    <a:pt x="104" y="0"/>
                  </a:lnTo>
                  <a:lnTo>
                    <a:pt x="122" y="0"/>
                  </a:lnTo>
                  <a:lnTo>
                    <a:pt x="142" y="2"/>
                  </a:lnTo>
                  <a:lnTo>
                    <a:pt x="156" y="10"/>
                  </a:lnTo>
                  <a:lnTo>
                    <a:pt x="168" y="16"/>
                  </a:lnTo>
                  <a:lnTo>
                    <a:pt x="184" y="18"/>
                  </a:lnTo>
                  <a:lnTo>
                    <a:pt x="204" y="20"/>
                  </a:lnTo>
                  <a:lnTo>
                    <a:pt x="224" y="16"/>
                  </a:lnTo>
                  <a:lnTo>
                    <a:pt x="240" y="14"/>
                  </a:lnTo>
                  <a:lnTo>
                    <a:pt x="258" y="18"/>
                  </a:lnTo>
                  <a:lnTo>
                    <a:pt x="282" y="26"/>
                  </a:lnTo>
                  <a:lnTo>
                    <a:pt x="324" y="78"/>
                  </a:lnTo>
                  <a:lnTo>
                    <a:pt x="348" y="106"/>
                  </a:lnTo>
                  <a:lnTo>
                    <a:pt x="374" y="136"/>
                  </a:lnTo>
                  <a:lnTo>
                    <a:pt x="392" y="184"/>
                  </a:lnTo>
                  <a:lnTo>
                    <a:pt x="436" y="222"/>
                  </a:lnTo>
                  <a:lnTo>
                    <a:pt x="446" y="236"/>
                  </a:lnTo>
                  <a:lnTo>
                    <a:pt x="452" y="246"/>
                  </a:lnTo>
                  <a:lnTo>
                    <a:pt x="456" y="258"/>
                  </a:lnTo>
                  <a:lnTo>
                    <a:pt x="458" y="278"/>
                  </a:lnTo>
                  <a:lnTo>
                    <a:pt x="464" y="284"/>
                  </a:lnTo>
                  <a:lnTo>
                    <a:pt x="470" y="290"/>
                  </a:lnTo>
                  <a:lnTo>
                    <a:pt x="492" y="306"/>
                  </a:lnTo>
                  <a:lnTo>
                    <a:pt x="496" y="314"/>
                  </a:lnTo>
                  <a:lnTo>
                    <a:pt x="498" y="330"/>
                  </a:lnTo>
                  <a:lnTo>
                    <a:pt x="504" y="354"/>
                  </a:lnTo>
                  <a:lnTo>
                    <a:pt x="514" y="358"/>
                  </a:lnTo>
                  <a:lnTo>
                    <a:pt x="532" y="358"/>
                  </a:lnTo>
                  <a:lnTo>
                    <a:pt x="552" y="356"/>
                  </a:lnTo>
                  <a:lnTo>
                    <a:pt x="570" y="354"/>
                  </a:lnTo>
                  <a:lnTo>
                    <a:pt x="580" y="354"/>
                  </a:lnTo>
                  <a:lnTo>
                    <a:pt x="588" y="354"/>
                  </a:lnTo>
                  <a:lnTo>
                    <a:pt x="600" y="358"/>
                  </a:lnTo>
                  <a:lnTo>
                    <a:pt x="614" y="366"/>
                  </a:lnTo>
                  <a:lnTo>
                    <a:pt x="638" y="366"/>
                  </a:lnTo>
                  <a:lnTo>
                    <a:pt x="642" y="362"/>
                  </a:lnTo>
                  <a:lnTo>
                    <a:pt x="646" y="360"/>
                  </a:lnTo>
                  <a:lnTo>
                    <a:pt x="662" y="358"/>
                  </a:lnTo>
                  <a:lnTo>
                    <a:pt x="704" y="396"/>
                  </a:lnTo>
                  <a:lnTo>
                    <a:pt x="716" y="396"/>
                  </a:lnTo>
                  <a:lnTo>
                    <a:pt x="728" y="396"/>
                  </a:lnTo>
                  <a:lnTo>
                    <a:pt x="740" y="400"/>
                  </a:lnTo>
                  <a:lnTo>
                    <a:pt x="748" y="404"/>
                  </a:lnTo>
                  <a:lnTo>
                    <a:pt x="754" y="410"/>
                  </a:lnTo>
                  <a:lnTo>
                    <a:pt x="770" y="448"/>
                  </a:lnTo>
                  <a:lnTo>
                    <a:pt x="772" y="458"/>
                  </a:lnTo>
                  <a:lnTo>
                    <a:pt x="778" y="470"/>
                  </a:lnTo>
                  <a:lnTo>
                    <a:pt x="784" y="484"/>
                  </a:lnTo>
                  <a:lnTo>
                    <a:pt x="792" y="496"/>
                  </a:lnTo>
                  <a:lnTo>
                    <a:pt x="802" y="506"/>
                  </a:lnTo>
                  <a:lnTo>
                    <a:pt x="808" y="510"/>
                  </a:lnTo>
                  <a:lnTo>
                    <a:pt x="814" y="512"/>
                  </a:lnTo>
                  <a:lnTo>
                    <a:pt x="822" y="514"/>
                  </a:lnTo>
                  <a:lnTo>
                    <a:pt x="830" y="512"/>
                  </a:lnTo>
                  <a:lnTo>
                    <a:pt x="838" y="510"/>
                  </a:lnTo>
                  <a:lnTo>
                    <a:pt x="846" y="506"/>
                  </a:lnTo>
                  <a:lnTo>
                    <a:pt x="878" y="498"/>
                  </a:lnTo>
                  <a:lnTo>
                    <a:pt x="912" y="486"/>
                  </a:lnTo>
                  <a:lnTo>
                    <a:pt x="928" y="476"/>
                  </a:lnTo>
                  <a:lnTo>
                    <a:pt x="942" y="454"/>
                  </a:lnTo>
                  <a:lnTo>
                    <a:pt x="956" y="436"/>
                  </a:lnTo>
                  <a:lnTo>
                    <a:pt x="972" y="420"/>
                  </a:lnTo>
                  <a:lnTo>
                    <a:pt x="990" y="404"/>
                  </a:lnTo>
                  <a:lnTo>
                    <a:pt x="1016" y="376"/>
                  </a:lnTo>
                  <a:lnTo>
                    <a:pt x="1064" y="336"/>
                  </a:lnTo>
                  <a:lnTo>
                    <a:pt x="1078" y="338"/>
                  </a:lnTo>
                  <a:lnTo>
                    <a:pt x="1084" y="340"/>
                  </a:lnTo>
                  <a:lnTo>
                    <a:pt x="1086" y="342"/>
                  </a:lnTo>
                  <a:lnTo>
                    <a:pt x="1088" y="346"/>
                  </a:lnTo>
                  <a:lnTo>
                    <a:pt x="1086" y="350"/>
                  </a:lnTo>
                  <a:lnTo>
                    <a:pt x="1084" y="370"/>
                  </a:lnTo>
                  <a:lnTo>
                    <a:pt x="1084" y="412"/>
                  </a:lnTo>
                  <a:lnTo>
                    <a:pt x="1100" y="428"/>
                  </a:lnTo>
                  <a:lnTo>
                    <a:pt x="1108" y="442"/>
                  </a:lnTo>
                  <a:lnTo>
                    <a:pt x="1112" y="448"/>
                  </a:lnTo>
                  <a:lnTo>
                    <a:pt x="1114" y="456"/>
                  </a:lnTo>
                  <a:lnTo>
                    <a:pt x="1112" y="498"/>
                  </a:lnTo>
                  <a:lnTo>
                    <a:pt x="1102" y="524"/>
                  </a:lnTo>
                  <a:lnTo>
                    <a:pt x="1098" y="530"/>
                  </a:lnTo>
                  <a:lnTo>
                    <a:pt x="1094" y="536"/>
                  </a:lnTo>
                  <a:lnTo>
                    <a:pt x="1092" y="550"/>
                  </a:lnTo>
                  <a:lnTo>
                    <a:pt x="1094" y="566"/>
                  </a:lnTo>
                  <a:lnTo>
                    <a:pt x="1096" y="584"/>
                  </a:lnTo>
                  <a:lnTo>
                    <a:pt x="1096" y="650"/>
                  </a:lnTo>
                  <a:lnTo>
                    <a:pt x="1086" y="690"/>
                  </a:lnTo>
                  <a:lnTo>
                    <a:pt x="1088" y="732"/>
                  </a:lnTo>
                  <a:lnTo>
                    <a:pt x="1080" y="742"/>
                  </a:lnTo>
                  <a:lnTo>
                    <a:pt x="1074" y="746"/>
                  </a:lnTo>
                  <a:lnTo>
                    <a:pt x="1068" y="750"/>
                  </a:lnTo>
                  <a:lnTo>
                    <a:pt x="1046" y="752"/>
                  </a:lnTo>
                  <a:lnTo>
                    <a:pt x="1028" y="748"/>
                  </a:lnTo>
                  <a:lnTo>
                    <a:pt x="1014" y="746"/>
                  </a:lnTo>
                  <a:lnTo>
                    <a:pt x="990" y="744"/>
                  </a:lnTo>
                  <a:lnTo>
                    <a:pt x="986" y="752"/>
                  </a:lnTo>
                  <a:lnTo>
                    <a:pt x="982" y="758"/>
                  </a:lnTo>
                  <a:lnTo>
                    <a:pt x="978" y="764"/>
                  </a:lnTo>
                  <a:lnTo>
                    <a:pt x="974" y="772"/>
                  </a:lnTo>
                  <a:lnTo>
                    <a:pt x="964" y="774"/>
                  </a:lnTo>
                  <a:lnTo>
                    <a:pt x="956" y="778"/>
                  </a:lnTo>
                  <a:lnTo>
                    <a:pt x="950" y="782"/>
                  </a:lnTo>
                  <a:lnTo>
                    <a:pt x="946" y="788"/>
                  </a:lnTo>
                  <a:lnTo>
                    <a:pt x="944" y="794"/>
                  </a:lnTo>
                  <a:lnTo>
                    <a:pt x="942" y="800"/>
                  </a:lnTo>
                  <a:lnTo>
                    <a:pt x="944" y="820"/>
                  </a:lnTo>
                  <a:lnTo>
                    <a:pt x="960" y="846"/>
                  </a:lnTo>
                  <a:lnTo>
                    <a:pt x="964" y="866"/>
                  </a:lnTo>
                  <a:lnTo>
                    <a:pt x="972" y="888"/>
                  </a:lnTo>
                  <a:lnTo>
                    <a:pt x="984" y="910"/>
                  </a:lnTo>
                  <a:lnTo>
                    <a:pt x="996" y="936"/>
                  </a:lnTo>
                  <a:lnTo>
                    <a:pt x="1006" y="976"/>
                  </a:lnTo>
                  <a:lnTo>
                    <a:pt x="992" y="976"/>
                  </a:lnTo>
                  <a:lnTo>
                    <a:pt x="982" y="972"/>
                  </a:lnTo>
                  <a:lnTo>
                    <a:pt x="972" y="968"/>
                  </a:lnTo>
                  <a:lnTo>
                    <a:pt x="962" y="962"/>
                  </a:lnTo>
                  <a:lnTo>
                    <a:pt x="948" y="950"/>
                  </a:lnTo>
                  <a:lnTo>
                    <a:pt x="936" y="942"/>
                  </a:lnTo>
                  <a:lnTo>
                    <a:pt x="934" y="934"/>
                  </a:lnTo>
                  <a:lnTo>
                    <a:pt x="932" y="928"/>
                  </a:lnTo>
                  <a:lnTo>
                    <a:pt x="928" y="924"/>
                  </a:lnTo>
                  <a:lnTo>
                    <a:pt x="924" y="920"/>
                  </a:lnTo>
                  <a:lnTo>
                    <a:pt x="918" y="920"/>
                  </a:lnTo>
                  <a:lnTo>
                    <a:pt x="914" y="918"/>
                  </a:lnTo>
                  <a:lnTo>
                    <a:pt x="910" y="920"/>
                  </a:lnTo>
                  <a:lnTo>
                    <a:pt x="906" y="922"/>
                  </a:lnTo>
                  <a:lnTo>
                    <a:pt x="904" y="930"/>
                  </a:lnTo>
                  <a:lnTo>
                    <a:pt x="888" y="934"/>
                  </a:lnTo>
                  <a:lnTo>
                    <a:pt x="874" y="940"/>
                  </a:lnTo>
                  <a:lnTo>
                    <a:pt x="848" y="954"/>
                  </a:lnTo>
                  <a:lnTo>
                    <a:pt x="848" y="972"/>
                  </a:lnTo>
                  <a:lnTo>
                    <a:pt x="852" y="976"/>
                  </a:lnTo>
                  <a:lnTo>
                    <a:pt x="840" y="982"/>
                  </a:lnTo>
                  <a:lnTo>
                    <a:pt x="832" y="992"/>
                  </a:lnTo>
                  <a:lnTo>
                    <a:pt x="812" y="996"/>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9" name="Freeform 39"/>
            <p:cNvSpPr/>
            <p:nvPr/>
          </p:nvSpPr>
          <p:spPr bwMode="auto">
            <a:xfrm>
              <a:off x="2409515" y="2342828"/>
              <a:ext cx="1380273" cy="1174701"/>
            </a:xfrm>
            <a:custGeom>
              <a:gdLst>
                <a:gd name="T0" fmla="*/ 1230 w 1410"/>
                <a:gd name="T1" fmla="*/ 918 h 1200"/>
                <a:gd name="T2" fmla="*/ 1196 w 1410"/>
                <a:gd name="T3" fmla="*/ 976 h 1200"/>
                <a:gd name="T4" fmla="*/ 1214 w 1410"/>
                <a:gd name="T5" fmla="*/ 1092 h 1200"/>
                <a:gd name="T6" fmla="*/ 1172 w 1410"/>
                <a:gd name="T7" fmla="*/ 1136 h 1200"/>
                <a:gd name="T8" fmla="*/ 1124 w 1410"/>
                <a:gd name="T9" fmla="*/ 1194 h 1200"/>
                <a:gd name="T10" fmla="*/ 1036 w 1410"/>
                <a:gd name="T11" fmla="*/ 1182 h 1200"/>
                <a:gd name="T12" fmla="*/ 972 w 1410"/>
                <a:gd name="T13" fmla="*/ 1096 h 1200"/>
                <a:gd name="T14" fmla="*/ 908 w 1410"/>
                <a:gd name="T15" fmla="*/ 1054 h 1200"/>
                <a:gd name="T16" fmla="*/ 834 w 1410"/>
                <a:gd name="T17" fmla="*/ 1030 h 1200"/>
                <a:gd name="T18" fmla="*/ 826 w 1410"/>
                <a:gd name="T19" fmla="*/ 1080 h 1200"/>
                <a:gd name="T20" fmla="*/ 788 w 1410"/>
                <a:gd name="T21" fmla="*/ 1120 h 1200"/>
                <a:gd name="T22" fmla="*/ 696 w 1410"/>
                <a:gd name="T23" fmla="*/ 1046 h 1200"/>
                <a:gd name="T24" fmla="*/ 764 w 1410"/>
                <a:gd name="T25" fmla="*/ 1022 h 1200"/>
                <a:gd name="T26" fmla="*/ 812 w 1410"/>
                <a:gd name="T27" fmla="*/ 1010 h 1200"/>
                <a:gd name="T28" fmla="*/ 818 w 1410"/>
                <a:gd name="T29" fmla="*/ 922 h 1200"/>
                <a:gd name="T30" fmla="*/ 878 w 1410"/>
                <a:gd name="T31" fmla="*/ 860 h 1200"/>
                <a:gd name="T32" fmla="*/ 876 w 1410"/>
                <a:gd name="T33" fmla="*/ 776 h 1200"/>
                <a:gd name="T34" fmla="*/ 846 w 1410"/>
                <a:gd name="T35" fmla="*/ 662 h 1200"/>
                <a:gd name="T36" fmla="*/ 760 w 1410"/>
                <a:gd name="T37" fmla="*/ 608 h 1200"/>
                <a:gd name="T38" fmla="*/ 638 w 1410"/>
                <a:gd name="T39" fmla="*/ 510 h 1200"/>
                <a:gd name="T40" fmla="*/ 506 w 1410"/>
                <a:gd name="T41" fmla="*/ 456 h 1200"/>
                <a:gd name="T42" fmla="*/ 412 w 1410"/>
                <a:gd name="T43" fmla="*/ 428 h 1200"/>
                <a:gd name="T44" fmla="*/ 356 w 1410"/>
                <a:gd name="T45" fmla="*/ 460 h 1200"/>
                <a:gd name="T46" fmla="*/ 318 w 1410"/>
                <a:gd name="T47" fmla="*/ 494 h 1200"/>
                <a:gd name="T48" fmla="*/ 182 w 1410"/>
                <a:gd name="T49" fmla="*/ 398 h 1200"/>
                <a:gd name="T50" fmla="*/ 42 w 1410"/>
                <a:gd name="T51" fmla="*/ 378 h 1200"/>
                <a:gd name="T52" fmla="*/ 8 w 1410"/>
                <a:gd name="T53" fmla="*/ 326 h 1200"/>
                <a:gd name="T54" fmla="*/ 12 w 1410"/>
                <a:gd name="T55" fmla="*/ 278 h 1200"/>
                <a:gd name="T56" fmla="*/ 100 w 1410"/>
                <a:gd name="T57" fmla="*/ 232 h 1200"/>
                <a:gd name="T58" fmla="*/ 156 w 1410"/>
                <a:gd name="T59" fmla="*/ 146 h 1200"/>
                <a:gd name="T60" fmla="*/ 274 w 1410"/>
                <a:gd name="T61" fmla="*/ 120 h 1200"/>
                <a:gd name="T62" fmla="*/ 308 w 1410"/>
                <a:gd name="T63" fmla="*/ 38 h 1200"/>
                <a:gd name="T64" fmla="*/ 346 w 1410"/>
                <a:gd name="T65" fmla="*/ 4 h 1200"/>
                <a:gd name="T66" fmla="*/ 450 w 1410"/>
                <a:gd name="T67" fmla="*/ 90 h 1200"/>
                <a:gd name="T68" fmla="*/ 446 w 1410"/>
                <a:gd name="T69" fmla="*/ 180 h 1200"/>
                <a:gd name="T70" fmla="*/ 506 w 1410"/>
                <a:gd name="T71" fmla="*/ 280 h 1200"/>
                <a:gd name="T72" fmla="*/ 652 w 1410"/>
                <a:gd name="T73" fmla="*/ 252 h 1200"/>
                <a:gd name="T74" fmla="*/ 626 w 1410"/>
                <a:gd name="T75" fmla="*/ 314 h 1200"/>
                <a:gd name="T76" fmla="*/ 632 w 1410"/>
                <a:gd name="T77" fmla="*/ 372 h 1200"/>
                <a:gd name="T78" fmla="*/ 702 w 1410"/>
                <a:gd name="T79" fmla="*/ 456 h 1200"/>
                <a:gd name="T80" fmla="*/ 780 w 1410"/>
                <a:gd name="T81" fmla="*/ 514 h 1200"/>
                <a:gd name="T82" fmla="*/ 808 w 1410"/>
                <a:gd name="T83" fmla="*/ 456 h 1200"/>
                <a:gd name="T84" fmla="*/ 868 w 1410"/>
                <a:gd name="T85" fmla="*/ 450 h 1200"/>
                <a:gd name="T86" fmla="*/ 938 w 1410"/>
                <a:gd name="T87" fmla="*/ 438 h 1200"/>
                <a:gd name="T88" fmla="*/ 1002 w 1410"/>
                <a:gd name="T89" fmla="*/ 440 h 1200"/>
                <a:gd name="T90" fmla="*/ 940 w 1410"/>
                <a:gd name="T91" fmla="*/ 512 h 1200"/>
                <a:gd name="T92" fmla="*/ 974 w 1410"/>
                <a:gd name="T93" fmla="*/ 642 h 1200"/>
                <a:gd name="T94" fmla="*/ 1024 w 1410"/>
                <a:gd name="T95" fmla="*/ 652 h 1200"/>
                <a:gd name="T96" fmla="*/ 1106 w 1410"/>
                <a:gd name="T97" fmla="*/ 762 h 1200"/>
                <a:gd name="T98" fmla="*/ 1152 w 1410"/>
                <a:gd name="T99" fmla="*/ 868 h 1200"/>
                <a:gd name="T100" fmla="*/ 1230 w 1410"/>
                <a:gd name="T101" fmla="*/ 850 h 1200"/>
                <a:gd name="T102" fmla="*/ 1250 w 1410"/>
                <a:gd name="T103" fmla="*/ 792 h 1200"/>
                <a:gd name="T104" fmla="*/ 1214 w 1410"/>
                <a:gd name="T105" fmla="*/ 742 h 1200"/>
                <a:gd name="T106" fmla="*/ 1258 w 1410"/>
                <a:gd name="T107" fmla="*/ 678 h 1200"/>
                <a:gd name="T108" fmla="*/ 1278 w 1410"/>
                <a:gd name="T109" fmla="*/ 688 h 1200"/>
                <a:gd name="T110" fmla="*/ 1344 w 1410"/>
                <a:gd name="T111" fmla="*/ 736 h 1200"/>
                <a:gd name="T112" fmla="*/ 1404 w 1410"/>
                <a:gd name="T113" fmla="*/ 860 h 1200"/>
                <a:gd name="T114" fmla="*/ 1360 w 1410"/>
                <a:gd name="T115" fmla="*/ 880 h 1200"/>
                <a:gd name="T116" fmla="*/ 1324 w 1410"/>
                <a:gd name="T117" fmla="*/ 938 h 1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10" h="1200">
                  <a:moveTo>
                    <a:pt x="1314" y="940"/>
                  </a:moveTo>
                  <a:lnTo>
                    <a:pt x="1314" y="940"/>
                  </a:lnTo>
                  <a:lnTo>
                    <a:pt x="1302" y="932"/>
                  </a:lnTo>
                  <a:lnTo>
                    <a:pt x="1290" y="926"/>
                  </a:lnTo>
                  <a:lnTo>
                    <a:pt x="1280" y="922"/>
                  </a:lnTo>
                  <a:lnTo>
                    <a:pt x="1270" y="918"/>
                  </a:lnTo>
                  <a:lnTo>
                    <a:pt x="1250" y="916"/>
                  </a:lnTo>
                  <a:lnTo>
                    <a:pt x="1230" y="918"/>
                  </a:lnTo>
                  <a:lnTo>
                    <a:pt x="1220" y="920"/>
                  </a:lnTo>
                  <a:lnTo>
                    <a:pt x="1208" y="924"/>
                  </a:lnTo>
                  <a:lnTo>
                    <a:pt x="1202" y="936"/>
                  </a:lnTo>
                  <a:lnTo>
                    <a:pt x="1198" y="950"/>
                  </a:lnTo>
                  <a:lnTo>
                    <a:pt x="1196" y="962"/>
                  </a:lnTo>
                  <a:lnTo>
                    <a:pt x="1196" y="976"/>
                  </a:lnTo>
                  <a:lnTo>
                    <a:pt x="1200" y="990"/>
                  </a:lnTo>
                  <a:lnTo>
                    <a:pt x="1204" y="1006"/>
                  </a:lnTo>
                  <a:lnTo>
                    <a:pt x="1216" y="1036"/>
                  </a:lnTo>
                  <a:lnTo>
                    <a:pt x="1218" y="1062"/>
                  </a:lnTo>
                  <a:lnTo>
                    <a:pt x="1218" y="1076"/>
                  </a:lnTo>
                  <a:lnTo>
                    <a:pt x="1214" y="1092"/>
                  </a:lnTo>
                  <a:lnTo>
                    <a:pt x="1164" y="1092"/>
                  </a:lnTo>
                  <a:lnTo>
                    <a:pt x="1154" y="1098"/>
                  </a:lnTo>
                  <a:lnTo>
                    <a:pt x="1152" y="1102"/>
                  </a:lnTo>
                  <a:lnTo>
                    <a:pt x="1150" y="1120"/>
                  </a:lnTo>
                  <a:lnTo>
                    <a:pt x="1172" y="1136"/>
                  </a:lnTo>
                  <a:lnTo>
                    <a:pt x="1172" y="1150"/>
                  </a:lnTo>
                  <a:lnTo>
                    <a:pt x="1166" y="1166"/>
                  </a:lnTo>
                  <a:lnTo>
                    <a:pt x="1160" y="1182"/>
                  </a:lnTo>
                  <a:lnTo>
                    <a:pt x="1144" y="1184"/>
                  </a:lnTo>
                  <a:lnTo>
                    <a:pt x="1134" y="1188"/>
                  </a:lnTo>
                  <a:lnTo>
                    <a:pt x="1124" y="1194"/>
                  </a:lnTo>
                  <a:lnTo>
                    <a:pt x="1112" y="1198"/>
                  </a:lnTo>
                  <a:lnTo>
                    <a:pt x="1056" y="1200"/>
                  </a:lnTo>
                  <a:lnTo>
                    <a:pt x="1050" y="1198"/>
                  </a:lnTo>
                  <a:lnTo>
                    <a:pt x="1044" y="1188"/>
                  </a:lnTo>
                  <a:lnTo>
                    <a:pt x="1036" y="1182"/>
                  </a:lnTo>
                  <a:lnTo>
                    <a:pt x="1030" y="1178"/>
                  </a:lnTo>
                  <a:lnTo>
                    <a:pt x="1024" y="1176"/>
                  </a:lnTo>
                  <a:lnTo>
                    <a:pt x="1018" y="1160"/>
                  </a:lnTo>
                  <a:lnTo>
                    <a:pt x="996" y="1116"/>
                  </a:lnTo>
                  <a:lnTo>
                    <a:pt x="972" y="1096"/>
                  </a:lnTo>
                  <a:lnTo>
                    <a:pt x="968" y="1090"/>
                  </a:lnTo>
                  <a:lnTo>
                    <a:pt x="962" y="1084"/>
                  </a:lnTo>
                  <a:lnTo>
                    <a:pt x="950" y="1074"/>
                  </a:lnTo>
                  <a:lnTo>
                    <a:pt x="938" y="1070"/>
                  </a:lnTo>
                  <a:lnTo>
                    <a:pt x="928" y="1066"/>
                  </a:lnTo>
                  <a:lnTo>
                    <a:pt x="908" y="1054"/>
                  </a:lnTo>
                  <a:lnTo>
                    <a:pt x="900" y="1036"/>
                  </a:lnTo>
                  <a:lnTo>
                    <a:pt x="892" y="1024"/>
                  </a:lnTo>
                  <a:lnTo>
                    <a:pt x="884" y="1016"/>
                  </a:lnTo>
                  <a:lnTo>
                    <a:pt x="876" y="1014"/>
                  </a:lnTo>
                  <a:lnTo>
                    <a:pt x="868" y="1014"/>
                  </a:lnTo>
                  <a:lnTo>
                    <a:pt x="858" y="1016"/>
                  </a:lnTo>
                  <a:lnTo>
                    <a:pt x="834" y="1030"/>
                  </a:lnTo>
                  <a:lnTo>
                    <a:pt x="826" y="1038"/>
                  </a:lnTo>
                  <a:lnTo>
                    <a:pt x="820" y="1044"/>
                  </a:lnTo>
                  <a:lnTo>
                    <a:pt x="818" y="1052"/>
                  </a:lnTo>
                  <a:lnTo>
                    <a:pt x="818" y="1066"/>
                  </a:lnTo>
                  <a:lnTo>
                    <a:pt x="822" y="1074"/>
                  </a:lnTo>
                  <a:lnTo>
                    <a:pt x="826" y="1080"/>
                  </a:lnTo>
                  <a:lnTo>
                    <a:pt x="828" y="1090"/>
                  </a:lnTo>
                  <a:lnTo>
                    <a:pt x="830" y="1104"/>
                  </a:lnTo>
                  <a:lnTo>
                    <a:pt x="818" y="1112"/>
                  </a:lnTo>
                  <a:lnTo>
                    <a:pt x="812" y="1116"/>
                  </a:lnTo>
                  <a:lnTo>
                    <a:pt x="804" y="1118"/>
                  </a:lnTo>
                  <a:lnTo>
                    <a:pt x="788" y="1120"/>
                  </a:lnTo>
                  <a:lnTo>
                    <a:pt x="764" y="1104"/>
                  </a:lnTo>
                  <a:lnTo>
                    <a:pt x="742" y="1090"/>
                  </a:lnTo>
                  <a:lnTo>
                    <a:pt x="724" y="1074"/>
                  </a:lnTo>
                  <a:lnTo>
                    <a:pt x="708" y="1058"/>
                  </a:lnTo>
                  <a:lnTo>
                    <a:pt x="702" y="1052"/>
                  </a:lnTo>
                  <a:lnTo>
                    <a:pt x="696" y="1046"/>
                  </a:lnTo>
                  <a:lnTo>
                    <a:pt x="692" y="1036"/>
                  </a:lnTo>
                  <a:lnTo>
                    <a:pt x="690" y="1028"/>
                  </a:lnTo>
                  <a:lnTo>
                    <a:pt x="688" y="1010"/>
                  </a:lnTo>
                  <a:lnTo>
                    <a:pt x="688" y="998"/>
                  </a:lnTo>
                  <a:lnTo>
                    <a:pt x="730" y="1000"/>
                  </a:lnTo>
                  <a:lnTo>
                    <a:pt x="764" y="1022"/>
                  </a:lnTo>
                  <a:lnTo>
                    <a:pt x="776" y="1022"/>
                  </a:lnTo>
                  <a:lnTo>
                    <a:pt x="788" y="1022"/>
                  </a:lnTo>
                  <a:lnTo>
                    <a:pt x="794" y="1022"/>
                  </a:lnTo>
                  <a:lnTo>
                    <a:pt x="800" y="1020"/>
                  </a:lnTo>
                  <a:lnTo>
                    <a:pt x="806" y="1016"/>
                  </a:lnTo>
                  <a:lnTo>
                    <a:pt x="812" y="1010"/>
                  </a:lnTo>
                  <a:lnTo>
                    <a:pt x="812" y="994"/>
                  </a:lnTo>
                  <a:lnTo>
                    <a:pt x="790" y="974"/>
                  </a:lnTo>
                  <a:lnTo>
                    <a:pt x="782" y="966"/>
                  </a:lnTo>
                  <a:lnTo>
                    <a:pt x="778" y="958"/>
                  </a:lnTo>
                  <a:lnTo>
                    <a:pt x="798" y="944"/>
                  </a:lnTo>
                  <a:lnTo>
                    <a:pt x="818" y="922"/>
                  </a:lnTo>
                  <a:lnTo>
                    <a:pt x="836" y="900"/>
                  </a:lnTo>
                  <a:lnTo>
                    <a:pt x="842" y="888"/>
                  </a:lnTo>
                  <a:lnTo>
                    <a:pt x="846" y="878"/>
                  </a:lnTo>
                  <a:lnTo>
                    <a:pt x="862" y="870"/>
                  </a:lnTo>
                  <a:lnTo>
                    <a:pt x="874" y="862"/>
                  </a:lnTo>
                  <a:lnTo>
                    <a:pt x="878" y="860"/>
                  </a:lnTo>
                  <a:lnTo>
                    <a:pt x="884" y="856"/>
                  </a:lnTo>
                  <a:lnTo>
                    <a:pt x="892" y="846"/>
                  </a:lnTo>
                  <a:lnTo>
                    <a:pt x="890" y="804"/>
                  </a:lnTo>
                  <a:lnTo>
                    <a:pt x="884" y="796"/>
                  </a:lnTo>
                  <a:lnTo>
                    <a:pt x="878" y="786"/>
                  </a:lnTo>
                  <a:lnTo>
                    <a:pt x="876" y="776"/>
                  </a:lnTo>
                  <a:lnTo>
                    <a:pt x="874" y="768"/>
                  </a:lnTo>
                  <a:lnTo>
                    <a:pt x="874" y="754"/>
                  </a:lnTo>
                  <a:lnTo>
                    <a:pt x="874" y="748"/>
                  </a:lnTo>
                  <a:lnTo>
                    <a:pt x="872" y="746"/>
                  </a:lnTo>
                  <a:lnTo>
                    <a:pt x="852" y="696"/>
                  </a:lnTo>
                  <a:lnTo>
                    <a:pt x="846" y="662"/>
                  </a:lnTo>
                  <a:lnTo>
                    <a:pt x="830" y="630"/>
                  </a:lnTo>
                  <a:lnTo>
                    <a:pt x="824" y="618"/>
                  </a:lnTo>
                  <a:lnTo>
                    <a:pt x="818" y="612"/>
                  </a:lnTo>
                  <a:lnTo>
                    <a:pt x="770" y="612"/>
                  </a:lnTo>
                  <a:lnTo>
                    <a:pt x="760" y="608"/>
                  </a:lnTo>
                  <a:lnTo>
                    <a:pt x="748" y="602"/>
                  </a:lnTo>
                  <a:lnTo>
                    <a:pt x="728" y="588"/>
                  </a:lnTo>
                  <a:lnTo>
                    <a:pt x="710" y="576"/>
                  </a:lnTo>
                  <a:lnTo>
                    <a:pt x="696" y="566"/>
                  </a:lnTo>
                  <a:lnTo>
                    <a:pt x="648" y="510"/>
                  </a:lnTo>
                  <a:lnTo>
                    <a:pt x="638" y="510"/>
                  </a:lnTo>
                  <a:lnTo>
                    <a:pt x="630" y="512"/>
                  </a:lnTo>
                  <a:lnTo>
                    <a:pt x="618" y="516"/>
                  </a:lnTo>
                  <a:lnTo>
                    <a:pt x="594" y="514"/>
                  </a:lnTo>
                  <a:lnTo>
                    <a:pt x="548" y="476"/>
                  </a:lnTo>
                  <a:lnTo>
                    <a:pt x="506" y="456"/>
                  </a:lnTo>
                  <a:lnTo>
                    <a:pt x="486" y="454"/>
                  </a:lnTo>
                  <a:lnTo>
                    <a:pt x="470" y="452"/>
                  </a:lnTo>
                  <a:lnTo>
                    <a:pt x="442" y="446"/>
                  </a:lnTo>
                  <a:lnTo>
                    <a:pt x="430" y="436"/>
                  </a:lnTo>
                  <a:lnTo>
                    <a:pt x="422" y="432"/>
                  </a:lnTo>
                  <a:lnTo>
                    <a:pt x="412" y="428"/>
                  </a:lnTo>
                  <a:lnTo>
                    <a:pt x="406" y="426"/>
                  </a:lnTo>
                  <a:lnTo>
                    <a:pt x="390" y="426"/>
                  </a:lnTo>
                  <a:lnTo>
                    <a:pt x="370" y="426"/>
                  </a:lnTo>
                  <a:lnTo>
                    <a:pt x="352" y="436"/>
                  </a:lnTo>
                  <a:lnTo>
                    <a:pt x="354" y="448"/>
                  </a:lnTo>
                  <a:lnTo>
                    <a:pt x="356" y="460"/>
                  </a:lnTo>
                  <a:lnTo>
                    <a:pt x="358" y="472"/>
                  </a:lnTo>
                  <a:lnTo>
                    <a:pt x="356" y="490"/>
                  </a:lnTo>
                  <a:lnTo>
                    <a:pt x="352" y="494"/>
                  </a:lnTo>
                  <a:lnTo>
                    <a:pt x="346" y="496"/>
                  </a:lnTo>
                  <a:lnTo>
                    <a:pt x="338" y="498"/>
                  </a:lnTo>
                  <a:lnTo>
                    <a:pt x="332" y="498"/>
                  </a:lnTo>
                  <a:lnTo>
                    <a:pt x="318" y="494"/>
                  </a:lnTo>
                  <a:lnTo>
                    <a:pt x="304" y="486"/>
                  </a:lnTo>
                  <a:lnTo>
                    <a:pt x="290" y="478"/>
                  </a:lnTo>
                  <a:lnTo>
                    <a:pt x="278" y="468"/>
                  </a:lnTo>
                  <a:lnTo>
                    <a:pt x="262" y="452"/>
                  </a:lnTo>
                  <a:lnTo>
                    <a:pt x="222" y="420"/>
                  </a:lnTo>
                  <a:lnTo>
                    <a:pt x="182" y="398"/>
                  </a:lnTo>
                  <a:lnTo>
                    <a:pt x="164" y="390"/>
                  </a:lnTo>
                  <a:lnTo>
                    <a:pt x="148" y="384"/>
                  </a:lnTo>
                  <a:lnTo>
                    <a:pt x="116" y="384"/>
                  </a:lnTo>
                  <a:lnTo>
                    <a:pt x="86" y="384"/>
                  </a:lnTo>
                  <a:lnTo>
                    <a:pt x="70" y="384"/>
                  </a:lnTo>
                  <a:lnTo>
                    <a:pt x="56" y="382"/>
                  </a:lnTo>
                  <a:lnTo>
                    <a:pt x="42" y="378"/>
                  </a:lnTo>
                  <a:lnTo>
                    <a:pt x="30" y="374"/>
                  </a:lnTo>
                  <a:lnTo>
                    <a:pt x="20" y="372"/>
                  </a:lnTo>
                  <a:lnTo>
                    <a:pt x="18" y="358"/>
                  </a:lnTo>
                  <a:lnTo>
                    <a:pt x="14" y="344"/>
                  </a:lnTo>
                  <a:lnTo>
                    <a:pt x="12" y="332"/>
                  </a:lnTo>
                  <a:lnTo>
                    <a:pt x="8" y="326"/>
                  </a:lnTo>
                  <a:lnTo>
                    <a:pt x="4" y="310"/>
                  </a:lnTo>
                  <a:lnTo>
                    <a:pt x="0" y="296"/>
                  </a:lnTo>
                  <a:lnTo>
                    <a:pt x="0" y="290"/>
                  </a:lnTo>
                  <a:lnTo>
                    <a:pt x="2" y="284"/>
                  </a:lnTo>
                  <a:lnTo>
                    <a:pt x="4" y="280"/>
                  </a:lnTo>
                  <a:lnTo>
                    <a:pt x="12" y="278"/>
                  </a:lnTo>
                  <a:lnTo>
                    <a:pt x="20" y="262"/>
                  </a:lnTo>
                  <a:lnTo>
                    <a:pt x="28" y="246"/>
                  </a:lnTo>
                  <a:lnTo>
                    <a:pt x="46" y="246"/>
                  </a:lnTo>
                  <a:lnTo>
                    <a:pt x="68" y="244"/>
                  </a:lnTo>
                  <a:lnTo>
                    <a:pt x="80" y="242"/>
                  </a:lnTo>
                  <a:lnTo>
                    <a:pt x="90" y="238"/>
                  </a:lnTo>
                  <a:lnTo>
                    <a:pt x="100" y="232"/>
                  </a:lnTo>
                  <a:lnTo>
                    <a:pt x="108" y="226"/>
                  </a:lnTo>
                  <a:lnTo>
                    <a:pt x="120" y="200"/>
                  </a:lnTo>
                  <a:lnTo>
                    <a:pt x="142" y="176"/>
                  </a:lnTo>
                  <a:lnTo>
                    <a:pt x="150" y="158"/>
                  </a:lnTo>
                  <a:lnTo>
                    <a:pt x="156" y="146"/>
                  </a:lnTo>
                  <a:lnTo>
                    <a:pt x="166" y="136"/>
                  </a:lnTo>
                  <a:lnTo>
                    <a:pt x="176" y="130"/>
                  </a:lnTo>
                  <a:lnTo>
                    <a:pt x="188" y="126"/>
                  </a:lnTo>
                  <a:lnTo>
                    <a:pt x="202" y="124"/>
                  </a:lnTo>
                  <a:lnTo>
                    <a:pt x="238" y="120"/>
                  </a:lnTo>
                  <a:lnTo>
                    <a:pt x="252" y="120"/>
                  </a:lnTo>
                  <a:lnTo>
                    <a:pt x="274" y="120"/>
                  </a:lnTo>
                  <a:lnTo>
                    <a:pt x="286" y="120"/>
                  </a:lnTo>
                  <a:lnTo>
                    <a:pt x="298" y="118"/>
                  </a:lnTo>
                  <a:lnTo>
                    <a:pt x="308" y="114"/>
                  </a:lnTo>
                  <a:lnTo>
                    <a:pt x="316" y="108"/>
                  </a:lnTo>
                  <a:lnTo>
                    <a:pt x="308" y="62"/>
                  </a:lnTo>
                  <a:lnTo>
                    <a:pt x="308" y="38"/>
                  </a:lnTo>
                  <a:lnTo>
                    <a:pt x="310" y="26"/>
                  </a:lnTo>
                  <a:lnTo>
                    <a:pt x="312" y="16"/>
                  </a:lnTo>
                  <a:lnTo>
                    <a:pt x="318" y="8"/>
                  </a:lnTo>
                  <a:lnTo>
                    <a:pt x="324" y="2"/>
                  </a:lnTo>
                  <a:lnTo>
                    <a:pt x="328" y="0"/>
                  </a:lnTo>
                  <a:lnTo>
                    <a:pt x="334" y="0"/>
                  </a:lnTo>
                  <a:lnTo>
                    <a:pt x="346" y="4"/>
                  </a:lnTo>
                  <a:lnTo>
                    <a:pt x="434" y="16"/>
                  </a:lnTo>
                  <a:lnTo>
                    <a:pt x="432" y="24"/>
                  </a:lnTo>
                  <a:lnTo>
                    <a:pt x="430" y="36"/>
                  </a:lnTo>
                  <a:lnTo>
                    <a:pt x="432" y="60"/>
                  </a:lnTo>
                  <a:lnTo>
                    <a:pt x="444" y="80"/>
                  </a:lnTo>
                  <a:lnTo>
                    <a:pt x="450" y="90"/>
                  </a:lnTo>
                  <a:lnTo>
                    <a:pt x="456" y="106"/>
                  </a:lnTo>
                  <a:lnTo>
                    <a:pt x="456" y="130"/>
                  </a:lnTo>
                  <a:lnTo>
                    <a:pt x="448" y="152"/>
                  </a:lnTo>
                  <a:lnTo>
                    <a:pt x="444" y="166"/>
                  </a:lnTo>
                  <a:lnTo>
                    <a:pt x="446" y="180"/>
                  </a:lnTo>
                  <a:lnTo>
                    <a:pt x="490" y="222"/>
                  </a:lnTo>
                  <a:lnTo>
                    <a:pt x="496" y="234"/>
                  </a:lnTo>
                  <a:lnTo>
                    <a:pt x="496" y="276"/>
                  </a:lnTo>
                  <a:lnTo>
                    <a:pt x="500" y="278"/>
                  </a:lnTo>
                  <a:lnTo>
                    <a:pt x="506" y="280"/>
                  </a:lnTo>
                  <a:lnTo>
                    <a:pt x="526" y="282"/>
                  </a:lnTo>
                  <a:lnTo>
                    <a:pt x="538" y="274"/>
                  </a:lnTo>
                  <a:lnTo>
                    <a:pt x="552" y="266"/>
                  </a:lnTo>
                  <a:lnTo>
                    <a:pt x="566" y="262"/>
                  </a:lnTo>
                  <a:lnTo>
                    <a:pt x="582" y="258"/>
                  </a:lnTo>
                  <a:lnTo>
                    <a:pt x="618" y="254"/>
                  </a:lnTo>
                  <a:lnTo>
                    <a:pt x="652" y="252"/>
                  </a:lnTo>
                  <a:lnTo>
                    <a:pt x="658" y="268"/>
                  </a:lnTo>
                  <a:lnTo>
                    <a:pt x="650" y="284"/>
                  </a:lnTo>
                  <a:lnTo>
                    <a:pt x="644" y="298"/>
                  </a:lnTo>
                  <a:lnTo>
                    <a:pt x="636" y="308"/>
                  </a:lnTo>
                  <a:lnTo>
                    <a:pt x="626" y="314"/>
                  </a:lnTo>
                  <a:lnTo>
                    <a:pt x="612" y="324"/>
                  </a:lnTo>
                  <a:lnTo>
                    <a:pt x="606" y="330"/>
                  </a:lnTo>
                  <a:lnTo>
                    <a:pt x="602" y="338"/>
                  </a:lnTo>
                  <a:lnTo>
                    <a:pt x="600" y="348"/>
                  </a:lnTo>
                  <a:lnTo>
                    <a:pt x="600" y="360"/>
                  </a:lnTo>
                  <a:lnTo>
                    <a:pt x="632" y="372"/>
                  </a:lnTo>
                  <a:lnTo>
                    <a:pt x="640" y="384"/>
                  </a:lnTo>
                  <a:lnTo>
                    <a:pt x="652" y="396"/>
                  </a:lnTo>
                  <a:lnTo>
                    <a:pt x="664" y="406"/>
                  </a:lnTo>
                  <a:lnTo>
                    <a:pt x="680" y="416"/>
                  </a:lnTo>
                  <a:lnTo>
                    <a:pt x="686" y="428"/>
                  </a:lnTo>
                  <a:lnTo>
                    <a:pt x="692" y="442"/>
                  </a:lnTo>
                  <a:lnTo>
                    <a:pt x="702" y="456"/>
                  </a:lnTo>
                  <a:lnTo>
                    <a:pt x="706" y="460"/>
                  </a:lnTo>
                  <a:lnTo>
                    <a:pt x="714" y="464"/>
                  </a:lnTo>
                  <a:lnTo>
                    <a:pt x="744" y="504"/>
                  </a:lnTo>
                  <a:lnTo>
                    <a:pt x="754" y="508"/>
                  </a:lnTo>
                  <a:lnTo>
                    <a:pt x="772" y="514"/>
                  </a:lnTo>
                  <a:lnTo>
                    <a:pt x="780" y="514"/>
                  </a:lnTo>
                  <a:lnTo>
                    <a:pt x="788" y="514"/>
                  </a:lnTo>
                  <a:lnTo>
                    <a:pt x="796" y="510"/>
                  </a:lnTo>
                  <a:lnTo>
                    <a:pt x="802" y="504"/>
                  </a:lnTo>
                  <a:lnTo>
                    <a:pt x="802" y="476"/>
                  </a:lnTo>
                  <a:lnTo>
                    <a:pt x="802" y="468"/>
                  </a:lnTo>
                  <a:lnTo>
                    <a:pt x="804" y="460"/>
                  </a:lnTo>
                  <a:lnTo>
                    <a:pt x="808" y="456"/>
                  </a:lnTo>
                  <a:lnTo>
                    <a:pt x="812" y="452"/>
                  </a:lnTo>
                  <a:lnTo>
                    <a:pt x="822" y="448"/>
                  </a:lnTo>
                  <a:lnTo>
                    <a:pt x="834" y="446"/>
                  </a:lnTo>
                  <a:lnTo>
                    <a:pt x="846" y="446"/>
                  </a:lnTo>
                  <a:lnTo>
                    <a:pt x="856" y="446"/>
                  </a:lnTo>
                  <a:lnTo>
                    <a:pt x="862" y="448"/>
                  </a:lnTo>
                  <a:lnTo>
                    <a:pt x="868" y="450"/>
                  </a:lnTo>
                  <a:lnTo>
                    <a:pt x="876" y="454"/>
                  </a:lnTo>
                  <a:lnTo>
                    <a:pt x="882" y="460"/>
                  </a:lnTo>
                  <a:lnTo>
                    <a:pt x="898" y="462"/>
                  </a:lnTo>
                  <a:lnTo>
                    <a:pt x="912" y="454"/>
                  </a:lnTo>
                  <a:lnTo>
                    <a:pt x="926" y="446"/>
                  </a:lnTo>
                  <a:lnTo>
                    <a:pt x="938" y="438"/>
                  </a:lnTo>
                  <a:lnTo>
                    <a:pt x="950" y="430"/>
                  </a:lnTo>
                  <a:lnTo>
                    <a:pt x="956" y="424"/>
                  </a:lnTo>
                  <a:lnTo>
                    <a:pt x="964" y="422"/>
                  </a:lnTo>
                  <a:lnTo>
                    <a:pt x="988" y="420"/>
                  </a:lnTo>
                  <a:lnTo>
                    <a:pt x="1002" y="440"/>
                  </a:lnTo>
                  <a:lnTo>
                    <a:pt x="1000" y="448"/>
                  </a:lnTo>
                  <a:lnTo>
                    <a:pt x="996" y="456"/>
                  </a:lnTo>
                  <a:lnTo>
                    <a:pt x="990" y="464"/>
                  </a:lnTo>
                  <a:lnTo>
                    <a:pt x="984" y="472"/>
                  </a:lnTo>
                  <a:lnTo>
                    <a:pt x="968" y="484"/>
                  </a:lnTo>
                  <a:lnTo>
                    <a:pt x="952" y="496"/>
                  </a:lnTo>
                  <a:lnTo>
                    <a:pt x="940" y="512"/>
                  </a:lnTo>
                  <a:lnTo>
                    <a:pt x="934" y="530"/>
                  </a:lnTo>
                  <a:lnTo>
                    <a:pt x="932" y="550"/>
                  </a:lnTo>
                  <a:lnTo>
                    <a:pt x="930" y="574"/>
                  </a:lnTo>
                  <a:lnTo>
                    <a:pt x="954" y="618"/>
                  </a:lnTo>
                  <a:lnTo>
                    <a:pt x="962" y="630"/>
                  </a:lnTo>
                  <a:lnTo>
                    <a:pt x="974" y="642"/>
                  </a:lnTo>
                  <a:lnTo>
                    <a:pt x="982" y="648"/>
                  </a:lnTo>
                  <a:lnTo>
                    <a:pt x="990" y="652"/>
                  </a:lnTo>
                  <a:lnTo>
                    <a:pt x="1000" y="656"/>
                  </a:lnTo>
                  <a:lnTo>
                    <a:pt x="1010" y="656"/>
                  </a:lnTo>
                  <a:lnTo>
                    <a:pt x="1012" y="652"/>
                  </a:lnTo>
                  <a:lnTo>
                    <a:pt x="1024" y="652"/>
                  </a:lnTo>
                  <a:lnTo>
                    <a:pt x="1032" y="656"/>
                  </a:lnTo>
                  <a:lnTo>
                    <a:pt x="1040" y="662"/>
                  </a:lnTo>
                  <a:lnTo>
                    <a:pt x="1060" y="680"/>
                  </a:lnTo>
                  <a:lnTo>
                    <a:pt x="1082" y="704"/>
                  </a:lnTo>
                  <a:lnTo>
                    <a:pt x="1098" y="726"/>
                  </a:lnTo>
                  <a:lnTo>
                    <a:pt x="1106" y="762"/>
                  </a:lnTo>
                  <a:lnTo>
                    <a:pt x="1108" y="784"/>
                  </a:lnTo>
                  <a:lnTo>
                    <a:pt x="1112" y="810"/>
                  </a:lnTo>
                  <a:lnTo>
                    <a:pt x="1118" y="840"/>
                  </a:lnTo>
                  <a:lnTo>
                    <a:pt x="1130" y="852"/>
                  </a:lnTo>
                  <a:lnTo>
                    <a:pt x="1140" y="860"/>
                  </a:lnTo>
                  <a:lnTo>
                    <a:pt x="1152" y="868"/>
                  </a:lnTo>
                  <a:lnTo>
                    <a:pt x="1172" y="882"/>
                  </a:lnTo>
                  <a:lnTo>
                    <a:pt x="1188" y="876"/>
                  </a:lnTo>
                  <a:lnTo>
                    <a:pt x="1214" y="866"/>
                  </a:lnTo>
                  <a:lnTo>
                    <a:pt x="1216" y="858"/>
                  </a:lnTo>
                  <a:lnTo>
                    <a:pt x="1220" y="854"/>
                  </a:lnTo>
                  <a:lnTo>
                    <a:pt x="1230" y="850"/>
                  </a:lnTo>
                  <a:lnTo>
                    <a:pt x="1246" y="846"/>
                  </a:lnTo>
                  <a:lnTo>
                    <a:pt x="1252" y="836"/>
                  </a:lnTo>
                  <a:lnTo>
                    <a:pt x="1258" y="826"/>
                  </a:lnTo>
                  <a:lnTo>
                    <a:pt x="1258" y="818"/>
                  </a:lnTo>
                  <a:lnTo>
                    <a:pt x="1258" y="808"/>
                  </a:lnTo>
                  <a:lnTo>
                    <a:pt x="1254" y="800"/>
                  </a:lnTo>
                  <a:lnTo>
                    <a:pt x="1250" y="792"/>
                  </a:lnTo>
                  <a:lnTo>
                    <a:pt x="1240" y="780"/>
                  </a:lnTo>
                  <a:lnTo>
                    <a:pt x="1222" y="774"/>
                  </a:lnTo>
                  <a:lnTo>
                    <a:pt x="1216" y="770"/>
                  </a:lnTo>
                  <a:lnTo>
                    <a:pt x="1214" y="766"/>
                  </a:lnTo>
                  <a:lnTo>
                    <a:pt x="1212" y="762"/>
                  </a:lnTo>
                  <a:lnTo>
                    <a:pt x="1212" y="756"/>
                  </a:lnTo>
                  <a:lnTo>
                    <a:pt x="1214" y="742"/>
                  </a:lnTo>
                  <a:lnTo>
                    <a:pt x="1234" y="712"/>
                  </a:lnTo>
                  <a:lnTo>
                    <a:pt x="1234" y="682"/>
                  </a:lnTo>
                  <a:lnTo>
                    <a:pt x="1240" y="678"/>
                  </a:lnTo>
                  <a:lnTo>
                    <a:pt x="1244" y="678"/>
                  </a:lnTo>
                  <a:lnTo>
                    <a:pt x="1258" y="678"/>
                  </a:lnTo>
                  <a:lnTo>
                    <a:pt x="1270" y="664"/>
                  </a:lnTo>
                  <a:lnTo>
                    <a:pt x="1284" y="656"/>
                  </a:lnTo>
                  <a:lnTo>
                    <a:pt x="1286" y="670"/>
                  </a:lnTo>
                  <a:lnTo>
                    <a:pt x="1284" y="678"/>
                  </a:lnTo>
                  <a:lnTo>
                    <a:pt x="1280" y="684"/>
                  </a:lnTo>
                  <a:lnTo>
                    <a:pt x="1278" y="688"/>
                  </a:lnTo>
                  <a:lnTo>
                    <a:pt x="1276" y="708"/>
                  </a:lnTo>
                  <a:lnTo>
                    <a:pt x="1280" y="714"/>
                  </a:lnTo>
                  <a:lnTo>
                    <a:pt x="1288" y="718"/>
                  </a:lnTo>
                  <a:lnTo>
                    <a:pt x="1304" y="726"/>
                  </a:lnTo>
                  <a:lnTo>
                    <a:pt x="1344" y="736"/>
                  </a:lnTo>
                  <a:lnTo>
                    <a:pt x="1394" y="770"/>
                  </a:lnTo>
                  <a:lnTo>
                    <a:pt x="1410" y="770"/>
                  </a:lnTo>
                  <a:lnTo>
                    <a:pt x="1404" y="784"/>
                  </a:lnTo>
                  <a:lnTo>
                    <a:pt x="1396" y="800"/>
                  </a:lnTo>
                  <a:lnTo>
                    <a:pt x="1404" y="860"/>
                  </a:lnTo>
                  <a:lnTo>
                    <a:pt x="1394" y="888"/>
                  </a:lnTo>
                  <a:lnTo>
                    <a:pt x="1386" y="888"/>
                  </a:lnTo>
                  <a:lnTo>
                    <a:pt x="1382" y="886"/>
                  </a:lnTo>
                  <a:lnTo>
                    <a:pt x="1376" y="884"/>
                  </a:lnTo>
                  <a:lnTo>
                    <a:pt x="1360" y="880"/>
                  </a:lnTo>
                  <a:lnTo>
                    <a:pt x="1346" y="882"/>
                  </a:lnTo>
                  <a:lnTo>
                    <a:pt x="1340" y="884"/>
                  </a:lnTo>
                  <a:lnTo>
                    <a:pt x="1334" y="886"/>
                  </a:lnTo>
                  <a:lnTo>
                    <a:pt x="1328" y="892"/>
                  </a:lnTo>
                  <a:lnTo>
                    <a:pt x="1324" y="898"/>
                  </a:lnTo>
                  <a:lnTo>
                    <a:pt x="1324" y="938"/>
                  </a:lnTo>
                  <a:lnTo>
                    <a:pt x="1314" y="940"/>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0" name="Freeform 40"/>
            <p:cNvSpPr/>
            <p:nvPr/>
          </p:nvSpPr>
          <p:spPr bwMode="auto">
            <a:xfrm>
              <a:off x="2049274" y="2119635"/>
              <a:ext cx="48946" cy="50904"/>
            </a:xfrm>
            <a:custGeom>
              <a:gdLst>
                <a:gd name="T0" fmla="*/ 26 w 50"/>
                <a:gd name="T1" fmla="*/ 0 h 52"/>
                <a:gd name="T2" fmla="*/ 26 w 50"/>
                <a:gd name="T3" fmla="*/ 0 h 52"/>
                <a:gd name="T4" fmla="*/ 36 w 50"/>
                <a:gd name="T5" fmla="*/ 2 h 52"/>
                <a:gd name="T6" fmla="*/ 44 w 50"/>
                <a:gd name="T7" fmla="*/ 8 h 52"/>
                <a:gd name="T8" fmla="*/ 48 w 50"/>
                <a:gd name="T9" fmla="*/ 16 h 52"/>
                <a:gd name="T10" fmla="*/ 50 w 50"/>
                <a:gd name="T11" fmla="*/ 26 h 52"/>
                <a:gd name="T12" fmla="*/ 50 w 50"/>
                <a:gd name="T13" fmla="*/ 26 h 52"/>
                <a:gd name="T14" fmla="*/ 48 w 50"/>
                <a:gd name="T15" fmla="*/ 36 h 52"/>
                <a:gd name="T16" fmla="*/ 44 w 50"/>
                <a:gd name="T17" fmla="*/ 44 h 52"/>
                <a:gd name="T18" fmla="*/ 36 w 50"/>
                <a:gd name="T19" fmla="*/ 50 h 52"/>
                <a:gd name="T20" fmla="*/ 26 w 50"/>
                <a:gd name="T21" fmla="*/ 52 h 52"/>
                <a:gd name="T22" fmla="*/ 26 w 50"/>
                <a:gd name="T23" fmla="*/ 52 h 52"/>
                <a:gd name="T24" fmla="*/ 16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6 w 50"/>
                <a:gd name="T39" fmla="*/ 2 h 52"/>
                <a:gd name="T40" fmla="*/ 26 w 50"/>
                <a:gd name="T41" fmla="*/ 0 h 52"/>
                <a:gd name="T42" fmla="*/ 26 w 50"/>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 h="52">
                  <a:moveTo>
                    <a:pt x="26" y="0"/>
                  </a:moveTo>
                  <a:lnTo>
                    <a:pt x="26" y="0"/>
                  </a:lnTo>
                  <a:lnTo>
                    <a:pt x="36" y="2"/>
                  </a:lnTo>
                  <a:lnTo>
                    <a:pt x="44" y="8"/>
                  </a:lnTo>
                  <a:lnTo>
                    <a:pt x="48" y="16"/>
                  </a:lnTo>
                  <a:lnTo>
                    <a:pt x="50" y="26"/>
                  </a:lnTo>
                  <a:lnTo>
                    <a:pt x="48" y="36"/>
                  </a:lnTo>
                  <a:lnTo>
                    <a:pt x="44" y="44"/>
                  </a:lnTo>
                  <a:lnTo>
                    <a:pt x="36" y="50"/>
                  </a:lnTo>
                  <a:lnTo>
                    <a:pt x="26" y="52"/>
                  </a:lnTo>
                  <a:lnTo>
                    <a:pt x="16" y="50"/>
                  </a:lnTo>
                  <a:lnTo>
                    <a:pt x="6" y="44"/>
                  </a:lnTo>
                  <a:lnTo>
                    <a:pt x="2" y="36"/>
                  </a:lnTo>
                  <a:lnTo>
                    <a:pt x="0" y="26"/>
                  </a:lnTo>
                  <a:lnTo>
                    <a:pt x="2" y="16"/>
                  </a:lnTo>
                  <a:lnTo>
                    <a:pt x="6" y="8"/>
                  </a:lnTo>
                  <a:lnTo>
                    <a:pt x="16" y="2"/>
                  </a:lnTo>
                  <a:lnTo>
                    <a:pt x="26" y="0"/>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1" name="Freeform 41"/>
            <p:cNvSpPr/>
            <p:nvPr/>
          </p:nvSpPr>
          <p:spPr bwMode="auto">
            <a:xfrm>
              <a:off x="3151534" y="3059396"/>
              <a:ext cx="48946" cy="50904"/>
            </a:xfrm>
            <a:custGeom>
              <a:gdLst>
                <a:gd name="T0" fmla="*/ 24 w 50"/>
                <a:gd name="T1" fmla="*/ 0 h 52"/>
                <a:gd name="T2" fmla="*/ 24 w 50"/>
                <a:gd name="T3" fmla="*/ 0 h 52"/>
                <a:gd name="T4" fmla="*/ 34 w 50"/>
                <a:gd name="T5" fmla="*/ 2 h 52"/>
                <a:gd name="T6" fmla="*/ 42 w 50"/>
                <a:gd name="T7" fmla="*/ 8 h 52"/>
                <a:gd name="T8" fmla="*/ 48 w 50"/>
                <a:gd name="T9" fmla="*/ 16 h 52"/>
                <a:gd name="T10" fmla="*/ 50 w 50"/>
                <a:gd name="T11" fmla="*/ 26 h 52"/>
                <a:gd name="T12" fmla="*/ 50 w 50"/>
                <a:gd name="T13" fmla="*/ 26 h 52"/>
                <a:gd name="T14" fmla="*/ 48 w 50"/>
                <a:gd name="T15" fmla="*/ 36 h 52"/>
                <a:gd name="T16" fmla="*/ 42 w 50"/>
                <a:gd name="T17" fmla="*/ 44 h 52"/>
                <a:gd name="T18" fmla="*/ 34 w 50"/>
                <a:gd name="T19" fmla="*/ 50 h 52"/>
                <a:gd name="T20" fmla="*/ 24 w 50"/>
                <a:gd name="T21" fmla="*/ 52 h 52"/>
                <a:gd name="T22" fmla="*/ 24 w 50"/>
                <a:gd name="T23" fmla="*/ 52 h 52"/>
                <a:gd name="T24" fmla="*/ 14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4 w 50"/>
                <a:gd name="T39" fmla="*/ 2 h 52"/>
                <a:gd name="T40" fmla="*/ 24 w 50"/>
                <a:gd name="T41" fmla="*/ 0 h 52"/>
                <a:gd name="T42" fmla="*/ 24 w 50"/>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 h="52">
                  <a:moveTo>
                    <a:pt x="24" y="0"/>
                  </a:moveTo>
                  <a:lnTo>
                    <a:pt x="24" y="0"/>
                  </a:lnTo>
                  <a:lnTo>
                    <a:pt x="34" y="2"/>
                  </a:lnTo>
                  <a:lnTo>
                    <a:pt x="42" y="8"/>
                  </a:lnTo>
                  <a:lnTo>
                    <a:pt x="48" y="16"/>
                  </a:lnTo>
                  <a:lnTo>
                    <a:pt x="50" y="26"/>
                  </a:lnTo>
                  <a:lnTo>
                    <a:pt x="48" y="36"/>
                  </a:lnTo>
                  <a:lnTo>
                    <a:pt x="42" y="44"/>
                  </a:lnTo>
                  <a:lnTo>
                    <a:pt x="34" y="50"/>
                  </a:lnTo>
                  <a:lnTo>
                    <a:pt x="24" y="52"/>
                  </a:lnTo>
                  <a:lnTo>
                    <a:pt x="14" y="50"/>
                  </a:lnTo>
                  <a:lnTo>
                    <a:pt x="6" y="44"/>
                  </a:lnTo>
                  <a:lnTo>
                    <a:pt x="2" y="36"/>
                  </a:lnTo>
                  <a:lnTo>
                    <a:pt x="0" y="26"/>
                  </a:lnTo>
                  <a:lnTo>
                    <a:pt x="2" y="16"/>
                  </a:lnTo>
                  <a:lnTo>
                    <a:pt x="6" y="8"/>
                  </a:lnTo>
                  <a:lnTo>
                    <a:pt x="14" y="2"/>
                  </a:lnTo>
                  <a:lnTo>
                    <a:pt x="24" y="0"/>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2" name="Freeform 42"/>
            <p:cNvSpPr/>
            <p:nvPr/>
          </p:nvSpPr>
          <p:spPr bwMode="auto">
            <a:xfrm>
              <a:off x="3368854" y="3725059"/>
              <a:ext cx="39157" cy="41115"/>
            </a:xfrm>
            <a:custGeom>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28 h 42"/>
                <a:gd name="T30" fmla="*/ 0 w 40"/>
                <a:gd name="T31" fmla="*/ 20 h 42"/>
                <a:gd name="T32" fmla="*/ 0 w 40"/>
                <a:gd name="T33" fmla="*/ 20 h 42"/>
                <a:gd name="T34" fmla="*/ 0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0" y="28"/>
                  </a:lnTo>
                  <a:lnTo>
                    <a:pt x="0" y="20"/>
                  </a:lnTo>
                  <a:lnTo>
                    <a:pt x="0" y="12"/>
                  </a:lnTo>
                  <a:lnTo>
                    <a:pt x="6" y="6"/>
                  </a:lnTo>
                  <a:lnTo>
                    <a:pt x="12" y="2"/>
                  </a:lnTo>
                  <a:lnTo>
                    <a:pt x="20" y="0"/>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3" name="Freeform 43"/>
            <p:cNvSpPr/>
            <p:nvPr/>
          </p:nvSpPr>
          <p:spPr bwMode="auto">
            <a:xfrm>
              <a:off x="3220059" y="4365271"/>
              <a:ext cx="41115" cy="39157"/>
            </a:xfrm>
            <a:custGeom>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2"/>
                  </a:lnTo>
                  <a:lnTo>
                    <a:pt x="36" y="6"/>
                  </a:lnTo>
                  <a:lnTo>
                    <a:pt x="40" y="12"/>
                  </a:lnTo>
                  <a:lnTo>
                    <a:pt x="42" y="20"/>
                  </a:lnTo>
                  <a:lnTo>
                    <a:pt x="40" y="28"/>
                  </a:lnTo>
                  <a:lnTo>
                    <a:pt x="36" y="34"/>
                  </a:lnTo>
                  <a:lnTo>
                    <a:pt x="30" y="38"/>
                  </a:lnTo>
                  <a:lnTo>
                    <a:pt x="22" y="40"/>
                  </a:lnTo>
                  <a:lnTo>
                    <a:pt x="14" y="38"/>
                  </a:lnTo>
                  <a:lnTo>
                    <a:pt x="6" y="34"/>
                  </a:lnTo>
                  <a:lnTo>
                    <a:pt x="2" y="28"/>
                  </a:lnTo>
                  <a:lnTo>
                    <a:pt x="0" y="20"/>
                  </a:lnTo>
                  <a:lnTo>
                    <a:pt x="2" y="12"/>
                  </a:lnTo>
                  <a:lnTo>
                    <a:pt x="6" y="6"/>
                  </a:lnTo>
                  <a:lnTo>
                    <a:pt x="14" y="2"/>
                  </a:lnTo>
                  <a:lnTo>
                    <a:pt x="22" y="0"/>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4" name="Freeform 44"/>
            <p:cNvSpPr/>
            <p:nvPr/>
          </p:nvSpPr>
          <p:spPr bwMode="auto">
            <a:xfrm>
              <a:off x="2135418" y="3719186"/>
              <a:ext cx="39157" cy="39157"/>
            </a:xfrm>
            <a:custGeom>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4" y="34"/>
                  </a:lnTo>
                  <a:lnTo>
                    <a:pt x="0" y="28"/>
                  </a:lnTo>
                  <a:lnTo>
                    <a:pt x="0" y="20"/>
                  </a:lnTo>
                  <a:lnTo>
                    <a:pt x="0" y="12"/>
                  </a:lnTo>
                  <a:lnTo>
                    <a:pt x="4" y="6"/>
                  </a:lnTo>
                  <a:lnTo>
                    <a:pt x="12" y="2"/>
                  </a:lnTo>
                  <a:lnTo>
                    <a:pt x="20" y="0"/>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5" name="Freeform 45"/>
            <p:cNvSpPr/>
            <p:nvPr/>
          </p:nvSpPr>
          <p:spPr bwMode="auto">
            <a:xfrm>
              <a:off x="3809367" y="4610001"/>
              <a:ext cx="39157" cy="39157"/>
            </a:xfrm>
            <a:custGeom>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6" y="34"/>
                  </a:lnTo>
                  <a:lnTo>
                    <a:pt x="0" y="28"/>
                  </a:lnTo>
                  <a:lnTo>
                    <a:pt x="0" y="20"/>
                  </a:lnTo>
                  <a:lnTo>
                    <a:pt x="0" y="12"/>
                  </a:lnTo>
                  <a:lnTo>
                    <a:pt x="6" y="6"/>
                  </a:lnTo>
                  <a:lnTo>
                    <a:pt x="12" y="2"/>
                  </a:lnTo>
                  <a:lnTo>
                    <a:pt x="20" y="0"/>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6" name="Freeform 46"/>
            <p:cNvSpPr/>
            <p:nvPr/>
          </p:nvSpPr>
          <p:spPr bwMode="auto">
            <a:xfrm>
              <a:off x="3642951" y="4192982"/>
              <a:ext cx="41115" cy="41115"/>
            </a:xfrm>
            <a:custGeom>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2"/>
                  </a:lnTo>
                  <a:lnTo>
                    <a:pt x="40" y="30"/>
                  </a:lnTo>
                  <a:lnTo>
                    <a:pt x="36" y="36"/>
                  </a:lnTo>
                  <a:lnTo>
                    <a:pt x="28" y="40"/>
                  </a:lnTo>
                  <a:lnTo>
                    <a:pt x="20" y="42"/>
                  </a:lnTo>
                  <a:lnTo>
                    <a:pt x="12" y="40"/>
                  </a:lnTo>
                  <a:lnTo>
                    <a:pt x="6" y="36"/>
                  </a:lnTo>
                  <a:lnTo>
                    <a:pt x="2" y="30"/>
                  </a:lnTo>
                  <a:lnTo>
                    <a:pt x="0" y="22"/>
                  </a:lnTo>
                  <a:lnTo>
                    <a:pt x="2" y="14"/>
                  </a:lnTo>
                  <a:lnTo>
                    <a:pt x="6" y="6"/>
                  </a:lnTo>
                  <a:lnTo>
                    <a:pt x="12" y="2"/>
                  </a:lnTo>
                  <a:lnTo>
                    <a:pt x="20" y="0"/>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7" name="Freeform 47"/>
            <p:cNvSpPr/>
            <p:nvPr/>
          </p:nvSpPr>
          <p:spPr bwMode="auto">
            <a:xfrm>
              <a:off x="4238132" y="3979578"/>
              <a:ext cx="39157" cy="39157"/>
            </a:xfrm>
            <a:custGeom>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4" y="34"/>
                  </a:lnTo>
                  <a:lnTo>
                    <a:pt x="0" y="28"/>
                  </a:lnTo>
                  <a:lnTo>
                    <a:pt x="0" y="20"/>
                  </a:lnTo>
                  <a:lnTo>
                    <a:pt x="0" y="12"/>
                  </a:lnTo>
                  <a:lnTo>
                    <a:pt x="4" y="6"/>
                  </a:lnTo>
                  <a:lnTo>
                    <a:pt x="12" y="2"/>
                  </a:lnTo>
                  <a:lnTo>
                    <a:pt x="20" y="0"/>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8" name="Freeform 48"/>
            <p:cNvSpPr/>
            <p:nvPr/>
          </p:nvSpPr>
          <p:spPr bwMode="auto">
            <a:xfrm>
              <a:off x="4337982" y="4537561"/>
              <a:ext cx="39157" cy="39157"/>
            </a:xfrm>
            <a:custGeom>
              <a:gdLst>
                <a:gd name="T0" fmla="*/ 20 w 40"/>
                <a:gd name="T1" fmla="*/ 0 h 40"/>
                <a:gd name="T2" fmla="*/ 20 w 40"/>
                <a:gd name="T3" fmla="*/ 0 h 40"/>
                <a:gd name="T4" fmla="*/ 28 w 40"/>
                <a:gd name="T5" fmla="*/ 0 h 40"/>
                <a:gd name="T6" fmla="*/ 34 w 40"/>
                <a:gd name="T7" fmla="*/ 4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4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4"/>
                  </a:lnTo>
                  <a:lnTo>
                    <a:pt x="40" y="12"/>
                  </a:lnTo>
                  <a:lnTo>
                    <a:pt x="40" y="20"/>
                  </a:lnTo>
                  <a:lnTo>
                    <a:pt x="40" y="28"/>
                  </a:lnTo>
                  <a:lnTo>
                    <a:pt x="34" y="34"/>
                  </a:lnTo>
                  <a:lnTo>
                    <a:pt x="28" y="38"/>
                  </a:lnTo>
                  <a:lnTo>
                    <a:pt x="20" y="40"/>
                  </a:lnTo>
                  <a:lnTo>
                    <a:pt x="12" y="38"/>
                  </a:lnTo>
                  <a:lnTo>
                    <a:pt x="6" y="34"/>
                  </a:lnTo>
                  <a:lnTo>
                    <a:pt x="2" y="28"/>
                  </a:lnTo>
                  <a:lnTo>
                    <a:pt x="0" y="20"/>
                  </a:lnTo>
                  <a:lnTo>
                    <a:pt x="2" y="12"/>
                  </a:lnTo>
                  <a:lnTo>
                    <a:pt x="6" y="4"/>
                  </a:lnTo>
                  <a:lnTo>
                    <a:pt x="12" y="0"/>
                  </a:lnTo>
                  <a:lnTo>
                    <a:pt x="20" y="0"/>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9" name="Freeform 49"/>
            <p:cNvSpPr/>
            <p:nvPr/>
          </p:nvSpPr>
          <p:spPr bwMode="auto">
            <a:xfrm>
              <a:off x="4543555" y="3914969"/>
              <a:ext cx="39157" cy="39157"/>
            </a:xfrm>
            <a:custGeom>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6 h 40"/>
                <a:gd name="T18" fmla="*/ 28 w 40"/>
                <a:gd name="T19" fmla="*/ 40 h 40"/>
                <a:gd name="T20" fmla="*/ 20 w 40"/>
                <a:gd name="T21" fmla="*/ 40 h 40"/>
                <a:gd name="T22" fmla="*/ 20 w 40"/>
                <a:gd name="T23" fmla="*/ 40 h 40"/>
                <a:gd name="T24" fmla="*/ 12 w 40"/>
                <a:gd name="T25" fmla="*/ 40 h 40"/>
                <a:gd name="T26" fmla="*/ 6 w 40"/>
                <a:gd name="T27" fmla="*/ 36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6"/>
                  </a:lnTo>
                  <a:lnTo>
                    <a:pt x="28" y="40"/>
                  </a:lnTo>
                  <a:lnTo>
                    <a:pt x="20" y="40"/>
                  </a:lnTo>
                  <a:lnTo>
                    <a:pt x="12" y="40"/>
                  </a:lnTo>
                  <a:lnTo>
                    <a:pt x="6" y="36"/>
                  </a:lnTo>
                  <a:lnTo>
                    <a:pt x="2" y="28"/>
                  </a:lnTo>
                  <a:lnTo>
                    <a:pt x="0" y="20"/>
                  </a:lnTo>
                  <a:lnTo>
                    <a:pt x="2" y="12"/>
                  </a:lnTo>
                  <a:lnTo>
                    <a:pt x="6" y="6"/>
                  </a:lnTo>
                  <a:lnTo>
                    <a:pt x="12" y="2"/>
                  </a:lnTo>
                  <a:lnTo>
                    <a:pt x="20" y="0"/>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0" name="Freeform 50"/>
            <p:cNvSpPr/>
            <p:nvPr/>
          </p:nvSpPr>
          <p:spPr bwMode="auto">
            <a:xfrm>
              <a:off x="4895965" y="4163614"/>
              <a:ext cx="39157" cy="39157"/>
            </a:xfrm>
            <a:custGeom>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2"/>
                  </a:lnTo>
                  <a:lnTo>
                    <a:pt x="20" y="0"/>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1" name="Freeform 51"/>
            <p:cNvSpPr/>
            <p:nvPr/>
          </p:nvSpPr>
          <p:spPr bwMode="auto">
            <a:xfrm>
              <a:off x="4897923" y="3681987"/>
              <a:ext cx="41115" cy="41115"/>
            </a:xfrm>
            <a:custGeom>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28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28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2"/>
                  </a:lnTo>
                  <a:lnTo>
                    <a:pt x="40" y="28"/>
                  </a:lnTo>
                  <a:lnTo>
                    <a:pt x="36" y="36"/>
                  </a:lnTo>
                  <a:lnTo>
                    <a:pt x="28" y="40"/>
                  </a:lnTo>
                  <a:lnTo>
                    <a:pt x="20" y="42"/>
                  </a:lnTo>
                  <a:lnTo>
                    <a:pt x="12" y="40"/>
                  </a:lnTo>
                  <a:lnTo>
                    <a:pt x="6" y="36"/>
                  </a:lnTo>
                  <a:lnTo>
                    <a:pt x="2" y="28"/>
                  </a:lnTo>
                  <a:lnTo>
                    <a:pt x="0" y="22"/>
                  </a:lnTo>
                  <a:lnTo>
                    <a:pt x="2" y="14"/>
                  </a:lnTo>
                  <a:lnTo>
                    <a:pt x="6" y="6"/>
                  </a:lnTo>
                  <a:lnTo>
                    <a:pt x="12" y="2"/>
                  </a:lnTo>
                  <a:lnTo>
                    <a:pt x="20" y="0"/>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2" name="Freeform 52"/>
            <p:cNvSpPr/>
            <p:nvPr/>
          </p:nvSpPr>
          <p:spPr bwMode="auto">
            <a:xfrm>
              <a:off x="4635573" y="3517529"/>
              <a:ext cx="39157" cy="39157"/>
            </a:xfrm>
            <a:custGeom>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3" name="Freeform 53"/>
            <p:cNvSpPr/>
            <p:nvPr/>
          </p:nvSpPr>
          <p:spPr bwMode="auto">
            <a:xfrm>
              <a:off x="4809820" y="3517529"/>
              <a:ext cx="39157" cy="39157"/>
            </a:xfrm>
            <a:custGeom>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4" name="Freeform 54"/>
            <p:cNvSpPr/>
            <p:nvPr/>
          </p:nvSpPr>
          <p:spPr bwMode="auto">
            <a:xfrm>
              <a:off x="4249880" y="3241474"/>
              <a:ext cx="39157" cy="41115"/>
            </a:xfrm>
            <a:custGeom>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2" y="28"/>
                  </a:lnTo>
                  <a:lnTo>
                    <a:pt x="0" y="20"/>
                  </a:lnTo>
                  <a:lnTo>
                    <a:pt x="2" y="12"/>
                  </a:lnTo>
                  <a:lnTo>
                    <a:pt x="6" y="6"/>
                  </a:lnTo>
                  <a:lnTo>
                    <a:pt x="12" y="2"/>
                  </a:lnTo>
                  <a:lnTo>
                    <a:pt x="20" y="0"/>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5" name="Freeform 55"/>
            <p:cNvSpPr/>
            <p:nvPr/>
          </p:nvSpPr>
          <p:spPr bwMode="auto">
            <a:xfrm>
              <a:off x="3817198" y="3315872"/>
              <a:ext cx="41115" cy="39157"/>
            </a:xfrm>
            <a:custGeom>
              <a:gdLst>
                <a:gd name="T0" fmla="*/ 20 w 42"/>
                <a:gd name="T1" fmla="*/ 0 h 40"/>
                <a:gd name="T2" fmla="*/ 20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0 w 42"/>
                <a:gd name="T21" fmla="*/ 40 h 40"/>
                <a:gd name="T22" fmla="*/ 20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0 w 42"/>
                <a:gd name="T41" fmla="*/ 0 h 40"/>
                <a:gd name="T42" fmla="*/ 20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0" y="0"/>
                  </a:moveTo>
                  <a:lnTo>
                    <a:pt x="20" y="0"/>
                  </a:lnTo>
                  <a:lnTo>
                    <a:pt x="28" y="2"/>
                  </a:lnTo>
                  <a:lnTo>
                    <a:pt x="36" y="6"/>
                  </a:lnTo>
                  <a:lnTo>
                    <a:pt x="40" y="12"/>
                  </a:lnTo>
                  <a:lnTo>
                    <a:pt x="42" y="20"/>
                  </a:lnTo>
                  <a:lnTo>
                    <a:pt x="40" y="28"/>
                  </a:lnTo>
                  <a:lnTo>
                    <a:pt x="36" y="34"/>
                  </a:lnTo>
                  <a:lnTo>
                    <a:pt x="28" y="38"/>
                  </a:lnTo>
                  <a:lnTo>
                    <a:pt x="20" y="40"/>
                  </a:lnTo>
                  <a:lnTo>
                    <a:pt x="14" y="38"/>
                  </a:lnTo>
                  <a:lnTo>
                    <a:pt x="6" y="34"/>
                  </a:lnTo>
                  <a:lnTo>
                    <a:pt x="2" y="28"/>
                  </a:lnTo>
                  <a:lnTo>
                    <a:pt x="0" y="20"/>
                  </a:lnTo>
                  <a:lnTo>
                    <a:pt x="2" y="12"/>
                  </a:lnTo>
                  <a:lnTo>
                    <a:pt x="6" y="6"/>
                  </a:lnTo>
                  <a:lnTo>
                    <a:pt x="14" y="2"/>
                  </a:lnTo>
                  <a:lnTo>
                    <a:pt x="20" y="0"/>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6" name="Freeform 56"/>
            <p:cNvSpPr/>
            <p:nvPr/>
          </p:nvSpPr>
          <p:spPr bwMode="auto">
            <a:xfrm>
              <a:off x="4130452" y="2887106"/>
              <a:ext cx="39157" cy="39157"/>
            </a:xfrm>
            <a:custGeom>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7" name="Freeform 57"/>
            <p:cNvSpPr/>
            <p:nvPr/>
          </p:nvSpPr>
          <p:spPr bwMode="auto">
            <a:xfrm>
              <a:off x="4304699" y="2828371"/>
              <a:ext cx="39157" cy="41115"/>
            </a:xfrm>
            <a:custGeom>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2" y="28"/>
                  </a:lnTo>
                  <a:lnTo>
                    <a:pt x="0" y="20"/>
                  </a:lnTo>
                  <a:lnTo>
                    <a:pt x="2" y="12"/>
                  </a:lnTo>
                  <a:lnTo>
                    <a:pt x="6" y="6"/>
                  </a:lnTo>
                  <a:lnTo>
                    <a:pt x="12" y="2"/>
                  </a:lnTo>
                  <a:lnTo>
                    <a:pt x="20" y="0"/>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8" name="Freeform 58"/>
            <p:cNvSpPr/>
            <p:nvPr/>
          </p:nvSpPr>
          <p:spPr bwMode="auto">
            <a:xfrm>
              <a:off x="4559217" y="2986956"/>
              <a:ext cx="39157" cy="41115"/>
            </a:xfrm>
            <a:custGeom>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4"/>
                  </a:lnTo>
                  <a:lnTo>
                    <a:pt x="40" y="22"/>
                  </a:lnTo>
                  <a:lnTo>
                    <a:pt x="38" y="30"/>
                  </a:lnTo>
                  <a:lnTo>
                    <a:pt x="34" y="36"/>
                  </a:lnTo>
                  <a:lnTo>
                    <a:pt x="28" y="40"/>
                  </a:lnTo>
                  <a:lnTo>
                    <a:pt x="20" y="42"/>
                  </a:lnTo>
                  <a:lnTo>
                    <a:pt x="12" y="40"/>
                  </a:lnTo>
                  <a:lnTo>
                    <a:pt x="6" y="36"/>
                  </a:lnTo>
                  <a:lnTo>
                    <a:pt x="0" y="30"/>
                  </a:lnTo>
                  <a:lnTo>
                    <a:pt x="0" y="22"/>
                  </a:lnTo>
                  <a:lnTo>
                    <a:pt x="0" y="14"/>
                  </a:lnTo>
                  <a:lnTo>
                    <a:pt x="6" y="6"/>
                  </a:lnTo>
                  <a:lnTo>
                    <a:pt x="12" y="2"/>
                  </a:lnTo>
                  <a:lnTo>
                    <a:pt x="20" y="0"/>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9" name="Freeform 59"/>
            <p:cNvSpPr/>
            <p:nvPr/>
          </p:nvSpPr>
          <p:spPr bwMode="auto">
            <a:xfrm>
              <a:off x="3564637" y="2822498"/>
              <a:ext cx="39157" cy="39157"/>
            </a:xfrm>
            <a:custGeom>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6" y="34"/>
                  </a:lnTo>
                  <a:lnTo>
                    <a:pt x="0" y="28"/>
                  </a:lnTo>
                  <a:lnTo>
                    <a:pt x="0" y="20"/>
                  </a:lnTo>
                  <a:lnTo>
                    <a:pt x="0" y="12"/>
                  </a:lnTo>
                  <a:lnTo>
                    <a:pt x="6" y="6"/>
                  </a:lnTo>
                  <a:lnTo>
                    <a:pt x="12" y="2"/>
                  </a:lnTo>
                  <a:lnTo>
                    <a:pt x="20" y="0"/>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0" name="Freeform 60"/>
            <p:cNvSpPr/>
            <p:nvPr/>
          </p:nvSpPr>
          <p:spPr bwMode="auto">
            <a:xfrm>
              <a:off x="4026686" y="2560148"/>
              <a:ext cx="39157" cy="39157"/>
            </a:xfrm>
            <a:custGeom>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0"/>
                  </a:lnTo>
                  <a:lnTo>
                    <a:pt x="20" y="0"/>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1" name="Freeform 61"/>
            <p:cNvSpPr/>
            <p:nvPr/>
          </p:nvSpPr>
          <p:spPr bwMode="auto">
            <a:xfrm>
              <a:off x="4545513" y="2693281"/>
              <a:ext cx="41115" cy="41115"/>
            </a:xfrm>
            <a:custGeom>
              <a:gdLst>
                <a:gd name="T0" fmla="*/ 22 w 42"/>
                <a:gd name="T1" fmla="*/ 0 h 42"/>
                <a:gd name="T2" fmla="*/ 22 w 42"/>
                <a:gd name="T3" fmla="*/ 0 h 42"/>
                <a:gd name="T4" fmla="*/ 30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30 w 42"/>
                <a:gd name="T19" fmla="*/ 40 h 42"/>
                <a:gd name="T20" fmla="*/ 22 w 42"/>
                <a:gd name="T21" fmla="*/ 42 h 42"/>
                <a:gd name="T22" fmla="*/ 22 w 42"/>
                <a:gd name="T23" fmla="*/ 42 h 42"/>
                <a:gd name="T24" fmla="*/ 14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4 w 42"/>
                <a:gd name="T39" fmla="*/ 2 h 42"/>
                <a:gd name="T40" fmla="*/ 22 w 42"/>
                <a:gd name="T41" fmla="*/ 0 h 42"/>
                <a:gd name="T42" fmla="*/ 22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2" y="0"/>
                  </a:moveTo>
                  <a:lnTo>
                    <a:pt x="22" y="0"/>
                  </a:lnTo>
                  <a:lnTo>
                    <a:pt x="30" y="2"/>
                  </a:lnTo>
                  <a:lnTo>
                    <a:pt x="36" y="6"/>
                  </a:lnTo>
                  <a:lnTo>
                    <a:pt x="40" y="14"/>
                  </a:lnTo>
                  <a:lnTo>
                    <a:pt x="42" y="22"/>
                  </a:lnTo>
                  <a:lnTo>
                    <a:pt x="40" y="30"/>
                  </a:lnTo>
                  <a:lnTo>
                    <a:pt x="36" y="36"/>
                  </a:lnTo>
                  <a:lnTo>
                    <a:pt x="30" y="40"/>
                  </a:lnTo>
                  <a:lnTo>
                    <a:pt x="22" y="42"/>
                  </a:lnTo>
                  <a:lnTo>
                    <a:pt x="14" y="40"/>
                  </a:lnTo>
                  <a:lnTo>
                    <a:pt x="6" y="36"/>
                  </a:lnTo>
                  <a:lnTo>
                    <a:pt x="2" y="30"/>
                  </a:lnTo>
                  <a:lnTo>
                    <a:pt x="0" y="22"/>
                  </a:lnTo>
                  <a:lnTo>
                    <a:pt x="2" y="14"/>
                  </a:lnTo>
                  <a:lnTo>
                    <a:pt x="6" y="6"/>
                  </a:lnTo>
                  <a:lnTo>
                    <a:pt x="14" y="2"/>
                  </a:lnTo>
                  <a:lnTo>
                    <a:pt x="22" y="0"/>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2" name="Freeform 62"/>
            <p:cNvSpPr/>
            <p:nvPr/>
          </p:nvSpPr>
          <p:spPr bwMode="auto">
            <a:xfrm>
              <a:off x="5007561" y="2321292"/>
              <a:ext cx="41115" cy="39157"/>
            </a:xfrm>
            <a:custGeom>
              <a:gdLst>
                <a:gd name="T0" fmla="*/ 22 w 42"/>
                <a:gd name="T1" fmla="*/ 0 h 40"/>
                <a:gd name="T2" fmla="*/ 22 w 42"/>
                <a:gd name="T3" fmla="*/ 0 h 40"/>
                <a:gd name="T4" fmla="*/ 30 w 42"/>
                <a:gd name="T5" fmla="*/ 0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0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0"/>
                  </a:lnTo>
                  <a:lnTo>
                    <a:pt x="36" y="6"/>
                  </a:lnTo>
                  <a:lnTo>
                    <a:pt x="40" y="12"/>
                  </a:lnTo>
                  <a:lnTo>
                    <a:pt x="42" y="20"/>
                  </a:lnTo>
                  <a:lnTo>
                    <a:pt x="40" y="28"/>
                  </a:lnTo>
                  <a:lnTo>
                    <a:pt x="36" y="34"/>
                  </a:lnTo>
                  <a:lnTo>
                    <a:pt x="30" y="38"/>
                  </a:lnTo>
                  <a:lnTo>
                    <a:pt x="22" y="40"/>
                  </a:lnTo>
                  <a:lnTo>
                    <a:pt x="14" y="38"/>
                  </a:lnTo>
                  <a:lnTo>
                    <a:pt x="6" y="34"/>
                  </a:lnTo>
                  <a:lnTo>
                    <a:pt x="2" y="28"/>
                  </a:lnTo>
                  <a:lnTo>
                    <a:pt x="0" y="20"/>
                  </a:lnTo>
                  <a:lnTo>
                    <a:pt x="2" y="12"/>
                  </a:lnTo>
                  <a:lnTo>
                    <a:pt x="6" y="6"/>
                  </a:lnTo>
                  <a:lnTo>
                    <a:pt x="14" y="0"/>
                  </a:lnTo>
                  <a:lnTo>
                    <a:pt x="22" y="0"/>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3" name="Freeform 63"/>
            <p:cNvSpPr/>
            <p:nvPr/>
          </p:nvSpPr>
          <p:spPr bwMode="auto">
            <a:xfrm>
              <a:off x="5109369" y="2084394"/>
              <a:ext cx="39157" cy="41115"/>
            </a:xfrm>
            <a:custGeom>
              <a:gdLst>
                <a:gd name="T0" fmla="*/ 20 w 40"/>
                <a:gd name="T1" fmla="*/ 0 h 42"/>
                <a:gd name="T2" fmla="*/ 20 w 40"/>
                <a:gd name="T3" fmla="*/ 0 h 42"/>
                <a:gd name="T4" fmla="*/ 28 w 40"/>
                <a:gd name="T5" fmla="*/ 2 h 42"/>
                <a:gd name="T6" fmla="*/ 34 w 40"/>
                <a:gd name="T7" fmla="*/ 6 h 42"/>
                <a:gd name="T8" fmla="*/ 40 w 40"/>
                <a:gd name="T9" fmla="*/ 14 h 42"/>
                <a:gd name="T10" fmla="*/ 40 w 40"/>
                <a:gd name="T11" fmla="*/ 20 h 42"/>
                <a:gd name="T12" fmla="*/ 40 w 40"/>
                <a:gd name="T13" fmla="*/ 20 h 42"/>
                <a:gd name="T14" fmla="*/ 40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40" y="14"/>
                  </a:lnTo>
                  <a:lnTo>
                    <a:pt x="40" y="20"/>
                  </a:lnTo>
                  <a:lnTo>
                    <a:pt x="40" y="28"/>
                  </a:lnTo>
                  <a:lnTo>
                    <a:pt x="34" y="36"/>
                  </a:lnTo>
                  <a:lnTo>
                    <a:pt x="28" y="40"/>
                  </a:lnTo>
                  <a:lnTo>
                    <a:pt x="20" y="42"/>
                  </a:lnTo>
                  <a:lnTo>
                    <a:pt x="12" y="40"/>
                  </a:lnTo>
                  <a:lnTo>
                    <a:pt x="6" y="36"/>
                  </a:lnTo>
                  <a:lnTo>
                    <a:pt x="2" y="28"/>
                  </a:lnTo>
                  <a:lnTo>
                    <a:pt x="0" y="20"/>
                  </a:lnTo>
                  <a:lnTo>
                    <a:pt x="2" y="14"/>
                  </a:lnTo>
                  <a:lnTo>
                    <a:pt x="6" y="6"/>
                  </a:lnTo>
                  <a:lnTo>
                    <a:pt x="12" y="2"/>
                  </a:lnTo>
                  <a:lnTo>
                    <a:pt x="20" y="0"/>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4" name="Freeform 64"/>
            <p:cNvSpPr/>
            <p:nvPr/>
          </p:nvSpPr>
          <p:spPr bwMode="auto">
            <a:xfrm>
              <a:off x="5162230" y="1872948"/>
              <a:ext cx="39157" cy="41115"/>
            </a:xfrm>
            <a:custGeom>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4"/>
                  </a:lnTo>
                  <a:lnTo>
                    <a:pt x="40" y="22"/>
                  </a:lnTo>
                  <a:lnTo>
                    <a:pt x="38" y="30"/>
                  </a:lnTo>
                  <a:lnTo>
                    <a:pt x="34" y="36"/>
                  </a:lnTo>
                  <a:lnTo>
                    <a:pt x="28" y="40"/>
                  </a:lnTo>
                  <a:lnTo>
                    <a:pt x="20" y="42"/>
                  </a:lnTo>
                  <a:lnTo>
                    <a:pt x="12" y="40"/>
                  </a:lnTo>
                  <a:lnTo>
                    <a:pt x="6" y="36"/>
                  </a:lnTo>
                  <a:lnTo>
                    <a:pt x="0" y="30"/>
                  </a:lnTo>
                  <a:lnTo>
                    <a:pt x="0" y="22"/>
                  </a:lnTo>
                  <a:lnTo>
                    <a:pt x="0" y="14"/>
                  </a:lnTo>
                  <a:lnTo>
                    <a:pt x="6" y="6"/>
                  </a:lnTo>
                  <a:lnTo>
                    <a:pt x="12" y="2"/>
                  </a:lnTo>
                  <a:lnTo>
                    <a:pt x="20" y="0"/>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5" name="Freeform 65"/>
            <p:cNvSpPr/>
            <p:nvPr/>
          </p:nvSpPr>
          <p:spPr bwMode="auto">
            <a:xfrm>
              <a:off x="3351233" y="3141625"/>
              <a:ext cx="50904" cy="50904"/>
            </a:xfrm>
            <a:custGeom>
              <a:gdLst>
                <a:gd name="T0" fmla="*/ 26 w 52"/>
                <a:gd name="T1" fmla="*/ 0 h 52"/>
                <a:gd name="T2" fmla="*/ 26 w 52"/>
                <a:gd name="T3" fmla="*/ 0 h 52"/>
                <a:gd name="T4" fmla="*/ 36 w 52"/>
                <a:gd name="T5" fmla="*/ 4 h 52"/>
                <a:gd name="T6" fmla="*/ 44 w 52"/>
                <a:gd name="T7" fmla="*/ 8 h 52"/>
                <a:gd name="T8" fmla="*/ 50 w 52"/>
                <a:gd name="T9" fmla="*/ 16 h 52"/>
                <a:gd name="T10" fmla="*/ 52 w 52"/>
                <a:gd name="T11" fmla="*/ 26 h 52"/>
                <a:gd name="T12" fmla="*/ 52 w 52"/>
                <a:gd name="T13" fmla="*/ 26 h 52"/>
                <a:gd name="T14" fmla="*/ 50 w 52"/>
                <a:gd name="T15" fmla="*/ 36 h 52"/>
                <a:gd name="T16" fmla="*/ 44 w 52"/>
                <a:gd name="T17" fmla="*/ 44 h 52"/>
                <a:gd name="T18" fmla="*/ 36 w 52"/>
                <a:gd name="T19" fmla="*/ 50 h 52"/>
                <a:gd name="T20" fmla="*/ 26 w 52"/>
                <a:gd name="T21" fmla="*/ 52 h 52"/>
                <a:gd name="T22" fmla="*/ 26 w 52"/>
                <a:gd name="T23" fmla="*/ 52 h 52"/>
                <a:gd name="T24" fmla="*/ 16 w 52"/>
                <a:gd name="T25" fmla="*/ 50 h 52"/>
                <a:gd name="T26" fmla="*/ 8 w 52"/>
                <a:gd name="T27" fmla="*/ 44 h 52"/>
                <a:gd name="T28" fmla="*/ 2 w 52"/>
                <a:gd name="T29" fmla="*/ 36 h 52"/>
                <a:gd name="T30" fmla="*/ 0 w 52"/>
                <a:gd name="T31" fmla="*/ 26 h 52"/>
                <a:gd name="T32" fmla="*/ 0 w 52"/>
                <a:gd name="T33" fmla="*/ 26 h 52"/>
                <a:gd name="T34" fmla="*/ 2 w 52"/>
                <a:gd name="T35" fmla="*/ 16 h 52"/>
                <a:gd name="T36" fmla="*/ 8 w 52"/>
                <a:gd name="T37" fmla="*/ 8 h 52"/>
                <a:gd name="T38" fmla="*/ 16 w 52"/>
                <a:gd name="T39" fmla="*/ 4 h 52"/>
                <a:gd name="T40" fmla="*/ 26 w 52"/>
                <a:gd name="T41" fmla="*/ 0 h 52"/>
                <a:gd name="T42" fmla="*/ 26 w 52"/>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 h="52">
                  <a:moveTo>
                    <a:pt x="26" y="0"/>
                  </a:moveTo>
                  <a:lnTo>
                    <a:pt x="26" y="0"/>
                  </a:lnTo>
                  <a:lnTo>
                    <a:pt x="36" y="4"/>
                  </a:lnTo>
                  <a:lnTo>
                    <a:pt x="44" y="8"/>
                  </a:lnTo>
                  <a:lnTo>
                    <a:pt x="50" y="16"/>
                  </a:lnTo>
                  <a:lnTo>
                    <a:pt x="52" y="26"/>
                  </a:lnTo>
                  <a:lnTo>
                    <a:pt x="50" y="36"/>
                  </a:lnTo>
                  <a:lnTo>
                    <a:pt x="44" y="44"/>
                  </a:lnTo>
                  <a:lnTo>
                    <a:pt x="36" y="50"/>
                  </a:lnTo>
                  <a:lnTo>
                    <a:pt x="26" y="52"/>
                  </a:lnTo>
                  <a:lnTo>
                    <a:pt x="16" y="50"/>
                  </a:lnTo>
                  <a:lnTo>
                    <a:pt x="8" y="44"/>
                  </a:lnTo>
                  <a:lnTo>
                    <a:pt x="2" y="36"/>
                  </a:lnTo>
                  <a:lnTo>
                    <a:pt x="0" y="26"/>
                  </a:lnTo>
                  <a:lnTo>
                    <a:pt x="2" y="16"/>
                  </a:lnTo>
                  <a:lnTo>
                    <a:pt x="8" y="8"/>
                  </a:lnTo>
                  <a:lnTo>
                    <a:pt x="16" y="4"/>
                  </a:lnTo>
                  <a:lnTo>
                    <a:pt x="26" y="0"/>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6" name="Freeform 66"/>
            <p:cNvSpPr/>
            <p:nvPr/>
          </p:nvSpPr>
          <p:spPr bwMode="auto">
            <a:xfrm>
              <a:off x="3999277" y="4954580"/>
              <a:ext cx="39157" cy="39157"/>
            </a:xfrm>
            <a:custGeom>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2"/>
                  </a:lnTo>
                  <a:lnTo>
                    <a:pt x="20" y="0"/>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7" name="Freeform 67"/>
            <p:cNvSpPr/>
            <p:nvPr/>
          </p:nvSpPr>
          <p:spPr bwMode="auto">
            <a:xfrm>
              <a:off x="4412380" y="4651115"/>
              <a:ext cx="41115" cy="39157"/>
            </a:xfrm>
            <a:custGeom>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40 h 40"/>
                <a:gd name="T20" fmla="*/ 22 w 42"/>
                <a:gd name="T21" fmla="*/ 40 h 40"/>
                <a:gd name="T22" fmla="*/ 22 w 42"/>
                <a:gd name="T23" fmla="*/ 40 h 40"/>
                <a:gd name="T24" fmla="*/ 14 w 42"/>
                <a:gd name="T25" fmla="*/ 40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2"/>
                  </a:lnTo>
                  <a:lnTo>
                    <a:pt x="36" y="6"/>
                  </a:lnTo>
                  <a:lnTo>
                    <a:pt x="40" y="12"/>
                  </a:lnTo>
                  <a:lnTo>
                    <a:pt x="42" y="20"/>
                  </a:lnTo>
                  <a:lnTo>
                    <a:pt x="40" y="28"/>
                  </a:lnTo>
                  <a:lnTo>
                    <a:pt x="36" y="34"/>
                  </a:lnTo>
                  <a:lnTo>
                    <a:pt x="30" y="40"/>
                  </a:lnTo>
                  <a:lnTo>
                    <a:pt x="22" y="40"/>
                  </a:lnTo>
                  <a:lnTo>
                    <a:pt x="14" y="40"/>
                  </a:lnTo>
                  <a:lnTo>
                    <a:pt x="6" y="34"/>
                  </a:lnTo>
                  <a:lnTo>
                    <a:pt x="2" y="28"/>
                  </a:lnTo>
                  <a:lnTo>
                    <a:pt x="0" y="20"/>
                  </a:lnTo>
                  <a:lnTo>
                    <a:pt x="2" y="12"/>
                  </a:lnTo>
                  <a:lnTo>
                    <a:pt x="6" y="6"/>
                  </a:lnTo>
                  <a:lnTo>
                    <a:pt x="14" y="2"/>
                  </a:lnTo>
                  <a:lnTo>
                    <a:pt x="22" y="0"/>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8" name="Freeform 68"/>
            <p:cNvSpPr/>
            <p:nvPr/>
          </p:nvSpPr>
          <p:spPr bwMode="auto">
            <a:xfrm>
              <a:off x="5134821" y="4265422"/>
              <a:ext cx="39157" cy="39157"/>
            </a:xfrm>
            <a:custGeom>
              <a:gdLst>
                <a:gd name="T0" fmla="*/ 20 w 40"/>
                <a:gd name="T1" fmla="*/ 0 h 40"/>
                <a:gd name="T2" fmla="*/ 20 w 40"/>
                <a:gd name="T3" fmla="*/ 0 h 40"/>
                <a:gd name="T4" fmla="*/ 28 w 40"/>
                <a:gd name="T5" fmla="*/ 2 h 40"/>
                <a:gd name="T6" fmla="*/ 34 w 40"/>
                <a:gd name="T7" fmla="*/ 6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40" y="12"/>
                  </a:lnTo>
                  <a:lnTo>
                    <a:pt x="40" y="20"/>
                  </a:lnTo>
                  <a:lnTo>
                    <a:pt x="40"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9" name="Freeform 69"/>
            <p:cNvSpPr/>
            <p:nvPr/>
          </p:nvSpPr>
          <p:spPr bwMode="auto">
            <a:xfrm>
              <a:off x="5027140" y="3544939"/>
              <a:ext cx="58735" cy="58735"/>
            </a:xfrm>
            <a:custGeom>
              <a:gdLst>
                <a:gd name="T0" fmla="*/ 30 w 60"/>
                <a:gd name="T1" fmla="*/ 0 h 60"/>
                <a:gd name="T2" fmla="*/ 30 w 60"/>
                <a:gd name="T3" fmla="*/ 0 h 60"/>
                <a:gd name="T4" fmla="*/ 36 w 60"/>
                <a:gd name="T5" fmla="*/ 2 h 60"/>
                <a:gd name="T6" fmla="*/ 42 w 60"/>
                <a:gd name="T7" fmla="*/ 2 h 60"/>
                <a:gd name="T8" fmla="*/ 52 w 60"/>
                <a:gd name="T9" fmla="*/ 10 h 60"/>
                <a:gd name="T10" fmla="*/ 58 w 60"/>
                <a:gd name="T11" fmla="*/ 20 h 60"/>
                <a:gd name="T12" fmla="*/ 60 w 60"/>
                <a:gd name="T13" fmla="*/ 24 h 60"/>
                <a:gd name="T14" fmla="*/ 60 w 60"/>
                <a:gd name="T15" fmla="*/ 30 h 60"/>
                <a:gd name="T16" fmla="*/ 60 w 60"/>
                <a:gd name="T17" fmla="*/ 30 h 60"/>
                <a:gd name="T18" fmla="*/ 60 w 60"/>
                <a:gd name="T19" fmla="*/ 36 h 60"/>
                <a:gd name="T20" fmla="*/ 58 w 60"/>
                <a:gd name="T21" fmla="*/ 42 h 60"/>
                <a:gd name="T22" fmla="*/ 52 w 60"/>
                <a:gd name="T23" fmla="*/ 52 h 60"/>
                <a:gd name="T24" fmla="*/ 42 w 60"/>
                <a:gd name="T25" fmla="*/ 58 h 60"/>
                <a:gd name="T26" fmla="*/ 36 w 60"/>
                <a:gd name="T27" fmla="*/ 60 h 60"/>
                <a:gd name="T28" fmla="*/ 30 w 60"/>
                <a:gd name="T29" fmla="*/ 60 h 60"/>
                <a:gd name="T30" fmla="*/ 30 w 60"/>
                <a:gd name="T31" fmla="*/ 60 h 60"/>
                <a:gd name="T32" fmla="*/ 24 w 60"/>
                <a:gd name="T33" fmla="*/ 60 h 60"/>
                <a:gd name="T34" fmla="*/ 18 w 60"/>
                <a:gd name="T35" fmla="*/ 58 h 60"/>
                <a:gd name="T36" fmla="*/ 8 w 60"/>
                <a:gd name="T37" fmla="*/ 52 h 60"/>
                <a:gd name="T38" fmla="*/ 2 w 60"/>
                <a:gd name="T39" fmla="*/ 42 h 60"/>
                <a:gd name="T40" fmla="*/ 0 w 60"/>
                <a:gd name="T41" fmla="*/ 36 h 60"/>
                <a:gd name="T42" fmla="*/ 0 w 60"/>
                <a:gd name="T43" fmla="*/ 30 h 60"/>
                <a:gd name="T44" fmla="*/ 0 w 60"/>
                <a:gd name="T45" fmla="*/ 30 h 60"/>
                <a:gd name="T46" fmla="*/ 0 w 60"/>
                <a:gd name="T47" fmla="*/ 24 h 60"/>
                <a:gd name="T48" fmla="*/ 2 w 60"/>
                <a:gd name="T49" fmla="*/ 20 h 60"/>
                <a:gd name="T50" fmla="*/ 8 w 60"/>
                <a:gd name="T51" fmla="*/ 10 h 60"/>
                <a:gd name="T52" fmla="*/ 18 w 60"/>
                <a:gd name="T53" fmla="*/ 2 h 60"/>
                <a:gd name="T54" fmla="*/ 24 w 60"/>
                <a:gd name="T55" fmla="*/ 2 h 60"/>
                <a:gd name="T56" fmla="*/ 30 w 60"/>
                <a:gd name="T57" fmla="*/ 0 h 60"/>
                <a:gd name="T58" fmla="*/ 30 w 60"/>
                <a:gd name="T59" fmla="*/ 0 h 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 h="60">
                  <a:moveTo>
                    <a:pt x="30" y="0"/>
                  </a:moveTo>
                  <a:lnTo>
                    <a:pt x="30" y="0"/>
                  </a:lnTo>
                  <a:lnTo>
                    <a:pt x="36" y="2"/>
                  </a:lnTo>
                  <a:lnTo>
                    <a:pt x="42" y="2"/>
                  </a:lnTo>
                  <a:lnTo>
                    <a:pt x="52" y="10"/>
                  </a:lnTo>
                  <a:lnTo>
                    <a:pt x="58" y="20"/>
                  </a:lnTo>
                  <a:lnTo>
                    <a:pt x="60" y="24"/>
                  </a:lnTo>
                  <a:lnTo>
                    <a:pt x="60" y="30"/>
                  </a:lnTo>
                  <a:lnTo>
                    <a:pt x="60" y="36"/>
                  </a:lnTo>
                  <a:lnTo>
                    <a:pt x="58" y="42"/>
                  </a:lnTo>
                  <a:lnTo>
                    <a:pt x="52" y="52"/>
                  </a:lnTo>
                  <a:lnTo>
                    <a:pt x="42" y="58"/>
                  </a:lnTo>
                  <a:lnTo>
                    <a:pt x="36" y="60"/>
                  </a:lnTo>
                  <a:lnTo>
                    <a:pt x="30" y="60"/>
                  </a:lnTo>
                  <a:lnTo>
                    <a:pt x="24" y="60"/>
                  </a:lnTo>
                  <a:lnTo>
                    <a:pt x="18" y="58"/>
                  </a:lnTo>
                  <a:lnTo>
                    <a:pt x="8" y="52"/>
                  </a:lnTo>
                  <a:lnTo>
                    <a:pt x="2" y="42"/>
                  </a:lnTo>
                  <a:lnTo>
                    <a:pt x="0" y="36"/>
                  </a:lnTo>
                  <a:lnTo>
                    <a:pt x="0" y="30"/>
                  </a:lnTo>
                  <a:lnTo>
                    <a:pt x="0" y="24"/>
                  </a:lnTo>
                  <a:lnTo>
                    <a:pt x="2" y="20"/>
                  </a:lnTo>
                  <a:lnTo>
                    <a:pt x="8" y="10"/>
                  </a:lnTo>
                  <a:lnTo>
                    <a:pt x="18" y="2"/>
                  </a:lnTo>
                  <a:lnTo>
                    <a:pt x="24" y="2"/>
                  </a:lnTo>
                  <a:lnTo>
                    <a:pt x="30" y="0"/>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0" name="Freeform 70"/>
            <p:cNvSpPr/>
            <p:nvPr/>
          </p:nvSpPr>
          <p:spPr bwMode="auto">
            <a:xfrm>
              <a:off x="4371265" y="3711355"/>
              <a:ext cx="41115" cy="39157"/>
            </a:xfrm>
            <a:custGeom>
              <a:gdLst>
                <a:gd name="T0" fmla="*/ 22 w 42"/>
                <a:gd name="T1" fmla="*/ 0 h 40"/>
                <a:gd name="T2" fmla="*/ 22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28" y="2"/>
                  </a:lnTo>
                  <a:lnTo>
                    <a:pt x="36" y="6"/>
                  </a:lnTo>
                  <a:lnTo>
                    <a:pt x="40" y="12"/>
                  </a:lnTo>
                  <a:lnTo>
                    <a:pt x="42" y="20"/>
                  </a:lnTo>
                  <a:lnTo>
                    <a:pt x="40" y="28"/>
                  </a:lnTo>
                  <a:lnTo>
                    <a:pt x="36" y="34"/>
                  </a:lnTo>
                  <a:lnTo>
                    <a:pt x="28" y="38"/>
                  </a:lnTo>
                  <a:lnTo>
                    <a:pt x="22" y="40"/>
                  </a:lnTo>
                  <a:lnTo>
                    <a:pt x="14" y="38"/>
                  </a:lnTo>
                  <a:lnTo>
                    <a:pt x="6" y="34"/>
                  </a:lnTo>
                  <a:lnTo>
                    <a:pt x="2" y="28"/>
                  </a:lnTo>
                  <a:lnTo>
                    <a:pt x="0" y="20"/>
                  </a:lnTo>
                  <a:lnTo>
                    <a:pt x="2" y="12"/>
                  </a:lnTo>
                  <a:lnTo>
                    <a:pt x="6" y="6"/>
                  </a:lnTo>
                  <a:lnTo>
                    <a:pt x="14" y="2"/>
                  </a:lnTo>
                  <a:lnTo>
                    <a:pt x="22" y="0"/>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1" name="Freeform 71"/>
            <p:cNvSpPr/>
            <p:nvPr/>
          </p:nvSpPr>
          <p:spPr bwMode="auto">
            <a:xfrm>
              <a:off x="4404548" y="2603220"/>
              <a:ext cx="76356" cy="74398"/>
            </a:xfrm>
            <a:custGeom>
              <a:gdLst>
                <a:gd name="T0" fmla="*/ 40 w 78"/>
                <a:gd name="T1" fmla="*/ 0 h 76"/>
                <a:gd name="T2" fmla="*/ 48 w 78"/>
                <a:gd name="T3" fmla="*/ 32 h 76"/>
                <a:gd name="T4" fmla="*/ 78 w 78"/>
                <a:gd name="T5" fmla="*/ 28 h 76"/>
                <a:gd name="T6" fmla="*/ 52 w 78"/>
                <a:gd name="T7" fmla="*/ 46 h 76"/>
                <a:gd name="T8" fmla="*/ 64 w 78"/>
                <a:gd name="T9" fmla="*/ 76 h 76"/>
                <a:gd name="T10" fmla="*/ 40 w 78"/>
                <a:gd name="T11" fmla="*/ 54 h 76"/>
                <a:gd name="T12" fmla="*/ 16 w 78"/>
                <a:gd name="T13" fmla="*/ 76 h 76"/>
                <a:gd name="T14" fmla="*/ 28 w 78"/>
                <a:gd name="T15" fmla="*/ 46 h 76"/>
                <a:gd name="T16" fmla="*/ 0 w 78"/>
                <a:gd name="T17" fmla="*/ 28 h 76"/>
                <a:gd name="T18" fmla="*/ 32 w 78"/>
                <a:gd name="T19" fmla="*/ 32 h 76"/>
                <a:gd name="T20" fmla="*/ 40 w 78"/>
                <a:gd name="T21" fmla="*/ 0 h 76"/>
                <a:gd name="T22" fmla="*/ 40 w 78"/>
                <a:gd name="T23" fmla="*/ 0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6">
                  <a:moveTo>
                    <a:pt x="40" y="0"/>
                  </a:moveTo>
                  <a:lnTo>
                    <a:pt x="48" y="32"/>
                  </a:lnTo>
                  <a:lnTo>
                    <a:pt x="78" y="28"/>
                  </a:lnTo>
                  <a:lnTo>
                    <a:pt x="52" y="46"/>
                  </a:lnTo>
                  <a:lnTo>
                    <a:pt x="64" y="76"/>
                  </a:lnTo>
                  <a:lnTo>
                    <a:pt x="40" y="54"/>
                  </a:lnTo>
                  <a:lnTo>
                    <a:pt x="16" y="76"/>
                  </a:lnTo>
                  <a:lnTo>
                    <a:pt x="28" y="46"/>
                  </a:lnTo>
                  <a:lnTo>
                    <a:pt x="0" y="28"/>
                  </a:lnTo>
                  <a:lnTo>
                    <a:pt x="32" y="32"/>
                  </a:lnTo>
                  <a:lnTo>
                    <a:pt x="40" y="0"/>
                  </a:lnTo>
                  <a:close/>
                </a:path>
              </a:pathLst>
            </a:custGeom>
            <a:grpFill/>
            <a:ln w="9525">
              <a:solidFill>
                <a:srgbClr val="FF0000"/>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2" name="Freeform 72"/>
            <p:cNvSpPr/>
            <p:nvPr/>
          </p:nvSpPr>
          <p:spPr bwMode="auto">
            <a:xfrm>
              <a:off x="4277289" y="4672651"/>
              <a:ext cx="41115" cy="41115"/>
            </a:xfrm>
            <a:custGeom>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0 h 42"/>
                <a:gd name="T12" fmla="*/ 42 w 42"/>
                <a:gd name="T13" fmla="*/ 20 h 42"/>
                <a:gd name="T14" fmla="*/ 40 w 42"/>
                <a:gd name="T15" fmla="*/ 28 h 42"/>
                <a:gd name="T16" fmla="*/ 36 w 42"/>
                <a:gd name="T17" fmla="*/ 36 h 42"/>
                <a:gd name="T18" fmla="*/ 28 w 42"/>
                <a:gd name="T19" fmla="*/ 40 h 42"/>
                <a:gd name="T20" fmla="*/ 20 w 42"/>
                <a:gd name="T21" fmla="*/ 42 h 42"/>
                <a:gd name="T22" fmla="*/ 20 w 42"/>
                <a:gd name="T23" fmla="*/ 42 h 42"/>
                <a:gd name="T24" fmla="*/ 14 w 42"/>
                <a:gd name="T25" fmla="*/ 40 h 42"/>
                <a:gd name="T26" fmla="*/ 6 w 42"/>
                <a:gd name="T27" fmla="*/ 36 h 42"/>
                <a:gd name="T28" fmla="*/ 2 w 42"/>
                <a:gd name="T29" fmla="*/ 28 h 42"/>
                <a:gd name="T30" fmla="*/ 0 w 42"/>
                <a:gd name="T31" fmla="*/ 20 h 42"/>
                <a:gd name="T32" fmla="*/ 0 w 42"/>
                <a:gd name="T33" fmla="*/ 20 h 42"/>
                <a:gd name="T34" fmla="*/ 2 w 42"/>
                <a:gd name="T35" fmla="*/ 14 h 42"/>
                <a:gd name="T36" fmla="*/ 6 w 42"/>
                <a:gd name="T37" fmla="*/ 6 h 42"/>
                <a:gd name="T38" fmla="*/ 14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0"/>
                  </a:lnTo>
                  <a:lnTo>
                    <a:pt x="40" y="28"/>
                  </a:lnTo>
                  <a:lnTo>
                    <a:pt x="36" y="36"/>
                  </a:lnTo>
                  <a:lnTo>
                    <a:pt x="28" y="40"/>
                  </a:lnTo>
                  <a:lnTo>
                    <a:pt x="20" y="42"/>
                  </a:lnTo>
                  <a:lnTo>
                    <a:pt x="14" y="40"/>
                  </a:lnTo>
                  <a:lnTo>
                    <a:pt x="6" y="36"/>
                  </a:lnTo>
                  <a:lnTo>
                    <a:pt x="2" y="28"/>
                  </a:lnTo>
                  <a:lnTo>
                    <a:pt x="0" y="20"/>
                  </a:lnTo>
                  <a:lnTo>
                    <a:pt x="2" y="14"/>
                  </a:lnTo>
                  <a:lnTo>
                    <a:pt x="6" y="6"/>
                  </a:lnTo>
                  <a:lnTo>
                    <a:pt x="14" y="2"/>
                  </a:lnTo>
                  <a:lnTo>
                    <a:pt x="20" y="0"/>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3" name="Freeform 73"/>
            <p:cNvSpPr/>
            <p:nvPr/>
          </p:nvSpPr>
          <p:spPr bwMode="auto">
            <a:xfrm>
              <a:off x="3611625" y="3819036"/>
              <a:ext cx="39157" cy="39157"/>
            </a:xfrm>
            <a:custGeom>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0"/>
                  </a:lnTo>
                  <a:lnTo>
                    <a:pt x="20" y="0"/>
                  </a:lnTo>
                  <a:close/>
                </a:path>
              </a:pathLst>
            </a:custGeom>
            <a:grpFill/>
            <a:ln w="9525">
              <a:solidFill>
                <a:sysClr val="window" lastClr="FFFFFF"/>
              </a:solidFill>
              <a:round/>
            </a:ln>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84" name="椭圆 83"/>
          <p:cNvSpPr/>
          <p:nvPr/>
        </p:nvSpPr>
        <p:spPr>
          <a:xfrm>
            <a:off x="5755225" y="2640839"/>
            <a:ext cx="241356" cy="241356"/>
          </a:xfrm>
          <a:prstGeom prst="ellipse">
            <a:avLst/>
          </a:prstGeom>
          <a:solidFill>
            <a:sysClr val="windowText" lastClr="000000">
              <a:lumMod val="65000"/>
              <a:lumOff val="35000"/>
            </a:sysClr>
          </a:solidFill>
          <a:ln w="15875" cap="flat" cmpd="sng" algn="ctr">
            <a:solidFill>
              <a:srgbClr val="FFFFFF"/>
            </a:solidFill>
            <a:prstDash val="solid"/>
          </a:ln>
          <a:effectLst/>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a:ea typeface="宋体" panose="02010600030101010101" pitchFamily="2" charset="-122"/>
            </a:endParaRPr>
          </a:p>
        </p:txBody>
      </p:sp>
      <p:sp>
        <p:nvSpPr>
          <p:cNvPr id="85" name="Line 56"/>
          <p:cNvSpPr>
            <a:spLocks noChangeShapeType="1"/>
          </p:cNvSpPr>
          <p:nvPr/>
        </p:nvSpPr>
        <p:spPr bwMode="auto">
          <a:xfrm flipH="1">
            <a:off x="5875901" y="2761517"/>
            <a:ext cx="2809618" cy="0"/>
          </a:xfrm>
          <a:prstGeom prst="line">
            <a:avLst/>
          </a:prstGeom>
          <a:noFill/>
          <a:ln w="12700">
            <a:solidFill>
              <a:sysClr val="windowText" lastClr="000000"/>
            </a:solidFill>
            <a:round/>
            <a:tailEnd type="oval" w="med" len="med"/>
          </a:ln>
          <a:extLst>
            <a:ext uri="{909E8E84-426E-40DD-AFC4-6F175D3DCCD1}">
              <a14:hiddenFill xmlns:a14="http://schemas.microsoft.com/office/drawing/2010/main">
                <a:noFill/>
              </a14:hiddenFill>
            </a:ext>
          </a:extLst>
        </p:spPr>
        <p:txBody>
          <a:body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200" b="1" i="0" u="none" strike="noStrike" kern="0" cap="none" spc="0" normalizeH="0" baseline="0" noProof="0">
              <a:ln>
                <a:noFill/>
              </a:ln>
              <a:solidFill>
                <a:srgbClr val="000000"/>
              </a:solidFill>
              <a:effectLst/>
              <a:uLnTx/>
              <a:uFillTx/>
              <a:ea typeface="微软雅黑" panose="020b0503020204020204" pitchFamily="34" charset="-122"/>
            </a:endParaRPr>
          </a:p>
        </p:txBody>
      </p:sp>
      <p:sp>
        <p:nvSpPr>
          <p:cNvPr id="86" name="TextBox 52"/>
          <p:cNvSpPr txBox="1">
            <a:spLocks noChangeArrowheads="1"/>
          </p:cNvSpPr>
          <p:nvPr/>
        </p:nvSpPr>
        <p:spPr bwMode="auto">
          <a:xfrm>
            <a:off x="6154067" y="2814274"/>
            <a:ext cx="2519363" cy="830997"/>
          </a:xfrm>
          <a:prstGeom prst="rect">
            <a:avLst/>
          </a:prstGeom>
          <a:noFill/>
          <a:ln w="9525">
            <a:noFill/>
            <a:miter lim="800000"/>
          </a:ln>
        </p:spPr>
        <p:txBody>
          <a:bodyPr>
            <a:spAutoFit/>
          </a:bodyPr>
          <a:lstStyle/>
          <a:p>
            <a:pPr algn="l"/>
            <a:r>
              <a:rPr lang="zh-CN" altLang="en-US" sz="1200" baseline="0">
                <a:solidFill>
                  <a:prstClr val="black">
                    <a:lumMod val="65000"/>
                    <a:lumOff val="35000"/>
                  </a:prstClr>
                </a:solidFill>
                <a:ea typeface="微软雅黑" panose="020b0503020204020204" pitchFamily="34" charset="-122"/>
              </a:rPr>
              <a:t>单击此处添加段落文字内容</a:t>
            </a:r>
            <a:endParaRPr lang="zh-CN" altLang="en-US" sz="1200" baseline="0">
              <a:solidFill>
                <a:prstClr val="black">
                  <a:lumMod val="65000"/>
                  <a:lumOff val="35000"/>
                </a:prstClr>
              </a:solidFill>
              <a:ea typeface="微软雅黑" panose="020b0503020204020204" pitchFamily="34" charset="-122"/>
            </a:endParaRPr>
          </a:p>
          <a:p>
            <a:pPr algn="l"/>
            <a:r>
              <a:rPr lang="zh-CN" altLang="en-US" sz="1200" baseline="0">
                <a:solidFill>
                  <a:prstClr val="black">
                    <a:lumMod val="65000"/>
                    <a:lumOff val="35000"/>
                  </a:prstClr>
                </a:solidFill>
                <a:ea typeface="微软雅黑" panose="020b0503020204020204" pitchFamily="34" charset="-122"/>
              </a:rPr>
              <a:t>单击此处添加段落文字内容</a:t>
            </a:r>
            <a:endParaRPr lang="en-US" altLang="zh-CN" sz="1200" baseline="0">
              <a:solidFill>
                <a:prstClr val="black">
                  <a:lumMod val="65000"/>
                  <a:lumOff val="35000"/>
                </a:prstClr>
              </a:solidFill>
              <a:ea typeface="微软雅黑" panose="020b0503020204020204" pitchFamily="34" charset="-122"/>
            </a:endParaRPr>
          </a:p>
          <a:p>
            <a:pPr algn="l"/>
            <a:r>
              <a:rPr lang="zh-CN" altLang="en-US" sz="1200" baseline="0">
                <a:solidFill>
                  <a:prstClr val="black">
                    <a:lumMod val="65000"/>
                    <a:lumOff val="35000"/>
                  </a:prstClr>
                </a:solidFill>
                <a:ea typeface="微软雅黑" panose="020b0503020204020204" pitchFamily="34" charset="-122"/>
              </a:rPr>
              <a:t>单击此处添加段落文字内容</a:t>
            </a:r>
            <a:endParaRPr lang="zh-CN" altLang="en-US" sz="1200" baseline="0">
              <a:solidFill>
                <a:prstClr val="black">
                  <a:lumMod val="65000"/>
                  <a:lumOff val="35000"/>
                </a:prstClr>
              </a:solidFill>
              <a:ea typeface="微软雅黑" panose="020b0503020204020204" pitchFamily="34" charset="-122"/>
            </a:endParaRPr>
          </a:p>
          <a:p>
            <a:pPr algn="l"/>
            <a:r>
              <a:rPr lang="zh-CN" altLang="en-US" sz="1200" baseline="0">
                <a:solidFill>
                  <a:prstClr val="black">
                    <a:lumMod val="65000"/>
                    <a:lumOff val="35000"/>
                  </a:prstClr>
                </a:solidFill>
                <a:ea typeface="微软雅黑" panose="020b0503020204020204" pitchFamily="34" charset="-122"/>
              </a:rPr>
              <a:t>单击此处添加段落文字内容</a:t>
            </a:r>
            <a:endParaRPr lang="zh-CN" altLang="en-US" sz="1200" baseline="0">
              <a:solidFill>
                <a:prstClr val="black">
                  <a:lumMod val="65000"/>
                  <a:lumOff val="35000"/>
                </a:prstClr>
              </a:solidFill>
              <a:ea typeface="微软雅黑" panose="020b0503020204020204" pitchFamily="34" charset="-122"/>
            </a:endParaRPr>
          </a:p>
        </p:txBody>
      </p:sp>
      <p:sp>
        <p:nvSpPr>
          <p:cNvPr id="87" name="椭圆 86"/>
          <p:cNvSpPr/>
          <p:nvPr/>
        </p:nvSpPr>
        <p:spPr>
          <a:xfrm>
            <a:off x="3399459" y="2451648"/>
            <a:ext cx="230890" cy="230890"/>
          </a:xfrm>
          <a:prstGeom prst="ellipse">
            <a:avLst/>
          </a:prstGeom>
          <a:solidFill>
            <a:srgbClr val="FF0000"/>
          </a:solidFill>
          <a:ln w="12700" cap="flat" cmpd="sng" algn="ctr">
            <a:solidFill>
              <a:srgbClr val="FFFFFF"/>
            </a:solidFill>
            <a:prstDash val="solid"/>
          </a:ln>
          <a:effectLst/>
        </p:spPr>
        <p:txBody>
          <a:bodyPr rtlCol="0" anchor="ctr"/>
          <a:lstStyle/>
          <a:p>
            <a:pPr>
              <a:defRPr/>
            </a:pPr>
            <a:endParaRPr lang="zh-CN" altLang="en-US" sz="1800" kern="0" baseline="0">
              <a:solidFill>
                <a:srgbClr val="C00000"/>
              </a:solidFill>
              <a:latin typeface="Arial"/>
              <a:ea typeface="宋体" panose="02010600030101010101" pitchFamily="2" charset="-122"/>
            </a:endParaRPr>
          </a:p>
        </p:txBody>
      </p:sp>
      <p:sp>
        <p:nvSpPr>
          <p:cNvPr id="88" name="Rectangle 55"/>
          <p:cNvSpPr>
            <a:spLocks noChangeArrowheads="1"/>
          </p:cNvSpPr>
          <p:nvPr/>
        </p:nvSpPr>
        <p:spPr bwMode="auto">
          <a:xfrm>
            <a:off x="629648" y="3166500"/>
            <a:ext cx="2351061"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zh-CN" altLang="en-US" sz="1400" b="1" baseline="0">
                <a:solidFill>
                  <a:srgbClr val="C00000"/>
                </a:solidFill>
                <a:ea typeface="微软雅黑" panose="020b0503020204020204" pitchFamily="34" charset="-122"/>
              </a:rPr>
              <a:t>单击此处添加段落文字内容</a:t>
            </a:r>
            <a:endParaRPr lang="zh-CN" altLang="en-US" sz="1400" b="1" baseline="0">
              <a:solidFill>
                <a:srgbClr val="C00000"/>
              </a:solidFill>
              <a:ea typeface="微软雅黑" panose="020b0503020204020204" pitchFamily="34" charset="-122"/>
            </a:endParaRPr>
          </a:p>
          <a:p>
            <a:pPr algn="l"/>
            <a:r>
              <a:rPr lang="zh-CN" altLang="en-US" sz="1200" baseline="0">
                <a:solidFill>
                  <a:prstClr val="black">
                    <a:lumMod val="65000"/>
                    <a:lumOff val="35000"/>
                  </a:prstClr>
                </a:solidFill>
                <a:ea typeface="微软雅黑" panose="020b0503020204020204" pitchFamily="34" charset="-122"/>
              </a:rPr>
              <a:t>单击此处添加段落文字内容</a:t>
            </a:r>
            <a:endParaRPr lang="zh-CN" altLang="en-US" sz="1200" baseline="0">
              <a:solidFill>
                <a:prstClr val="black">
                  <a:lumMod val="65000"/>
                  <a:lumOff val="35000"/>
                </a:prstClr>
              </a:solidFill>
              <a:ea typeface="微软雅黑" panose="020b0503020204020204" pitchFamily="34" charset="-122"/>
            </a:endParaRPr>
          </a:p>
          <a:p>
            <a:pPr algn="l"/>
            <a:r>
              <a:rPr lang="zh-CN" altLang="en-US" sz="1200" baseline="0">
                <a:solidFill>
                  <a:prstClr val="black">
                    <a:lumMod val="65000"/>
                    <a:lumOff val="35000"/>
                  </a:prstClr>
                </a:solidFill>
                <a:ea typeface="微软雅黑" panose="020b0503020204020204" pitchFamily="34" charset="-122"/>
              </a:rPr>
              <a:t>单击此处添加段落文字内容</a:t>
            </a:r>
            <a:endParaRPr lang="en-US" altLang="zh-CN" sz="1200" baseline="0">
              <a:solidFill>
                <a:prstClr val="black">
                  <a:lumMod val="65000"/>
                  <a:lumOff val="35000"/>
                </a:prstClr>
              </a:solidFill>
              <a:ea typeface="微软雅黑" panose="020b0503020204020204" pitchFamily="34" charset="-122"/>
            </a:endParaRPr>
          </a:p>
          <a:p>
            <a:pPr algn="l"/>
            <a:r>
              <a:rPr lang="zh-CN" altLang="en-US" sz="1200" baseline="0">
                <a:solidFill>
                  <a:prstClr val="black">
                    <a:lumMod val="65000"/>
                    <a:lumOff val="35000"/>
                  </a:prstClr>
                </a:solidFill>
                <a:ea typeface="微软雅黑" panose="020b0503020204020204" pitchFamily="34" charset="-122"/>
              </a:rPr>
              <a:t>单击此处添加段落文字内容</a:t>
            </a:r>
            <a:endParaRPr lang="zh-CN" altLang="en-US" sz="1200" baseline="0">
              <a:solidFill>
                <a:prstClr val="black">
                  <a:lumMod val="65000"/>
                  <a:lumOff val="35000"/>
                </a:prstClr>
              </a:solidFill>
              <a:ea typeface="微软雅黑" panose="020b0503020204020204" pitchFamily="34" charset="-122"/>
            </a:endParaRPr>
          </a:p>
          <a:p>
            <a:pPr algn="l"/>
            <a:r>
              <a:rPr lang="zh-CN" altLang="en-US" sz="1200" baseline="0">
                <a:solidFill>
                  <a:prstClr val="black">
                    <a:lumMod val="65000"/>
                    <a:lumOff val="35000"/>
                  </a:prstClr>
                </a:solidFill>
                <a:ea typeface="微软雅黑" panose="020b0503020204020204" pitchFamily="34" charset="-122"/>
              </a:rPr>
              <a:t>单击此处添加段落文字内容</a:t>
            </a:r>
            <a:endParaRPr lang="zh-CN" altLang="en-US" sz="1200" baseline="0">
              <a:solidFill>
                <a:prstClr val="black">
                  <a:lumMod val="65000"/>
                  <a:lumOff val="35000"/>
                </a:prstClr>
              </a:solidFill>
              <a:ea typeface="微软雅黑" panose="020b0503020204020204" pitchFamily="34" charset="-122"/>
            </a:endParaRPr>
          </a:p>
          <a:p>
            <a:pPr algn="l"/>
            <a:endParaRPr lang="zh-CN" altLang="en-US" sz="1200" baseline="0">
              <a:solidFill>
                <a:prstClr val="black">
                  <a:lumMod val="65000"/>
                  <a:lumOff val="35000"/>
                </a:prstClr>
              </a:solidFill>
              <a:ea typeface="微软雅黑" panose="020b0503020204020204" pitchFamily="34" charset="-122"/>
            </a:endParaRPr>
          </a:p>
        </p:txBody>
      </p:sp>
      <p:grpSp>
        <p:nvGrpSpPr>
          <p:cNvPr id="89" name="组合 88"/>
          <p:cNvGrpSpPr/>
          <p:nvPr/>
        </p:nvGrpSpPr>
        <p:grpSpPr>
          <a:xfrm>
            <a:off x="733604" y="2557568"/>
            <a:ext cx="2771774" cy="485359"/>
            <a:chOff x="381000" y="3096770"/>
            <a:chExt cx="2771774" cy="485359"/>
          </a:xfrm>
        </p:grpSpPr>
        <p:sp>
          <p:nvSpPr>
            <p:cNvPr id="90" name="Line 54"/>
            <p:cNvSpPr>
              <a:spLocks noChangeShapeType="1"/>
            </p:cNvSpPr>
            <p:nvPr/>
          </p:nvSpPr>
          <p:spPr bwMode="auto">
            <a:xfrm flipV="1">
              <a:off x="2643186" y="3096770"/>
              <a:ext cx="509588" cy="483092"/>
            </a:xfrm>
            <a:prstGeom prst="line">
              <a:avLst/>
            </a:prstGeom>
            <a:noFill/>
            <a:ln w="12700">
              <a:solidFill>
                <a:srgbClr val="C00000"/>
              </a:solidFill>
              <a:round/>
              <a:tailEnd type="oval" w="med" len="med"/>
            </a:ln>
            <a:extLst>
              <a:ext uri="{909E8E84-426E-40DD-AFC4-6F175D3DCCD1}">
                <a14:hiddenFill xmlns:a14="http://schemas.microsoft.com/office/drawing/2010/main">
                  <a:noFill/>
                </a14:hiddenFill>
              </a:ext>
            </a:extLst>
          </p:spPr>
          <p:txBody>
            <a:bodyPr/>
            <a:lstStyle/>
            <a:p>
              <a:pPr algn="l">
                <a:defRPr/>
              </a:pPr>
              <a:endParaRPr lang="zh-CN" altLang="en-US" sz="1200" b="1" kern="0" baseline="0">
                <a:solidFill>
                  <a:srgbClr val="C00000"/>
                </a:solidFill>
                <a:ea typeface="微软雅黑" panose="020b0503020204020204" pitchFamily="34" charset="-122"/>
              </a:endParaRPr>
            </a:p>
          </p:txBody>
        </p:sp>
        <p:sp>
          <p:nvSpPr>
            <p:cNvPr id="91" name="Line 54"/>
            <p:cNvSpPr>
              <a:spLocks noChangeShapeType="1"/>
            </p:cNvSpPr>
            <p:nvPr/>
          </p:nvSpPr>
          <p:spPr bwMode="auto">
            <a:xfrm>
              <a:off x="381000" y="3582129"/>
              <a:ext cx="2270125" cy="0"/>
            </a:xfrm>
            <a:prstGeom prst="line">
              <a:avLst/>
            </a:prstGeom>
            <a:noFill/>
            <a:ln w="12700">
              <a:solidFill>
                <a:srgbClr val="C00000"/>
              </a:solidFill>
              <a:round/>
              <a:tailEnd type="none" w="med" len="med"/>
            </a:ln>
            <a:extLst>
              <a:ext uri="{909E8E84-426E-40DD-AFC4-6F175D3DCCD1}">
                <a14:hiddenFill xmlns:a14="http://schemas.microsoft.com/office/drawing/2010/main">
                  <a:noFill/>
                </a14:hiddenFill>
              </a:ext>
            </a:extLst>
          </p:spPr>
          <p:txBody>
            <a:bodyPr/>
            <a:lstStyle/>
            <a:p>
              <a:pPr algn="l">
                <a:defRPr/>
              </a:pPr>
              <a:endParaRPr lang="zh-CN" altLang="en-US" sz="1200" b="1" kern="0" baseline="0">
                <a:solidFill>
                  <a:srgbClr val="C00000"/>
                </a:solidFill>
                <a:ea typeface="微软雅黑" panose="020b0503020204020204" pitchFamily="34" charset="-122"/>
              </a:endParaRPr>
            </a:p>
          </p:txBody>
        </p:sp>
      </p:grpSp>
      <p:sp>
        <p:nvSpPr>
          <p:cNvPr id="92" name="Text Box 5"/>
          <p:cNvSpPr txBox="1">
            <a:spLocks noChangeArrowheads="1"/>
          </p:cNvSpPr>
          <p:nvPr/>
        </p:nvSpPr>
        <p:spPr bwMode="auto">
          <a:xfrm>
            <a:off x="6141612" y="2386911"/>
            <a:ext cx="2339102" cy="35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20000"/>
              </a:lnSpc>
            </a:pPr>
            <a:r>
              <a:rPr lang="zh-CN" altLang="en-US" sz="1400" b="1" baseline="0">
                <a:solidFill>
                  <a:prstClr val="black"/>
                </a:solidFill>
                <a:latin typeface="微软雅黑" panose="020b0503020204020204" pitchFamily="34" charset="-122"/>
                <a:ea typeface="微软雅黑" panose="020b0503020204020204" pitchFamily="34" charset="-122"/>
              </a:rPr>
              <a:t>单击此处添加段落文字内容</a:t>
            </a:r>
            <a:endParaRPr lang="zh-CN" altLang="en-US" sz="1400" b="1" baseline="0">
              <a:solidFill>
                <a:prstClr val="black"/>
              </a:solidFill>
              <a:latin typeface="微软雅黑" panose="020b0503020204020204" pitchFamily="34" charset="-122"/>
              <a:ea typeface="微软雅黑" panose="020b0503020204020204" pitchFamily="34" charset="-122"/>
            </a:endParaRPr>
          </a:p>
        </p:txBody>
      </p:sp>
      <p:sp>
        <p:nvSpPr>
          <p:cNvPr id="93" name="矩形 92"/>
          <p:cNvSpPr/>
          <p:nvPr/>
        </p:nvSpPr>
        <p:spPr>
          <a:xfrm>
            <a:off x="5518871" y="4234288"/>
            <a:ext cx="1525863" cy="677108"/>
          </a:xfrm>
          <a:prstGeom prst="rect">
            <a:avLst/>
          </a:prstGeom>
        </p:spPr>
        <p:txBody>
          <a:bodyPr wrap="square">
            <a:spAutoFit/>
          </a:bodyPr>
          <a:lstStyle/>
          <a:p>
            <a:pPr algn="l" fontAlgn="auto">
              <a:spcBef>
                <a:spcPct val="0"/>
              </a:spcBef>
              <a:spcAft>
                <a:spcPct val="0"/>
              </a:spcAft>
              <a:defRPr/>
            </a:pPr>
            <a:r>
              <a:rPr lang="zh-CN" altLang="en-US" sz="1400" b="1" baseline="0">
                <a:solidFill>
                  <a:prstClr val="black">
                    <a:lumMod val="95000"/>
                    <a:lumOff val="5000"/>
                  </a:prstClr>
                </a:solidFill>
                <a:latin typeface="微软雅黑" panose="020b0503020204020204" pitchFamily="34" charset="-122"/>
                <a:ea typeface="微软雅黑" panose="020b0503020204020204" pitchFamily="34" charset="-122"/>
              </a:rPr>
              <a:t>    补充说明</a:t>
            </a:r>
            <a:endParaRPr lang="zh-CN" altLang="en-US" sz="1400" b="1" baseline="0">
              <a:solidFill>
                <a:prstClr val="black">
                  <a:lumMod val="95000"/>
                  <a:lumOff val="5000"/>
                </a:prstClr>
              </a:solidFill>
              <a:latin typeface="微软雅黑" panose="020b0503020204020204" pitchFamily="34" charset="-122"/>
              <a:ea typeface="微软雅黑" panose="020b0503020204020204" pitchFamily="34" charset="-122"/>
            </a:endParaRPr>
          </a:p>
          <a:p>
            <a:pPr marL="285750" indent="-285750" algn="l">
              <a:spcBef>
                <a:spcPct val="0"/>
              </a:spcBef>
              <a:buFont typeface="Arial" panose="020b0604020202020204" pitchFamily="34" charset="0"/>
              <a:buChar char="•"/>
            </a:pPr>
            <a:r>
              <a:rPr lang="zh-CN" altLang="en-US" sz="1200" baseline="0">
                <a:solidFill>
                  <a:prstClr val="black">
                    <a:lumMod val="95000"/>
                    <a:lumOff val="5000"/>
                  </a:prstClr>
                </a:solidFill>
                <a:latin typeface="微软雅黑" panose="020b0503020204020204" pitchFamily="34" charset="-122"/>
                <a:ea typeface="微软雅黑" panose="020b0503020204020204" pitchFamily="34" charset="-122"/>
              </a:rPr>
              <a:t>在此录入文字</a:t>
            </a:r>
            <a:endParaRPr lang="en-US" altLang="zh-CN" sz="1200" baseline="0">
              <a:solidFill>
                <a:prstClr val="black">
                  <a:lumMod val="95000"/>
                  <a:lumOff val="5000"/>
                </a:prstClr>
              </a:solidFill>
              <a:latin typeface="微软雅黑" panose="020b0503020204020204" pitchFamily="34" charset="-122"/>
              <a:ea typeface="微软雅黑" panose="020b0503020204020204" pitchFamily="34" charset="-122"/>
            </a:endParaRPr>
          </a:p>
          <a:p>
            <a:pPr marL="285750" indent="-285750" algn="l">
              <a:spcBef>
                <a:spcPct val="0"/>
              </a:spcBef>
              <a:buFont typeface="Arial" panose="020b0604020202020204" pitchFamily="34" charset="0"/>
              <a:buChar char="•"/>
            </a:pPr>
            <a:r>
              <a:rPr lang="zh-CN" altLang="en-US" sz="1200" baseline="0">
                <a:solidFill>
                  <a:prstClr val="black">
                    <a:lumMod val="95000"/>
                    <a:lumOff val="5000"/>
                  </a:prstClr>
                </a:solidFill>
                <a:latin typeface="微软雅黑" panose="020b0503020204020204" pitchFamily="34" charset="-122"/>
                <a:ea typeface="微软雅黑" panose="020b0503020204020204" pitchFamily="34" charset="-122"/>
              </a:rPr>
              <a:t>在此录入文字</a:t>
            </a:r>
            <a:endParaRPr lang="zh-CN" altLang="en-US" sz="1200" baseline="0">
              <a:solidFill>
                <a:prstClr val="black">
                  <a:lumMod val="95000"/>
                  <a:lumOff val="5000"/>
                </a:prstClr>
              </a:solidFill>
              <a:latin typeface="微软雅黑" panose="020b0503020204020204" pitchFamily="34" charset="-122"/>
              <a:ea typeface="微软雅黑" panose="020b0503020204020204" pitchFamily="34" charset="-122"/>
            </a:endParaRPr>
          </a:p>
        </p:txBody>
      </p:sp>
      <p:sp>
        <p:nvSpPr>
          <p:cNvPr id="94" name="矩形 93"/>
          <p:cNvSpPr/>
          <p:nvPr/>
        </p:nvSpPr>
        <p:spPr>
          <a:xfrm>
            <a:off x="7281788" y="4234288"/>
            <a:ext cx="1482006" cy="677108"/>
          </a:xfrm>
          <a:prstGeom prst="rect">
            <a:avLst/>
          </a:prstGeom>
        </p:spPr>
        <p:txBody>
          <a:bodyPr wrap="square">
            <a:spAutoFit/>
          </a:bodyPr>
          <a:lstStyle/>
          <a:p>
            <a:pPr algn="l" fontAlgn="auto">
              <a:spcBef>
                <a:spcPct val="0"/>
              </a:spcBef>
              <a:spcAft>
                <a:spcPct val="0"/>
              </a:spcAft>
              <a:defRPr/>
            </a:pPr>
            <a:r>
              <a:rPr lang="zh-CN" altLang="en-US" sz="1400" b="1" baseline="0">
                <a:solidFill>
                  <a:prstClr val="black">
                    <a:lumMod val="95000"/>
                    <a:lumOff val="5000"/>
                  </a:prstClr>
                </a:solidFill>
                <a:latin typeface="微软雅黑" panose="020b0503020204020204" pitchFamily="34" charset="-122"/>
                <a:ea typeface="微软雅黑" panose="020b0503020204020204" pitchFamily="34" charset="-122"/>
              </a:rPr>
              <a:t>    补充说明</a:t>
            </a:r>
            <a:endParaRPr lang="zh-CN" altLang="en-US" sz="1400" b="1" baseline="0">
              <a:solidFill>
                <a:prstClr val="black">
                  <a:lumMod val="95000"/>
                  <a:lumOff val="5000"/>
                </a:prstClr>
              </a:solidFill>
              <a:latin typeface="微软雅黑" panose="020b0503020204020204" pitchFamily="34" charset="-122"/>
              <a:ea typeface="微软雅黑" panose="020b0503020204020204" pitchFamily="34" charset="-122"/>
            </a:endParaRPr>
          </a:p>
          <a:p>
            <a:pPr marL="285750" indent="-285750" algn="l">
              <a:spcBef>
                <a:spcPct val="0"/>
              </a:spcBef>
              <a:buFont typeface="Arial" panose="020b0604020202020204" pitchFamily="34" charset="0"/>
              <a:buChar char="•"/>
            </a:pPr>
            <a:r>
              <a:rPr lang="zh-CN" altLang="en-US" sz="1200" baseline="0">
                <a:solidFill>
                  <a:prstClr val="black">
                    <a:lumMod val="95000"/>
                    <a:lumOff val="5000"/>
                  </a:prstClr>
                </a:solidFill>
                <a:latin typeface="微软雅黑" panose="020b0503020204020204" pitchFamily="34" charset="-122"/>
                <a:ea typeface="微软雅黑" panose="020b0503020204020204" pitchFamily="34" charset="-122"/>
              </a:rPr>
              <a:t>在此录入文字</a:t>
            </a:r>
            <a:endParaRPr lang="en-US" altLang="zh-CN" sz="1200" baseline="0">
              <a:solidFill>
                <a:prstClr val="black">
                  <a:lumMod val="95000"/>
                  <a:lumOff val="5000"/>
                </a:prstClr>
              </a:solidFill>
              <a:latin typeface="微软雅黑" panose="020b0503020204020204" pitchFamily="34" charset="-122"/>
              <a:ea typeface="微软雅黑" panose="020b0503020204020204" pitchFamily="34" charset="-122"/>
            </a:endParaRPr>
          </a:p>
          <a:p>
            <a:pPr marL="285750" indent="-285750" algn="l">
              <a:spcBef>
                <a:spcPct val="0"/>
              </a:spcBef>
              <a:buFont typeface="Arial" panose="020b0604020202020204" pitchFamily="34" charset="0"/>
              <a:buChar char="•"/>
            </a:pPr>
            <a:r>
              <a:rPr lang="zh-CN" altLang="en-US" sz="1200" baseline="0">
                <a:solidFill>
                  <a:prstClr val="black">
                    <a:lumMod val="95000"/>
                    <a:lumOff val="5000"/>
                  </a:prstClr>
                </a:solidFill>
                <a:latin typeface="微软雅黑" panose="020b0503020204020204" pitchFamily="34" charset="-122"/>
                <a:ea typeface="微软雅黑" panose="020b0503020204020204" pitchFamily="34" charset="-122"/>
              </a:rPr>
              <a:t>在此录入文字</a:t>
            </a:r>
            <a:endParaRPr lang="zh-CN" altLang="en-US" sz="1200" baseline="0">
              <a:solidFill>
                <a:prstClr val="black">
                  <a:lumMod val="95000"/>
                  <a:lumOff val="5000"/>
                </a:prstClr>
              </a:solidFill>
              <a:latin typeface="微软雅黑" panose="020b0503020204020204" pitchFamily="34" charset="-122"/>
              <a:ea typeface="微软雅黑" panose="020b0503020204020204" pitchFamily="34" charset="-122"/>
            </a:endParaRPr>
          </a:p>
        </p:txBody>
      </p:sp>
      <p:sp>
        <p:nvSpPr>
          <p:cNvPr id="95" name="椭圆 94"/>
          <p:cNvSpPr/>
          <p:nvPr/>
        </p:nvSpPr>
        <p:spPr>
          <a:xfrm>
            <a:off x="7325651" y="4324715"/>
            <a:ext cx="147754" cy="147754"/>
          </a:xfrm>
          <a:prstGeom prst="ellipse">
            <a:avLst/>
          </a:prstGeom>
          <a:solidFill>
            <a:sysClr val="windowText" lastClr="000000">
              <a:lumMod val="65000"/>
              <a:lumOff val="35000"/>
            </a:sysClr>
          </a:solidFill>
          <a:ln w="15875" cap="flat" cmpd="sng" algn="ctr">
            <a:solidFill>
              <a:srgbClr val="FFFFFF"/>
            </a:solidFill>
            <a:prstDash val="solid"/>
          </a:ln>
          <a:effectLst/>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a:ea typeface="宋体" panose="02010600030101010101" pitchFamily="2" charset="-122"/>
            </a:endParaRPr>
          </a:p>
        </p:txBody>
      </p:sp>
      <p:sp>
        <p:nvSpPr>
          <p:cNvPr id="96" name="椭圆 95"/>
          <p:cNvSpPr/>
          <p:nvPr/>
        </p:nvSpPr>
        <p:spPr>
          <a:xfrm>
            <a:off x="5574231" y="4319067"/>
            <a:ext cx="145572" cy="145572"/>
          </a:xfrm>
          <a:prstGeom prst="ellipse">
            <a:avLst/>
          </a:prstGeom>
          <a:solidFill>
            <a:srgbClr val="FF0000"/>
          </a:solidFill>
          <a:ln w="12700" cap="flat" cmpd="sng" algn="ctr">
            <a:solidFill>
              <a:srgbClr val="FFFFFF"/>
            </a:solidFill>
            <a:prstDash val="solid"/>
          </a:ln>
          <a:effectLst/>
        </p:spPr>
        <p:txBody>
          <a:bodyPr rtlCol="0" anchor="ctr"/>
          <a:lstStyle/>
          <a:p>
            <a:pPr>
              <a:defRPr/>
            </a:pPr>
            <a:endParaRPr lang="zh-CN" altLang="en-US" sz="1800" kern="0" baseline="0">
              <a:solidFill>
                <a:srgbClr val="FFFFFF"/>
              </a:solidFill>
              <a:latin typeface="Arial"/>
              <a:ea typeface="宋体" panose="02010600030101010101" pitchFamily="2" charset="-122"/>
            </a:endParaRPr>
          </a:p>
        </p:txBody>
      </p:sp>
    </p:spTree>
  </p:cSld>
  <p:clrMapOvr>
    <a:masterClrMapping/>
  </p:clrMapOvr>
  <p:transition spd="slow" advClick="0" advTm="300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5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750"/>
                                        <p:tgtEl>
                                          <p:spTgt spid="17"/>
                                        </p:tgtEl>
                                      </p:cBhvr>
                                    </p:animEffect>
                                  </p:childTnLst>
                                </p:cTn>
                              </p:par>
                            </p:childTnLst>
                          </p:cTn>
                        </p:par>
                        <p:par>
                          <p:cTn id="11" fill="hold" nodeType="afterGroup">
                            <p:stCondLst>
                              <p:cond delay="750"/>
                            </p:stCondLst>
                            <p:childTnLst>
                              <p:par>
                                <p:cTn id="12" presetID="26" presetClass="emph" presetSubtype="0" repeatCount="3000" fill="hold" grpId="1" nodeType="afterEffect">
                                  <p:stCondLst>
                                    <p:cond delay="0"/>
                                  </p:stCondLst>
                                  <p:childTnLst>
                                    <p:animEffect transition="out" filter="fade">
                                      <p:cBhvr>
                                        <p:cTn id="13" dur="250" tmFilter="0, 0; .2, .5; .8, .5; 1, 0"/>
                                        <p:tgtEl>
                                          <p:spTgt spid="17"/>
                                        </p:tgtEl>
                                      </p:cBhvr>
                                    </p:animEffect>
                                    <p:animScale>
                                      <p:cBhvr>
                                        <p:cTn id="14" dur="125" autoRev="1" fill="hold"/>
                                        <p:tgtEl>
                                          <p:spTgt spid="17"/>
                                        </p:tgtEl>
                                      </p:cBhvr>
                                      <p:by x="105000" y="105000"/>
                                    </p:animScale>
                                  </p:childTnLst>
                                </p:cTn>
                              </p:par>
                            </p:childTnLst>
                          </p:cTn>
                        </p:par>
                        <p:par>
                          <p:cTn id="15" fill="hold" nodeType="afterGroup">
                            <p:stCondLst>
                              <p:cond delay="100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par>
                                <p:cTn id="22" presetID="49" presetClass="entr" presetSubtype="0" decel="100000" fill="hold" grpId="0" nodeType="withEffect">
                                  <p:stCondLst>
                                    <p:cond delay="400"/>
                                  </p:stCondLst>
                                  <p:childTnLst>
                                    <p:set>
                                      <p:cBhvr>
                                        <p:cTn id="23" dur="1" fill="hold">
                                          <p:stCondLst>
                                            <p:cond delay="0"/>
                                          </p:stCondLst>
                                        </p:cTn>
                                        <p:tgtEl>
                                          <p:spTgt spid="85"/>
                                        </p:tgtEl>
                                        <p:attrNameLst>
                                          <p:attrName>style.visibility</p:attrName>
                                        </p:attrNameLst>
                                      </p:cBhvr>
                                      <p:to>
                                        <p:strVal val="visible"/>
                                      </p:to>
                                    </p:set>
                                    <p:anim calcmode="lin" valueType="num">
                                      <p:cBhvr>
                                        <p:cTn id="24" dur="500" fill="hold"/>
                                        <p:tgtEl>
                                          <p:spTgt spid="85"/>
                                        </p:tgtEl>
                                        <p:attrNameLst>
                                          <p:attrName>ppt_w</p:attrName>
                                        </p:attrNameLst>
                                      </p:cBhvr>
                                      <p:tavLst>
                                        <p:tav tm="0">
                                          <p:val>
                                            <p:fltVal val="0"/>
                                          </p:val>
                                        </p:tav>
                                        <p:tav tm="100000">
                                          <p:val>
                                            <p:strVal val="#ppt_w"/>
                                          </p:val>
                                        </p:tav>
                                      </p:tavLst>
                                    </p:anim>
                                    <p:anim calcmode="lin" valueType="num">
                                      <p:cBhvr>
                                        <p:cTn id="25" dur="500" fill="hold"/>
                                        <p:tgtEl>
                                          <p:spTgt spid="85"/>
                                        </p:tgtEl>
                                        <p:attrNameLst>
                                          <p:attrName>ppt_h</p:attrName>
                                        </p:attrNameLst>
                                      </p:cBhvr>
                                      <p:tavLst>
                                        <p:tav tm="0">
                                          <p:val>
                                            <p:fltVal val="0"/>
                                          </p:val>
                                        </p:tav>
                                        <p:tav tm="100000">
                                          <p:val>
                                            <p:strVal val="#ppt_h"/>
                                          </p:val>
                                        </p:tav>
                                      </p:tavLst>
                                    </p:anim>
                                    <p:anim calcmode="lin" valueType="num">
                                      <p:cBhvr>
                                        <p:cTn id="26" dur="500" fill="hold"/>
                                        <p:tgtEl>
                                          <p:spTgt spid="85"/>
                                        </p:tgtEl>
                                        <p:attrNameLst>
                                          <p:attrName>style.rotation</p:attrName>
                                        </p:attrNameLst>
                                      </p:cBhvr>
                                      <p:tavLst>
                                        <p:tav tm="0">
                                          <p:val>
                                            <p:fltVal val="360"/>
                                          </p:val>
                                        </p:tav>
                                        <p:tav tm="100000">
                                          <p:val>
                                            <p:fltVal val="0"/>
                                          </p:val>
                                        </p:tav>
                                      </p:tavLst>
                                    </p:anim>
                                    <p:animEffect transition="in" filter="fade">
                                      <p:cBhvr>
                                        <p:cTn id="27" dur="500"/>
                                        <p:tgtEl>
                                          <p:spTgt spid="85"/>
                                        </p:tgtEl>
                                      </p:cBhvr>
                                    </p:animEffect>
                                  </p:childTnLst>
                                </p:cTn>
                              </p:par>
                            </p:childTnLst>
                          </p:cTn>
                        </p:par>
                        <p:par>
                          <p:cTn id="28" fill="hold" nodeType="afterGroup">
                            <p:stCondLst>
                              <p:cond delay="1900"/>
                            </p:stCondLst>
                            <p:childTnLst>
                              <p:par>
                                <p:cTn id="29" presetID="12" presetClass="entr" presetSubtype="8"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additive="base">
                                        <p:cTn id="31" dur="500"/>
                                        <p:tgtEl>
                                          <p:spTgt spid="92"/>
                                        </p:tgtEl>
                                        <p:attrNameLst>
                                          <p:attrName>ppt_x</p:attrName>
                                        </p:attrNameLst>
                                      </p:cBhvr>
                                      <p:tavLst>
                                        <p:tav tm="0">
                                          <p:val>
                                            <p:strVal val="#ppt_x-#ppt_w*1.125000"/>
                                          </p:val>
                                        </p:tav>
                                        <p:tav tm="100000">
                                          <p:val>
                                            <p:strVal val="#ppt_x"/>
                                          </p:val>
                                        </p:tav>
                                      </p:tavLst>
                                    </p:anim>
                                    <p:animEffect transition="in" filter="wipe(right)">
                                      <p:cBhvr>
                                        <p:cTn id="32" dur="500"/>
                                        <p:tgtEl>
                                          <p:spTgt spid="92"/>
                                        </p:tgtEl>
                                      </p:cBhvr>
                                    </p:animEffect>
                                  </p:childTnLst>
                                </p:cTn>
                              </p:par>
                              <p:par>
                                <p:cTn id="33" presetID="12" presetClass="entr" presetSubtype="2" fill="hold" grpId="0" nodeType="withEffect">
                                  <p:stCondLst>
                                    <p:cond delay="0"/>
                                  </p:stCondLst>
                                  <p:childTnLst>
                                    <p:set>
                                      <p:cBhvr>
                                        <p:cTn id="34" dur="1" fill="hold">
                                          <p:stCondLst>
                                            <p:cond delay="0"/>
                                          </p:stCondLst>
                                        </p:cTn>
                                        <p:tgtEl>
                                          <p:spTgt spid="86"/>
                                        </p:tgtEl>
                                        <p:attrNameLst>
                                          <p:attrName>style.visibility</p:attrName>
                                        </p:attrNameLst>
                                      </p:cBhvr>
                                      <p:to>
                                        <p:strVal val="visible"/>
                                      </p:to>
                                    </p:set>
                                    <p:anim calcmode="lin" valueType="num">
                                      <p:cBhvr additive="base">
                                        <p:cTn id="35" dur="500"/>
                                        <p:tgtEl>
                                          <p:spTgt spid="86"/>
                                        </p:tgtEl>
                                        <p:attrNameLst>
                                          <p:attrName>ppt_x</p:attrName>
                                        </p:attrNameLst>
                                      </p:cBhvr>
                                      <p:tavLst>
                                        <p:tav tm="0">
                                          <p:val>
                                            <p:strVal val="#ppt_x+#ppt_w*1.125000"/>
                                          </p:val>
                                        </p:tav>
                                        <p:tav tm="100000">
                                          <p:val>
                                            <p:strVal val="#ppt_x"/>
                                          </p:val>
                                        </p:tav>
                                      </p:tavLst>
                                    </p:anim>
                                    <p:animEffect transition="in" filter="wipe(left)">
                                      <p:cBhvr>
                                        <p:cTn id="36" dur="500"/>
                                        <p:tgtEl>
                                          <p:spTgt spid="86"/>
                                        </p:tgtEl>
                                      </p:cBhvr>
                                    </p:animEffect>
                                  </p:childTnLst>
                                </p:cTn>
                              </p:par>
                            </p:childTnLst>
                          </p:cTn>
                        </p:par>
                        <p:par>
                          <p:cTn id="37" fill="hold" nodeType="afterGroup">
                            <p:stCondLst>
                              <p:cond delay="2400"/>
                            </p:stCondLst>
                            <p:childTnLst>
                              <p:par>
                                <p:cTn id="38" presetID="23" presetClass="entr" presetSubtype="36" fill="hold" grpId="0" nodeType="afterEffect">
                                  <p:stCondLst>
                                    <p:cond delay="0"/>
                                  </p:stCondLst>
                                  <p:childTnLst>
                                    <p:set>
                                      <p:cBhvr>
                                        <p:cTn id="39" dur="1" fill="hold">
                                          <p:stCondLst>
                                            <p:cond delay="0"/>
                                          </p:stCondLst>
                                        </p:cTn>
                                        <p:tgtEl>
                                          <p:spTgt spid="87"/>
                                        </p:tgtEl>
                                        <p:attrNameLst>
                                          <p:attrName>style.visibility</p:attrName>
                                        </p:attrNameLst>
                                      </p:cBhvr>
                                      <p:to>
                                        <p:strVal val="visible"/>
                                      </p:to>
                                    </p:set>
                                    <p:anim calcmode="lin" valueType="num">
                                      <p:cBhvr>
                                        <p:cTn id="40" dur="500" fill="hold"/>
                                        <p:tgtEl>
                                          <p:spTgt spid="87"/>
                                        </p:tgtEl>
                                        <p:attrNameLst>
                                          <p:attrName>ppt_w</p:attrName>
                                        </p:attrNameLst>
                                      </p:cBhvr>
                                      <p:tavLst>
                                        <p:tav tm="0">
                                          <p:val>
                                            <p:strVal val="(6*min(max(#ppt_w*#ppt_h,.3),1)-7.4)/-.7*#ppt_w"/>
                                          </p:val>
                                        </p:tav>
                                        <p:tav tm="100000">
                                          <p:val>
                                            <p:strVal val="#ppt_w"/>
                                          </p:val>
                                        </p:tav>
                                      </p:tavLst>
                                    </p:anim>
                                    <p:anim calcmode="lin" valueType="num">
                                      <p:cBhvr>
                                        <p:cTn id="41" dur="500" fill="hold"/>
                                        <p:tgtEl>
                                          <p:spTgt spid="87"/>
                                        </p:tgtEl>
                                        <p:attrNameLst>
                                          <p:attrName>ppt_h</p:attrName>
                                        </p:attrNameLst>
                                      </p:cBhvr>
                                      <p:tavLst>
                                        <p:tav tm="0">
                                          <p:val>
                                            <p:strVal val="(6*min(max(#ppt_w*#ppt_h,.3),1)-7.4)/-.7*#ppt_h"/>
                                          </p:val>
                                        </p:tav>
                                        <p:tav tm="100000">
                                          <p:val>
                                            <p:strVal val="#ppt_h"/>
                                          </p:val>
                                        </p:tav>
                                      </p:tavLst>
                                    </p:anim>
                                    <p:anim calcmode="lin" valueType="num">
                                      <p:cBhvr>
                                        <p:cTn id="42" dur="500" fill="hold"/>
                                        <p:tgtEl>
                                          <p:spTgt spid="87"/>
                                        </p:tgtEl>
                                        <p:attrNameLst>
                                          <p:attrName>ppt_x</p:attrName>
                                        </p:attrNameLst>
                                      </p:cBhvr>
                                      <p:tavLst>
                                        <p:tav tm="0">
                                          <p:val>
                                            <p:fltVal val="0.5"/>
                                          </p:val>
                                        </p:tav>
                                        <p:tav tm="100000">
                                          <p:val>
                                            <p:strVal val="#ppt_x"/>
                                          </p:val>
                                        </p:tav>
                                      </p:tavLst>
                                    </p:anim>
                                    <p:anim calcmode="lin" valueType="num">
                                      <p:cBhvr>
                                        <p:cTn id="43" dur="500" fill="hold"/>
                                        <p:tgtEl>
                                          <p:spTgt spid="87"/>
                                        </p:tgtEl>
                                        <p:attrNameLst>
                                          <p:attrName>ppt_y</p:attrName>
                                        </p:attrNameLst>
                                      </p:cBhvr>
                                      <p:tavLst>
                                        <p:tav tm="0">
                                          <p:val>
                                            <p:strVal val="1+(6*min(max(#ppt_w*#ppt_h,.3),1)-7.4)/-.7*#ppt_h/2"/>
                                          </p:val>
                                        </p:tav>
                                        <p:tav tm="100000">
                                          <p:val>
                                            <p:strVal val="#ppt_y"/>
                                          </p:val>
                                        </p:tav>
                                      </p:tavLst>
                                    </p:anim>
                                  </p:childTnLst>
                                </p:cTn>
                              </p:par>
                            </p:childTnLst>
                          </p:cTn>
                        </p:par>
                        <p:par>
                          <p:cTn id="44" fill="hold" nodeType="afterGroup">
                            <p:stCondLst>
                              <p:cond delay="2900"/>
                            </p:stCondLst>
                            <p:childTnLst>
                              <p:par>
                                <p:cTn id="45" presetID="22" presetClass="entr" presetSubtype="2" fill="hold" nodeType="after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wipe(right)">
                                      <p:cBhvr>
                                        <p:cTn id="47" dur="500"/>
                                        <p:tgtEl>
                                          <p:spTgt spid="89"/>
                                        </p:tgtEl>
                                      </p:cBhvr>
                                    </p:animEffect>
                                  </p:childTnLst>
                                </p:cTn>
                              </p:par>
                              <p:par>
                                <p:cTn id="48" presetID="2" presetClass="entr" presetSubtype="8" fill="hold" grpId="0" nodeType="with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additive="base">
                                        <p:cTn id="50" dur="500" fill="hold"/>
                                        <p:tgtEl>
                                          <p:spTgt spid="88"/>
                                        </p:tgtEl>
                                        <p:attrNameLst>
                                          <p:attrName>ppt_x</p:attrName>
                                        </p:attrNameLst>
                                      </p:cBhvr>
                                      <p:tavLst>
                                        <p:tav tm="0">
                                          <p:val>
                                            <p:strVal val="0-#ppt_w/2"/>
                                          </p:val>
                                        </p:tav>
                                        <p:tav tm="100000">
                                          <p:val>
                                            <p:strVal val="#ppt_x"/>
                                          </p:val>
                                        </p:tav>
                                      </p:tavLst>
                                    </p:anim>
                                    <p:anim calcmode="lin" valueType="num">
                                      <p:cBhvr additive="base">
                                        <p:cTn id="51" dur="500" fill="hold"/>
                                        <p:tgtEl>
                                          <p:spTgt spid="88"/>
                                        </p:tgtEl>
                                        <p:attrNameLst>
                                          <p:attrName>ppt_y</p:attrName>
                                        </p:attrNameLst>
                                      </p:cBhvr>
                                      <p:tavLst>
                                        <p:tav tm="0">
                                          <p:val>
                                            <p:strVal val="#ppt_y"/>
                                          </p:val>
                                        </p:tav>
                                        <p:tav tm="100000">
                                          <p:val>
                                            <p:strVal val="#ppt_y"/>
                                          </p:val>
                                        </p:tav>
                                      </p:tavLst>
                                    </p:anim>
                                  </p:childTnLst>
                                </p:cTn>
                              </p:par>
                            </p:childTnLst>
                          </p:cTn>
                        </p:par>
                        <p:par>
                          <p:cTn id="52" fill="hold" nodeType="afterGroup">
                            <p:stCondLst>
                              <p:cond delay="3400"/>
                            </p:stCondLst>
                            <p:childTnLst>
                              <p:par>
                                <p:cTn id="53" presetID="23" presetClass="entr" presetSubtype="36" fill="hold" grpId="0" nodeType="afterEffect">
                                  <p:stCondLst>
                                    <p:cond delay="0"/>
                                  </p:stCondLst>
                                  <p:childTnLst>
                                    <p:set>
                                      <p:cBhvr>
                                        <p:cTn id="54" dur="1" fill="hold">
                                          <p:stCondLst>
                                            <p:cond delay="0"/>
                                          </p:stCondLst>
                                        </p:cTn>
                                        <p:tgtEl>
                                          <p:spTgt spid="95"/>
                                        </p:tgtEl>
                                        <p:attrNameLst>
                                          <p:attrName>style.visibility</p:attrName>
                                        </p:attrNameLst>
                                      </p:cBhvr>
                                      <p:to>
                                        <p:strVal val="visible"/>
                                      </p:to>
                                    </p:set>
                                    <p:anim calcmode="lin" valueType="num">
                                      <p:cBhvr>
                                        <p:cTn id="55" dur="500" fill="hold"/>
                                        <p:tgtEl>
                                          <p:spTgt spid="95"/>
                                        </p:tgtEl>
                                        <p:attrNameLst>
                                          <p:attrName>ppt_w</p:attrName>
                                        </p:attrNameLst>
                                      </p:cBhvr>
                                      <p:tavLst>
                                        <p:tav tm="0">
                                          <p:val>
                                            <p:strVal val="(6*min(max(#ppt_w*#ppt_h,.3),1)-7.4)/-.7*#ppt_w"/>
                                          </p:val>
                                        </p:tav>
                                        <p:tav tm="100000">
                                          <p:val>
                                            <p:strVal val="#ppt_w"/>
                                          </p:val>
                                        </p:tav>
                                      </p:tavLst>
                                    </p:anim>
                                    <p:anim calcmode="lin" valueType="num">
                                      <p:cBhvr>
                                        <p:cTn id="56" dur="500" fill="hold"/>
                                        <p:tgtEl>
                                          <p:spTgt spid="95"/>
                                        </p:tgtEl>
                                        <p:attrNameLst>
                                          <p:attrName>ppt_h</p:attrName>
                                        </p:attrNameLst>
                                      </p:cBhvr>
                                      <p:tavLst>
                                        <p:tav tm="0">
                                          <p:val>
                                            <p:strVal val="(6*min(max(#ppt_w*#ppt_h,.3),1)-7.4)/-.7*#ppt_h"/>
                                          </p:val>
                                        </p:tav>
                                        <p:tav tm="100000">
                                          <p:val>
                                            <p:strVal val="#ppt_h"/>
                                          </p:val>
                                        </p:tav>
                                      </p:tavLst>
                                    </p:anim>
                                    <p:anim calcmode="lin" valueType="num">
                                      <p:cBhvr>
                                        <p:cTn id="57" dur="500" fill="hold"/>
                                        <p:tgtEl>
                                          <p:spTgt spid="95"/>
                                        </p:tgtEl>
                                        <p:attrNameLst>
                                          <p:attrName>ppt_x</p:attrName>
                                        </p:attrNameLst>
                                      </p:cBhvr>
                                      <p:tavLst>
                                        <p:tav tm="0">
                                          <p:val>
                                            <p:fltVal val="0.5"/>
                                          </p:val>
                                        </p:tav>
                                        <p:tav tm="100000">
                                          <p:val>
                                            <p:strVal val="#ppt_x"/>
                                          </p:val>
                                        </p:tav>
                                      </p:tavLst>
                                    </p:anim>
                                    <p:anim calcmode="lin" valueType="num">
                                      <p:cBhvr>
                                        <p:cTn id="5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9" fill="hold" nodeType="afterGroup">
                            <p:stCondLst>
                              <p:cond delay="3900"/>
                            </p:stCondLst>
                            <p:childTnLst>
                              <p:par>
                                <p:cTn id="60" presetID="23" presetClass="entr" presetSubtype="36"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 calcmode="lin" valueType="num">
                                      <p:cBhvr>
                                        <p:cTn id="62" dur="500" fill="hold"/>
                                        <p:tgtEl>
                                          <p:spTgt spid="96"/>
                                        </p:tgtEl>
                                        <p:attrNameLst>
                                          <p:attrName>ppt_w</p:attrName>
                                        </p:attrNameLst>
                                      </p:cBhvr>
                                      <p:tavLst>
                                        <p:tav tm="0">
                                          <p:val>
                                            <p:strVal val="(6*min(max(#ppt_w*#ppt_h,.3),1)-7.4)/-.7*#ppt_w"/>
                                          </p:val>
                                        </p:tav>
                                        <p:tav tm="100000">
                                          <p:val>
                                            <p:strVal val="#ppt_w"/>
                                          </p:val>
                                        </p:tav>
                                      </p:tavLst>
                                    </p:anim>
                                    <p:anim calcmode="lin" valueType="num">
                                      <p:cBhvr>
                                        <p:cTn id="63" dur="500" fill="hold"/>
                                        <p:tgtEl>
                                          <p:spTgt spid="96"/>
                                        </p:tgtEl>
                                        <p:attrNameLst>
                                          <p:attrName>ppt_h</p:attrName>
                                        </p:attrNameLst>
                                      </p:cBhvr>
                                      <p:tavLst>
                                        <p:tav tm="0">
                                          <p:val>
                                            <p:strVal val="(6*min(max(#ppt_w*#ppt_h,.3),1)-7.4)/-.7*#ppt_h"/>
                                          </p:val>
                                        </p:tav>
                                        <p:tav tm="100000">
                                          <p:val>
                                            <p:strVal val="#ppt_h"/>
                                          </p:val>
                                        </p:tav>
                                      </p:tavLst>
                                    </p:anim>
                                    <p:anim calcmode="lin" valueType="num">
                                      <p:cBhvr>
                                        <p:cTn id="64" dur="500" fill="hold"/>
                                        <p:tgtEl>
                                          <p:spTgt spid="96"/>
                                        </p:tgtEl>
                                        <p:attrNameLst>
                                          <p:attrName>ppt_x</p:attrName>
                                        </p:attrNameLst>
                                      </p:cBhvr>
                                      <p:tavLst>
                                        <p:tav tm="0">
                                          <p:val>
                                            <p:fltVal val="0.5"/>
                                          </p:val>
                                        </p:tav>
                                        <p:tav tm="100000">
                                          <p:val>
                                            <p:strVal val="#ppt_x"/>
                                          </p:val>
                                        </p:tav>
                                      </p:tavLst>
                                    </p:anim>
                                    <p:anim calcmode="lin" valueType="num">
                                      <p:cBhvr>
                                        <p:cTn id="65" dur="500" fill="hold"/>
                                        <p:tgtEl>
                                          <p:spTgt spid="96"/>
                                        </p:tgtEl>
                                        <p:attrNameLst>
                                          <p:attrName>ppt_y</p:attrName>
                                        </p:attrNameLst>
                                      </p:cBhvr>
                                      <p:tavLst>
                                        <p:tav tm="0">
                                          <p:val>
                                            <p:strVal val="1+(6*min(max(#ppt_w*#ppt_h,.3),1)-7.4)/-.7*#ppt_h/2"/>
                                          </p:val>
                                        </p:tav>
                                        <p:tav tm="100000">
                                          <p:val>
                                            <p:strVal val="#ppt_y"/>
                                          </p:val>
                                        </p:tav>
                                      </p:tavLst>
                                    </p:anim>
                                  </p:childTnLst>
                                </p:cTn>
                              </p:par>
                            </p:childTnLst>
                          </p:cTn>
                        </p:par>
                        <p:par>
                          <p:cTn id="66" fill="hold" nodeType="afterGroup">
                            <p:stCondLst>
                              <p:cond delay="4400"/>
                            </p:stCondLst>
                            <p:childTnLst>
                              <p:par>
                                <p:cTn id="67" presetID="2" presetClass="entr" presetSubtype="4" fill="hold" grpId="0" nodeType="afterEffect">
                                  <p:stCondLst>
                                    <p:cond delay="0"/>
                                  </p:stCondLst>
                                  <p:childTnLst>
                                    <p:set>
                                      <p:cBhvr>
                                        <p:cTn id="68" dur="1" fill="hold">
                                          <p:stCondLst>
                                            <p:cond delay="0"/>
                                          </p:stCondLst>
                                        </p:cTn>
                                        <p:tgtEl>
                                          <p:spTgt spid="93"/>
                                        </p:tgtEl>
                                        <p:attrNameLst>
                                          <p:attrName>style.visibility</p:attrName>
                                        </p:attrNameLst>
                                      </p:cBhvr>
                                      <p:to>
                                        <p:strVal val="visible"/>
                                      </p:to>
                                    </p:set>
                                    <p:anim calcmode="lin" valueType="num">
                                      <p:cBhvr additive="base">
                                        <p:cTn id="69" dur="250" fill="hold"/>
                                        <p:tgtEl>
                                          <p:spTgt spid="93"/>
                                        </p:tgtEl>
                                        <p:attrNameLst>
                                          <p:attrName>ppt_x</p:attrName>
                                        </p:attrNameLst>
                                      </p:cBhvr>
                                      <p:tavLst>
                                        <p:tav tm="0">
                                          <p:val>
                                            <p:strVal val="#ppt_x"/>
                                          </p:val>
                                        </p:tav>
                                        <p:tav tm="100000">
                                          <p:val>
                                            <p:strVal val="#ppt_x"/>
                                          </p:val>
                                        </p:tav>
                                      </p:tavLst>
                                    </p:anim>
                                    <p:anim calcmode="lin" valueType="num">
                                      <p:cBhvr additive="base">
                                        <p:cTn id="70" dur="250" fill="hold"/>
                                        <p:tgtEl>
                                          <p:spTgt spid="93"/>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94"/>
                                        </p:tgtEl>
                                        <p:attrNameLst>
                                          <p:attrName>style.visibility</p:attrName>
                                        </p:attrNameLst>
                                      </p:cBhvr>
                                      <p:to>
                                        <p:strVal val="visible"/>
                                      </p:to>
                                    </p:set>
                                    <p:anim calcmode="lin" valueType="num">
                                      <p:cBhvr additive="base">
                                        <p:cTn id="73" dur="250" fill="hold"/>
                                        <p:tgtEl>
                                          <p:spTgt spid="94"/>
                                        </p:tgtEl>
                                        <p:attrNameLst>
                                          <p:attrName>ppt_x</p:attrName>
                                        </p:attrNameLst>
                                      </p:cBhvr>
                                      <p:tavLst>
                                        <p:tav tm="0">
                                          <p:val>
                                            <p:strVal val="#ppt_x"/>
                                          </p:val>
                                        </p:tav>
                                        <p:tav tm="100000">
                                          <p:val>
                                            <p:strVal val="#ppt_x"/>
                                          </p:val>
                                        </p:tav>
                                      </p:tavLst>
                                    </p:anim>
                                    <p:anim calcmode="lin" valueType="num">
                                      <p:cBhvr additive="base">
                                        <p:cTn id="74" dur="25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84" grpId="0" animBg="1"/>
      <p:bldP spid="85" grpId="0" animBg="1"/>
      <p:bldP spid="86" grpId="0"/>
      <p:bldP spid="87" grpId="0" animBg="1"/>
      <p:bldP spid="88" grpId="0"/>
      <p:bldP spid="92" grpId="0"/>
      <p:bldP spid="93" grpId="0"/>
      <p:bldP spid="94" grpId="0"/>
      <p:bldP spid="95" grpId="0" animBg="1"/>
      <p:bldP spid="96" grpId="0" animBg="1"/>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PhAnim="0">
  <p:cSld name="">
    <p:spTree>
      <p:nvGrpSpPr>
        <p:cNvPr id="1" name=""/>
        <p:cNvGrpSpPr/>
        <p:nvPr/>
      </p:nvGrpSpPr>
      <p:grpSpPr>
        <a:xfrm>
          <a:off x="0" y="0"/>
          <a:ext cx="0" cy="0"/>
        </a:xfrm>
      </p:grpSpPr>
      <p:sp>
        <p:nvSpPr>
          <p:cNvPr id="262193" name="Line 49"/>
          <p:cNvSpPr>
            <a:spLocks noChangeShapeType="1"/>
          </p:cNvSpPr>
          <p:nvPr/>
        </p:nvSpPr>
        <p:spPr bwMode="auto">
          <a:xfrm>
            <a:off x="2439194" y="2587625"/>
            <a:ext cx="687388" cy="742950"/>
          </a:xfrm>
          <a:prstGeom prst="line">
            <a:avLst/>
          </a:prstGeom>
          <a:noFill/>
          <a:ln w="50800" cap="rnd">
            <a:solidFill>
              <a:srgbClr val="0000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262194" name="Line 50"/>
          <p:cNvSpPr>
            <a:spLocks noChangeShapeType="1"/>
          </p:cNvSpPr>
          <p:nvPr/>
        </p:nvSpPr>
        <p:spPr bwMode="auto">
          <a:xfrm flipH="1">
            <a:off x="3850482" y="2803525"/>
            <a:ext cx="914400" cy="422275"/>
          </a:xfrm>
          <a:prstGeom prst="line">
            <a:avLst/>
          </a:prstGeom>
          <a:noFill/>
          <a:ln w="50800" cap="rnd">
            <a:solidFill>
              <a:srgbClr val="0000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262195" name="Line 51"/>
          <p:cNvSpPr>
            <a:spLocks noChangeShapeType="1"/>
          </p:cNvSpPr>
          <p:nvPr/>
        </p:nvSpPr>
        <p:spPr bwMode="auto">
          <a:xfrm flipH="1">
            <a:off x="5755482" y="1831975"/>
            <a:ext cx="1219200" cy="571500"/>
          </a:xfrm>
          <a:prstGeom prst="line">
            <a:avLst/>
          </a:prstGeom>
          <a:noFill/>
          <a:ln w="50800" cap="rnd">
            <a:solidFill>
              <a:srgbClr val="0000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262198" name="Text Box 54"/>
          <p:cNvSpPr txBox="1">
            <a:spLocks noChangeArrowheads="1"/>
          </p:cNvSpPr>
          <p:nvPr/>
        </p:nvSpPr>
        <p:spPr bwMode="auto">
          <a:xfrm>
            <a:off x="991394" y="2747963"/>
            <a:ext cx="144780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0" tIns="40820" rIns="81640" bIns="40820">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spcBef>
                <a:spcPct val="50000"/>
              </a:spcBef>
            </a:pPr>
            <a:r>
              <a:rPr lang="zh-CN" altLang="en-US" sz="1100" baseline="0">
                <a:solidFill>
                  <a:srgbClr val="000000"/>
                </a:solidFill>
                <a:ea typeface="宋体" panose="02010600030101010101" pitchFamily="2" charset="-122"/>
              </a:rPr>
              <a:t>点击输入文字点击输入文字点击输入文字点击输入文字</a:t>
            </a:r>
            <a:endParaRPr lang="zh-CN" altLang="en-US" sz="1100" baseline="0">
              <a:solidFill>
                <a:srgbClr val="000000"/>
              </a:solidFill>
              <a:ea typeface="宋体" panose="02010600030101010101" pitchFamily="2" charset="-122"/>
            </a:endParaRPr>
          </a:p>
        </p:txBody>
      </p:sp>
      <p:sp>
        <p:nvSpPr>
          <p:cNvPr id="262199" name="Text Box 55"/>
          <p:cNvSpPr txBox="1">
            <a:spLocks noChangeArrowheads="1"/>
          </p:cNvSpPr>
          <p:nvPr/>
        </p:nvSpPr>
        <p:spPr bwMode="auto">
          <a:xfrm>
            <a:off x="2631282" y="4119563"/>
            <a:ext cx="144780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0" tIns="40820" rIns="81640" bIns="40820">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spcBef>
                <a:spcPct val="50000"/>
              </a:spcBef>
            </a:pPr>
            <a:r>
              <a:rPr lang="zh-CN" altLang="en-US" sz="1100" baseline="0">
                <a:solidFill>
                  <a:srgbClr val="000000"/>
                </a:solidFill>
                <a:ea typeface="宋体" panose="02010600030101010101" pitchFamily="2" charset="-122"/>
              </a:rPr>
              <a:t>点击输入文字点击输入文字点击输入文字点击输入文字</a:t>
            </a:r>
            <a:endParaRPr lang="zh-CN" altLang="en-US" sz="1100" baseline="0">
              <a:solidFill>
                <a:srgbClr val="000000"/>
              </a:solidFill>
              <a:ea typeface="宋体" panose="02010600030101010101" pitchFamily="2" charset="-122"/>
            </a:endParaRPr>
          </a:p>
        </p:txBody>
      </p:sp>
      <p:sp>
        <p:nvSpPr>
          <p:cNvPr id="262200" name="Text Box 56"/>
          <p:cNvSpPr txBox="1">
            <a:spLocks noChangeArrowheads="1"/>
          </p:cNvSpPr>
          <p:nvPr/>
        </p:nvSpPr>
        <p:spPr bwMode="auto">
          <a:xfrm>
            <a:off x="4536282" y="3203575"/>
            <a:ext cx="144780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0" tIns="40820" rIns="81640" bIns="40820">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spcBef>
                <a:spcPct val="50000"/>
              </a:spcBef>
            </a:pPr>
            <a:r>
              <a:rPr lang="zh-CN" altLang="en-US" sz="1100" baseline="0">
                <a:solidFill>
                  <a:srgbClr val="000000"/>
                </a:solidFill>
                <a:ea typeface="宋体" panose="02010600030101010101" pitchFamily="2" charset="-122"/>
              </a:rPr>
              <a:t>点击输入文字点击输入文字点击输入文字点击输入文字</a:t>
            </a:r>
            <a:endParaRPr lang="zh-CN" altLang="en-US" sz="1100" baseline="0">
              <a:solidFill>
                <a:srgbClr val="000000"/>
              </a:solidFill>
              <a:ea typeface="宋体" panose="02010600030101010101" pitchFamily="2" charset="-122"/>
            </a:endParaRPr>
          </a:p>
        </p:txBody>
      </p:sp>
      <p:sp>
        <p:nvSpPr>
          <p:cNvPr id="262201" name="Text Box 57"/>
          <p:cNvSpPr txBox="1">
            <a:spLocks noChangeArrowheads="1"/>
          </p:cNvSpPr>
          <p:nvPr/>
        </p:nvSpPr>
        <p:spPr bwMode="auto">
          <a:xfrm>
            <a:off x="6555582" y="2214563"/>
            <a:ext cx="144780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0" tIns="40820" rIns="81640" bIns="40820">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spcBef>
                <a:spcPct val="50000"/>
              </a:spcBef>
            </a:pPr>
            <a:r>
              <a:rPr lang="zh-CN" altLang="en-US" sz="1100" baseline="0">
                <a:solidFill>
                  <a:srgbClr val="000000"/>
                </a:solidFill>
                <a:ea typeface="宋体" panose="02010600030101010101" pitchFamily="2" charset="-122"/>
              </a:rPr>
              <a:t>点击输入文字点击输入文字点击输入文字点击输入文字</a:t>
            </a:r>
            <a:endParaRPr lang="zh-CN" altLang="en-US" sz="1100" baseline="0">
              <a:solidFill>
                <a:srgbClr val="000000"/>
              </a:solidFill>
              <a:ea typeface="宋体" panose="02010600030101010101" pitchFamily="2" charset="-122"/>
            </a:endParaRPr>
          </a:p>
        </p:txBody>
      </p:sp>
      <p:pic>
        <p:nvPicPr>
          <p:cNvPr id="262190" name="Picture 46" descr="60"/>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1296194" y="1196975"/>
            <a:ext cx="1792288"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192" name="Picture 48" descr="60"/>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2478882" y="2613025"/>
            <a:ext cx="1790700"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196" name="Picture 52" descr="60"/>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4421982" y="1673225"/>
            <a:ext cx="17907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197" name="Picture 53" descr="60"/>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6478588" y="682625"/>
            <a:ext cx="1790700"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2202" name="Text Box 58"/>
          <p:cNvSpPr txBox="1">
            <a:spLocks noChangeArrowheads="1"/>
          </p:cNvSpPr>
          <p:nvPr/>
        </p:nvSpPr>
        <p:spPr bwMode="auto">
          <a:xfrm>
            <a:off x="1829594" y="1862138"/>
            <a:ext cx="915988"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0" tIns="40820" rIns="81640" bIns="40820">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zh-CN" sz="1800" baseline="0">
                <a:solidFill>
                  <a:srgbClr val="FFFFFF"/>
                </a:solidFill>
                <a:ea typeface="宋体" panose="02010600030101010101" pitchFamily="2" charset="-122"/>
              </a:rPr>
              <a:t>2012</a:t>
            </a:r>
            <a:endParaRPr lang="en-US" altLang="zh-CN" sz="1800" baseline="0">
              <a:solidFill>
                <a:srgbClr val="FFFFFF"/>
              </a:solidFill>
              <a:ea typeface="宋体" panose="02010600030101010101" pitchFamily="2" charset="-122"/>
            </a:endParaRPr>
          </a:p>
        </p:txBody>
      </p:sp>
      <p:sp>
        <p:nvSpPr>
          <p:cNvPr id="262203" name="Text Box 59"/>
          <p:cNvSpPr txBox="1">
            <a:spLocks noChangeArrowheads="1"/>
          </p:cNvSpPr>
          <p:nvPr/>
        </p:nvSpPr>
        <p:spPr bwMode="auto">
          <a:xfrm>
            <a:off x="3012282" y="3349625"/>
            <a:ext cx="9144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0" tIns="40820" rIns="81640" bIns="40820">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zh-CN" sz="1800" baseline="0">
                <a:solidFill>
                  <a:srgbClr val="FFFFFF"/>
                </a:solidFill>
                <a:ea typeface="宋体" panose="02010600030101010101" pitchFamily="2" charset="-122"/>
              </a:rPr>
              <a:t>2013</a:t>
            </a:r>
            <a:endParaRPr lang="en-US" altLang="zh-CN" sz="1800" baseline="0">
              <a:solidFill>
                <a:srgbClr val="FFFFFF"/>
              </a:solidFill>
              <a:ea typeface="宋体" panose="02010600030101010101" pitchFamily="2" charset="-122"/>
            </a:endParaRPr>
          </a:p>
        </p:txBody>
      </p:sp>
      <p:sp>
        <p:nvSpPr>
          <p:cNvPr id="262204" name="Text Box 60"/>
          <p:cNvSpPr txBox="1">
            <a:spLocks noChangeArrowheads="1"/>
          </p:cNvSpPr>
          <p:nvPr/>
        </p:nvSpPr>
        <p:spPr bwMode="auto">
          <a:xfrm>
            <a:off x="4917282" y="2373313"/>
            <a:ext cx="914400" cy="35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0" tIns="40820" rIns="81640" bIns="40820">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zh-CN" sz="1800" baseline="0">
                <a:solidFill>
                  <a:srgbClr val="FFFFFF"/>
                </a:solidFill>
                <a:ea typeface="宋体" panose="02010600030101010101" pitchFamily="2" charset="-122"/>
              </a:rPr>
              <a:t>2014</a:t>
            </a:r>
            <a:endParaRPr lang="en-US" altLang="zh-CN" sz="1800" baseline="0">
              <a:solidFill>
                <a:srgbClr val="FFFFFF"/>
              </a:solidFill>
              <a:ea typeface="宋体" panose="02010600030101010101" pitchFamily="2" charset="-122"/>
            </a:endParaRPr>
          </a:p>
        </p:txBody>
      </p:sp>
      <p:sp>
        <p:nvSpPr>
          <p:cNvPr id="262205" name="Text Box 61"/>
          <p:cNvSpPr txBox="1">
            <a:spLocks noChangeArrowheads="1"/>
          </p:cNvSpPr>
          <p:nvPr/>
        </p:nvSpPr>
        <p:spPr bwMode="auto">
          <a:xfrm>
            <a:off x="6936582" y="1277144"/>
            <a:ext cx="914400" cy="451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0" tIns="40820" rIns="81640" bIns="40820">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zh-CN" sz="2400" b="1" baseline="0">
                <a:solidFill>
                  <a:srgbClr val="FF5050"/>
                </a:solidFill>
                <a:ea typeface="宋体" panose="02010600030101010101" pitchFamily="2" charset="-122"/>
              </a:rPr>
              <a:t>2015</a:t>
            </a:r>
            <a:endParaRPr lang="en-US" altLang="zh-CN" sz="2400" b="1" baseline="0">
              <a:solidFill>
                <a:srgbClr val="FF5050"/>
              </a:solidFill>
              <a:ea typeface="宋体" panose="02010600030101010101" pitchFamily="2" charset="-122"/>
            </a:endParaRPr>
          </a:p>
        </p:txBody>
      </p:sp>
    </p:spTree>
  </p:cSld>
  <p:clrMapOvr>
    <a:masterClrMapping/>
  </p:clrMapOvr>
  <p:transition spd="slow" advClick="0" advTm="3000">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62190"/>
                                        </p:tgtEl>
                                        <p:attrNameLst>
                                          <p:attrName>style.visibility</p:attrName>
                                        </p:attrNameLst>
                                      </p:cBhvr>
                                      <p:to>
                                        <p:strVal val="visible"/>
                                      </p:to>
                                    </p:set>
                                    <p:animEffect transition="in" filter="fade">
                                      <p:cBhvr>
                                        <p:cTn id="7" dur="2000"/>
                                        <p:tgtEl>
                                          <p:spTgt spid="262190"/>
                                        </p:tgtEl>
                                      </p:cBhvr>
                                    </p:animEffect>
                                  </p:childTnLst>
                                </p:cTn>
                              </p:par>
                            </p:childTnLst>
                          </p:cTn>
                        </p:par>
                        <p:par>
                          <p:cTn id="8" fill="hold" nodeType="afterGroup">
                            <p:stCondLst>
                              <p:cond delay="20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62202"/>
                                        </p:tgtEl>
                                        <p:attrNameLst>
                                          <p:attrName>style.visibility</p:attrName>
                                        </p:attrNameLst>
                                      </p:cBhvr>
                                      <p:to>
                                        <p:strVal val="visible"/>
                                      </p:to>
                                    </p:set>
                                    <p:anim calcmode="lin" valueType="num">
                                      <p:cBhvr>
                                        <p:cTn id="11" dur="500" fill="hold"/>
                                        <p:tgtEl>
                                          <p:spTgt spid="26220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62202"/>
                                        </p:tgtEl>
                                        <p:attrNameLst>
                                          <p:attrName>ppt_y</p:attrName>
                                        </p:attrNameLst>
                                      </p:cBhvr>
                                      <p:tavLst>
                                        <p:tav tm="0">
                                          <p:val>
                                            <p:strVal val="#ppt_y"/>
                                          </p:val>
                                        </p:tav>
                                        <p:tav tm="100000">
                                          <p:val>
                                            <p:strVal val="#ppt_y"/>
                                          </p:val>
                                        </p:tav>
                                      </p:tavLst>
                                    </p:anim>
                                    <p:anim calcmode="lin" valueType="num">
                                      <p:cBhvr>
                                        <p:cTn id="13" dur="500" fill="hold"/>
                                        <p:tgtEl>
                                          <p:spTgt spid="26220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6220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62202"/>
                                        </p:tgtEl>
                                      </p:cBhvr>
                                    </p:animEffect>
                                  </p:childTnLst>
                                </p:cTn>
                              </p:par>
                            </p:childTnLst>
                          </p:cTn>
                        </p:par>
                        <p:par>
                          <p:cTn id="16" fill="hold" nodeType="afterGroup">
                            <p:stCondLst>
                              <p:cond delay="2500"/>
                            </p:stCondLst>
                            <p:childTnLst>
                              <p:par>
                                <p:cTn id="17" presetID="47" presetClass="entr" presetSubtype="0" fill="hold" grpId="0" nodeType="afterEffect">
                                  <p:stCondLst>
                                    <p:cond delay="0"/>
                                  </p:stCondLst>
                                  <p:childTnLst>
                                    <p:set>
                                      <p:cBhvr>
                                        <p:cTn id="18" dur="1" fill="hold">
                                          <p:stCondLst>
                                            <p:cond delay="0"/>
                                          </p:stCondLst>
                                        </p:cTn>
                                        <p:tgtEl>
                                          <p:spTgt spid="262198"/>
                                        </p:tgtEl>
                                        <p:attrNameLst>
                                          <p:attrName>style.visibility</p:attrName>
                                        </p:attrNameLst>
                                      </p:cBhvr>
                                      <p:to>
                                        <p:strVal val="visible"/>
                                      </p:to>
                                    </p:set>
                                    <p:animEffect transition="in" filter="fade">
                                      <p:cBhvr>
                                        <p:cTn id="19" dur="1000"/>
                                        <p:tgtEl>
                                          <p:spTgt spid="262198"/>
                                        </p:tgtEl>
                                      </p:cBhvr>
                                    </p:animEffect>
                                    <p:anim calcmode="lin" valueType="num">
                                      <p:cBhvr>
                                        <p:cTn id="20" dur="1000" fill="hold"/>
                                        <p:tgtEl>
                                          <p:spTgt spid="262198"/>
                                        </p:tgtEl>
                                        <p:attrNameLst>
                                          <p:attrName>ppt_x</p:attrName>
                                        </p:attrNameLst>
                                      </p:cBhvr>
                                      <p:tavLst>
                                        <p:tav tm="0">
                                          <p:val>
                                            <p:strVal val="#ppt_x"/>
                                          </p:val>
                                        </p:tav>
                                        <p:tav tm="100000">
                                          <p:val>
                                            <p:strVal val="#ppt_x"/>
                                          </p:val>
                                        </p:tav>
                                      </p:tavLst>
                                    </p:anim>
                                    <p:anim calcmode="lin" valueType="num">
                                      <p:cBhvr>
                                        <p:cTn id="21" dur="1000" fill="hold"/>
                                        <p:tgtEl>
                                          <p:spTgt spid="262198"/>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3500"/>
                            </p:stCondLst>
                            <p:childTnLst>
                              <p:par>
                                <p:cTn id="23" presetID="22" presetClass="entr" presetSubtype="8" fill="hold" grpId="0" nodeType="afterEffect">
                                  <p:stCondLst>
                                    <p:cond delay="0"/>
                                  </p:stCondLst>
                                  <p:childTnLst>
                                    <p:set>
                                      <p:cBhvr>
                                        <p:cTn id="24" dur="1" fill="hold">
                                          <p:stCondLst>
                                            <p:cond delay="0"/>
                                          </p:stCondLst>
                                        </p:cTn>
                                        <p:tgtEl>
                                          <p:spTgt spid="262193"/>
                                        </p:tgtEl>
                                        <p:attrNameLst>
                                          <p:attrName>style.visibility</p:attrName>
                                        </p:attrNameLst>
                                      </p:cBhvr>
                                      <p:to>
                                        <p:strVal val="visible"/>
                                      </p:to>
                                    </p:set>
                                    <p:animEffect transition="in" filter="wipe(left)">
                                      <p:cBhvr>
                                        <p:cTn id="25" dur="1000"/>
                                        <p:tgtEl>
                                          <p:spTgt spid="262193"/>
                                        </p:tgtEl>
                                      </p:cBhvr>
                                    </p:animEffect>
                                  </p:childTnLst>
                                </p:cTn>
                              </p:par>
                            </p:childTnLst>
                          </p:cTn>
                        </p:par>
                        <p:par>
                          <p:cTn id="26" fill="hold" nodeType="afterGroup">
                            <p:stCondLst>
                              <p:cond delay="4500"/>
                            </p:stCondLst>
                            <p:childTnLst>
                              <p:par>
                                <p:cTn id="27" presetID="10" presetClass="entr" presetSubtype="0" fill="hold" nodeType="afterEffect">
                                  <p:stCondLst>
                                    <p:cond delay="0"/>
                                  </p:stCondLst>
                                  <p:childTnLst>
                                    <p:set>
                                      <p:cBhvr>
                                        <p:cTn id="28" dur="1" fill="hold">
                                          <p:stCondLst>
                                            <p:cond delay="0"/>
                                          </p:stCondLst>
                                        </p:cTn>
                                        <p:tgtEl>
                                          <p:spTgt spid="262192"/>
                                        </p:tgtEl>
                                        <p:attrNameLst>
                                          <p:attrName>style.visibility</p:attrName>
                                        </p:attrNameLst>
                                      </p:cBhvr>
                                      <p:to>
                                        <p:strVal val="visible"/>
                                      </p:to>
                                    </p:set>
                                    <p:animEffect transition="in" filter="fade">
                                      <p:cBhvr>
                                        <p:cTn id="29" dur="2000"/>
                                        <p:tgtEl>
                                          <p:spTgt spid="262192"/>
                                        </p:tgtEl>
                                      </p:cBhvr>
                                    </p:animEffect>
                                  </p:childTnLst>
                                </p:cTn>
                              </p:par>
                            </p:childTnLst>
                          </p:cTn>
                        </p:par>
                        <p:par>
                          <p:cTn id="30" fill="hold" nodeType="afterGroup">
                            <p:stCondLst>
                              <p:cond delay="65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262203"/>
                                        </p:tgtEl>
                                        <p:attrNameLst>
                                          <p:attrName>style.visibility</p:attrName>
                                        </p:attrNameLst>
                                      </p:cBhvr>
                                      <p:to>
                                        <p:strVal val="visible"/>
                                      </p:to>
                                    </p:set>
                                    <p:anim calcmode="lin" valueType="num">
                                      <p:cBhvr>
                                        <p:cTn id="33" dur="500" fill="hold"/>
                                        <p:tgtEl>
                                          <p:spTgt spid="262203"/>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262203"/>
                                        </p:tgtEl>
                                        <p:attrNameLst>
                                          <p:attrName>ppt_y</p:attrName>
                                        </p:attrNameLst>
                                      </p:cBhvr>
                                      <p:tavLst>
                                        <p:tav tm="0">
                                          <p:val>
                                            <p:strVal val="#ppt_y"/>
                                          </p:val>
                                        </p:tav>
                                        <p:tav tm="100000">
                                          <p:val>
                                            <p:strVal val="#ppt_y"/>
                                          </p:val>
                                        </p:tav>
                                      </p:tavLst>
                                    </p:anim>
                                    <p:anim calcmode="lin" valueType="num">
                                      <p:cBhvr>
                                        <p:cTn id="35" dur="500" fill="hold"/>
                                        <p:tgtEl>
                                          <p:spTgt spid="262203"/>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262203"/>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262203"/>
                                        </p:tgtEl>
                                      </p:cBhvr>
                                    </p:animEffect>
                                  </p:childTnLst>
                                </p:cTn>
                              </p:par>
                            </p:childTnLst>
                          </p:cTn>
                        </p:par>
                        <p:par>
                          <p:cTn id="38" fill="hold" nodeType="afterGroup">
                            <p:stCondLst>
                              <p:cond delay="7000"/>
                            </p:stCondLst>
                            <p:childTnLst>
                              <p:par>
                                <p:cTn id="39" presetID="47" presetClass="entr" presetSubtype="0" fill="hold" grpId="0" nodeType="afterEffect">
                                  <p:stCondLst>
                                    <p:cond delay="0"/>
                                  </p:stCondLst>
                                  <p:childTnLst>
                                    <p:set>
                                      <p:cBhvr>
                                        <p:cTn id="40" dur="1" fill="hold">
                                          <p:stCondLst>
                                            <p:cond delay="0"/>
                                          </p:stCondLst>
                                        </p:cTn>
                                        <p:tgtEl>
                                          <p:spTgt spid="262199"/>
                                        </p:tgtEl>
                                        <p:attrNameLst>
                                          <p:attrName>style.visibility</p:attrName>
                                        </p:attrNameLst>
                                      </p:cBhvr>
                                      <p:to>
                                        <p:strVal val="visible"/>
                                      </p:to>
                                    </p:set>
                                    <p:animEffect transition="in" filter="fade">
                                      <p:cBhvr>
                                        <p:cTn id="41" dur="1000"/>
                                        <p:tgtEl>
                                          <p:spTgt spid="262199"/>
                                        </p:tgtEl>
                                      </p:cBhvr>
                                    </p:animEffect>
                                    <p:anim calcmode="lin" valueType="num">
                                      <p:cBhvr>
                                        <p:cTn id="42" dur="1000" fill="hold"/>
                                        <p:tgtEl>
                                          <p:spTgt spid="262199"/>
                                        </p:tgtEl>
                                        <p:attrNameLst>
                                          <p:attrName>ppt_x</p:attrName>
                                        </p:attrNameLst>
                                      </p:cBhvr>
                                      <p:tavLst>
                                        <p:tav tm="0">
                                          <p:val>
                                            <p:strVal val="#ppt_x"/>
                                          </p:val>
                                        </p:tav>
                                        <p:tav tm="100000">
                                          <p:val>
                                            <p:strVal val="#ppt_x"/>
                                          </p:val>
                                        </p:tav>
                                      </p:tavLst>
                                    </p:anim>
                                    <p:anim calcmode="lin" valueType="num">
                                      <p:cBhvr>
                                        <p:cTn id="43" dur="1000" fill="hold"/>
                                        <p:tgtEl>
                                          <p:spTgt spid="262199"/>
                                        </p:tgtEl>
                                        <p:attrNameLst>
                                          <p:attrName>ppt_y</p:attrName>
                                        </p:attrNameLst>
                                      </p:cBhvr>
                                      <p:tavLst>
                                        <p:tav tm="0">
                                          <p:val>
                                            <p:strVal val="#ppt_y-.1"/>
                                          </p:val>
                                        </p:tav>
                                        <p:tav tm="100000">
                                          <p:val>
                                            <p:strVal val="#ppt_y"/>
                                          </p:val>
                                        </p:tav>
                                      </p:tavLst>
                                    </p:anim>
                                  </p:childTnLst>
                                </p:cTn>
                              </p:par>
                            </p:childTnLst>
                          </p:cTn>
                        </p:par>
                        <p:par>
                          <p:cTn id="44" fill="hold" nodeType="afterGroup">
                            <p:stCondLst>
                              <p:cond delay="8000"/>
                            </p:stCondLst>
                            <p:childTnLst>
                              <p:par>
                                <p:cTn id="45" presetID="22" presetClass="entr" presetSubtype="4" fill="hold" grpId="0" nodeType="afterEffect">
                                  <p:stCondLst>
                                    <p:cond delay="0"/>
                                  </p:stCondLst>
                                  <p:childTnLst>
                                    <p:set>
                                      <p:cBhvr>
                                        <p:cTn id="46" dur="1" fill="hold">
                                          <p:stCondLst>
                                            <p:cond delay="0"/>
                                          </p:stCondLst>
                                        </p:cTn>
                                        <p:tgtEl>
                                          <p:spTgt spid="262194"/>
                                        </p:tgtEl>
                                        <p:attrNameLst>
                                          <p:attrName>style.visibility</p:attrName>
                                        </p:attrNameLst>
                                      </p:cBhvr>
                                      <p:to>
                                        <p:strVal val="visible"/>
                                      </p:to>
                                    </p:set>
                                    <p:animEffect transition="in" filter="wipe(down)">
                                      <p:cBhvr>
                                        <p:cTn id="47" dur="1000"/>
                                        <p:tgtEl>
                                          <p:spTgt spid="262194"/>
                                        </p:tgtEl>
                                      </p:cBhvr>
                                    </p:animEffect>
                                  </p:childTnLst>
                                </p:cTn>
                              </p:par>
                            </p:childTnLst>
                          </p:cTn>
                        </p:par>
                        <p:par>
                          <p:cTn id="48" fill="hold" nodeType="afterGroup">
                            <p:stCondLst>
                              <p:cond delay="9000"/>
                            </p:stCondLst>
                            <p:childTnLst>
                              <p:par>
                                <p:cTn id="49" presetID="10" presetClass="entr" presetSubtype="0" fill="hold" nodeType="afterEffect">
                                  <p:stCondLst>
                                    <p:cond delay="0"/>
                                  </p:stCondLst>
                                  <p:childTnLst>
                                    <p:set>
                                      <p:cBhvr>
                                        <p:cTn id="50" dur="1" fill="hold">
                                          <p:stCondLst>
                                            <p:cond delay="0"/>
                                          </p:stCondLst>
                                        </p:cTn>
                                        <p:tgtEl>
                                          <p:spTgt spid="262196"/>
                                        </p:tgtEl>
                                        <p:attrNameLst>
                                          <p:attrName>style.visibility</p:attrName>
                                        </p:attrNameLst>
                                      </p:cBhvr>
                                      <p:to>
                                        <p:strVal val="visible"/>
                                      </p:to>
                                    </p:set>
                                    <p:animEffect transition="in" filter="fade">
                                      <p:cBhvr>
                                        <p:cTn id="51" dur="2000"/>
                                        <p:tgtEl>
                                          <p:spTgt spid="262196"/>
                                        </p:tgtEl>
                                      </p:cBhvr>
                                    </p:animEffect>
                                  </p:childTnLst>
                                </p:cTn>
                              </p:par>
                            </p:childTnLst>
                          </p:cTn>
                        </p:par>
                        <p:par>
                          <p:cTn id="52" fill="hold" nodeType="afterGroup">
                            <p:stCondLst>
                              <p:cond delay="1100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262204"/>
                                        </p:tgtEl>
                                        <p:attrNameLst>
                                          <p:attrName>style.visibility</p:attrName>
                                        </p:attrNameLst>
                                      </p:cBhvr>
                                      <p:to>
                                        <p:strVal val="visible"/>
                                      </p:to>
                                    </p:set>
                                    <p:anim calcmode="lin" valueType="num">
                                      <p:cBhvr>
                                        <p:cTn id="55" dur="500" fill="hold"/>
                                        <p:tgtEl>
                                          <p:spTgt spid="262204"/>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262204"/>
                                        </p:tgtEl>
                                        <p:attrNameLst>
                                          <p:attrName>ppt_y</p:attrName>
                                        </p:attrNameLst>
                                      </p:cBhvr>
                                      <p:tavLst>
                                        <p:tav tm="0">
                                          <p:val>
                                            <p:strVal val="#ppt_y"/>
                                          </p:val>
                                        </p:tav>
                                        <p:tav tm="100000">
                                          <p:val>
                                            <p:strVal val="#ppt_y"/>
                                          </p:val>
                                        </p:tav>
                                      </p:tavLst>
                                    </p:anim>
                                    <p:anim calcmode="lin" valueType="num">
                                      <p:cBhvr>
                                        <p:cTn id="57" dur="500" fill="hold"/>
                                        <p:tgtEl>
                                          <p:spTgt spid="262204"/>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262204"/>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262204"/>
                                        </p:tgtEl>
                                      </p:cBhvr>
                                    </p:animEffect>
                                  </p:childTnLst>
                                </p:cTn>
                              </p:par>
                            </p:childTnLst>
                          </p:cTn>
                        </p:par>
                        <p:par>
                          <p:cTn id="60" fill="hold" nodeType="afterGroup">
                            <p:stCondLst>
                              <p:cond delay="11500"/>
                            </p:stCondLst>
                            <p:childTnLst>
                              <p:par>
                                <p:cTn id="61" presetID="47" presetClass="entr" presetSubtype="0" fill="hold" grpId="0" nodeType="afterEffect">
                                  <p:stCondLst>
                                    <p:cond delay="0"/>
                                  </p:stCondLst>
                                  <p:childTnLst>
                                    <p:set>
                                      <p:cBhvr>
                                        <p:cTn id="62" dur="1" fill="hold">
                                          <p:stCondLst>
                                            <p:cond delay="0"/>
                                          </p:stCondLst>
                                        </p:cTn>
                                        <p:tgtEl>
                                          <p:spTgt spid="262200"/>
                                        </p:tgtEl>
                                        <p:attrNameLst>
                                          <p:attrName>style.visibility</p:attrName>
                                        </p:attrNameLst>
                                      </p:cBhvr>
                                      <p:to>
                                        <p:strVal val="visible"/>
                                      </p:to>
                                    </p:set>
                                    <p:animEffect transition="in" filter="fade">
                                      <p:cBhvr>
                                        <p:cTn id="63" dur="1000"/>
                                        <p:tgtEl>
                                          <p:spTgt spid="262200"/>
                                        </p:tgtEl>
                                      </p:cBhvr>
                                    </p:animEffect>
                                    <p:anim calcmode="lin" valueType="num">
                                      <p:cBhvr>
                                        <p:cTn id="64" dur="1000" fill="hold"/>
                                        <p:tgtEl>
                                          <p:spTgt spid="262200"/>
                                        </p:tgtEl>
                                        <p:attrNameLst>
                                          <p:attrName>ppt_x</p:attrName>
                                        </p:attrNameLst>
                                      </p:cBhvr>
                                      <p:tavLst>
                                        <p:tav tm="0">
                                          <p:val>
                                            <p:strVal val="#ppt_x"/>
                                          </p:val>
                                        </p:tav>
                                        <p:tav tm="100000">
                                          <p:val>
                                            <p:strVal val="#ppt_x"/>
                                          </p:val>
                                        </p:tav>
                                      </p:tavLst>
                                    </p:anim>
                                    <p:anim calcmode="lin" valueType="num">
                                      <p:cBhvr>
                                        <p:cTn id="65" dur="1000" fill="hold"/>
                                        <p:tgtEl>
                                          <p:spTgt spid="262200"/>
                                        </p:tgtEl>
                                        <p:attrNameLst>
                                          <p:attrName>ppt_y</p:attrName>
                                        </p:attrNameLst>
                                      </p:cBhvr>
                                      <p:tavLst>
                                        <p:tav tm="0">
                                          <p:val>
                                            <p:strVal val="#ppt_y-.1"/>
                                          </p:val>
                                        </p:tav>
                                        <p:tav tm="100000">
                                          <p:val>
                                            <p:strVal val="#ppt_y"/>
                                          </p:val>
                                        </p:tav>
                                      </p:tavLst>
                                    </p:anim>
                                  </p:childTnLst>
                                </p:cTn>
                              </p:par>
                            </p:childTnLst>
                          </p:cTn>
                        </p:par>
                        <p:par>
                          <p:cTn id="66" fill="hold" nodeType="afterGroup">
                            <p:stCondLst>
                              <p:cond delay="12500"/>
                            </p:stCondLst>
                            <p:childTnLst>
                              <p:par>
                                <p:cTn id="67" presetID="22" presetClass="entr" presetSubtype="4" fill="hold" grpId="0" nodeType="afterEffect">
                                  <p:stCondLst>
                                    <p:cond delay="0"/>
                                  </p:stCondLst>
                                  <p:childTnLst>
                                    <p:set>
                                      <p:cBhvr>
                                        <p:cTn id="68" dur="1" fill="hold">
                                          <p:stCondLst>
                                            <p:cond delay="0"/>
                                          </p:stCondLst>
                                        </p:cTn>
                                        <p:tgtEl>
                                          <p:spTgt spid="262195"/>
                                        </p:tgtEl>
                                        <p:attrNameLst>
                                          <p:attrName>style.visibility</p:attrName>
                                        </p:attrNameLst>
                                      </p:cBhvr>
                                      <p:to>
                                        <p:strVal val="visible"/>
                                      </p:to>
                                    </p:set>
                                    <p:animEffect transition="in" filter="wipe(down)">
                                      <p:cBhvr>
                                        <p:cTn id="69" dur="1000"/>
                                        <p:tgtEl>
                                          <p:spTgt spid="262195"/>
                                        </p:tgtEl>
                                      </p:cBhvr>
                                    </p:animEffect>
                                  </p:childTnLst>
                                </p:cTn>
                              </p:par>
                            </p:childTnLst>
                          </p:cTn>
                        </p:par>
                        <p:par>
                          <p:cTn id="70" fill="hold" nodeType="afterGroup">
                            <p:stCondLst>
                              <p:cond delay="13500"/>
                            </p:stCondLst>
                            <p:childTnLst>
                              <p:par>
                                <p:cTn id="71" presetID="10" presetClass="entr" presetSubtype="0" fill="hold" nodeType="afterEffect">
                                  <p:stCondLst>
                                    <p:cond delay="0"/>
                                  </p:stCondLst>
                                  <p:childTnLst>
                                    <p:set>
                                      <p:cBhvr>
                                        <p:cTn id="72" dur="1" fill="hold">
                                          <p:stCondLst>
                                            <p:cond delay="0"/>
                                          </p:stCondLst>
                                        </p:cTn>
                                        <p:tgtEl>
                                          <p:spTgt spid="262197"/>
                                        </p:tgtEl>
                                        <p:attrNameLst>
                                          <p:attrName>style.visibility</p:attrName>
                                        </p:attrNameLst>
                                      </p:cBhvr>
                                      <p:to>
                                        <p:strVal val="visible"/>
                                      </p:to>
                                    </p:set>
                                    <p:animEffect transition="in" filter="fade">
                                      <p:cBhvr>
                                        <p:cTn id="73" dur="2000"/>
                                        <p:tgtEl>
                                          <p:spTgt spid="262197"/>
                                        </p:tgtEl>
                                      </p:cBhvr>
                                    </p:animEffect>
                                  </p:childTnLst>
                                </p:cTn>
                              </p:par>
                            </p:childTnLst>
                          </p:cTn>
                        </p:par>
                        <p:par>
                          <p:cTn id="74" fill="hold" nodeType="afterGroup">
                            <p:stCondLst>
                              <p:cond delay="15500"/>
                            </p:stCondLst>
                            <p:childTnLst>
                              <p:par>
                                <p:cTn id="75" presetID="41" presetClass="entr" presetSubtype="0" fill="hold" grpId="0" nodeType="afterEffect">
                                  <p:stCondLst>
                                    <p:cond delay="0"/>
                                  </p:stCondLst>
                                  <p:iterate type="lt">
                                    <p:tmPct val="10000"/>
                                  </p:iterate>
                                  <p:childTnLst>
                                    <p:set>
                                      <p:cBhvr>
                                        <p:cTn id="76" dur="1" fill="hold">
                                          <p:stCondLst>
                                            <p:cond delay="0"/>
                                          </p:stCondLst>
                                        </p:cTn>
                                        <p:tgtEl>
                                          <p:spTgt spid="262205"/>
                                        </p:tgtEl>
                                        <p:attrNameLst>
                                          <p:attrName>style.visibility</p:attrName>
                                        </p:attrNameLst>
                                      </p:cBhvr>
                                      <p:to>
                                        <p:strVal val="visible"/>
                                      </p:to>
                                    </p:set>
                                    <p:anim calcmode="lin" valueType="num">
                                      <p:cBhvr>
                                        <p:cTn id="77" dur="500" fill="hold"/>
                                        <p:tgtEl>
                                          <p:spTgt spid="262205"/>
                                        </p:tgtEl>
                                        <p:attrNameLst>
                                          <p:attrName>ppt_x</p:attrName>
                                        </p:attrNameLst>
                                      </p:cBhvr>
                                      <p:tavLst>
                                        <p:tav tm="0">
                                          <p:val>
                                            <p:strVal val="#ppt_x"/>
                                          </p:val>
                                        </p:tav>
                                        <p:tav tm="50000">
                                          <p:val>
                                            <p:strVal val="#ppt_x+.1"/>
                                          </p:val>
                                        </p:tav>
                                        <p:tav tm="100000">
                                          <p:val>
                                            <p:strVal val="#ppt_x"/>
                                          </p:val>
                                        </p:tav>
                                      </p:tavLst>
                                    </p:anim>
                                    <p:anim calcmode="lin" valueType="num">
                                      <p:cBhvr>
                                        <p:cTn id="78" dur="500" fill="hold"/>
                                        <p:tgtEl>
                                          <p:spTgt spid="262205"/>
                                        </p:tgtEl>
                                        <p:attrNameLst>
                                          <p:attrName>ppt_y</p:attrName>
                                        </p:attrNameLst>
                                      </p:cBhvr>
                                      <p:tavLst>
                                        <p:tav tm="0">
                                          <p:val>
                                            <p:strVal val="#ppt_y"/>
                                          </p:val>
                                        </p:tav>
                                        <p:tav tm="100000">
                                          <p:val>
                                            <p:strVal val="#ppt_y"/>
                                          </p:val>
                                        </p:tav>
                                      </p:tavLst>
                                    </p:anim>
                                    <p:anim calcmode="lin" valueType="num">
                                      <p:cBhvr>
                                        <p:cTn id="79" dur="500" fill="hold"/>
                                        <p:tgtEl>
                                          <p:spTgt spid="262205"/>
                                        </p:tgtEl>
                                        <p:attrNameLst>
                                          <p:attrName>ppt_h</p:attrName>
                                        </p:attrNameLst>
                                      </p:cBhvr>
                                      <p:tavLst>
                                        <p:tav tm="0">
                                          <p:val>
                                            <p:strVal val="#ppt_h/10"/>
                                          </p:val>
                                        </p:tav>
                                        <p:tav tm="50000">
                                          <p:val>
                                            <p:strVal val="#ppt_h+.01"/>
                                          </p:val>
                                        </p:tav>
                                        <p:tav tm="100000">
                                          <p:val>
                                            <p:strVal val="#ppt_h"/>
                                          </p:val>
                                        </p:tav>
                                      </p:tavLst>
                                    </p:anim>
                                    <p:anim calcmode="lin" valueType="num">
                                      <p:cBhvr>
                                        <p:cTn id="80" dur="500" fill="hold"/>
                                        <p:tgtEl>
                                          <p:spTgt spid="262205"/>
                                        </p:tgtEl>
                                        <p:attrNameLst>
                                          <p:attrName>ppt_w</p:attrName>
                                        </p:attrNameLst>
                                      </p:cBhvr>
                                      <p:tavLst>
                                        <p:tav tm="0">
                                          <p:val>
                                            <p:strVal val="#ppt_w/10"/>
                                          </p:val>
                                        </p:tav>
                                        <p:tav tm="50000">
                                          <p:val>
                                            <p:strVal val="#ppt_w+.01"/>
                                          </p:val>
                                        </p:tav>
                                        <p:tav tm="100000">
                                          <p:val>
                                            <p:strVal val="#ppt_w"/>
                                          </p:val>
                                        </p:tav>
                                      </p:tavLst>
                                    </p:anim>
                                    <p:animEffect transition="in" filter="fade">
                                      <p:cBhvr>
                                        <p:cTn id="81" dur="500" tmFilter="0,0; .5, 1; 1, 1"/>
                                        <p:tgtEl>
                                          <p:spTgt spid="262205"/>
                                        </p:tgtEl>
                                      </p:cBhvr>
                                    </p:animEffect>
                                  </p:childTnLst>
                                </p:cTn>
                              </p:par>
                            </p:childTnLst>
                          </p:cTn>
                        </p:par>
                        <p:par>
                          <p:cTn id="82" fill="hold" nodeType="afterGroup">
                            <p:stCondLst>
                              <p:cond delay="16000"/>
                            </p:stCondLst>
                            <p:childTnLst>
                              <p:par>
                                <p:cTn id="83" presetID="47" presetClass="entr" presetSubtype="0" fill="hold" grpId="0" nodeType="afterEffect">
                                  <p:stCondLst>
                                    <p:cond delay="0"/>
                                  </p:stCondLst>
                                  <p:childTnLst>
                                    <p:set>
                                      <p:cBhvr>
                                        <p:cTn id="84" dur="1" fill="hold">
                                          <p:stCondLst>
                                            <p:cond delay="0"/>
                                          </p:stCondLst>
                                        </p:cTn>
                                        <p:tgtEl>
                                          <p:spTgt spid="262201"/>
                                        </p:tgtEl>
                                        <p:attrNameLst>
                                          <p:attrName>style.visibility</p:attrName>
                                        </p:attrNameLst>
                                      </p:cBhvr>
                                      <p:to>
                                        <p:strVal val="visible"/>
                                      </p:to>
                                    </p:set>
                                    <p:animEffect transition="in" filter="fade">
                                      <p:cBhvr>
                                        <p:cTn id="85" dur="1000"/>
                                        <p:tgtEl>
                                          <p:spTgt spid="262201"/>
                                        </p:tgtEl>
                                      </p:cBhvr>
                                    </p:animEffect>
                                    <p:anim calcmode="lin" valueType="num">
                                      <p:cBhvr>
                                        <p:cTn id="86" dur="1000" fill="hold"/>
                                        <p:tgtEl>
                                          <p:spTgt spid="262201"/>
                                        </p:tgtEl>
                                        <p:attrNameLst>
                                          <p:attrName>ppt_x</p:attrName>
                                        </p:attrNameLst>
                                      </p:cBhvr>
                                      <p:tavLst>
                                        <p:tav tm="0">
                                          <p:val>
                                            <p:strVal val="#ppt_x"/>
                                          </p:val>
                                        </p:tav>
                                        <p:tav tm="100000">
                                          <p:val>
                                            <p:strVal val="#ppt_x"/>
                                          </p:val>
                                        </p:tav>
                                      </p:tavLst>
                                    </p:anim>
                                    <p:anim calcmode="lin" valueType="num">
                                      <p:cBhvr>
                                        <p:cTn id="87" dur="1000" fill="hold"/>
                                        <p:tgtEl>
                                          <p:spTgt spid="2622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93" grpId="0" animBg="1"/>
      <p:bldP spid="262194" grpId="0" animBg="1"/>
      <p:bldP spid="262195" grpId="0" animBg="1"/>
      <p:bldP spid="262198" grpId="0"/>
      <p:bldP spid="262199" grpId="0"/>
      <p:bldP spid="262200" grpId="0"/>
      <p:bldP spid="262201" grpId="0"/>
      <p:bldP spid="262202" grpId="0"/>
      <p:bldP spid="262203" grpId="0"/>
      <p:bldP spid="262204" grpId="0"/>
      <p:bldP spid="262205"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82632" name="Picture 8" descr="2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20194" y="1275557"/>
            <a:ext cx="3771900" cy="3341687"/>
          </a:xfrm>
          <a:prstGeom prst="rect">
            <a:avLst/>
          </a:prstGeom>
          <a:noFill/>
          <a:extLst>
            <a:ext uri="{909E8E84-426E-40DD-AFC4-6F175D3DCCD1}">
              <a14:hiddenFill xmlns:a14="http://schemas.microsoft.com/office/drawing/2010/main">
                <a:solidFill>
                  <a:srgbClr val="FFFFFF"/>
                </a:solidFill>
              </a14:hiddenFill>
            </a:ext>
          </a:extLst>
        </p:spPr>
      </p:pic>
      <p:pic>
        <p:nvPicPr>
          <p:cNvPr id="282636" name="Picture 12" descr="4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91656" y="1805782"/>
            <a:ext cx="3309938" cy="2311400"/>
          </a:xfrm>
          <a:prstGeom prst="rect">
            <a:avLst/>
          </a:prstGeom>
          <a:noFill/>
          <a:extLst>
            <a:ext uri="{909E8E84-426E-40DD-AFC4-6F175D3DCCD1}">
              <a14:hiddenFill xmlns:a14="http://schemas.microsoft.com/office/drawing/2010/main">
                <a:solidFill>
                  <a:srgbClr val="FFFFFF"/>
                </a:solidFill>
              </a14:hiddenFill>
            </a:ext>
          </a:extLst>
        </p:spPr>
      </p:pic>
      <p:sp>
        <p:nvSpPr>
          <p:cNvPr id="282640" name="Text Box 16"/>
          <p:cNvSpPr txBox="1">
            <a:spLocks noChangeArrowheads="1"/>
          </p:cNvSpPr>
          <p:nvPr/>
        </p:nvSpPr>
        <p:spPr bwMode="auto">
          <a:xfrm>
            <a:off x="3848894" y="2747169"/>
            <a:ext cx="19050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640" tIns="40820" rIns="81640" bIns="40820">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spcBef>
                <a:spcPct val="50000"/>
              </a:spcBef>
            </a:pPr>
            <a:r>
              <a:rPr lang="zh-CN" altLang="en-US" sz="2700" b="1" baseline="0">
                <a:solidFill>
                  <a:srgbClr val="000000"/>
                </a:solidFill>
                <a:ea typeface="楷体" panose="02010609060101010101" pitchFamily="49" charset="-122"/>
              </a:rPr>
              <a:t>文字标题</a:t>
            </a:r>
            <a:endParaRPr lang="zh-CN" altLang="en-US" sz="2700" b="1" baseline="0">
              <a:solidFill>
                <a:srgbClr val="000000"/>
              </a:solidFill>
              <a:ea typeface="楷体" panose="02010609060101010101" pitchFamily="49" charset="-122"/>
            </a:endParaRPr>
          </a:p>
        </p:txBody>
      </p:sp>
      <p:pic>
        <p:nvPicPr>
          <p:cNvPr id="282628" name="Picture 4" descr="61"/>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583781" y="743744"/>
            <a:ext cx="2054225" cy="1839913"/>
          </a:xfrm>
          <a:prstGeom prst="rect">
            <a:avLst/>
          </a:prstGeom>
          <a:noFill/>
          <a:extLst>
            <a:ext uri="{909E8E84-426E-40DD-AFC4-6F175D3DCCD1}">
              <a14:hiddenFill xmlns:a14="http://schemas.microsoft.com/office/drawing/2010/main">
                <a:solidFill>
                  <a:srgbClr val="FFFFFF"/>
                </a:solidFill>
              </a14:hiddenFill>
            </a:ext>
          </a:extLst>
        </p:spPr>
      </p:pic>
      <p:pic>
        <p:nvPicPr>
          <p:cNvPr id="282629" name="Picture 5" descr="61"/>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905794" y="2802732"/>
            <a:ext cx="2057400" cy="1838325"/>
          </a:xfrm>
          <a:prstGeom prst="rect">
            <a:avLst/>
          </a:prstGeom>
          <a:noFill/>
          <a:extLst>
            <a:ext uri="{909E8E84-426E-40DD-AFC4-6F175D3DCCD1}">
              <a14:hiddenFill xmlns:a14="http://schemas.microsoft.com/office/drawing/2010/main">
                <a:solidFill>
                  <a:srgbClr val="FFFFFF"/>
                </a:solidFill>
              </a14:hiddenFill>
            </a:ext>
          </a:extLst>
        </p:spPr>
      </p:pic>
      <p:pic>
        <p:nvPicPr>
          <p:cNvPr id="282630" name="Picture 6" descr="61"/>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182394" y="2740819"/>
            <a:ext cx="2057400" cy="1838325"/>
          </a:xfrm>
          <a:prstGeom prst="rect">
            <a:avLst/>
          </a:prstGeom>
          <a:noFill/>
          <a:extLst>
            <a:ext uri="{909E8E84-426E-40DD-AFC4-6F175D3DCCD1}">
              <a14:hiddenFill xmlns:a14="http://schemas.microsoft.com/office/drawing/2010/main">
                <a:solidFill>
                  <a:srgbClr val="FFFFFF"/>
                </a:solidFill>
              </a14:hiddenFill>
            </a:ext>
          </a:extLst>
        </p:spPr>
      </p:pic>
      <p:sp>
        <p:nvSpPr>
          <p:cNvPr id="282637" name="Text Box 13"/>
          <p:cNvSpPr txBox="1">
            <a:spLocks noChangeArrowheads="1"/>
          </p:cNvSpPr>
          <p:nvPr/>
        </p:nvSpPr>
        <p:spPr bwMode="auto">
          <a:xfrm>
            <a:off x="4077494" y="1372394"/>
            <a:ext cx="1219200"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640" tIns="40820" rIns="81640" bIns="40820">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spcBef>
                <a:spcPct val="50000"/>
              </a:spcBef>
            </a:pPr>
            <a:r>
              <a:rPr lang="zh-CN" altLang="en-US" sz="1800" b="1" baseline="0">
                <a:solidFill>
                  <a:srgbClr val="FFFFFF"/>
                </a:solidFill>
                <a:ea typeface="楷体" panose="02010609060101010101" pitchFamily="49" charset="-122"/>
              </a:rPr>
              <a:t>点击输入文字内容</a:t>
            </a:r>
            <a:endParaRPr lang="zh-CN" altLang="en-US" sz="1800" b="1" baseline="0">
              <a:solidFill>
                <a:srgbClr val="FFFFFF"/>
              </a:solidFill>
              <a:ea typeface="楷体" panose="02010609060101010101" pitchFamily="49" charset="-122"/>
            </a:endParaRPr>
          </a:p>
        </p:txBody>
      </p:sp>
      <p:sp>
        <p:nvSpPr>
          <p:cNvPr id="282638" name="Text Box 14"/>
          <p:cNvSpPr txBox="1">
            <a:spLocks noChangeArrowheads="1"/>
          </p:cNvSpPr>
          <p:nvPr/>
        </p:nvSpPr>
        <p:spPr bwMode="auto">
          <a:xfrm>
            <a:off x="2401094" y="3417094"/>
            <a:ext cx="1219200"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640" tIns="40820" rIns="81640" bIns="40820">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spcBef>
                <a:spcPct val="50000"/>
              </a:spcBef>
            </a:pPr>
            <a:r>
              <a:rPr lang="zh-CN" altLang="en-US" sz="1800" b="1" baseline="0">
                <a:solidFill>
                  <a:srgbClr val="FFFFFF"/>
                </a:solidFill>
                <a:ea typeface="楷体" panose="02010609060101010101" pitchFamily="49" charset="-122"/>
              </a:rPr>
              <a:t>点击输入文字内容</a:t>
            </a:r>
            <a:endParaRPr lang="zh-CN" altLang="en-US" sz="1800" b="1" baseline="0">
              <a:solidFill>
                <a:srgbClr val="FFFFFF"/>
              </a:solidFill>
              <a:ea typeface="楷体" panose="02010609060101010101" pitchFamily="49" charset="-122"/>
            </a:endParaRPr>
          </a:p>
        </p:txBody>
      </p:sp>
      <p:sp>
        <p:nvSpPr>
          <p:cNvPr id="282639" name="Text Box 15"/>
          <p:cNvSpPr txBox="1">
            <a:spLocks noChangeArrowheads="1"/>
          </p:cNvSpPr>
          <p:nvPr/>
        </p:nvSpPr>
        <p:spPr bwMode="auto">
          <a:xfrm>
            <a:off x="5753894" y="3317082"/>
            <a:ext cx="1219200"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640" tIns="40820" rIns="81640" bIns="40820">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spcBef>
                <a:spcPct val="50000"/>
              </a:spcBef>
            </a:pPr>
            <a:r>
              <a:rPr lang="zh-CN" altLang="en-US" sz="1800" b="1" baseline="0">
                <a:solidFill>
                  <a:srgbClr val="FFFFFF"/>
                </a:solidFill>
                <a:ea typeface="楷体" panose="02010609060101010101" pitchFamily="49" charset="-122"/>
              </a:rPr>
              <a:t>点击输入文字内容</a:t>
            </a:r>
            <a:endParaRPr lang="zh-CN" altLang="en-US" sz="1800" b="1" baseline="0">
              <a:solidFill>
                <a:srgbClr val="FFFFFF"/>
              </a:solidFill>
              <a:ea typeface="楷体" panose="02010609060101010101" pitchFamily="49" charset="-122"/>
            </a:endParaRPr>
          </a:p>
        </p:txBody>
      </p:sp>
      <p:pic>
        <p:nvPicPr>
          <p:cNvPr id="11" name="Picture 63" descr="笔墨"/>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298282" y="634207"/>
            <a:ext cx="2743200" cy="1949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3000">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7" presetClass="entr" presetSubtype="2" fill="hold" nodeType="withEffect">
                                  <p:stCondLst>
                                    <p:cond delay="0"/>
                                  </p:stCondLst>
                                  <p:childTnLst>
                                    <p:set>
                                      <p:cBhvr>
                                        <p:cTn id="6" dur="1" fill="hold">
                                          <p:stCondLst>
                                            <p:cond delay="0"/>
                                          </p:stCondLst>
                                        </p:cTn>
                                        <p:tgtEl>
                                          <p:spTgt spid="282636"/>
                                        </p:tgtEl>
                                        <p:attrNameLst>
                                          <p:attrName>style.visibility</p:attrName>
                                        </p:attrNameLst>
                                      </p:cBhvr>
                                      <p:to>
                                        <p:strVal val="visible"/>
                                      </p:to>
                                    </p:set>
                                    <p:anim calcmode="lin" valueType="num">
                                      <p:cBhvr additive="base">
                                        <p:cTn id="7" dur="5000" fill="hold"/>
                                        <p:tgtEl>
                                          <p:spTgt spid="282636"/>
                                        </p:tgtEl>
                                        <p:attrNameLst>
                                          <p:attrName>ppt_x</p:attrName>
                                        </p:attrNameLst>
                                      </p:cBhvr>
                                      <p:tavLst>
                                        <p:tav tm="0">
                                          <p:val>
                                            <p:strVal val="1+#ppt_w/2"/>
                                          </p:val>
                                        </p:tav>
                                        <p:tav tm="100000">
                                          <p:val>
                                            <p:strVal val="#ppt_x"/>
                                          </p:val>
                                        </p:tav>
                                      </p:tavLst>
                                    </p:anim>
                                    <p:anim calcmode="lin" valueType="num">
                                      <p:cBhvr additive="base">
                                        <p:cTn id="8" dur="5000" fill="hold"/>
                                        <p:tgtEl>
                                          <p:spTgt spid="28263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0"/>
                            </p:stCondLst>
                            <p:childTnLst>
                              <p:par>
                                <p:cTn id="10" presetID="23" presetClass="entr" presetSubtype="16" fill="hold" nodeType="afterEffect">
                                  <p:stCondLst>
                                    <p:cond delay="0"/>
                                  </p:stCondLst>
                                  <p:childTnLst>
                                    <p:set>
                                      <p:cBhvr>
                                        <p:cTn id="11" dur="1" fill="hold">
                                          <p:stCondLst>
                                            <p:cond delay="0"/>
                                          </p:stCondLst>
                                        </p:cTn>
                                        <p:tgtEl>
                                          <p:spTgt spid="282632"/>
                                        </p:tgtEl>
                                        <p:attrNameLst>
                                          <p:attrName>style.visibility</p:attrName>
                                        </p:attrNameLst>
                                      </p:cBhvr>
                                      <p:to>
                                        <p:strVal val="visible"/>
                                      </p:to>
                                    </p:set>
                                    <p:anim calcmode="lin" valueType="num">
                                      <p:cBhvr>
                                        <p:cTn id="12" dur="1000" fill="hold"/>
                                        <p:tgtEl>
                                          <p:spTgt spid="282632"/>
                                        </p:tgtEl>
                                        <p:attrNameLst>
                                          <p:attrName>ppt_w</p:attrName>
                                        </p:attrNameLst>
                                      </p:cBhvr>
                                      <p:tavLst>
                                        <p:tav tm="0">
                                          <p:val>
                                            <p:fltVal val="0"/>
                                          </p:val>
                                        </p:tav>
                                        <p:tav tm="100000">
                                          <p:val>
                                            <p:strVal val="#ppt_w"/>
                                          </p:val>
                                        </p:tav>
                                      </p:tavLst>
                                    </p:anim>
                                    <p:anim calcmode="lin" valueType="num">
                                      <p:cBhvr>
                                        <p:cTn id="13" dur="1000" fill="hold"/>
                                        <p:tgtEl>
                                          <p:spTgt spid="282632"/>
                                        </p:tgtEl>
                                        <p:attrNameLst>
                                          <p:attrName>ppt_h</p:attrName>
                                        </p:attrNameLst>
                                      </p:cBhvr>
                                      <p:tavLst>
                                        <p:tav tm="0">
                                          <p:val>
                                            <p:fltVal val="0"/>
                                          </p:val>
                                        </p:tav>
                                        <p:tav tm="100000">
                                          <p:val>
                                            <p:strVal val="#ppt_h"/>
                                          </p:val>
                                        </p:tav>
                                      </p:tavLst>
                                    </p:anim>
                                  </p:childTnLst>
                                </p:cTn>
                              </p:par>
                            </p:childTnLst>
                          </p:cTn>
                        </p:par>
                        <p:par>
                          <p:cTn id="14" fill="hold" nodeType="afterGroup">
                            <p:stCondLst>
                              <p:cond delay="6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282640"/>
                                        </p:tgtEl>
                                        <p:attrNameLst>
                                          <p:attrName>style.visibility</p:attrName>
                                        </p:attrNameLst>
                                      </p:cBhvr>
                                      <p:to>
                                        <p:strVal val="visible"/>
                                      </p:to>
                                    </p:set>
                                    <p:anim by="(-#ppt_w*2)" calcmode="lin" valueType="num">
                                      <p:cBhvr rctx="PPT">
                                        <p:cTn id="17" dur="500" autoRev="1" fill="hold">
                                          <p:stCondLst>
                                            <p:cond delay="0"/>
                                          </p:stCondLst>
                                        </p:cTn>
                                        <p:tgtEl>
                                          <p:spTgt spid="282640"/>
                                        </p:tgtEl>
                                        <p:attrNameLst>
                                          <p:attrName>ppt_w</p:attrName>
                                        </p:attrNameLst>
                                      </p:cBhvr>
                                    </p:anim>
                                    <p:anim by="(#ppt_w*0.50)" calcmode="lin" valueType="num">
                                      <p:cBhvr>
                                        <p:cTn id="18" dur="500" decel="50000" autoRev="1" fill="hold">
                                          <p:stCondLst>
                                            <p:cond delay="0"/>
                                          </p:stCondLst>
                                        </p:cTn>
                                        <p:tgtEl>
                                          <p:spTgt spid="282640"/>
                                        </p:tgtEl>
                                        <p:attrNameLst>
                                          <p:attrName>ppt_x</p:attrName>
                                        </p:attrNameLst>
                                      </p:cBhvr>
                                    </p:anim>
                                    <p:anim from="(-#ppt_h/2)" to="(#ppt_y)" calcmode="lin" valueType="num">
                                      <p:cBhvr>
                                        <p:cTn id="19" dur="1000" fill="hold">
                                          <p:stCondLst>
                                            <p:cond delay="0"/>
                                          </p:stCondLst>
                                        </p:cTn>
                                        <p:tgtEl>
                                          <p:spTgt spid="282640"/>
                                        </p:tgtEl>
                                        <p:attrNameLst>
                                          <p:attrName>ppt_y</p:attrName>
                                        </p:attrNameLst>
                                      </p:cBhvr>
                                    </p:anim>
                                    <p:animRot by="21600000">
                                      <p:cBhvr>
                                        <p:cTn id="20" dur="1000" fill="hold">
                                          <p:stCondLst>
                                            <p:cond delay="0"/>
                                          </p:stCondLst>
                                        </p:cTn>
                                        <p:tgtEl>
                                          <p:spTgt spid="282640"/>
                                        </p:tgtEl>
                                        <p:attrNameLst>
                                          <p:attrName>r</p:attrName>
                                        </p:attrNameLst>
                                      </p:cBhvr>
                                    </p:animRot>
                                  </p:childTnLst>
                                </p:cTn>
                              </p:par>
                            </p:childTnLst>
                          </p:cTn>
                        </p:par>
                        <p:par>
                          <p:cTn id="21" fill="hold" nodeType="afterGroup">
                            <p:stCondLst>
                              <p:cond delay="7000"/>
                            </p:stCondLst>
                            <p:childTnLst>
                              <p:par>
                                <p:cTn id="22" presetID="9" presetClass="entr" presetSubtype="0" fill="hold" nodeType="afterEffect">
                                  <p:stCondLst>
                                    <p:cond delay="0"/>
                                  </p:stCondLst>
                                  <p:childTnLst>
                                    <p:set>
                                      <p:cBhvr>
                                        <p:cTn id="23" dur="1" fill="hold">
                                          <p:stCondLst>
                                            <p:cond delay="0"/>
                                          </p:stCondLst>
                                        </p:cTn>
                                        <p:tgtEl>
                                          <p:spTgt spid="282628"/>
                                        </p:tgtEl>
                                        <p:attrNameLst>
                                          <p:attrName>style.visibility</p:attrName>
                                        </p:attrNameLst>
                                      </p:cBhvr>
                                      <p:to>
                                        <p:strVal val="visible"/>
                                      </p:to>
                                    </p:set>
                                    <p:animEffect transition="in" filter="dissolve">
                                      <p:cBhvr>
                                        <p:cTn id="24" dur="500"/>
                                        <p:tgtEl>
                                          <p:spTgt spid="282628"/>
                                        </p:tgtEl>
                                      </p:cBhvr>
                                    </p:animEffect>
                                  </p:childTnLst>
                                </p:cTn>
                              </p:par>
                            </p:childTnLst>
                          </p:cTn>
                        </p:par>
                        <p:par>
                          <p:cTn id="25" fill="hold" nodeType="afterGroup">
                            <p:stCondLst>
                              <p:cond delay="7500"/>
                            </p:stCondLst>
                            <p:childTnLst>
                              <p:par>
                                <p:cTn id="26" presetID="22" presetClass="entr" presetSubtype="8" fill="hold" grpId="0" nodeType="afterEffect">
                                  <p:stCondLst>
                                    <p:cond delay="0"/>
                                  </p:stCondLst>
                                  <p:childTnLst>
                                    <p:set>
                                      <p:cBhvr>
                                        <p:cTn id="27" dur="1" fill="hold">
                                          <p:stCondLst>
                                            <p:cond delay="0"/>
                                          </p:stCondLst>
                                        </p:cTn>
                                        <p:tgtEl>
                                          <p:spTgt spid="282637"/>
                                        </p:tgtEl>
                                        <p:attrNameLst>
                                          <p:attrName>style.visibility</p:attrName>
                                        </p:attrNameLst>
                                      </p:cBhvr>
                                      <p:to>
                                        <p:strVal val="visible"/>
                                      </p:to>
                                    </p:set>
                                    <p:animEffect transition="in" filter="wipe(left)">
                                      <p:cBhvr>
                                        <p:cTn id="28" dur="2000"/>
                                        <p:tgtEl>
                                          <p:spTgt spid="282637"/>
                                        </p:tgtEl>
                                      </p:cBhvr>
                                    </p:animEffect>
                                  </p:childTnLst>
                                </p:cTn>
                              </p:par>
                            </p:childTnLst>
                          </p:cTn>
                        </p:par>
                        <p:par>
                          <p:cTn id="29" fill="hold" nodeType="afterGroup">
                            <p:stCondLst>
                              <p:cond delay="9500"/>
                            </p:stCondLst>
                            <p:childTnLst>
                              <p:par>
                                <p:cTn id="30" presetID="9" presetClass="entr" presetSubtype="0" fill="hold" nodeType="afterEffect">
                                  <p:stCondLst>
                                    <p:cond delay="0"/>
                                  </p:stCondLst>
                                  <p:childTnLst>
                                    <p:set>
                                      <p:cBhvr>
                                        <p:cTn id="31" dur="1" fill="hold">
                                          <p:stCondLst>
                                            <p:cond delay="0"/>
                                          </p:stCondLst>
                                        </p:cTn>
                                        <p:tgtEl>
                                          <p:spTgt spid="282629"/>
                                        </p:tgtEl>
                                        <p:attrNameLst>
                                          <p:attrName>style.visibility</p:attrName>
                                        </p:attrNameLst>
                                      </p:cBhvr>
                                      <p:to>
                                        <p:strVal val="visible"/>
                                      </p:to>
                                    </p:set>
                                    <p:animEffect transition="in" filter="dissolve">
                                      <p:cBhvr>
                                        <p:cTn id="32" dur="500"/>
                                        <p:tgtEl>
                                          <p:spTgt spid="282629"/>
                                        </p:tgtEl>
                                      </p:cBhvr>
                                    </p:animEffect>
                                  </p:childTnLst>
                                </p:cTn>
                              </p:par>
                            </p:childTnLst>
                          </p:cTn>
                        </p:par>
                        <p:par>
                          <p:cTn id="33" fill="hold" nodeType="afterGroup">
                            <p:stCondLst>
                              <p:cond delay="10000"/>
                            </p:stCondLst>
                            <p:childTnLst>
                              <p:par>
                                <p:cTn id="34" presetID="22" presetClass="entr" presetSubtype="8" fill="hold" grpId="0" nodeType="afterEffect">
                                  <p:stCondLst>
                                    <p:cond delay="0"/>
                                  </p:stCondLst>
                                  <p:childTnLst>
                                    <p:set>
                                      <p:cBhvr>
                                        <p:cTn id="35" dur="1" fill="hold">
                                          <p:stCondLst>
                                            <p:cond delay="0"/>
                                          </p:stCondLst>
                                        </p:cTn>
                                        <p:tgtEl>
                                          <p:spTgt spid="282638"/>
                                        </p:tgtEl>
                                        <p:attrNameLst>
                                          <p:attrName>style.visibility</p:attrName>
                                        </p:attrNameLst>
                                      </p:cBhvr>
                                      <p:to>
                                        <p:strVal val="visible"/>
                                      </p:to>
                                    </p:set>
                                    <p:animEffect transition="in" filter="wipe(left)">
                                      <p:cBhvr>
                                        <p:cTn id="36" dur="2000"/>
                                        <p:tgtEl>
                                          <p:spTgt spid="282638"/>
                                        </p:tgtEl>
                                      </p:cBhvr>
                                    </p:animEffect>
                                  </p:childTnLst>
                                </p:cTn>
                              </p:par>
                            </p:childTnLst>
                          </p:cTn>
                        </p:par>
                        <p:par>
                          <p:cTn id="37" fill="hold" nodeType="afterGroup">
                            <p:stCondLst>
                              <p:cond delay="12000"/>
                            </p:stCondLst>
                            <p:childTnLst>
                              <p:par>
                                <p:cTn id="38" presetID="9" presetClass="entr" presetSubtype="0" fill="hold" nodeType="afterEffect">
                                  <p:stCondLst>
                                    <p:cond delay="0"/>
                                  </p:stCondLst>
                                  <p:childTnLst>
                                    <p:set>
                                      <p:cBhvr>
                                        <p:cTn id="39" dur="1" fill="hold">
                                          <p:stCondLst>
                                            <p:cond delay="0"/>
                                          </p:stCondLst>
                                        </p:cTn>
                                        <p:tgtEl>
                                          <p:spTgt spid="282630"/>
                                        </p:tgtEl>
                                        <p:attrNameLst>
                                          <p:attrName>style.visibility</p:attrName>
                                        </p:attrNameLst>
                                      </p:cBhvr>
                                      <p:to>
                                        <p:strVal val="visible"/>
                                      </p:to>
                                    </p:set>
                                    <p:animEffect transition="in" filter="dissolve">
                                      <p:cBhvr>
                                        <p:cTn id="40" dur="500"/>
                                        <p:tgtEl>
                                          <p:spTgt spid="282630"/>
                                        </p:tgtEl>
                                      </p:cBhvr>
                                    </p:animEffect>
                                  </p:childTnLst>
                                </p:cTn>
                              </p:par>
                            </p:childTnLst>
                          </p:cTn>
                        </p:par>
                        <p:par>
                          <p:cTn id="41" fill="hold" nodeType="afterGroup">
                            <p:stCondLst>
                              <p:cond delay="12500"/>
                            </p:stCondLst>
                            <p:childTnLst>
                              <p:par>
                                <p:cTn id="42" presetID="22" presetClass="entr" presetSubtype="8" fill="hold" grpId="0" nodeType="afterEffect">
                                  <p:stCondLst>
                                    <p:cond delay="0"/>
                                  </p:stCondLst>
                                  <p:childTnLst>
                                    <p:set>
                                      <p:cBhvr>
                                        <p:cTn id="43" dur="1" fill="hold">
                                          <p:stCondLst>
                                            <p:cond delay="0"/>
                                          </p:stCondLst>
                                        </p:cTn>
                                        <p:tgtEl>
                                          <p:spTgt spid="282639"/>
                                        </p:tgtEl>
                                        <p:attrNameLst>
                                          <p:attrName>style.visibility</p:attrName>
                                        </p:attrNameLst>
                                      </p:cBhvr>
                                      <p:to>
                                        <p:strVal val="visible"/>
                                      </p:to>
                                    </p:set>
                                    <p:animEffect transition="in" filter="wipe(left)">
                                      <p:cBhvr>
                                        <p:cTn id="44" dur="2000"/>
                                        <p:tgtEl>
                                          <p:spTgt spid="282639"/>
                                        </p:tgtEl>
                                      </p:cBhvr>
                                    </p:animEffect>
                                  </p:childTnLst>
                                </p:cTn>
                              </p:par>
                            </p:childTnLst>
                          </p:cTn>
                        </p:par>
                        <p:par>
                          <p:cTn id="45" fill="hold" nodeType="afterGroup">
                            <p:stCondLst>
                              <p:cond delay="14500"/>
                            </p:stCondLst>
                            <p:childTnLst>
                              <p:par>
                                <p:cTn id="46" presetID="31" presetClass="entr" presetSubtype="0" fill="hold" nodeType="afterEffect">
                                  <p:stCondLst>
                                    <p:cond delay="0"/>
                                  </p:stCondLst>
                                  <p:iterate type="lt">
                                    <p:tmPct val="5000"/>
                                  </p:iterate>
                                  <p:childTnLst>
                                    <p:set>
                                      <p:cBhvr>
                                        <p:cTn id="47" dur="1" fill="hold">
                                          <p:stCondLst>
                                            <p:cond delay="0"/>
                                          </p:stCondLst>
                                        </p:cTn>
                                        <p:tgtEl>
                                          <p:spTgt spid="11"/>
                                        </p:tgtEl>
                                        <p:attrNameLst>
                                          <p:attrName>style.visibility</p:attrName>
                                        </p:attrNameLst>
                                      </p:cBhvr>
                                      <p:to>
                                        <p:strVal val="visible"/>
                                      </p:to>
                                    </p:set>
                                    <p:anim calcmode="lin" valueType="num">
                                      <p:cBhvr>
                                        <p:cTn id="48" dur="1000" fill="hold"/>
                                        <p:tgtEl>
                                          <p:spTgt spid="11"/>
                                        </p:tgtEl>
                                        <p:attrNameLst>
                                          <p:attrName>ppt_w</p:attrName>
                                        </p:attrNameLst>
                                      </p:cBhvr>
                                      <p:tavLst>
                                        <p:tav tm="0">
                                          <p:val>
                                            <p:fltVal val="0"/>
                                          </p:val>
                                        </p:tav>
                                        <p:tav tm="100000">
                                          <p:val>
                                            <p:strVal val="#ppt_w"/>
                                          </p:val>
                                        </p:tav>
                                      </p:tavLst>
                                    </p:anim>
                                    <p:anim calcmode="lin" valueType="num">
                                      <p:cBhvr>
                                        <p:cTn id="49" dur="1000" fill="hold"/>
                                        <p:tgtEl>
                                          <p:spTgt spid="11"/>
                                        </p:tgtEl>
                                        <p:attrNameLst>
                                          <p:attrName>ppt_h</p:attrName>
                                        </p:attrNameLst>
                                      </p:cBhvr>
                                      <p:tavLst>
                                        <p:tav tm="0">
                                          <p:val>
                                            <p:fltVal val="0"/>
                                          </p:val>
                                        </p:tav>
                                        <p:tav tm="100000">
                                          <p:val>
                                            <p:strVal val="#ppt_h"/>
                                          </p:val>
                                        </p:tav>
                                      </p:tavLst>
                                    </p:anim>
                                    <p:anim calcmode="lin" valueType="num">
                                      <p:cBhvr>
                                        <p:cTn id="50" dur="1000" fill="hold"/>
                                        <p:tgtEl>
                                          <p:spTgt spid="11"/>
                                        </p:tgtEl>
                                        <p:attrNameLst>
                                          <p:attrName>style.rotation</p:attrName>
                                        </p:attrNameLst>
                                      </p:cBhvr>
                                      <p:tavLst>
                                        <p:tav tm="0">
                                          <p:val>
                                            <p:fltVal val="90"/>
                                          </p:val>
                                        </p:tav>
                                        <p:tav tm="100000">
                                          <p:val>
                                            <p:fltVal val="0"/>
                                          </p:val>
                                        </p:tav>
                                      </p:tavLst>
                                    </p:anim>
                                    <p:animEffect transition="in" filter="fade">
                                      <p:cBhvr>
                                        <p:cTn id="5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40" grpId="0"/>
      <p:bldP spid="282637" grpId="0"/>
      <p:bldP spid="282638" grpId="0"/>
      <p:bldP spid="282639"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83653" name="Picture 5" descr="6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43794" y="972344"/>
            <a:ext cx="2268537" cy="1851025"/>
          </a:xfrm>
          <a:prstGeom prst="rect">
            <a:avLst/>
          </a:prstGeom>
          <a:noFill/>
          <a:extLst>
            <a:ext uri="{909E8E84-426E-40DD-AFC4-6F175D3DCCD1}">
              <a14:hiddenFill xmlns:a14="http://schemas.microsoft.com/office/drawing/2010/main">
                <a:solidFill>
                  <a:srgbClr val="FFFFFF"/>
                </a:solidFill>
              </a14:hiddenFill>
            </a:ext>
          </a:extLst>
        </p:spPr>
      </p:pic>
      <p:pic>
        <p:nvPicPr>
          <p:cNvPr id="283654" name="Picture 6" descr="6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04394" y="972344"/>
            <a:ext cx="2266950" cy="1851025"/>
          </a:xfrm>
          <a:prstGeom prst="rect">
            <a:avLst/>
          </a:prstGeom>
          <a:noFill/>
          <a:extLst>
            <a:ext uri="{909E8E84-426E-40DD-AFC4-6F175D3DCCD1}">
              <a14:hiddenFill xmlns:a14="http://schemas.microsoft.com/office/drawing/2010/main">
                <a:solidFill>
                  <a:srgbClr val="FFFFFF"/>
                </a:solidFill>
              </a14:hiddenFill>
            </a:ext>
          </a:extLst>
        </p:spPr>
      </p:pic>
      <p:pic>
        <p:nvPicPr>
          <p:cNvPr id="283655" name="Picture 7" descr="6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33244" y="972344"/>
            <a:ext cx="2266950" cy="1851025"/>
          </a:xfrm>
          <a:prstGeom prst="rect">
            <a:avLst/>
          </a:prstGeom>
          <a:noFill/>
          <a:extLst>
            <a:ext uri="{909E8E84-426E-40DD-AFC4-6F175D3DCCD1}">
              <a14:hiddenFill xmlns:a14="http://schemas.microsoft.com/office/drawing/2010/main">
                <a:solidFill>
                  <a:srgbClr val="FFFFFF"/>
                </a:solidFill>
              </a14:hiddenFill>
            </a:ext>
          </a:extLst>
        </p:spPr>
      </p:pic>
      <p:pic>
        <p:nvPicPr>
          <p:cNvPr id="283656" name="Picture 8" descr="4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14577341">
            <a:off x="2220119" y="2632869"/>
            <a:ext cx="1468438" cy="954087"/>
          </a:xfrm>
          <a:prstGeom prst="rect">
            <a:avLst/>
          </a:prstGeom>
          <a:noFill/>
          <a:extLst>
            <a:ext uri="{909E8E84-426E-40DD-AFC4-6F175D3DCCD1}">
              <a14:hiddenFill xmlns:a14="http://schemas.microsoft.com/office/drawing/2010/main">
                <a:solidFill>
                  <a:srgbClr val="FFFFFF"/>
                </a:solidFill>
              </a14:hiddenFill>
            </a:ext>
          </a:extLst>
        </p:spPr>
      </p:pic>
      <p:pic>
        <p:nvPicPr>
          <p:cNvPr id="283657" name="Picture 9" descr="49"/>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rot="17986528">
            <a:off x="5195094" y="2597944"/>
            <a:ext cx="1525588" cy="992187"/>
          </a:xfrm>
          <a:prstGeom prst="rect">
            <a:avLst/>
          </a:prstGeom>
          <a:noFill/>
          <a:extLst>
            <a:ext uri="{909E8E84-426E-40DD-AFC4-6F175D3DCCD1}">
              <a14:hiddenFill xmlns:a14="http://schemas.microsoft.com/office/drawing/2010/main">
                <a:solidFill>
                  <a:srgbClr val="FFFFFF"/>
                </a:solidFill>
              </a14:hiddenFill>
            </a:ext>
          </a:extLst>
        </p:spPr>
      </p:pic>
      <p:pic>
        <p:nvPicPr>
          <p:cNvPr id="283660" name="Picture 12" descr="49"/>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16074809">
            <a:off x="3789363" y="2620963"/>
            <a:ext cx="1289050" cy="992187"/>
          </a:xfrm>
          <a:prstGeom prst="rect">
            <a:avLst/>
          </a:prstGeom>
          <a:noFill/>
          <a:extLst>
            <a:ext uri="{909E8E84-426E-40DD-AFC4-6F175D3DCCD1}">
              <a14:hiddenFill xmlns:a14="http://schemas.microsoft.com/office/drawing/2010/main">
                <a:solidFill>
                  <a:srgbClr val="FFFFFF"/>
                </a:solidFill>
              </a14:hiddenFill>
            </a:ext>
          </a:extLst>
        </p:spPr>
      </p:pic>
      <p:grpSp>
        <p:nvGrpSpPr>
          <p:cNvPr id="283668" name="Group 20"/>
          <p:cNvGrpSpPr/>
          <p:nvPr/>
        </p:nvGrpSpPr>
        <p:grpSpPr>
          <a:xfrm>
            <a:off x="1346994" y="3463132"/>
            <a:ext cx="6756400" cy="1346200"/>
            <a:chOff x="720" y="2998"/>
            <a:chExt cx="4734" cy="1130"/>
          </a:xfrm>
        </p:grpSpPr>
        <p:pic>
          <p:nvPicPr>
            <p:cNvPr id="283667" name="Picture 19" descr="64"/>
            <p:cNvPicPr>
              <a:picLocks noChangeAspect="1" noChangeArrowheads="1"/>
            </p:cNvPicPr>
            <p:nvPr/>
          </p:nvPicPr>
          <p:blipFill>
            <a:blip r:embed="rId7">
              <a:lum bright="-100000" contrast="-100000"/>
              <a:extLst>
                <a:ext uri="{28A0092B-C50C-407E-A947-70E740481C1C}">
                  <a14:useLocalDpi xmlns:a14="http://schemas.microsoft.com/office/drawing/2010/main" val="0"/>
                </a:ext>
              </a:extLst>
            </a:blip>
            <a:stretch>
              <a:fillRect/>
            </a:stretch>
          </p:blipFill>
          <p:spPr bwMode="auto">
            <a:xfrm>
              <a:off x="720" y="2998"/>
              <a:ext cx="4734"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662" name="Picture 14" descr="64"/>
            <p:cNvPicPr>
              <a:picLocks noChangeAspect="1" noChangeArrowheads="1"/>
            </p:cNvPicPr>
            <p:nvPr/>
          </p:nvPicPr>
          <p:blipFill>
            <a:blip r:embed="rId7">
              <a:lum bright="-100000" contrast="-100000"/>
              <a:extLst>
                <a:ext uri="{28A0092B-C50C-407E-A947-70E740481C1C}">
                  <a14:useLocalDpi xmlns:a14="http://schemas.microsoft.com/office/drawing/2010/main" val="0"/>
                </a:ext>
              </a:extLst>
            </a:blip>
            <a:stretch>
              <a:fillRect/>
            </a:stretch>
          </p:blipFill>
          <p:spPr bwMode="auto">
            <a:xfrm>
              <a:off x="720" y="2998"/>
              <a:ext cx="4734"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3663" name="Text Box 15"/>
          <p:cNvSpPr txBox="1">
            <a:spLocks noChangeArrowheads="1"/>
          </p:cNvSpPr>
          <p:nvPr/>
        </p:nvSpPr>
        <p:spPr bwMode="auto">
          <a:xfrm>
            <a:off x="1829594" y="1620044"/>
            <a:ext cx="1220787"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640" tIns="40820" rIns="81640" bIns="40820">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spcBef>
                <a:spcPct val="50000"/>
              </a:spcBef>
            </a:pPr>
            <a:r>
              <a:rPr lang="zh-CN" altLang="en-US" sz="1800" b="1" baseline="0">
                <a:solidFill>
                  <a:srgbClr val="000000"/>
                </a:solidFill>
                <a:ea typeface="楷体" panose="02010609060101010101" pitchFamily="49" charset="-122"/>
              </a:rPr>
              <a:t>点击输入文字内容</a:t>
            </a:r>
            <a:endParaRPr lang="zh-CN" altLang="en-US" sz="1800" b="1" baseline="0">
              <a:solidFill>
                <a:srgbClr val="000000"/>
              </a:solidFill>
              <a:ea typeface="楷体" panose="02010609060101010101" pitchFamily="49" charset="-122"/>
            </a:endParaRPr>
          </a:p>
        </p:txBody>
      </p:sp>
      <p:sp>
        <p:nvSpPr>
          <p:cNvPr id="283664" name="Text Box 16"/>
          <p:cNvSpPr txBox="1">
            <a:spLocks noChangeArrowheads="1"/>
          </p:cNvSpPr>
          <p:nvPr/>
        </p:nvSpPr>
        <p:spPr bwMode="auto">
          <a:xfrm>
            <a:off x="4090194" y="1620044"/>
            <a:ext cx="1219200"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640" tIns="40820" rIns="81640" bIns="40820">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spcBef>
                <a:spcPct val="50000"/>
              </a:spcBef>
            </a:pPr>
            <a:r>
              <a:rPr lang="zh-CN" altLang="en-US" sz="1800" b="1" baseline="0">
                <a:solidFill>
                  <a:srgbClr val="000000"/>
                </a:solidFill>
                <a:ea typeface="楷体" panose="02010609060101010101" pitchFamily="49" charset="-122"/>
              </a:rPr>
              <a:t>点击输入文字内容</a:t>
            </a:r>
            <a:endParaRPr lang="zh-CN" altLang="en-US" sz="1800" b="1" baseline="0">
              <a:solidFill>
                <a:srgbClr val="000000"/>
              </a:solidFill>
              <a:ea typeface="楷体" panose="02010609060101010101" pitchFamily="49" charset="-122"/>
            </a:endParaRPr>
          </a:p>
        </p:txBody>
      </p:sp>
      <p:sp>
        <p:nvSpPr>
          <p:cNvPr id="283665" name="Text Box 17"/>
          <p:cNvSpPr txBox="1">
            <a:spLocks noChangeArrowheads="1"/>
          </p:cNvSpPr>
          <p:nvPr/>
        </p:nvSpPr>
        <p:spPr bwMode="auto">
          <a:xfrm>
            <a:off x="6298406" y="1645444"/>
            <a:ext cx="1220788"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640" tIns="40820" rIns="81640" bIns="40820">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spcBef>
                <a:spcPct val="50000"/>
              </a:spcBef>
            </a:pPr>
            <a:r>
              <a:rPr lang="zh-CN" altLang="en-US" sz="1800" b="1" baseline="0">
                <a:solidFill>
                  <a:srgbClr val="000000"/>
                </a:solidFill>
                <a:ea typeface="楷体" panose="02010609060101010101" pitchFamily="49" charset="-122"/>
              </a:rPr>
              <a:t>点击输入文字内容</a:t>
            </a:r>
            <a:endParaRPr lang="zh-CN" altLang="en-US" sz="1800" b="1" baseline="0">
              <a:solidFill>
                <a:srgbClr val="000000"/>
              </a:solidFill>
              <a:ea typeface="楷体" panose="02010609060101010101" pitchFamily="49" charset="-122"/>
            </a:endParaRPr>
          </a:p>
        </p:txBody>
      </p:sp>
      <p:sp>
        <p:nvSpPr>
          <p:cNvPr id="283666" name="Text Box 18"/>
          <p:cNvSpPr txBox="1">
            <a:spLocks noChangeArrowheads="1"/>
          </p:cNvSpPr>
          <p:nvPr/>
        </p:nvSpPr>
        <p:spPr bwMode="auto">
          <a:xfrm>
            <a:off x="2058194" y="3898107"/>
            <a:ext cx="5335587"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640" tIns="40820" rIns="81640" bIns="40820">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spcBef>
                <a:spcPct val="50000"/>
              </a:spcBef>
            </a:pPr>
            <a:r>
              <a:rPr lang="zh-CN" altLang="en-US" sz="2000" b="1" baseline="0">
                <a:solidFill>
                  <a:srgbClr val="FFFFFF"/>
                </a:solidFill>
                <a:ea typeface="楷体" panose="02010609060101010101" pitchFamily="49" charset="-122"/>
              </a:rPr>
              <a:t>点击输入文字内容点击输入文字内容</a:t>
            </a:r>
            <a:endParaRPr lang="zh-CN" altLang="en-US" sz="2000" b="1" baseline="0">
              <a:solidFill>
                <a:srgbClr val="FFFFFF"/>
              </a:solidFill>
              <a:ea typeface="楷体" panose="02010609060101010101" pitchFamily="49" charset="-122"/>
            </a:endParaRPr>
          </a:p>
        </p:txBody>
      </p:sp>
    </p:spTree>
  </p:cSld>
  <p:clrMapOvr>
    <a:masterClrMapping/>
  </p:clrMapOvr>
  <p:transition spd="slow" advClick="0" advTm="3000">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283653"/>
                                        </p:tgtEl>
                                        <p:attrNameLst>
                                          <p:attrName>style.visibility</p:attrName>
                                        </p:attrNameLst>
                                      </p:cBhvr>
                                      <p:to>
                                        <p:strVal val="visible"/>
                                      </p:to>
                                    </p:set>
                                    <p:anim calcmode="lin" valueType="num">
                                      <p:cBhvr>
                                        <p:cTn id="7" dur="1000" fill="hold"/>
                                        <p:tgtEl>
                                          <p:spTgt spid="283653"/>
                                        </p:tgtEl>
                                        <p:attrNameLst>
                                          <p:attrName>ppt_w</p:attrName>
                                        </p:attrNameLst>
                                      </p:cBhvr>
                                      <p:tavLst>
                                        <p:tav tm="0">
                                          <p:val>
                                            <p:fltVal val="0"/>
                                          </p:val>
                                        </p:tav>
                                        <p:tav tm="100000">
                                          <p:val>
                                            <p:strVal val="#ppt_w"/>
                                          </p:val>
                                        </p:tav>
                                      </p:tavLst>
                                    </p:anim>
                                    <p:anim calcmode="lin" valueType="num">
                                      <p:cBhvr>
                                        <p:cTn id="8" dur="1000" fill="hold"/>
                                        <p:tgtEl>
                                          <p:spTgt spid="283653"/>
                                        </p:tgtEl>
                                        <p:attrNameLst>
                                          <p:attrName>ppt_h</p:attrName>
                                        </p:attrNameLst>
                                      </p:cBhvr>
                                      <p:tavLst>
                                        <p:tav tm="0">
                                          <p:val>
                                            <p:fltVal val="0"/>
                                          </p:val>
                                        </p:tav>
                                        <p:tav tm="100000">
                                          <p:val>
                                            <p:strVal val="#ppt_h"/>
                                          </p:val>
                                        </p:tav>
                                      </p:tavLst>
                                    </p:anim>
                                    <p:anim calcmode="lin" valueType="num">
                                      <p:cBhvr>
                                        <p:cTn id="9" dur="1000" fill="hold"/>
                                        <p:tgtEl>
                                          <p:spTgt spid="283653"/>
                                        </p:tgtEl>
                                        <p:attrNameLst>
                                          <p:attrName>style.rotation</p:attrName>
                                        </p:attrNameLst>
                                      </p:cBhvr>
                                      <p:tavLst>
                                        <p:tav tm="0">
                                          <p:val>
                                            <p:fltVal val="90"/>
                                          </p:val>
                                        </p:tav>
                                        <p:tav tm="100000">
                                          <p:val>
                                            <p:fltVal val="0"/>
                                          </p:val>
                                        </p:tav>
                                      </p:tavLst>
                                    </p:anim>
                                    <p:animEffect transition="in" filter="fade">
                                      <p:cBhvr>
                                        <p:cTn id="10" dur="1000"/>
                                        <p:tgtEl>
                                          <p:spTgt spid="283653"/>
                                        </p:tgtEl>
                                      </p:cBhvr>
                                    </p:animEffect>
                                  </p:childTnLst>
                                </p:cTn>
                              </p:par>
                            </p:childTnLst>
                          </p:cTn>
                        </p:par>
                        <p:par>
                          <p:cTn id="11" fill="hold" nodeType="afterGroup">
                            <p:stCondLst>
                              <p:cond delay="1000"/>
                            </p:stCondLst>
                            <p:childTnLst>
                              <p:par>
                                <p:cTn id="12" presetID="6" presetClass="entr" presetSubtype="16" fill="hold" grpId="0" nodeType="afterEffect">
                                  <p:stCondLst>
                                    <p:cond delay="0"/>
                                  </p:stCondLst>
                                  <p:childTnLst>
                                    <p:set>
                                      <p:cBhvr>
                                        <p:cTn id="13" dur="1" fill="hold">
                                          <p:stCondLst>
                                            <p:cond delay="0"/>
                                          </p:stCondLst>
                                        </p:cTn>
                                        <p:tgtEl>
                                          <p:spTgt spid="283663"/>
                                        </p:tgtEl>
                                        <p:attrNameLst>
                                          <p:attrName>style.visibility</p:attrName>
                                        </p:attrNameLst>
                                      </p:cBhvr>
                                      <p:to>
                                        <p:strVal val="visible"/>
                                      </p:to>
                                    </p:set>
                                    <p:animEffect transition="in" filter="circle(in)">
                                      <p:cBhvr>
                                        <p:cTn id="14" dur="2000"/>
                                        <p:tgtEl>
                                          <p:spTgt spid="283663"/>
                                        </p:tgtEl>
                                      </p:cBhvr>
                                    </p:animEffect>
                                  </p:childTnLst>
                                </p:cTn>
                              </p:par>
                            </p:childTnLst>
                          </p:cTn>
                        </p:par>
                        <p:par>
                          <p:cTn id="15" fill="hold" nodeType="afterGroup">
                            <p:stCondLst>
                              <p:cond delay="3000"/>
                            </p:stCondLst>
                            <p:childTnLst>
                              <p:par>
                                <p:cTn id="16" presetID="31" presetClass="entr" presetSubtype="0" fill="hold" nodeType="afterEffect">
                                  <p:stCondLst>
                                    <p:cond delay="0"/>
                                  </p:stCondLst>
                                  <p:iterate type="lt">
                                    <p:tmPct val="5000"/>
                                  </p:iterate>
                                  <p:childTnLst>
                                    <p:set>
                                      <p:cBhvr>
                                        <p:cTn id="17" dur="1" fill="hold">
                                          <p:stCondLst>
                                            <p:cond delay="0"/>
                                          </p:stCondLst>
                                        </p:cTn>
                                        <p:tgtEl>
                                          <p:spTgt spid="283654"/>
                                        </p:tgtEl>
                                        <p:attrNameLst>
                                          <p:attrName>style.visibility</p:attrName>
                                        </p:attrNameLst>
                                      </p:cBhvr>
                                      <p:to>
                                        <p:strVal val="visible"/>
                                      </p:to>
                                    </p:set>
                                    <p:anim calcmode="lin" valueType="num">
                                      <p:cBhvr>
                                        <p:cTn id="18" dur="1000" fill="hold"/>
                                        <p:tgtEl>
                                          <p:spTgt spid="283654"/>
                                        </p:tgtEl>
                                        <p:attrNameLst>
                                          <p:attrName>ppt_w</p:attrName>
                                        </p:attrNameLst>
                                      </p:cBhvr>
                                      <p:tavLst>
                                        <p:tav tm="0">
                                          <p:val>
                                            <p:fltVal val="0"/>
                                          </p:val>
                                        </p:tav>
                                        <p:tav tm="100000">
                                          <p:val>
                                            <p:strVal val="#ppt_w"/>
                                          </p:val>
                                        </p:tav>
                                      </p:tavLst>
                                    </p:anim>
                                    <p:anim calcmode="lin" valueType="num">
                                      <p:cBhvr>
                                        <p:cTn id="19" dur="1000" fill="hold"/>
                                        <p:tgtEl>
                                          <p:spTgt spid="283654"/>
                                        </p:tgtEl>
                                        <p:attrNameLst>
                                          <p:attrName>ppt_h</p:attrName>
                                        </p:attrNameLst>
                                      </p:cBhvr>
                                      <p:tavLst>
                                        <p:tav tm="0">
                                          <p:val>
                                            <p:fltVal val="0"/>
                                          </p:val>
                                        </p:tav>
                                        <p:tav tm="100000">
                                          <p:val>
                                            <p:strVal val="#ppt_h"/>
                                          </p:val>
                                        </p:tav>
                                      </p:tavLst>
                                    </p:anim>
                                    <p:anim calcmode="lin" valueType="num">
                                      <p:cBhvr>
                                        <p:cTn id="20" dur="1000" fill="hold"/>
                                        <p:tgtEl>
                                          <p:spTgt spid="283654"/>
                                        </p:tgtEl>
                                        <p:attrNameLst>
                                          <p:attrName>style.rotation</p:attrName>
                                        </p:attrNameLst>
                                      </p:cBhvr>
                                      <p:tavLst>
                                        <p:tav tm="0">
                                          <p:val>
                                            <p:fltVal val="90"/>
                                          </p:val>
                                        </p:tav>
                                        <p:tav tm="100000">
                                          <p:val>
                                            <p:fltVal val="0"/>
                                          </p:val>
                                        </p:tav>
                                      </p:tavLst>
                                    </p:anim>
                                    <p:animEffect transition="in" filter="fade">
                                      <p:cBhvr>
                                        <p:cTn id="21" dur="1000"/>
                                        <p:tgtEl>
                                          <p:spTgt spid="283654"/>
                                        </p:tgtEl>
                                      </p:cBhvr>
                                    </p:animEffect>
                                  </p:childTnLst>
                                </p:cTn>
                              </p:par>
                            </p:childTnLst>
                          </p:cTn>
                        </p:par>
                        <p:par>
                          <p:cTn id="22" fill="hold" nodeType="afterGroup">
                            <p:stCondLst>
                              <p:cond delay="4000"/>
                            </p:stCondLst>
                            <p:childTnLst>
                              <p:par>
                                <p:cTn id="23" presetID="6" presetClass="entr" presetSubtype="16" fill="hold" grpId="0" nodeType="afterEffect">
                                  <p:stCondLst>
                                    <p:cond delay="0"/>
                                  </p:stCondLst>
                                  <p:childTnLst>
                                    <p:set>
                                      <p:cBhvr>
                                        <p:cTn id="24" dur="1" fill="hold">
                                          <p:stCondLst>
                                            <p:cond delay="0"/>
                                          </p:stCondLst>
                                        </p:cTn>
                                        <p:tgtEl>
                                          <p:spTgt spid="283664"/>
                                        </p:tgtEl>
                                        <p:attrNameLst>
                                          <p:attrName>style.visibility</p:attrName>
                                        </p:attrNameLst>
                                      </p:cBhvr>
                                      <p:to>
                                        <p:strVal val="visible"/>
                                      </p:to>
                                    </p:set>
                                    <p:animEffect transition="in" filter="circle(in)">
                                      <p:cBhvr>
                                        <p:cTn id="25" dur="2000"/>
                                        <p:tgtEl>
                                          <p:spTgt spid="283664"/>
                                        </p:tgtEl>
                                      </p:cBhvr>
                                    </p:animEffect>
                                  </p:childTnLst>
                                </p:cTn>
                              </p:par>
                            </p:childTnLst>
                          </p:cTn>
                        </p:par>
                        <p:par>
                          <p:cTn id="26" fill="hold" nodeType="afterGroup">
                            <p:stCondLst>
                              <p:cond delay="6000"/>
                            </p:stCondLst>
                            <p:childTnLst>
                              <p:par>
                                <p:cTn id="27" presetID="31" presetClass="entr" presetSubtype="0" fill="hold" nodeType="afterEffect">
                                  <p:stCondLst>
                                    <p:cond delay="0"/>
                                  </p:stCondLst>
                                  <p:iterate type="lt">
                                    <p:tmPct val="5000"/>
                                  </p:iterate>
                                  <p:childTnLst>
                                    <p:set>
                                      <p:cBhvr>
                                        <p:cTn id="28" dur="1" fill="hold">
                                          <p:stCondLst>
                                            <p:cond delay="0"/>
                                          </p:stCondLst>
                                        </p:cTn>
                                        <p:tgtEl>
                                          <p:spTgt spid="283655"/>
                                        </p:tgtEl>
                                        <p:attrNameLst>
                                          <p:attrName>style.visibility</p:attrName>
                                        </p:attrNameLst>
                                      </p:cBhvr>
                                      <p:to>
                                        <p:strVal val="visible"/>
                                      </p:to>
                                    </p:set>
                                    <p:anim calcmode="lin" valueType="num">
                                      <p:cBhvr>
                                        <p:cTn id="29" dur="1000" fill="hold"/>
                                        <p:tgtEl>
                                          <p:spTgt spid="283655"/>
                                        </p:tgtEl>
                                        <p:attrNameLst>
                                          <p:attrName>ppt_w</p:attrName>
                                        </p:attrNameLst>
                                      </p:cBhvr>
                                      <p:tavLst>
                                        <p:tav tm="0">
                                          <p:val>
                                            <p:fltVal val="0"/>
                                          </p:val>
                                        </p:tav>
                                        <p:tav tm="100000">
                                          <p:val>
                                            <p:strVal val="#ppt_w"/>
                                          </p:val>
                                        </p:tav>
                                      </p:tavLst>
                                    </p:anim>
                                    <p:anim calcmode="lin" valueType="num">
                                      <p:cBhvr>
                                        <p:cTn id="30" dur="1000" fill="hold"/>
                                        <p:tgtEl>
                                          <p:spTgt spid="283655"/>
                                        </p:tgtEl>
                                        <p:attrNameLst>
                                          <p:attrName>ppt_h</p:attrName>
                                        </p:attrNameLst>
                                      </p:cBhvr>
                                      <p:tavLst>
                                        <p:tav tm="0">
                                          <p:val>
                                            <p:fltVal val="0"/>
                                          </p:val>
                                        </p:tav>
                                        <p:tav tm="100000">
                                          <p:val>
                                            <p:strVal val="#ppt_h"/>
                                          </p:val>
                                        </p:tav>
                                      </p:tavLst>
                                    </p:anim>
                                    <p:anim calcmode="lin" valueType="num">
                                      <p:cBhvr>
                                        <p:cTn id="31" dur="1000" fill="hold"/>
                                        <p:tgtEl>
                                          <p:spTgt spid="283655"/>
                                        </p:tgtEl>
                                        <p:attrNameLst>
                                          <p:attrName>style.rotation</p:attrName>
                                        </p:attrNameLst>
                                      </p:cBhvr>
                                      <p:tavLst>
                                        <p:tav tm="0">
                                          <p:val>
                                            <p:fltVal val="90"/>
                                          </p:val>
                                        </p:tav>
                                        <p:tav tm="100000">
                                          <p:val>
                                            <p:fltVal val="0"/>
                                          </p:val>
                                        </p:tav>
                                      </p:tavLst>
                                    </p:anim>
                                    <p:animEffect transition="in" filter="fade">
                                      <p:cBhvr>
                                        <p:cTn id="32" dur="1000"/>
                                        <p:tgtEl>
                                          <p:spTgt spid="283655"/>
                                        </p:tgtEl>
                                      </p:cBhvr>
                                    </p:animEffect>
                                  </p:childTnLst>
                                </p:cTn>
                              </p:par>
                            </p:childTnLst>
                          </p:cTn>
                        </p:par>
                        <p:par>
                          <p:cTn id="33" fill="hold" nodeType="afterGroup">
                            <p:stCondLst>
                              <p:cond delay="7000"/>
                            </p:stCondLst>
                            <p:childTnLst>
                              <p:par>
                                <p:cTn id="34" presetID="6" presetClass="entr" presetSubtype="16" fill="hold" grpId="0" nodeType="afterEffect">
                                  <p:stCondLst>
                                    <p:cond delay="0"/>
                                  </p:stCondLst>
                                  <p:childTnLst>
                                    <p:set>
                                      <p:cBhvr>
                                        <p:cTn id="35" dur="1" fill="hold">
                                          <p:stCondLst>
                                            <p:cond delay="0"/>
                                          </p:stCondLst>
                                        </p:cTn>
                                        <p:tgtEl>
                                          <p:spTgt spid="283665"/>
                                        </p:tgtEl>
                                        <p:attrNameLst>
                                          <p:attrName>style.visibility</p:attrName>
                                        </p:attrNameLst>
                                      </p:cBhvr>
                                      <p:to>
                                        <p:strVal val="visible"/>
                                      </p:to>
                                    </p:set>
                                    <p:animEffect transition="in" filter="circle(in)">
                                      <p:cBhvr>
                                        <p:cTn id="36" dur="2000"/>
                                        <p:tgtEl>
                                          <p:spTgt spid="283665"/>
                                        </p:tgtEl>
                                      </p:cBhvr>
                                    </p:animEffect>
                                  </p:childTnLst>
                                </p:cTn>
                              </p:par>
                            </p:childTnLst>
                          </p:cTn>
                        </p:par>
                        <p:par>
                          <p:cTn id="37" fill="hold" nodeType="afterGroup">
                            <p:stCondLst>
                              <p:cond delay="9000"/>
                            </p:stCondLst>
                            <p:childTnLst>
                              <p:par>
                                <p:cTn id="38" presetID="22" presetClass="entr" presetSubtype="1" fill="hold" nodeType="afterEffect">
                                  <p:stCondLst>
                                    <p:cond delay="0"/>
                                  </p:stCondLst>
                                  <p:childTnLst>
                                    <p:set>
                                      <p:cBhvr>
                                        <p:cTn id="39" dur="1" fill="hold">
                                          <p:stCondLst>
                                            <p:cond delay="0"/>
                                          </p:stCondLst>
                                        </p:cTn>
                                        <p:tgtEl>
                                          <p:spTgt spid="283656"/>
                                        </p:tgtEl>
                                        <p:attrNameLst>
                                          <p:attrName>style.visibility</p:attrName>
                                        </p:attrNameLst>
                                      </p:cBhvr>
                                      <p:to>
                                        <p:strVal val="visible"/>
                                      </p:to>
                                    </p:set>
                                    <p:animEffect transition="in" filter="wipe(up)">
                                      <p:cBhvr>
                                        <p:cTn id="40" dur="500"/>
                                        <p:tgtEl>
                                          <p:spTgt spid="283656"/>
                                        </p:tgtEl>
                                      </p:cBhvr>
                                    </p:animEffect>
                                  </p:childTnLst>
                                </p:cTn>
                              </p:par>
                              <p:par>
                                <p:cTn id="41" presetID="22" presetClass="entr" presetSubtype="1" fill="hold" nodeType="withEffect">
                                  <p:stCondLst>
                                    <p:cond delay="0"/>
                                  </p:stCondLst>
                                  <p:childTnLst>
                                    <p:set>
                                      <p:cBhvr>
                                        <p:cTn id="42" dur="1" fill="hold">
                                          <p:stCondLst>
                                            <p:cond delay="0"/>
                                          </p:stCondLst>
                                        </p:cTn>
                                        <p:tgtEl>
                                          <p:spTgt spid="283660"/>
                                        </p:tgtEl>
                                        <p:attrNameLst>
                                          <p:attrName>style.visibility</p:attrName>
                                        </p:attrNameLst>
                                      </p:cBhvr>
                                      <p:to>
                                        <p:strVal val="visible"/>
                                      </p:to>
                                    </p:set>
                                    <p:animEffect transition="in" filter="wipe(up)">
                                      <p:cBhvr>
                                        <p:cTn id="43" dur="500"/>
                                        <p:tgtEl>
                                          <p:spTgt spid="283660"/>
                                        </p:tgtEl>
                                      </p:cBhvr>
                                    </p:animEffect>
                                  </p:childTnLst>
                                </p:cTn>
                              </p:par>
                              <p:par>
                                <p:cTn id="44" presetID="22" presetClass="entr" presetSubtype="1" fill="hold" nodeType="withEffect">
                                  <p:stCondLst>
                                    <p:cond delay="0"/>
                                  </p:stCondLst>
                                  <p:childTnLst>
                                    <p:set>
                                      <p:cBhvr>
                                        <p:cTn id="45" dur="1" fill="hold">
                                          <p:stCondLst>
                                            <p:cond delay="0"/>
                                          </p:stCondLst>
                                        </p:cTn>
                                        <p:tgtEl>
                                          <p:spTgt spid="283657"/>
                                        </p:tgtEl>
                                        <p:attrNameLst>
                                          <p:attrName>style.visibility</p:attrName>
                                        </p:attrNameLst>
                                      </p:cBhvr>
                                      <p:to>
                                        <p:strVal val="visible"/>
                                      </p:to>
                                    </p:set>
                                    <p:animEffect transition="in" filter="wipe(up)">
                                      <p:cBhvr>
                                        <p:cTn id="46" dur="500"/>
                                        <p:tgtEl>
                                          <p:spTgt spid="283657"/>
                                        </p:tgtEl>
                                      </p:cBhvr>
                                    </p:animEffect>
                                  </p:childTnLst>
                                </p:cTn>
                              </p:par>
                            </p:childTnLst>
                          </p:cTn>
                        </p:par>
                        <p:par>
                          <p:cTn id="47" fill="hold" nodeType="afterGroup">
                            <p:stCondLst>
                              <p:cond delay="9500"/>
                            </p:stCondLst>
                            <p:childTnLst>
                              <p:par>
                                <p:cTn id="48" presetID="22" presetClass="entr" presetSubtype="8" fill="hold" nodeType="afterEffect">
                                  <p:stCondLst>
                                    <p:cond delay="0"/>
                                  </p:stCondLst>
                                  <p:childTnLst>
                                    <p:set>
                                      <p:cBhvr>
                                        <p:cTn id="49" dur="1" fill="hold">
                                          <p:stCondLst>
                                            <p:cond delay="0"/>
                                          </p:stCondLst>
                                        </p:cTn>
                                        <p:tgtEl>
                                          <p:spTgt spid="283668"/>
                                        </p:tgtEl>
                                        <p:attrNameLst>
                                          <p:attrName>style.visibility</p:attrName>
                                        </p:attrNameLst>
                                      </p:cBhvr>
                                      <p:to>
                                        <p:strVal val="visible"/>
                                      </p:to>
                                    </p:set>
                                    <p:animEffect transition="in" filter="wipe(left)">
                                      <p:cBhvr>
                                        <p:cTn id="50" dur="1000"/>
                                        <p:tgtEl>
                                          <p:spTgt spid="283668"/>
                                        </p:tgtEl>
                                      </p:cBhvr>
                                    </p:animEffect>
                                  </p:childTnLst>
                                </p:cTn>
                              </p:par>
                            </p:childTnLst>
                          </p:cTn>
                        </p:par>
                        <p:par>
                          <p:cTn id="51" fill="hold" nodeType="afterGroup">
                            <p:stCondLst>
                              <p:cond delay="10500"/>
                            </p:stCondLst>
                            <p:childTnLst>
                              <p:par>
                                <p:cTn id="52" presetID="50" presetClass="entr" presetSubtype="0" decel="100000" fill="hold" grpId="0" nodeType="afterEffect">
                                  <p:stCondLst>
                                    <p:cond delay="0"/>
                                  </p:stCondLst>
                                  <p:childTnLst>
                                    <p:set>
                                      <p:cBhvr>
                                        <p:cTn id="53" dur="1" fill="hold">
                                          <p:stCondLst>
                                            <p:cond delay="0"/>
                                          </p:stCondLst>
                                        </p:cTn>
                                        <p:tgtEl>
                                          <p:spTgt spid="283666"/>
                                        </p:tgtEl>
                                        <p:attrNameLst>
                                          <p:attrName>style.visibility</p:attrName>
                                        </p:attrNameLst>
                                      </p:cBhvr>
                                      <p:to>
                                        <p:strVal val="visible"/>
                                      </p:to>
                                    </p:set>
                                    <p:anim calcmode="lin" valueType="num">
                                      <p:cBhvr>
                                        <p:cTn id="54" dur="1000" fill="hold"/>
                                        <p:tgtEl>
                                          <p:spTgt spid="283666"/>
                                        </p:tgtEl>
                                        <p:attrNameLst>
                                          <p:attrName>ppt_w</p:attrName>
                                        </p:attrNameLst>
                                      </p:cBhvr>
                                      <p:tavLst>
                                        <p:tav tm="0">
                                          <p:val>
                                            <p:strVal val="#ppt_w+.3"/>
                                          </p:val>
                                        </p:tav>
                                        <p:tav tm="100000">
                                          <p:val>
                                            <p:strVal val="#ppt_w"/>
                                          </p:val>
                                        </p:tav>
                                      </p:tavLst>
                                    </p:anim>
                                    <p:anim calcmode="lin" valueType="num">
                                      <p:cBhvr>
                                        <p:cTn id="55" dur="1000" fill="hold"/>
                                        <p:tgtEl>
                                          <p:spTgt spid="283666"/>
                                        </p:tgtEl>
                                        <p:attrNameLst>
                                          <p:attrName>ppt_h</p:attrName>
                                        </p:attrNameLst>
                                      </p:cBhvr>
                                      <p:tavLst>
                                        <p:tav tm="0">
                                          <p:val>
                                            <p:strVal val="#ppt_h"/>
                                          </p:val>
                                        </p:tav>
                                        <p:tav tm="100000">
                                          <p:val>
                                            <p:strVal val="#ppt_h"/>
                                          </p:val>
                                        </p:tav>
                                      </p:tavLst>
                                    </p:anim>
                                    <p:animEffect transition="in" filter="fade">
                                      <p:cBhvr>
                                        <p:cTn id="56" dur="1000"/>
                                        <p:tgtEl>
                                          <p:spTgt spid="283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63" grpId="0"/>
      <p:bldP spid="283664" grpId="0"/>
      <p:bldP spid="283665" grpId="0"/>
      <p:bldP spid="283666"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PhAnim="0">
  <p:cSld name="">
    <p:spTree>
      <p:nvGrpSpPr>
        <p:cNvPr id="1" name=""/>
        <p:cNvGrpSpPr/>
        <p:nvPr/>
      </p:nvGrpSpPr>
      <p:grpSpPr>
        <a:xfrm>
          <a:off x="0" y="0"/>
          <a:ext cx="0" cy="0"/>
        </a:xfrm>
      </p:grpSpPr>
      <p:grpSp>
        <p:nvGrpSpPr>
          <p:cNvPr id="267451" name="Group 187"/>
          <p:cNvGrpSpPr/>
          <p:nvPr/>
        </p:nvGrpSpPr>
        <p:grpSpPr>
          <a:xfrm>
            <a:off x="6861969" y="685006"/>
            <a:ext cx="1674812" cy="4859338"/>
            <a:chOff x="4225" y="672"/>
            <a:chExt cx="1055" cy="4080"/>
          </a:xfrm>
        </p:grpSpPr>
        <p:pic>
          <p:nvPicPr>
            <p:cNvPr id="267452" name="Picture 188" descr="6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25" y="864"/>
              <a:ext cx="1055" cy="3888"/>
            </a:xfrm>
            <a:prstGeom prst="rect">
              <a:avLst/>
            </a:prstGeom>
            <a:noFill/>
            <a:extLst>
              <a:ext uri="{909E8E84-426E-40DD-AFC4-6F175D3DCCD1}">
                <a14:hiddenFill xmlns:a14="http://schemas.microsoft.com/office/drawing/2010/main">
                  <a:solidFill>
                    <a:srgbClr val="FFFFFF"/>
                  </a:solidFill>
                </a14:hiddenFill>
              </a:ext>
            </a:extLst>
          </p:spPr>
        </p:pic>
        <p:pic>
          <p:nvPicPr>
            <p:cNvPr id="267453" name="Picture 189" descr="5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310" y="672"/>
              <a:ext cx="935" cy="1062"/>
            </a:xfrm>
            <a:prstGeom prst="rect">
              <a:avLst/>
            </a:prstGeom>
            <a:noFill/>
            <a:extLst>
              <a:ext uri="{909E8E84-426E-40DD-AFC4-6F175D3DCCD1}">
                <a14:hiddenFill xmlns:a14="http://schemas.microsoft.com/office/drawing/2010/main">
                  <a:solidFill>
                    <a:srgbClr val="FFFFFF"/>
                  </a:solidFill>
                </a14:hiddenFill>
              </a:ext>
            </a:extLst>
          </p:spPr>
        </p:pic>
      </p:grpSp>
      <p:sp>
        <p:nvSpPr>
          <p:cNvPr id="267454" name="Text Box 190"/>
          <p:cNvSpPr txBox="1">
            <a:spLocks noChangeArrowheads="1"/>
          </p:cNvSpPr>
          <p:nvPr/>
        </p:nvSpPr>
        <p:spPr bwMode="auto">
          <a:xfrm>
            <a:off x="7393781" y="1370806"/>
            <a:ext cx="6096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640" tIns="40820" rIns="81640" bIns="40820">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spcBef>
                <a:spcPct val="50000"/>
              </a:spcBef>
            </a:pPr>
            <a:r>
              <a:rPr lang="zh-CN" altLang="en-US" sz="2300" b="1" baseline="0">
                <a:solidFill>
                  <a:srgbClr val="FFFFFF"/>
                </a:solidFill>
                <a:ea typeface="楷体" panose="02010609060101010101" pitchFamily="49" charset="-122"/>
              </a:rPr>
              <a:t>文字标题</a:t>
            </a:r>
            <a:endParaRPr lang="zh-CN" altLang="en-US" sz="2300" b="1" baseline="0">
              <a:solidFill>
                <a:srgbClr val="FFFFFF"/>
              </a:solidFill>
              <a:ea typeface="楷体" panose="02010609060101010101" pitchFamily="49" charset="-122"/>
            </a:endParaRPr>
          </a:p>
        </p:txBody>
      </p:sp>
      <p:grpSp>
        <p:nvGrpSpPr>
          <p:cNvPr id="267472" name="Group 208"/>
          <p:cNvGrpSpPr/>
          <p:nvPr/>
        </p:nvGrpSpPr>
        <p:grpSpPr>
          <a:xfrm>
            <a:off x="4650581" y="1226344"/>
            <a:ext cx="2286000" cy="3103562"/>
            <a:chOff x="3024" y="983"/>
            <a:chExt cx="1440" cy="2606"/>
          </a:xfrm>
        </p:grpSpPr>
        <p:sp>
          <p:nvSpPr>
            <p:cNvPr id="267456" name="Line 192"/>
            <p:cNvSpPr>
              <a:spLocks noChangeShapeType="1"/>
            </p:cNvSpPr>
            <p:nvPr/>
          </p:nvSpPr>
          <p:spPr bwMode="auto">
            <a:xfrm flipH="1">
              <a:off x="4032" y="1200"/>
              <a:ext cx="0" cy="2160"/>
            </a:xfrm>
            <a:prstGeom prst="line">
              <a:avLst/>
            </a:prstGeom>
            <a:noFill/>
            <a:ln w="190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267457" name="Line 193"/>
            <p:cNvSpPr>
              <a:spLocks noChangeShapeType="1"/>
            </p:cNvSpPr>
            <p:nvPr/>
          </p:nvSpPr>
          <p:spPr bwMode="auto">
            <a:xfrm flipH="1">
              <a:off x="3648" y="1200"/>
              <a:ext cx="0" cy="2160"/>
            </a:xfrm>
            <a:prstGeom prst="line">
              <a:avLst/>
            </a:prstGeom>
            <a:noFill/>
            <a:ln w="190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267458" name="Line 194"/>
            <p:cNvSpPr>
              <a:spLocks noChangeShapeType="1"/>
            </p:cNvSpPr>
            <p:nvPr/>
          </p:nvSpPr>
          <p:spPr bwMode="auto">
            <a:xfrm flipH="1">
              <a:off x="3312" y="1200"/>
              <a:ext cx="0" cy="2160"/>
            </a:xfrm>
            <a:prstGeom prst="line">
              <a:avLst/>
            </a:prstGeom>
            <a:noFill/>
            <a:ln w="190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267459" name="Rectangle 195"/>
            <p:cNvSpPr>
              <a:spLocks noChangeArrowheads="1"/>
            </p:cNvSpPr>
            <p:nvPr/>
          </p:nvSpPr>
          <p:spPr bwMode="auto">
            <a:xfrm>
              <a:off x="4080" y="983"/>
              <a:ext cx="384" cy="2606"/>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0" tIns="40820" rIns="81640" bIns="40820" anchor="ctr">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r>
                <a:rPr lang="zh-CN" altLang="en-US" sz="1800" baseline="0">
                  <a:solidFill>
                    <a:srgbClr val="000000"/>
                  </a:solidFill>
                  <a:ea typeface="楷体" panose="02010609060101010101" pitchFamily="49" charset="-122"/>
                </a:rPr>
                <a:t>点击添加相关的文字内容</a:t>
              </a:r>
              <a:endParaRPr lang="en-US" altLang="zh-CN" sz="1800" baseline="0">
                <a:solidFill>
                  <a:srgbClr val="000000"/>
                </a:solidFill>
                <a:ea typeface="楷体" panose="02010609060101010101" pitchFamily="49" charset="-122"/>
              </a:endParaRPr>
            </a:p>
          </p:txBody>
        </p:sp>
        <p:sp>
          <p:nvSpPr>
            <p:cNvPr id="267469" name="Rectangle 205"/>
            <p:cNvSpPr>
              <a:spLocks noChangeArrowheads="1"/>
            </p:cNvSpPr>
            <p:nvPr/>
          </p:nvSpPr>
          <p:spPr bwMode="auto">
            <a:xfrm>
              <a:off x="3696" y="983"/>
              <a:ext cx="384" cy="2606"/>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0" tIns="40820" rIns="81640" bIns="40820" anchor="ctr">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r>
                <a:rPr lang="zh-CN" altLang="en-US" sz="1800" baseline="0">
                  <a:solidFill>
                    <a:srgbClr val="000000"/>
                  </a:solidFill>
                  <a:ea typeface="楷体" panose="02010609060101010101" pitchFamily="49" charset="-122"/>
                </a:rPr>
                <a:t>点击添加相关的文字内容</a:t>
              </a:r>
              <a:endParaRPr lang="en-US" altLang="zh-CN" sz="1800" baseline="0">
                <a:solidFill>
                  <a:srgbClr val="000000"/>
                </a:solidFill>
                <a:ea typeface="楷体" panose="02010609060101010101" pitchFamily="49" charset="-122"/>
              </a:endParaRPr>
            </a:p>
          </p:txBody>
        </p:sp>
        <p:sp>
          <p:nvSpPr>
            <p:cNvPr id="267470" name="Rectangle 206"/>
            <p:cNvSpPr>
              <a:spLocks noChangeArrowheads="1"/>
            </p:cNvSpPr>
            <p:nvPr/>
          </p:nvSpPr>
          <p:spPr bwMode="auto">
            <a:xfrm>
              <a:off x="3360" y="983"/>
              <a:ext cx="384" cy="2606"/>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0" tIns="40820" rIns="81640" bIns="40820" anchor="ctr">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r>
                <a:rPr lang="zh-CN" altLang="en-US" sz="1800" baseline="0">
                  <a:solidFill>
                    <a:srgbClr val="000000"/>
                  </a:solidFill>
                  <a:ea typeface="楷体" panose="02010609060101010101" pitchFamily="49" charset="-122"/>
                </a:rPr>
                <a:t>点击添加相关的文字内容</a:t>
              </a:r>
              <a:endParaRPr lang="en-US" altLang="zh-CN" sz="1800" baseline="0">
                <a:solidFill>
                  <a:srgbClr val="000000"/>
                </a:solidFill>
                <a:ea typeface="楷体" panose="02010609060101010101" pitchFamily="49" charset="-122"/>
              </a:endParaRPr>
            </a:p>
          </p:txBody>
        </p:sp>
        <p:sp>
          <p:nvSpPr>
            <p:cNvPr id="267471" name="Rectangle 207"/>
            <p:cNvSpPr>
              <a:spLocks noChangeArrowheads="1"/>
            </p:cNvSpPr>
            <p:nvPr/>
          </p:nvSpPr>
          <p:spPr bwMode="auto">
            <a:xfrm>
              <a:off x="3024" y="1118"/>
              <a:ext cx="384" cy="991"/>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0" tIns="40820" rIns="81640" bIns="40820" anchor="ctr">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r>
                <a:rPr lang="zh-CN" altLang="en-US" sz="1800" baseline="0">
                  <a:solidFill>
                    <a:srgbClr val="000000"/>
                  </a:solidFill>
                  <a:ea typeface="楷体" panose="02010609060101010101" pitchFamily="49" charset="-122"/>
                </a:rPr>
                <a:t>文字内容</a:t>
              </a:r>
              <a:endParaRPr lang="en-US" altLang="zh-CN" sz="1800" baseline="0">
                <a:solidFill>
                  <a:srgbClr val="000000"/>
                </a:solidFill>
                <a:ea typeface="楷体" panose="02010609060101010101" pitchFamily="49" charset="-122"/>
              </a:endParaRPr>
            </a:p>
          </p:txBody>
        </p:sp>
      </p:grpSp>
      <p:pic>
        <p:nvPicPr>
          <p:cNvPr id="18" name="图片 17" descr="7.png"/>
          <p:cNvPicPr>
            <a:picLocks noChangeAspect="1"/>
          </p:cNvPicPr>
          <p:nvPr/>
        </p:nvPicPr>
        <p:blipFill>
          <a:blip r:embed="rId5"/>
          <a:stretch>
            <a:fillRect/>
          </a:stretch>
        </p:blipFill>
        <p:spPr bwMode="auto">
          <a:xfrm>
            <a:off x="0" y="1682169"/>
            <a:ext cx="3914231" cy="2375014"/>
          </a:xfrm>
          <a:prstGeom prst="rect">
            <a:avLst/>
          </a:prstGeom>
          <a:noFill/>
          <a:ln w="9525">
            <a:noFill/>
            <a:miter lim="800000"/>
          </a:ln>
        </p:spPr>
      </p:pic>
    </p:spTree>
  </p:cSld>
  <p:clrMapOvr>
    <a:masterClrMapping/>
  </p:clrMapOvr>
  <mc:AlternateContent>
    <mc:Choice xmlns:p14="http://schemas.microsoft.com/office/powerpoint/2010/main" Requires="p14">
      <p:transition spd="slow" advClick="0" advTm="3000" p14:dur="1200">
        <p14:prism/>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267451"/>
                                        </p:tgtEl>
                                        <p:attrNameLst>
                                          <p:attrName>style.visibility</p:attrName>
                                        </p:attrNameLst>
                                      </p:cBhvr>
                                      <p:to>
                                        <p:strVal val="visible"/>
                                      </p:to>
                                    </p:set>
                                    <p:animEffect transition="in" filter="fade">
                                      <p:cBhvr>
                                        <p:cTn id="7" dur="2000"/>
                                        <p:tgtEl>
                                          <p:spTgt spid="267451"/>
                                        </p:tgtEl>
                                      </p:cBhvr>
                                    </p:animEffect>
                                  </p:childTnLst>
                                </p:cTn>
                              </p:par>
                            </p:childTnLst>
                          </p:cTn>
                        </p:par>
                        <p:par>
                          <p:cTn id="8" fill="hold" nodeType="afterGroup">
                            <p:stCondLst>
                              <p:cond delay="2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67454"/>
                                        </p:tgtEl>
                                        <p:attrNameLst>
                                          <p:attrName>style.visibility</p:attrName>
                                        </p:attrNameLst>
                                      </p:cBhvr>
                                      <p:to>
                                        <p:strVal val="visible"/>
                                      </p:to>
                                    </p:set>
                                    <p:anim by="(-#ppt_w*2)" calcmode="lin" valueType="num">
                                      <p:cBhvr rctx="PPT">
                                        <p:cTn id="11" dur="500" autoRev="1" fill="hold">
                                          <p:stCondLst>
                                            <p:cond delay="0"/>
                                          </p:stCondLst>
                                        </p:cTn>
                                        <p:tgtEl>
                                          <p:spTgt spid="267454"/>
                                        </p:tgtEl>
                                        <p:attrNameLst>
                                          <p:attrName>ppt_w</p:attrName>
                                        </p:attrNameLst>
                                      </p:cBhvr>
                                    </p:anim>
                                    <p:anim by="(#ppt_w*0.50)" calcmode="lin" valueType="num">
                                      <p:cBhvr>
                                        <p:cTn id="12" dur="500" decel="50000" autoRev="1" fill="hold">
                                          <p:stCondLst>
                                            <p:cond delay="0"/>
                                          </p:stCondLst>
                                        </p:cTn>
                                        <p:tgtEl>
                                          <p:spTgt spid="267454"/>
                                        </p:tgtEl>
                                        <p:attrNameLst>
                                          <p:attrName>ppt_x</p:attrName>
                                        </p:attrNameLst>
                                      </p:cBhvr>
                                    </p:anim>
                                    <p:anim from="(-#ppt_h/2)" to="(#ppt_y)" calcmode="lin" valueType="num">
                                      <p:cBhvr>
                                        <p:cTn id="13" dur="1000" fill="hold">
                                          <p:stCondLst>
                                            <p:cond delay="0"/>
                                          </p:stCondLst>
                                        </p:cTn>
                                        <p:tgtEl>
                                          <p:spTgt spid="267454"/>
                                        </p:tgtEl>
                                        <p:attrNameLst>
                                          <p:attrName>ppt_y</p:attrName>
                                        </p:attrNameLst>
                                      </p:cBhvr>
                                    </p:anim>
                                    <p:animRot by="21600000">
                                      <p:cBhvr>
                                        <p:cTn id="14" dur="1000" fill="hold">
                                          <p:stCondLst>
                                            <p:cond delay="0"/>
                                          </p:stCondLst>
                                        </p:cTn>
                                        <p:tgtEl>
                                          <p:spTgt spid="267454"/>
                                        </p:tgtEl>
                                        <p:attrNameLst>
                                          <p:attrName>r</p:attrName>
                                        </p:attrNameLst>
                                      </p:cBhvr>
                                    </p:animRot>
                                  </p:childTnLst>
                                </p:cTn>
                              </p:par>
                            </p:childTnLst>
                          </p:cTn>
                        </p:par>
                        <p:par>
                          <p:cTn id="15" fill="hold" nodeType="afterGroup">
                            <p:stCondLst>
                              <p:cond delay="3000"/>
                            </p:stCondLst>
                            <p:childTnLst>
                              <p:par>
                                <p:cTn id="16" presetID="12" presetClass="entr" presetSubtype="2" fill="hold" nodeType="afterEffect">
                                  <p:stCondLst>
                                    <p:cond delay="0"/>
                                  </p:stCondLst>
                                  <p:childTnLst>
                                    <p:set>
                                      <p:cBhvr>
                                        <p:cTn id="17" dur="1" fill="hold">
                                          <p:stCondLst>
                                            <p:cond delay="0"/>
                                          </p:stCondLst>
                                        </p:cTn>
                                        <p:tgtEl>
                                          <p:spTgt spid="267472"/>
                                        </p:tgtEl>
                                        <p:attrNameLst>
                                          <p:attrName>style.visibility</p:attrName>
                                        </p:attrNameLst>
                                      </p:cBhvr>
                                      <p:to>
                                        <p:strVal val="visible"/>
                                      </p:to>
                                    </p:set>
                                    <p:animEffect transition="in" filter="slide(fromRight)">
                                      <p:cBhvr>
                                        <p:cTn id="18" dur="2000"/>
                                        <p:tgtEl>
                                          <p:spTgt spid="267472"/>
                                        </p:tgtEl>
                                      </p:cBhvr>
                                    </p:animEffect>
                                  </p:childTnLst>
                                </p:cTn>
                              </p:par>
                            </p:childTnLst>
                          </p:cTn>
                        </p:par>
                        <p:par>
                          <p:cTn id="19" fill="hold" nodeType="afterGroup">
                            <p:stCondLst>
                              <p:cond delay="5000"/>
                            </p:stCondLst>
                            <p:childTnLst>
                              <p:par>
                                <p:cTn id="20" presetID="6"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in)">
                                      <p:cBhvr>
                                        <p:cTn id="2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454"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3" name="图片 22"/>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rot="8386038">
            <a:off x="6392007" y="2966350"/>
            <a:ext cx="1516153" cy="1849985"/>
          </a:xfrm>
          <a:prstGeom prst="rect">
            <a:avLst/>
          </a:prstGeom>
        </p:spPr>
      </p:pic>
      <p:pic>
        <p:nvPicPr>
          <p:cNvPr id="22" name="图片 21"/>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rot="8386038">
            <a:off x="6462305" y="959750"/>
            <a:ext cx="1516153" cy="1849985"/>
          </a:xfrm>
          <a:prstGeom prst="rect">
            <a:avLst/>
          </a:prstGeom>
        </p:spPr>
      </p:pic>
      <p:pic>
        <p:nvPicPr>
          <p:cNvPr id="21" name="图片 20"/>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rot="8386038">
            <a:off x="1724134" y="2926431"/>
            <a:ext cx="1516153" cy="1849985"/>
          </a:xfrm>
          <a:prstGeom prst="rect">
            <a:avLst/>
          </a:prstGeom>
        </p:spPr>
      </p:pic>
      <p:pic>
        <p:nvPicPr>
          <p:cNvPr id="20" name="图片 19"/>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p:blipFill>
        <p:spPr>
          <a:xfrm rot="8386038">
            <a:off x="1550733" y="979594"/>
            <a:ext cx="1516153" cy="1849985"/>
          </a:xfrm>
          <a:prstGeom prst="rect">
            <a:avLst/>
          </a:prstGeom>
        </p:spPr>
      </p:pic>
      <p:pic>
        <p:nvPicPr>
          <p:cNvPr id="19" name="图片 18"/>
          <p:cNvPicPr>
            <a:picLocks noChangeAspect="1"/>
          </p:cNvPicPr>
          <p:nvPr/>
        </p:nvPicPr>
        <p:blipFill>
          <a:blip r:embed="rId5"/>
          <a:stretch>
            <a:fillRect/>
          </a:stretch>
        </p:blipFill>
        <p:spPr>
          <a:xfrm rot="8386038">
            <a:off x="3653457" y="1359472"/>
            <a:ext cx="2487337" cy="3035008"/>
          </a:xfrm>
          <a:prstGeom prst="rect">
            <a:avLst/>
          </a:prstGeom>
        </p:spPr>
      </p:pic>
      <p:grpSp>
        <p:nvGrpSpPr>
          <p:cNvPr id="284694" name="Group 22"/>
          <p:cNvGrpSpPr/>
          <p:nvPr/>
        </p:nvGrpSpPr>
        <p:grpSpPr>
          <a:xfrm>
            <a:off x="3091656" y="2075656"/>
            <a:ext cx="3233738" cy="1373188"/>
            <a:chOff x="1872" y="1872"/>
            <a:chExt cx="2208" cy="1152"/>
          </a:xfrm>
        </p:grpSpPr>
        <p:sp>
          <p:nvSpPr>
            <p:cNvPr id="284681" name="Line 9"/>
            <p:cNvSpPr>
              <a:spLocks noChangeShapeType="1"/>
            </p:cNvSpPr>
            <p:nvPr/>
          </p:nvSpPr>
          <p:spPr bwMode="auto">
            <a:xfrm>
              <a:off x="1872" y="1872"/>
              <a:ext cx="288" cy="192"/>
            </a:xfrm>
            <a:prstGeom prst="line">
              <a:avLst/>
            </a:prstGeom>
            <a:noFill/>
            <a:ln w="50800" cap="rnd">
              <a:solidFill>
                <a:srgbClr val="0000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284682" name="Line 10"/>
            <p:cNvSpPr>
              <a:spLocks noChangeShapeType="1"/>
            </p:cNvSpPr>
            <p:nvPr/>
          </p:nvSpPr>
          <p:spPr bwMode="auto">
            <a:xfrm>
              <a:off x="3744" y="2832"/>
              <a:ext cx="288" cy="192"/>
            </a:xfrm>
            <a:prstGeom prst="line">
              <a:avLst/>
            </a:prstGeom>
            <a:noFill/>
            <a:ln w="50800" cap="rnd">
              <a:solidFill>
                <a:srgbClr val="0000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284683" name="Line 11"/>
            <p:cNvSpPr>
              <a:spLocks noChangeShapeType="1"/>
            </p:cNvSpPr>
            <p:nvPr/>
          </p:nvSpPr>
          <p:spPr bwMode="auto">
            <a:xfrm flipV="1">
              <a:off x="3840" y="1872"/>
              <a:ext cx="240" cy="144"/>
            </a:xfrm>
            <a:prstGeom prst="line">
              <a:avLst/>
            </a:prstGeom>
            <a:noFill/>
            <a:ln w="50800" cap="rnd">
              <a:solidFill>
                <a:srgbClr val="0000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284684" name="Line 12"/>
            <p:cNvSpPr>
              <a:spLocks noChangeShapeType="1"/>
            </p:cNvSpPr>
            <p:nvPr/>
          </p:nvSpPr>
          <p:spPr bwMode="auto">
            <a:xfrm flipV="1">
              <a:off x="1968" y="2832"/>
              <a:ext cx="240" cy="144"/>
            </a:xfrm>
            <a:prstGeom prst="line">
              <a:avLst/>
            </a:prstGeom>
            <a:noFill/>
            <a:ln w="50800" cap="rnd">
              <a:solidFill>
                <a:srgbClr val="0000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sp>
        <p:nvSpPr>
          <p:cNvPr id="284685" name="Text Box 13"/>
          <p:cNvSpPr txBox="1">
            <a:spLocks noChangeArrowheads="1"/>
          </p:cNvSpPr>
          <p:nvPr/>
        </p:nvSpPr>
        <p:spPr bwMode="auto">
          <a:xfrm>
            <a:off x="3886994" y="2267744"/>
            <a:ext cx="1546225" cy="821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640" tIns="40820" rIns="81640" bIns="40820">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zh-CN" altLang="en-US" sz="2400" b="1" baseline="0">
                <a:solidFill>
                  <a:srgbClr val="FFFFFF"/>
                </a:solidFill>
                <a:ea typeface="楷体" panose="02010609060101010101" pitchFamily="49" charset="-122"/>
              </a:rPr>
              <a:t>文字标题内容</a:t>
            </a:r>
            <a:endParaRPr lang="zh-CN" altLang="en-US" sz="2400" b="1" baseline="0">
              <a:solidFill>
                <a:srgbClr val="FFFFFF"/>
              </a:solidFill>
              <a:ea typeface="楷体" panose="02010609060101010101" pitchFamily="49" charset="-122"/>
            </a:endParaRPr>
          </a:p>
        </p:txBody>
      </p:sp>
      <p:sp>
        <p:nvSpPr>
          <p:cNvPr id="284686" name="Text Box 14"/>
          <p:cNvSpPr txBox="1">
            <a:spLocks noChangeArrowheads="1"/>
          </p:cNvSpPr>
          <p:nvPr/>
        </p:nvSpPr>
        <p:spPr bwMode="auto">
          <a:xfrm>
            <a:off x="1618456" y="1435894"/>
            <a:ext cx="1125538"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640" tIns="40820" rIns="81640" bIns="40820">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zh-CN" altLang="en-US" sz="1800" b="1" baseline="0">
                <a:solidFill>
                  <a:srgbClr val="000000"/>
                </a:solidFill>
                <a:ea typeface="楷体" panose="02010609060101010101" pitchFamily="49" charset="-122"/>
              </a:rPr>
              <a:t>输入文字内容</a:t>
            </a:r>
            <a:endParaRPr lang="zh-CN" altLang="en-US" sz="1800" b="1" baseline="0">
              <a:solidFill>
                <a:srgbClr val="000000"/>
              </a:solidFill>
              <a:ea typeface="楷体" panose="02010609060101010101" pitchFamily="49" charset="-122"/>
            </a:endParaRPr>
          </a:p>
        </p:txBody>
      </p:sp>
      <p:sp>
        <p:nvSpPr>
          <p:cNvPr id="284687" name="Text Box 15"/>
          <p:cNvSpPr txBox="1">
            <a:spLocks noChangeArrowheads="1"/>
          </p:cNvSpPr>
          <p:nvPr/>
        </p:nvSpPr>
        <p:spPr bwMode="auto">
          <a:xfrm>
            <a:off x="6496844" y="1447006"/>
            <a:ext cx="1123950"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640" tIns="40820" rIns="81640" bIns="40820">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zh-CN" altLang="en-US" sz="1800" b="1" baseline="0">
                <a:solidFill>
                  <a:srgbClr val="000000"/>
                </a:solidFill>
                <a:ea typeface="楷体" panose="02010609060101010101" pitchFamily="49" charset="-122"/>
              </a:rPr>
              <a:t>输入文字内容</a:t>
            </a:r>
            <a:endParaRPr lang="zh-CN" altLang="en-US" sz="1800" b="1" baseline="0">
              <a:solidFill>
                <a:srgbClr val="000000"/>
              </a:solidFill>
              <a:ea typeface="楷体" panose="02010609060101010101" pitchFamily="49" charset="-122"/>
            </a:endParaRPr>
          </a:p>
        </p:txBody>
      </p:sp>
      <p:sp>
        <p:nvSpPr>
          <p:cNvPr id="284688" name="Text Box 16"/>
          <p:cNvSpPr txBox="1">
            <a:spLocks noChangeArrowheads="1"/>
          </p:cNvSpPr>
          <p:nvPr/>
        </p:nvSpPr>
        <p:spPr bwMode="auto">
          <a:xfrm>
            <a:off x="1847056" y="3448844"/>
            <a:ext cx="1125538"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640" tIns="40820" rIns="81640" bIns="40820">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zh-CN" altLang="en-US" sz="1800" b="1" baseline="0">
                <a:solidFill>
                  <a:srgbClr val="000000"/>
                </a:solidFill>
                <a:ea typeface="楷体" panose="02010609060101010101" pitchFamily="49" charset="-122"/>
              </a:rPr>
              <a:t>输入文字内容</a:t>
            </a:r>
            <a:endParaRPr lang="zh-CN" altLang="en-US" sz="1800" b="1" baseline="0">
              <a:solidFill>
                <a:srgbClr val="000000"/>
              </a:solidFill>
              <a:ea typeface="楷体" panose="02010609060101010101" pitchFamily="49" charset="-122"/>
            </a:endParaRPr>
          </a:p>
        </p:txBody>
      </p:sp>
      <p:sp>
        <p:nvSpPr>
          <p:cNvPr id="284689" name="Text Box 17"/>
          <p:cNvSpPr txBox="1">
            <a:spLocks noChangeArrowheads="1"/>
          </p:cNvSpPr>
          <p:nvPr/>
        </p:nvSpPr>
        <p:spPr bwMode="auto">
          <a:xfrm>
            <a:off x="6496844" y="3459956"/>
            <a:ext cx="1123950"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640" tIns="40820" rIns="81640" bIns="40820">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zh-CN" altLang="en-US" sz="1800" b="1" baseline="0">
                <a:solidFill>
                  <a:srgbClr val="000000"/>
                </a:solidFill>
                <a:ea typeface="楷体" panose="02010609060101010101" pitchFamily="49" charset="-122"/>
              </a:rPr>
              <a:t>输入文字内容</a:t>
            </a:r>
            <a:endParaRPr lang="zh-CN" altLang="en-US" sz="1800" b="1" baseline="0">
              <a:solidFill>
                <a:srgbClr val="000000"/>
              </a:solidFill>
              <a:ea typeface="楷体" panose="02010609060101010101" pitchFamily="49" charset="-122"/>
            </a:endParaRPr>
          </a:p>
        </p:txBody>
      </p:sp>
      <p:pic>
        <p:nvPicPr>
          <p:cNvPr id="284695" name="Picture 23" descr="67"/>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897126" y="2605881"/>
            <a:ext cx="1123468" cy="25392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3000">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284695"/>
                                        </p:tgtEl>
                                        <p:attrNameLst>
                                          <p:attrName>style.visibility</p:attrName>
                                        </p:attrNameLst>
                                      </p:cBhvr>
                                      <p:to>
                                        <p:strVal val="visible"/>
                                      </p:to>
                                    </p:set>
                                    <p:animEffect transition="in" filter="fade">
                                      <p:cBhvr>
                                        <p:cTn id="7" dur="1000"/>
                                        <p:tgtEl>
                                          <p:spTgt spid="284695"/>
                                        </p:tgtEl>
                                      </p:cBhvr>
                                    </p:animEffect>
                                    <p:anim calcmode="lin" valueType="num">
                                      <p:cBhvr>
                                        <p:cTn id="8" dur="1000" fill="hold"/>
                                        <p:tgtEl>
                                          <p:spTgt spid="284695"/>
                                        </p:tgtEl>
                                        <p:attrNameLst>
                                          <p:attrName>ppt_x</p:attrName>
                                        </p:attrNameLst>
                                      </p:cBhvr>
                                      <p:tavLst>
                                        <p:tav tm="0">
                                          <p:val>
                                            <p:strVal val="#ppt_x"/>
                                          </p:val>
                                        </p:tav>
                                        <p:tav tm="100000">
                                          <p:val>
                                            <p:strVal val="#ppt_x"/>
                                          </p:val>
                                        </p:tav>
                                      </p:tavLst>
                                    </p:anim>
                                    <p:anim calcmode="lin" valueType="num">
                                      <p:cBhvr>
                                        <p:cTn id="9" dur="1000" fill="hold"/>
                                        <p:tgtEl>
                                          <p:spTgt spid="28469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1" presetClass="entr" presetSubtype="1"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heel(1)">
                                      <p:cBhvr>
                                        <p:cTn id="13" dur="2000"/>
                                        <p:tgtEl>
                                          <p:spTgt spid="19"/>
                                        </p:tgtEl>
                                      </p:cBhvr>
                                    </p:animEffect>
                                  </p:childTnLst>
                                </p:cTn>
                              </p:par>
                            </p:childTnLst>
                          </p:cTn>
                        </p:par>
                        <p:par>
                          <p:cTn id="14" fill="hold" nodeType="afterGroup">
                            <p:stCondLst>
                              <p:cond delay="3000"/>
                            </p:stCondLst>
                            <p:childTnLst>
                              <p:par>
                                <p:cTn id="15" presetID="22" presetClass="entr" presetSubtype="1" fill="hold" grpId="0" nodeType="afterEffect">
                                  <p:stCondLst>
                                    <p:cond delay="0"/>
                                  </p:stCondLst>
                                  <p:childTnLst>
                                    <p:set>
                                      <p:cBhvr>
                                        <p:cTn id="16" dur="1" fill="hold">
                                          <p:stCondLst>
                                            <p:cond delay="0"/>
                                          </p:stCondLst>
                                        </p:cTn>
                                        <p:tgtEl>
                                          <p:spTgt spid="284685"/>
                                        </p:tgtEl>
                                        <p:attrNameLst>
                                          <p:attrName>style.visibility</p:attrName>
                                        </p:attrNameLst>
                                      </p:cBhvr>
                                      <p:to>
                                        <p:strVal val="visible"/>
                                      </p:to>
                                    </p:set>
                                    <p:animEffect transition="in" filter="wipe(up)">
                                      <p:cBhvr>
                                        <p:cTn id="17" dur="2000"/>
                                        <p:tgtEl>
                                          <p:spTgt spid="284685"/>
                                        </p:tgtEl>
                                      </p:cBhvr>
                                    </p:animEffect>
                                  </p:childTnLst>
                                </p:cTn>
                              </p:par>
                            </p:childTnLst>
                          </p:cTn>
                        </p:par>
                        <p:par>
                          <p:cTn id="18" fill="hold" nodeType="afterGroup">
                            <p:stCondLst>
                              <p:cond delay="5000"/>
                            </p:stCondLst>
                            <p:childTnLst>
                              <p:par>
                                <p:cTn id="19" presetID="23" presetClass="entr" presetSubtype="16" fill="hold" nodeType="afterEffect">
                                  <p:stCondLst>
                                    <p:cond delay="0"/>
                                  </p:stCondLst>
                                  <p:childTnLst>
                                    <p:set>
                                      <p:cBhvr>
                                        <p:cTn id="20" dur="1" fill="hold">
                                          <p:stCondLst>
                                            <p:cond delay="0"/>
                                          </p:stCondLst>
                                        </p:cTn>
                                        <p:tgtEl>
                                          <p:spTgt spid="284694"/>
                                        </p:tgtEl>
                                        <p:attrNameLst>
                                          <p:attrName>style.visibility</p:attrName>
                                        </p:attrNameLst>
                                      </p:cBhvr>
                                      <p:to>
                                        <p:strVal val="visible"/>
                                      </p:to>
                                    </p:set>
                                    <p:anim calcmode="lin" valueType="num">
                                      <p:cBhvr>
                                        <p:cTn id="21" dur="1000" fill="hold"/>
                                        <p:tgtEl>
                                          <p:spTgt spid="284694"/>
                                        </p:tgtEl>
                                        <p:attrNameLst>
                                          <p:attrName>ppt_w</p:attrName>
                                        </p:attrNameLst>
                                      </p:cBhvr>
                                      <p:tavLst>
                                        <p:tav tm="0">
                                          <p:val>
                                            <p:fltVal val="0"/>
                                          </p:val>
                                        </p:tav>
                                        <p:tav tm="100000">
                                          <p:val>
                                            <p:strVal val="#ppt_w"/>
                                          </p:val>
                                        </p:tav>
                                      </p:tavLst>
                                    </p:anim>
                                    <p:anim calcmode="lin" valueType="num">
                                      <p:cBhvr>
                                        <p:cTn id="22" dur="1000" fill="hold"/>
                                        <p:tgtEl>
                                          <p:spTgt spid="284694"/>
                                        </p:tgtEl>
                                        <p:attrNameLst>
                                          <p:attrName>ppt_h</p:attrName>
                                        </p:attrNameLst>
                                      </p:cBhvr>
                                      <p:tavLst>
                                        <p:tav tm="0">
                                          <p:val>
                                            <p:fltVal val="0"/>
                                          </p:val>
                                        </p:tav>
                                        <p:tav tm="100000">
                                          <p:val>
                                            <p:strVal val="#ppt_h"/>
                                          </p:val>
                                        </p:tav>
                                      </p:tavLst>
                                    </p:anim>
                                  </p:childTnLst>
                                </p:cTn>
                              </p:par>
                            </p:childTnLst>
                          </p:cTn>
                        </p:par>
                        <p:par>
                          <p:cTn id="23" fill="hold" nodeType="afterGroup">
                            <p:stCondLst>
                              <p:cond delay="6000"/>
                            </p:stCondLst>
                            <p:childTnLst>
                              <p:par>
                                <p:cTn id="24" presetID="8" presetClass="entr" presetSubtype="16"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diamond(in)">
                                      <p:cBhvr>
                                        <p:cTn id="26" dur="2000"/>
                                        <p:tgtEl>
                                          <p:spTgt spid="20"/>
                                        </p:tgtEl>
                                      </p:cBhvr>
                                    </p:animEffect>
                                  </p:childTnLst>
                                </p:cTn>
                              </p:par>
                            </p:childTnLst>
                          </p:cTn>
                        </p:par>
                        <p:par>
                          <p:cTn id="27" fill="hold" nodeType="afterGroup">
                            <p:stCondLst>
                              <p:cond delay="8000"/>
                            </p:stCondLst>
                            <p:childTnLst>
                              <p:par>
                                <p:cTn id="28" presetID="8" presetClass="entr" presetSubtype="16"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diamond(in)">
                                      <p:cBhvr>
                                        <p:cTn id="30" dur="2000"/>
                                        <p:tgtEl>
                                          <p:spTgt spid="21"/>
                                        </p:tgtEl>
                                      </p:cBhvr>
                                    </p:animEffect>
                                  </p:childTnLst>
                                </p:cTn>
                              </p:par>
                            </p:childTnLst>
                          </p:cTn>
                        </p:par>
                        <p:par>
                          <p:cTn id="31" fill="hold" nodeType="afterGroup">
                            <p:stCondLst>
                              <p:cond delay="10000"/>
                            </p:stCondLst>
                            <p:childTnLst>
                              <p:par>
                                <p:cTn id="32" presetID="8"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diamond(in)">
                                      <p:cBhvr>
                                        <p:cTn id="34" dur="2000"/>
                                        <p:tgtEl>
                                          <p:spTgt spid="22"/>
                                        </p:tgtEl>
                                      </p:cBhvr>
                                    </p:animEffect>
                                  </p:childTnLst>
                                </p:cTn>
                              </p:par>
                            </p:childTnLst>
                          </p:cTn>
                        </p:par>
                        <p:par>
                          <p:cTn id="35" fill="hold" nodeType="afterGroup">
                            <p:stCondLst>
                              <p:cond delay="12000"/>
                            </p:stCondLst>
                            <p:childTnLst>
                              <p:par>
                                <p:cTn id="36" presetID="8" presetClass="entr" presetSubtype="16"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diamond(in)">
                                      <p:cBhvr>
                                        <p:cTn id="38" dur="2000"/>
                                        <p:tgtEl>
                                          <p:spTgt spid="23"/>
                                        </p:tgtEl>
                                      </p:cBhvr>
                                    </p:animEffect>
                                  </p:childTnLst>
                                </p:cTn>
                              </p:par>
                            </p:childTnLst>
                          </p:cTn>
                        </p:par>
                        <p:par>
                          <p:cTn id="39" fill="hold" nodeType="afterGroup">
                            <p:stCondLst>
                              <p:cond delay="14000"/>
                            </p:stCondLst>
                            <p:childTnLst>
                              <p:par>
                                <p:cTn id="40" presetID="49" presetClass="entr" presetSubtype="0" decel="100000" fill="hold" grpId="0" nodeType="afterEffect">
                                  <p:stCondLst>
                                    <p:cond delay="0"/>
                                  </p:stCondLst>
                                  <p:childTnLst>
                                    <p:set>
                                      <p:cBhvr>
                                        <p:cTn id="41" dur="1" fill="hold">
                                          <p:stCondLst>
                                            <p:cond delay="0"/>
                                          </p:stCondLst>
                                        </p:cTn>
                                        <p:tgtEl>
                                          <p:spTgt spid="284686"/>
                                        </p:tgtEl>
                                        <p:attrNameLst>
                                          <p:attrName>style.visibility</p:attrName>
                                        </p:attrNameLst>
                                      </p:cBhvr>
                                      <p:to>
                                        <p:strVal val="visible"/>
                                      </p:to>
                                    </p:set>
                                    <p:anim calcmode="lin" valueType="num">
                                      <p:cBhvr>
                                        <p:cTn id="42" dur="1000" fill="hold"/>
                                        <p:tgtEl>
                                          <p:spTgt spid="284686"/>
                                        </p:tgtEl>
                                        <p:attrNameLst>
                                          <p:attrName>ppt_w</p:attrName>
                                        </p:attrNameLst>
                                      </p:cBhvr>
                                      <p:tavLst>
                                        <p:tav tm="0">
                                          <p:val>
                                            <p:fltVal val="0"/>
                                          </p:val>
                                        </p:tav>
                                        <p:tav tm="100000">
                                          <p:val>
                                            <p:strVal val="#ppt_w"/>
                                          </p:val>
                                        </p:tav>
                                      </p:tavLst>
                                    </p:anim>
                                    <p:anim calcmode="lin" valueType="num">
                                      <p:cBhvr>
                                        <p:cTn id="43" dur="1000" fill="hold"/>
                                        <p:tgtEl>
                                          <p:spTgt spid="284686"/>
                                        </p:tgtEl>
                                        <p:attrNameLst>
                                          <p:attrName>ppt_h</p:attrName>
                                        </p:attrNameLst>
                                      </p:cBhvr>
                                      <p:tavLst>
                                        <p:tav tm="0">
                                          <p:val>
                                            <p:fltVal val="0"/>
                                          </p:val>
                                        </p:tav>
                                        <p:tav tm="100000">
                                          <p:val>
                                            <p:strVal val="#ppt_h"/>
                                          </p:val>
                                        </p:tav>
                                      </p:tavLst>
                                    </p:anim>
                                    <p:anim calcmode="lin" valueType="num">
                                      <p:cBhvr>
                                        <p:cTn id="44" dur="1000" fill="hold"/>
                                        <p:tgtEl>
                                          <p:spTgt spid="284686"/>
                                        </p:tgtEl>
                                        <p:attrNameLst>
                                          <p:attrName>style.rotation</p:attrName>
                                        </p:attrNameLst>
                                      </p:cBhvr>
                                      <p:tavLst>
                                        <p:tav tm="0">
                                          <p:val>
                                            <p:fltVal val="360"/>
                                          </p:val>
                                        </p:tav>
                                        <p:tav tm="100000">
                                          <p:val>
                                            <p:fltVal val="0"/>
                                          </p:val>
                                        </p:tav>
                                      </p:tavLst>
                                    </p:anim>
                                    <p:animEffect transition="in" filter="fade">
                                      <p:cBhvr>
                                        <p:cTn id="45" dur="1000"/>
                                        <p:tgtEl>
                                          <p:spTgt spid="28468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284688"/>
                                        </p:tgtEl>
                                        <p:attrNameLst>
                                          <p:attrName>style.visibility</p:attrName>
                                        </p:attrNameLst>
                                      </p:cBhvr>
                                      <p:to>
                                        <p:strVal val="visible"/>
                                      </p:to>
                                    </p:set>
                                    <p:anim calcmode="lin" valueType="num">
                                      <p:cBhvr>
                                        <p:cTn id="48" dur="1000" fill="hold"/>
                                        <p:tgtEl>
                                          <p:spTgt spid="284688"/>
                                        </p:tgtEl>
                                        <p:attrNameLst>
                                          <p:attrName>ppt_w</p:attrName>
                                        </p:attrNameLst>
                                      </p:cBhvr>
                                      <p:tavLst>
                                        <p:tav tm="0">
                                          <p:val>
                                            <p:fltVal val="0"/>
                                          </p:val>
                                        </p:tav>
                                        <p:tav tm="100000">
                                          <p:val>
                                            <p:strVal val="#ppt_w"/>
                                          </p:val>
                                        </p:tav>
                                      </p:tavLst>
                                    </p:anim>
                                    <p:anim calcmode="lin" valueType="num">
                                      <p:cBhvr>
                                        <p:cTn id="49" dur="1000" fill="hold"/>
                                        <p:tgtEl>
                                          <p:spTgt spid="284688"/>
                                        </p:tgtEl>
                                        <p:attrNameLst>
                                          <p:attrName>ppt_h</p:attrName>
                                        </p:attrNameLst>
                                      </p:cBhvr>
                                      <p:tavLst>
                                        <p:tav tm="0">
                                          <p:val>
                                            <p:fltVal val="0"/>
                                          </p:val>
                                        </p:tav>
                                        <p:tav tm="100000">
                                          <p:val>
                                            <p:strVal val="#ppt_h"/>
                                          </p:val>
                                        </p:tav>
                                      </p:tavLst>
                                    </p:anim>
                                    <p:anim calcmode="lin" valueType="num">
                                      <p:cBhvr>
                                        <p:cTn id="50" dur="1000" fill="hold"/>
                                        <p:tgtEl>
                                          <p:spTgt spid="284688"/>
                                        </p:tgtEl>
                                        <p:attrNameLst>
                                          <p:attrName>style.rotation</p:attrName>
                                        </p:attrNameLst>
                                      </p:cBhvr>
                                      <p:tavLst>
                                        <p:tav tm="0">
                                          <p:val>
                                            <p:fltVal val="360"/>
                                          </p:val>
                                        </p:tav>
                                        <p:tav tm="100000">
                                          <p:val>
                                            <p:fltVal val="0"/>
                                          </p:val>
                                        </p:tav>
                                      </p:tavLst>
                                    </p:anim>
                                    <p:animEffect transition="in" filter="fade">
                                      <p:cBhvr>
                                        <p:cTn id="51" dur="1000"/>
                                        <p:tgtEl>
                                          <p:spTgt spid="284688"/>
                                        </p:tgtEl>
                                      </p:cBhvr>
                                    </p:animEffect>
                                  </p:childTnLst>
                                </p:cTn>
                              </p:par>
                              <p:par>
                                <p:cTn id="52" presetID="49" presetClass="entr" presetSubtype="0" decel="100000" fill="hold" grpId="0" nodeType="withEffect">
                                  <p:stCondLst>
                                    <p:cond delay="0"/>
                                  </p:stCondLst>
                                  <p:childTnLst>
                                    <p:set>
                                      <p:cBhvr>
                                        <p:cTn id="53" dur="1" fill="hold">
                                          <p:stCondLst>
                                            <p:cond delay="0"/>
                                          </p:stCondLst>
                                        </p:cTn>
                                        <p:tgtEl>
                                          <p:spTgt spid="284689"/>
                                        </p:tgtEl>
                                        <p:attrNameLst>
                                          <p:attrName>style.visibility</p:attrName>
                                        </p:attrNameLst>
                                      </p:cBhvr>
                                      <p:to>
                                        <p:strVal val="visible"/>
                                      </p:to>
                                    </p:set>
                                    <p:anim calcmode="lin" valueType="num">
                                      <p:cBhvr>
                                        <p:cTn id="54" dur="1000" fill="hold"/>
                                        <p:tgtEl>
                                          <p:spTgt spid="284689"/>
                                        </p:tgtEl>
                                        <p:attrNameLst>
                                          <p:attrName>ppt_w</p:attrName>
                                        </p:attrNameLst>
                                      </p:cBhvr>
                                      <p:tavLst>
                                        <p:tav tm="0">
                                          <p:val>
                                            <p:fltVal val="0"/>
                                          </p:val>
                                        </p:tav>
                                        <p:tav tm="100000">
                                          <p:val>
                                            <p:strVal val="#ppt_w"/>
                                          </p:val>
                                        </p:tav>
                                      </p:tavLst>
                                    </p:anim>
                                    <p:anim calcmode="lin" valueType="num">
                                      <p:cBhvr>
                                        <p:cTn id="55" dur="1000" fill="hold"/>
                                        <p:tgtEl>
                                          <p:spTgt spid="284689"/>
                                        </p:tgtEl>
                                        <p:attrNameLst>
                                          <p:attrName>ppt_h</p:attrName>
                                        </p:attrNameLst>
                                      </p:cBhvr>
                                      <p:tavLst>
                                        <p:tav tm="0">
                                          <p:val>
                                            <p:fltVal val="0"/>
                                          </p:val>
                                        </p:tav>
                                        <p:tav tm="100000">
                                          <p:val>
                                            <p:strVal val="#ppt_h"/>
                                          </p:val>
                                        </p:tav>
                                      </p:tavLst>
                                    </p:anim>
                                    <p:anim calcmode="lin" valueType="num">
                                      <p:cBhvr>
                                        <p:cTn id="56" dur="1000" fill="hold"/>
                                        <p:tgtEl>
                                          <p:spTgt spid="284689"/>
                                        </p:tgtEl>
                                        <p:attrNameLst>
                                          <p:attrName>style.rotation</p:attrName>
                                        </p:attrNameLst>
                                      </p:cBhvr>
                                      <p:tavLst>
                                        <p:tav tm="0">
                                          <p:val>
                                            <p:fltVal val="360"/>
                                          </p:val>
                                        </p:tav>
                                        <p:tav tm="100000">
                                          <p:val>
                                            <p:fltVal val="0"/>
                                          </p:val>
                                        </p:tav>
                                      </p:tavLst>
                                    </p:anim>
                                    <p:animEffect transition="in" filter="fade">
                                      <p:cBhvr>
                                        <p:cTn id="57" dur="1000"/>
                                        <p:tgtEl>
                                          <p:spTgt spid="284689"/>
                                        </p:tgtEl>
                                      </p:cBhvr>
                                    </p:animEffect>
                                  </p:childTnLst>
                                </p:cTn>
                              </p:par>
                              <p:par>
                                <p:cTn id="58" presetID="49" presetClass="entr" presetSubtype="0" decel="100000" fill="hold" grpId="0" nodeType="withEffect">
                                  <p:stCondLst>
                                    <p:cond delay="0"/>
                                  </p:stCondLst>
                                  <p:childTnLst>
                                    <p:set>
                                      <p:cBhvr>
                                        <p:cTn id="59" dur="1" fill="hold">
                                          <p:stCondLst>
                                            <p:cond delay="0"/>
                                          </p:stCondLst>
                                        </p:cTn>
                                        <p:tgtEl>
                                          <p:spTgt spid="284687"/>
                                        </p:tgtEl>
                                        <p:attrNameLst>
                                          <p:attrName>style.visibility</p:attrName>
                                        </p:attrNameLst>
                                      </p:cBhvr>
                                      <p:to>
                                        <p:strVal val="visible"/>
                                      </p:to>
                                    </p:set>
                                    <p:anim calcmode="lin" valueType="num">
                                      <p:cBhvr>
                                        <p:cTn id="60" dur="1000" fill="hold"/>
                                        <p:tgtEl>
                                          <p:spTgt spid="284687"/>
                                        </p:tgtEl>
                                        <p:attrNameLst>
                                          <p:attrName>ppt_w</p:attrName>
                                        </p:attrNameLst>
                                      </p:cBhvr>
                                      <p:tavLst>
                                        <p:tav tm="0">
                                          <p:val>
                                            <p:fltVal val="0"/>
                                          </p:val>
                                        </p:tav>
                                        <p:tav tm="100000">
                                          <p:val>
                                            <p:strVal val="#ppt_w"/>
                                          </p:val>
                                        </p:tav>
                                      </p:tavLst>
                                    </p:anim>
                                    <p:anim calcmode="lin" valueType="num">
                                      <p:cBhvr>
                                        <p:cTn id="61" dur="1000" fill="hold"/>
                                        <p:tgtEl>
                                          <p:spTgt spid="284687"/>
                                        </p:tgtEl>
                                        <p:attrNameLst>
                                          <p:attrName>ppt_h</p:attrName>
                                        </p:attrNameLst>
                                      </p:cBhvr>
                                      <p:tavLst>
                                        <p:tav tm="0">
                                          <p:val>
                                            <p:fltVal val="0"/>
                                          </p:val>
                                        </p:tav>
                                        <p:tav tm="100000">
                                          <p:val>
                                            <p:strVal val="#ppt_h"/>
                                          </p:val>
                                        </p:tav>
                                      </p:tavLst>
                                    </p:anim>
                                    <p:anim calcmode="lin" valueType="num">
                                      <p:cBhvr>
                                        <p:cTn id="62" dur="1000" fill="hold"/>
                                        <p:tgtEl>
                                          <p:spTgt spid="284687"/>
                                        </p:tgtEl>
                                        <p:attrNameLst>
                                          <p:attrName>style.rotation</p:attrName>
                                        </p:attrNameLst>
                                      </p:cBhvr>
                                      <p:tavLst>
                                        <p:tav tm="0">
                                          <p:val>
                                            <p:fltVal val="360"/>
                                          </p:val>
                                        </p:tav>
                                        <p:tav tm="100000">
                                          <p:val>
                                            <p:fltVal val="0"/>
                                          </p:val>
                                        </p:tav>
                                      </p:tavLst>
                                    </p:anim>
                                    <p:animEffect transition="in" filter="fade">
                                      <p:cBhvr>
                                        <p:cTn id="63" dur="1000"/>
                                        <p:tgtEl>
                                          <p:spTgt spid="284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85" grpId="0"/>
      <p:bldP spid="284686" grpId="0"/>
      <p:bldP spid="284687" grpId="0"/>
      <p:bldP spid="284688" grpId="0"/>
      <p:bldP spid="284689"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5" name="Group 2"/>
          <p:cNvGrpSpPr>
            <a:grpSpLocks noChangeAspect="1"/>
          </p:cNvGrpSpPr>
          <p:nvPr/>
        </p:nvGrpSpPr>
        <p:grpSpPr>
          <a:xfrm>
            <a:off x="887413" y="1262059"/>
            <a:ext cx="7345362" cy="3017838"/>
            <a:chOff x="1056" y="816"/>
            <a:chExt cx="4887" cy="1969"/>
          </a:xfrm>
        </p:grpSpPr>
        <p:pic>
          <p:nvPicPr>
            <p:cNvPr id="76" name="图片 3" descr="t.jpg"/>
            <p:cNvPicPr>
              <a:picLocks noChangeAspect="1"/>
            </p:cNvPicPr>
            <p:nvPr/>
          </p:nvPicPr>
          <p:blipFill>
            <a:blip r:embed="rId3">
              <a:lum bright="-36000"/>
              <a:extLst>
                <a:ext uri="{28A0092B-C50C-407E-A947-70E740481C1C}">
                  <a14:useLocalDpi xmlns:a14="http://schemas.microsoft.com/office/drawing/2010/main" val="0"/>
                </a:ext>
              </a:extLst>
            </a:blip>
            <a:srcRect t="8769"/>
            <a:stretch>
              <a:fillRect/>
            </a:stretch>
          </p:blipFill>
          <p:spPr bwMode="auto">
            <a:xfrm rot="5400000">
              <a:off x="2515" y="-643"/>
              <a:ext cx="1969" cy="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77" name="Rectangle 4"/>
            <p:cNvSpPr>
              <a:spLocks noChangeAspect="1" noChangeArrowheads="1"/>
            </p:cNvSpPr>
            <p:nvPr/>
          </p:nvSpPr>
          <p:spPr bwMode="auto">
            <a:xfrm>
              <a:off x="1440" y="1008"/>
              <a:ext cx="4094" cy="1544"/>
            </a:xfrm>
            <a:prstGeom prst="rect">
              <a:avLst/>
            </a:prstGeom>
            <a:solidFill>
              <a:srgbClr val="FFFFFF"/>
            </a:solidFill>
            <a:ln w="19050">
              <a:solidFill>
                <a:srgbClr val="FFFFFF"/>
              </a:solidFill>
              <a:miter lim="800000"/>
            </a:ln>
          </p:spPr>
          <p:txBody>
            <a:bodyPr wrap="none" anchor="ctr"/>
            <a:lstStyle>
              <a:lvl1pPr eaLnBrk="0" hangingPunct="0">
                <a:defRPr>
                  <a:solidFill>
                    <a:schemeClr val="tx1"/>
                  </a:solidFill>
                  <a:latin typeface="Arial" panose="020b0604020202020204" pitchFamily="34" charset="0"/>
                  <a:ea typeface="方正舒体" panose="02010601030101010101" pitchFamily="2" charset="-122"/>
                </a:defRPr>
              </a:lvl1pPr>
              <a:lvl2pPr marL="742950" indent="-285750" eaLnBrk="0" hangingPunct="0">
                <a:defRPr>
                  <a:solidFill>
                    <a:schemeClr val="tx1"/>
                  </a:solidFill>
                  <a:latin typeface="Arial" panose="020b0604020202020204" pitchFamily="34" charset="0"/>
                  <a:ea typeface="方正舒体" panose="02010601030101010101" pitchFamily="2" charset="-122"/>
                </a:defRPr>
              </a:lvl2pPr>
              <a:lvl3pPr marL="1143000" indent="-228600" eaLnBrk="0" hangingPunct="0">
                <a:defRPr>
                  <a:solidFill>
                    <a:schemeClr val="tx1"/>
                  </a:solidFill>
                  <a:latin typeface="Arial" panose="020b0604020202020204" pitchFamily="34" charset="0"/>
                  <a:ea typeface="方正舒体" panose="02010601030101010101" pitchFamily="2" charset="-122"/>
                </a:defRPr>
              </a:lvl3pPr>
              <a:lvl4pPr marL="1600200" indent="-228600" eaLnBrk="0" hangingPunct="0">
                <a:defRPr>
                  <a:solidFill>
                    <a:schemeClr val="tx1"/>
                  </a:solidFill>
                  <a:latin typeface="Arial" panose="020b0604020202020204" pitchFamily="34" charset="0"/>
                  <a:ea typeface="方正舒体" panose="02010601030101010101" pitchFamily="2" charset="-122"/>
                </a:defRPr>
              </a:lvl4pPr>
              <a:lvl5pPr marL="2057400" indent="-228600" eaLnBrk="0" hangingPunct="0">
                <a:defRPr>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舒体" panose="02010601030101010101" pitchFamily="2" charset="-122"/>
                </a:defRPr>
              </a:lvl9p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方正舒体" panose="02010601030101010101" pitchFamily="2" charset="-122"/>
              </a:endParaRPr>
            </a:p>
          </p:txBody>
        </p:sp>
      </p:grpSp>
      <p:pic>
        <p:nvPicPr>
          <p:cNvPr id="89" name="Picture 79" descr="竹子左侧"/>
          <p:cNvPicPr>
            <a:picLocks noChangeAspect="1" noChangeArrowheads="1"/>
          </p:cNvPicPr>
          <p:nvPr/>
        </p:nvPicPr>
        <p:blipFill>
          <a:blip r:embed="rId4">
            <a:grayscl/>
            <a:lum bright="10000" contrast="38000"/>
            <a:extLst>
              <a:ext uri="{28A0092B-C50C-407E-A947-70E740481C1C}">
                <a14:useLocalDpi xmlns:a14="http://schemas.microsoft.com/office/drawing/2010/main" val="0"/>
              </a:ext>
            </a:extLst>
          </a:blip>
          <a:stretch>
            <a:fillRect/>
          </a:stretch>
        </p:blipFill>
        <p:spPr bwMode="auto">
          <a:xfrm flipH="1">
            <a:off x="1464581" y="1505230"/>
            <a:ext cx="1800225" cy="253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20"/>
          <p:cNvGrpSpPr/>
          <p:nvPr/>
        </p:nvGrpSpPr>
        <p:grpSpPr>
          <a:xfrm rot="5400000">
            <a:off x="5577483" y="2606874"/>
            <a:ext cx="2895600" cy="845741"/>
            <a:chOff x="720" y="2998"/>
            <a:chExt cx="4734" cy="1130"/>
          </a:xfrm>
        </p:grpSpPr>
        <p:pic>
          <p:nvPicPr>
            <p:cNvPr id="18" name="Picture 19" descr="64"/>
            <p:cNvPicPr>
              <a:picLocks noChangeAspect="1" noChangeArrowheads="1"/>
            </p:cNvPicPr>
            <p:nvPr/>
          </p:nvPicPr>
          <p:blipFill>
            <a:blip r:embed="rId5">
              <a:lum bright="-100000" contrast="-100000"/>
              <a:extLst>
                <a:ext uri="{28A0092B-C50C-407E-A947-70E740481C1C}">
                  <a14:useLocalDpi xmlns:a14="http://schemas.microsoft.com/office/drawing/2010/main" val="0"/>
                </a:ext>
              </a:extLst>
            </a:blip>
            <a:stretch>
              <a:fillRect/>
            </a:stretch>
          </p:blipFill>
          <p:spPr bwMode="auto">
            <a:xfrm>
              <a:off x="720" y="2998"/>
              <a:ext cx="4734"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4" descr="64"/>
            <p:cNvPicPr>
              <a:picLocks noChangeAspect="1" noChangeArrowheads="1"/>
            </p:cNvPicPr>
            <p:nvPr/>
          </p:nvPicPr>
          <p:blipFill>
            <a:blip r:embed="rId5">
              <a:lum bright="-100000" contrast="-100000"/>
              <a:extLst>
                <a:ext uri="{28A0092B-C50C-407E-A947-70E740481C1C}">
                  <a14:useLocalDpi xmlns:a14="http://schemas.microsoft.com/office/drawing/2010/main" val="0"/>
                </a:ext>
              </a:extLst>
            </a:blip>
            <a:stretch>
              <a:fillRect/>
            </a:stretch>
          </p:blipFill>
          <p:spPr bwMode="auto">
            <a:xfrm>
              <a:off x="720" y="2998"/>
              <a:ext cx="4734"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6754" name="Rectangle 34"/>
          <p:cNvSpPr>
            <a:spLocks noChangeArrowheads="1"/>
          </p:cNvSpPr>
          <p:nvPr/>
        </p:nvSpPr>
        <p:spPr bwMode="auto">
          <a:xfrm>
            <a:off x="6762354" y="1969295"/>
            <a:ext cx="609600" cy="122872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lnSpc>
                <a:spcPct val="85000"/>
              </a:lnSpc>
            </a:pPr>
            <a:r>
              <a:rPr lang="zh-CN" altLang="en-US" sz="2200" b="1" baseline="0">
                <a:solidFill>
                  <a:srgbClr val="FFFFFF"/>
                </a:solidFill>
                <a:ea typeface="楷体" panose="02010609060101010101" pitchFamily="49" charset="-122"/>
              </a:rPr>
              <a:t>标题</a:t>
            </a:r>
            <a:endParaRPr lang="zh-CN" altLang="en-US" sz="2200" b="1" baseline="0">
              <a:solidFill>
                <a:srgbClr val="FFFFFF"/>
              </a:solidFill>
              <a:ea typeface="楷体" panose="02010609060101010101" pitchFamily="49" charset="-122"/>
            </a:endParaRPr>
          </a:p>
          <a:p>
            <a:pPr algn="l">
              <a:lnSpc>
                <a:spcPct val="85000"/>
              </a:lnSpc>
            </a:pPr>
            <a:r>
              <a:rPr lang="zh-CN" altLang="en-US" sz="2200" b="1" baseline="0">
                <a:solidFill>
                  <a:srgbClr val="FFFFFF"/>
                </a:solidFill>
                <a:ea typeface="楷体" panose="02010609060101010101" pitchFamily="49" charset="-122"/>
              </a:rPr>
              <a:t>内容</a:t>
            </a:r>
            <a:endParaRPr lang="zh-CN" altLang="en-US" sz="2200" b="1" baseline="0">
              <a:solidFill>
                <a:srgbClr val="FFFFFF"/>
              </a:solidFill>
              <a:ea typeface="楷体" panose="02010609060101010101" pitchFamily="49" charset="-122"/>
            </a:endParaRPr>
          </a:p>
        </p:txBody>
      </p:sp>
      <p:grpSp>
        <p:nvGrpSpPr>
          <p:cNvPr id="20" name="Group 208"/>
          <p:cNvGrpSpPr/>
          <p:nvPr/>
        </p:nvGrpSpPr>
        <p:grpSpPr>
          <a:xfrm>
            <a:off x="4241799" y="1810657"/>
            <a:ext cx="2286000" cy="2035928"/>
            <a:chOff x="3024" y="1199"/>
            <a:chExt cx="1440" cy="2161"/>
          </a:xfrm>
        </p:grpSpPr>
        <p:sp>
          <p:nvSpPr>
            <p:cNvPr id="21" name="Line 192"/>
            <p:cNvSpPr>
              <a:spLocks noChangeShapeType="1"/>
            </p:cNvSpPr>
            <p:nvPr/>
          </p:nvSpPr>
          <p:spPr bwMode="auto">
            <a:xfrm flipH="1">
              <a:off x="4032" y="1200"/>
              <a:ext cx="0" cy="2160"/>
            </a:xfrm>
            <a:prstGeom prst="line">
              <a:avLst/>
            </a:prstGeom>
            <a:noFill/>
            <a:ln w="190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22" name="Line 193"/>
            <p:cNvSpPr>
              <a:spLocks noChangeShapeType="1"/>
            </p:cNvSpPr>
            <p:nvPr/>
          </p:nvSpPr>
          <p:spPr bwMode="auto">
            <a:xfrm flipH="1">
              <a:off x="3648" y="1200"/>
              <a:ext cx="0" cy="2160"/>
            </a:xfrm>
            <a:prstGeom prst="line">
              <a:avLst/>
            </a:prstGeom>
            <a:noFill/>
            <a:ln w="190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23" name="Line 194"/>
            <p:cNvSpPr>
              <a:spLocks noChangeShapeType="1"/>
            </p:cNvSpPr>
            <p:nvPr/>
          </p:nvSpPr>
          <p:spPr bwMode="auto">
            <a:xfrm flipH="1">
              <a:off x="3312" y="1200"/>
              <a:ext cx="0" cy="2160"/>
            </a:xfrm>
            <a:prstGeom prst="line">
              <a:avLst/>
            </a:prstGeom>
            <a:noFill/>
            <a:ln w="190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24" name="Rectangle 195"/>
            <p:cNvSpPr>
              <a:spLocks noChangeArrowheads="1"/>
            </p:cNvSpPr>
            <p:nvPr/>
          </p:nvSpPr>
          <p:spPr bwMode="auto">
            <a:xfrm>
              <a:off x="4080" y="1321"/>
              <a:ext cx="384" cy="193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0" tIns="40820" rIns="81640" bIns="40820" anchor="ctr">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r>
                <a:rPr lang="zh-CN" altLang="en-US" sz="1800" baseline="0">
                  <a:solidFill>
                    <a:srgbClr val="000000"/>
                  </a:solidFill>
                  <a:ea typeface="楷体" panose="02010609060101010101" pitchFamily="49" charset="-122"/>
                </a:rPr>
                <a:t>点击添加文字内容</a:t>
              </a:r>
              <a:endParaRPr lang="en-US" altLang="zh-CN" sz="1800" baseline="0">
                <a:solidFill>
                  <a:srgbClr val="000000"/>
                </a:solidFill>
                <a:ea typeface="楷体" panose="02010609060101010101" pitchFamily="49" charset="-122"/>
              </a:endParaRPr>
            </a:p>
          </p:txBody>
        </p:sp>
        <p:sp>
          <p:nvSpPr>
            <p:cNvPr id="25" name="Rectangle 205"/>
            <p:cNvSpPr>
              <a:spLocks noChangeArrowheads="1"/>
            </p:cNvSpPr>
            <p:nvPr/>
          </p:nvSpPr>
          <p:spPr bwMode="auto">
            <a:xfrm>
              <a:off x="3696" y="1321"/>
              <a:ext cx="384" cy="193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0" tIns="40820" rIns="81640" bIns="40820" anchor="ctr">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r>
                <a:rPr lang="zh-CN" altLang="en-US" sz="1800" baseline="0">
                  <a:solidFill>
                    <a:srgbClr val="000000"/>
                  </a:solidFill>
                  <a:ea typeface="楷体" panose="02010609060101010101" pitchFamily="49" charset="-122"/>
                </a:rPr>
                <a:t>点击添加文字内容</a:t>
              </a:r>
              <a:endParaRPr lang="en-US" altLang="zh-CN" sz="1800" baseline="0">
                <a:solidFill>
                  <a:srgbClr val="000000"/>
                </a:solidFill>
                <a:ea typeface="楷体" panose="02010609060101010101" pitchFamily="49" charset="-122"/>
              </a:endParaRPr>
            </a:p>
          </p:txBody>
        </p:sp>
        <p:sp>
          <p:nvSpPr>
            <p:cNvPr id="26" name="Rectangle 206"/>
            <p:cNvSpPr>
              <a:spLocks noChangeArrowheads="1"/>
            </p:cNvSpPr>
            <p:nvPr/>
          </p:nvSpPr>
          <p:spPr bwMode="auto">
            <a:xfrm>
              <a:off x="3360" y="1321"/>
              <a:ext cx="384" cy="193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0" tIns="40820" rIns="81640" bIns="40820" anchor="ctr">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r>
                <a:rPr lang="zh-CN" altLang="en-US" sz="1800" baseline="0">
                  <a:solidFill>
                    <a:srgbClr val="000000"/>
                  </a:solidFill>
                  <a:ea typeface="楷体" panose="02010609060101010101" pitchFamily="49" charset="-122"/>
                </a:rPr>
                <a:t>点击添加文字内容</a:t>
              </a:r>
              <a:endParaRPr lang="en-US" altLang="zh-CN" sz="1800" baseline="0">
                <a:solidFill>
                  <a:srgbClr val="000000"/>
                </a:solidFill>
                <a:ea typeface="楷体" panose="02010609060101010101" pitchFamily="49" charset="-122"/>
              </a:endParaRPr>
            </a:p>
          </p:txBody>
        </p:sp>
        <p:sp>
          <p:nvSpPr>
            <p:cNvPr id="27" name="Rectangle 207"/>
            <p:cNvSpPr>
              <a:spLocks noChangeArrowheads="1"/>
            </p:cNvSpPr>
            <p:nvPr/>
          </p:nvSpPr>
          <p:spPr bwMode="auto">
            <a:xfrm>
              <a:off x="3024" y="1199"/>
              <a:ext cx="384" cy="991"/>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0" tIns="40820" rIns="81640" bIns="40820" anchor="ctr">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r>
                <a:rPr lang="zh-CN" altLang="en-US" sz="1800" baseline="0">
                  <a:solidFill>
                    <a:srgbClr val="000000"/>
                  </a:solidFill>
                  <a:ea typeface="楷体" panose="02010609060101010101" pitchFamily="49" charset="-122"/>
                </a:rPr>
                <a:t>文字内容</a:t>
              </a:r>
              <a:endParaRPr lang="en-US" altLang="zh-CN" sz="1800" baseline="0">
                <a:solidFill>
                  <a:srgbClr val="000000"/>
                </a:solidFill>
                <a:ea typeface="楷体" panose="02010609060101010101" pitchFamily="49" charset="-122"/>
              </a:endParaRPr>
            </a:p>
          </p:txBody>
        </p:sp>
      </p:grpSp>
      <p:grpSp>
        <p:nvGrpSpPr>
          <p:cNvPr id="80" name="Group 7"/>
          <p:cNvGrpSpPr/>
          <p:nvPr/>
        </p:nvGrpSpPr>
        <p:grpSpPr>
          <a:xfrm>
            <a:off x="4545013" y="819944"/>
            <a:ext cx="3733800" cy="3826769"/>
            <a:chOff x="3264" y="1290"/>
            <a:chExt cx="2352" cy="2343"/>
          </a:xfrm>
        </p:grpSpPr>
        <p:sp>
          <p:nvSpPr>
            <p:cNvPr id="81" name="Rectangle 8"/>
            <p:cNvSpPr>
              <a:spLocks noChangeArrowheads="1"/>
            </p:cNvSpPr>
            <p:nvPr/>
          </p:nvSpPr>
          <p:spPr bwMode="auto">
            <a:xfrm>
              <a:off x="3504" y="1302"/>
              <a:ext cx="2112" cy="22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方正舒体" panose="02010601030101010101" pitchFamily="2" charset="-122"/>
                </a:defRPr>
              </a:lvl1pPr>
              <a:lvl2pPr marL="742950" indent="-285750" eaLnBrk="0" hangingPunct="0">
                <a:defRPr>
                  <a:solidFill>
                    <a:schemeClr val="tx1"/>
                  </a:solidFill>
                  <a:latin typeface="Arial" panose="020b0604020202020204" pitchFamily="34" charset="0"/>
                  <a:ea typeface="方正舒体" panose="02010601030101010101" pitchFamily="2" charset="-122"/>
                </a:defRPr>
              </a:lvl2pPr>
              <a:lvl3pPr marL="1143000" indent="-228600" eaLnBrk="0" hangingPunct="0">
                <a:defRPr>
                  <a:solidFill>
                    <a:schemeClr val="tx1"/>
                  </a:solidFill>
                  <a:latin typeface="Arial" panose="020b0604020202020204" pitchFamily="34" charset="0"/>
                  <a:ea typeface="方正舒体" panose="02010601030101010101" pitchFamily="2" charset="-122"/>
                </a:defRPr>
              </a:lvl3pPr>
              <a:lvl4pPr marL="1600200" indent="-228600" eaLnBrk="0" hangingPunct="0">
                <a:defRPr>
                  <a:solidFill>
                    <a:schemeClr val="tx1"/>
                  </a:solidFill>
                  <a:latin typeface="Arial" panose="020b0604020202020204" pitchFamily="34" charset="0"/>
                  <a:ea typeface="方正舒体" panose="02010601030101010101" pitchFamily="2" charset="-122"/>
                </a:defRPr>
              </a:lvl4pPr>
              <a:lvl5pPr marL="2057400" indent="-228600" eaLnBrk="0" hangingPunct="0">
                <a:defRPr>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舒体" panose="02010601030101010101" pitchFamily="2" charset="-122"/>
                </a:defRPr>
              </a:lvl9p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方正舒体" panose="02010601030101010101" pitchFamily="2" charset="-122"/>
              </a:endParaRPr>
            </a:p>
          </p:txBody>
        </p:sp>
        <p:pic>
          <p:nvPicPr>
            <p:cNvPr id="82" name="图片 5" descr="z.png"/>
            <p:cNvPicPr>
              <a:picLocks noChangeAspect="1"/>
            </p:cNvPicPr>
            <p:nvPr/>
          </p:nvPicPr>
          <p:blipFill>
            <a:blip r:embed="rId6">
              <a:lum bright="-12000"/>
              <a:extLst>
                <a:ext uri="{28A0092B-C50C-407E-A947-70E740481C1C}">
                  <a14:useLocalDpi xmlns:a14="http://schemas.microsoft.com/office/drawing/2010/main" val="0"/>
                </a:ext>
              </a:extLst>
            </a:blip>
            <a:stretch>
              <a:fillRect/>
            </a:stretch>
          </p:blipFill>
          <p:spPr bwMode="auto">
            <a:xfrm rot="-5400000">
              <a:off x="2256" y="2298"/>
              <a:ext cx="2343"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3" name="Group 10"/>
          <p:cNvGrpSpPr/>
          <p:nvPr/>
        </p:nvGrpSpPr>
        <p:grpSpPr>
          <a:xfrm>
            <a:off x="877888" y="798839"/>
            <a:ext cx="3810000" cy="3895725"/>
            <a:chOff x="960" y="1290"/>
            <a:chExt cx="2400" cy="2358"/>
          </a:xfrm>
        </p:grpSpPr>
        <p:sp>
          <p:nvSpPr>
            <p:cNvPr id="84" name="Rectangle 11"/>
            <p:cNvSpPr>
              <a:spLocks noChangeArrowheads="1"/>
            </p:cNvSpPr>
            <p:nvPr/>
          </p:nvSpPr>
          <p:spPr bwMode="auto">
            <a:xfrm>
              <a:off x="960" y="1296"/>
              <a:ext cx="2112" cy="23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方正舒体" panose="02010601030101010101" pitchFamily="2" charset="-122"/>
                </a:defRPr>
              </a:lvl1pPr>
              <a:lvl2pPr marL="742950" indent="-285750" eaLnBrk="0" hangingPunct="0">
                <a:defRPr>
                  <a:solidFill>
                    <a:schemeClr val="tx1"/>
                  </a:solidFill>
                  <a:latin typeface="Arial" panose="020b0604020202020204" pitchFamily="34" charset="0"/>
                  <a:ea typeface="方正舒体" panose="02010601030101010101" pitchFamily="2" charset="-122"/>
                </a:defRPr>
              </a:lvl2pPr>
              <a:lvl3pPr marL="1143000" indent="-228600" eaLnBrk="0" hangingPunct="0">
                <a:defRPr>
                  <a:solidFill>
                    <a:schemeClr val="tx1"/>
                  </a:solidFill>
                  <a:latin typeface="Arial" panose="020b0604020202020204" pitchFamily="34" charset="0"/>
                  <a:ea typeface="方正舒体" panose="02010601030101010101" pitchFamily="2" charset="-122"/>
                </a:defRPr>
              </a:lvl3pPr>
              <a:lvl4pPr marL="1600200" indent="-228600" eaLnBrk="0" hangingPunct="0">
                <a:defRPr>
                  <a:solidFill>
                    <a:schemeClr val="tx1"/>
                  </a:solidFill>
                  <a:latin typeface="Arial" panose="020b0604020202020204" pitchFamily="34" charset="0"/>
                  <a:ea typeface="方正舒体" panose="02010601030101010101" pitchFamily="2" charset="-122"/>
                </a:defRPr>
              </a:lvl4pPr>
              <a:lvl5pPr marL="2057400" indent="-228600" eaLnBrk="0" hangingPunct="0">
                <a:defRPr>
                  <a:solidFill>
                    <a:schemeClr val="tx1"/>
                  </a:solidFill>
                  <a:latin typeface="Arial" panose="020b0604020202020204" pitchFamily="34" charset="0"/>
                  <a:ea typeface="方正舒体" panose="02010601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舒体" panose="02010601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舒体" panose="02010601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舒体" panose="02010601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舒体" panose="02010601030101010101" pitchFamily="2" charset="-122"/>
                </a:defRPr>
              </a:lvl9pPr>
            </a:lstStyle>
            <a:p>
              <a:pPr marL="0" marR="0" lvl="0" indent="0" algn="l"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Arial" panose="020b0604020202020204" pitchFamily="34" charset="0"/>
                <a:ea typeface="方正舒体" panose="02010601030101010101" pitchFamily="2" charset="-122"/>
              </a:endParaRPr>
            </a:p>
          </p:txBody>
        </p:sp>
        <p:pic>
          <p:nvPicPr>
            <p:cNvPr id="85" name="图片 5" descr="z.png"/>
            <p:cNvPicPr>
              <a:picLocks noChangeAspect="1"/>
            </p:cNvPicPr>
            <p:nvPr/>
          </p:nvPicPr>
          <p:blipFill>
            <a:blip r:embed="rId6">
              <a:lum bright="-12000"/>
              <a:extLst>
                <a:ext uri="{28A0092B-C50C-407E-A947-70E740481C1C}">
                  <a14:useLocalDpi xmlns:a14="http://schemas.microsoft.com/office/drawing/2010/main" val="0"/>
                </a:ext>
              </a:extLst>
            </a:blip>
            <a:stretch>
              <a:fillRect/>
            </a:stretch>
          </p:blipFill>
          <p:spPr bwMode="auto">
            <a:xfrm rot="5400000" flipH="1">
              <a:off x="2028" y="2290"/>
              <a:ext cx="2332"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mc:Choice xmlns:p14="http://schemas.microsoft.com/office/powerpoint/2010/main" Requires="p14">
      <p:transition spd="slow" advClick="0" advTm="3000" p14:dur="1400">
        <p14:doors dir="vert"/>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86754"/>
                                        </p:tgtEl>
                                        <p:attrNameLst>
                                          <p:attrName>style.visibility</p:attrName>
                                        </p:attrNameLst>
                                      </p:cBhvr>
                                      <p:to>
                                        <p:strVal val="visible"/>
                                      </p:to>
                                    </p:set>
                                    <p:anim calcmode="lin" valueType="num">
                                      <p:cBhvr>
                                        <p:cTn id="7" dur="1000" fill="hold"/>
                                        <p:tgtEl>
                                          <p:spTgt spid="286754"/>
                                        </p:tgtEl>
                                        <p:attrNameLst>
                                          <p:attrName>ppt_w</p:attrName>
                                        </p:attrNameLst>
                                      </p:cBhvr>
                                      <p:tavLst>
                                        <p:tav tm="0">
                                          <p:val>
                                            <p:fltVal val="0"/>
                                          </p:val>
                                        </p:tav>
                                        <p:tav tm="100000">
                                          <p:val>
                                            <p:strVal val="#ppt_w"/>
                                          </p:val>
                                        </p:tav>
                                      </p:tavLst>
                                    </p:anim>
                                    <p:anim calcmode="lin" valueType="num">
                                      <p:cBhvr>
                                        <p:cTn id="8" dur="1000" fill="hold"/>
                                        <p:tgtEl>
                                          <p:spTgt spid="286754"/>
                                        </p:tgtEl>
                                        <p:attrNameLst>
                                          <p:attrName>ppt_h</p:attrName>
                                        </p:attrNameLst>
                                      </p:cBhvr>
                                      <p:tavLst>
                                        <p:tav tm="0">
                                          <p:val>
                                            <p:fltVal val="0"/>
                                          </p:val>
                                        </p:tav>
                                        <p:tav tm="100000">
                                          <p:val>
                                            <p:strVal val="#ppt_h"/>
                                          </p:val>
                                        </p:tav>
                                      </p:tavLst>
                                    </p:anim>
                                  </p:childTnLst>
                                </p:cTn>
                              </p:par>
                              <p:par>
                                <p:cTn id="9" presetID="35" presetClass="path" presetSubtype="0" accel="50000" decel="50000" fill="hold" nodeType="withEffect">
                                  <p:stCondLst>
                                    <p:cond delay="0"/>
                                  </p:stCondLst>
                                  <p:childTnLst>
                                    <p:animMotion origin="layout" path="M 5.55112E-17 2.94798E-06 L -0.375 2.94798E-06" pathEditMode="relative" rAng="0" ptsTypes="AA">
                                      <p:cBhvr>
                                        <p:cTn id="10" dur="3000" fill="hold"/>
                                        <p:tgtEl>
                                          <p:spTgt spid="83"/>
                                        </p:tgtEl>
                                        <p:attrNameLst>
                                          <p:attrName>ppt_x</p:attrName>
                                          <p:attrName>ppt_y</p:attrName>
                                        </p:attrNameLst>
                                      </p:cBhvr>
                                      <p:rCtr x="-18750" y="0"/>
                                    </p:animMotion>
                                  </p:childTnLst>
                                </p:cTn>
                              </p:par>
                              <p:par>
                                <p:cTn id="11" presetID="63" presetClass="path" presetSubtype="0" accel="50000" decel="50000" fill="hold" nodeType="withEffect">
                                  <p:stCondLst>
                                    <p:cond delay="0"/>
                                  </p:stCondLst>
                                  <p:childTnLst>
                                    <p:animMotion origin="layout" path="M -3.33333E-06 2.65896E-06 L 0.35417 2.65896E-06" pathEditMode="relative" rAng="0" ptsTypes="AA">
                                      <p:cBhvr>
                                        <p:cTn id="12" dur="3000" fill="hold"/>
                                        <p:tgtEl>
                                          <p:spTgt spid="80"/>
                                        </p:tgtEl>
                                        <p:attrNameLst>
                                          <p:attrName>ppt_x</p:attrName>
                                          <p:attrName>ppt_y</p:attrName>
                                        </p:attrNameLst>
                                      </p:cBhvr>
                                      <p:rCtr x="17708" y="0"/>
                                    </p:animMotion>
                                  </p:childTnLst>
                                </p:cTn>
                              </p:par>
                              <p:par>
                                <p:cTn id="13" presetID="47" presetClass="entr" presetSubtype="0" fill="hold" nodeType="withEffect">
                                  <p:stCondLst>
                                    <p:cond delay="0"/>
                                  </p:stCondLst>
                                  <p:childTnLst>
                                    <p:set>
                                      <p:cBhvr>
                                        <p:cTn id="14" dur="1" fill="hold">
                                          <p:stCondLst>
                                            <p:cond delay="0"/>
                                          </p:stCondLst>
                                        </p:cTn>
                                        <p:tgtEl>
                                          <p:spTgt spid="89"/>
                                        </p:tgtEl>
                                        <p:attrNameLst>
                                          <p:attrName>style.visibility</p:attrName>
                                        </p:attrNameLst>
                                      </p:cBhvr>
                                      <p:to>
                                        <p:strVal val="visible"/>
                                      </p:to>
                                    </p:set>
                                    <p:animEffect transition="in" filter="fade">
                                      <p:cBhvr>
                                        <p:cTn id="15" dur="1000"/>
                                        <p:tgtEl>
                                          <p:spTgt spid="89"/>
                                        </p:tgtEl>
                                      </p:cBhvr>
                                    </p:animEffect>
                                    <p:anim calcmode="lin" valueType="num">
                                      <p:cBhvr>
                                        <p:cTn id="16" dur="1000" fill="hold"/>
                                        <p:tgtEl>
                                          <p:spTgt spid="89"/>
                                        </p:tgtEl>
                                        <p:attrNameLst>
                                          <p:attrName>ppt_x</p:attrName>
                                        </p:attrNameLst>
                                      </p:cBhvr>
                                      <p:tavLst>
                                        <p:tav tm="0">
                                          <p:val>
                                            <p:strVal val="#ppt_x"/>
                                          </p:val>
                                        </p:tav>
                                        <p:tav tm="100000">
                                          <p:val>
                                            <p:strVal val="#ppt_x"/>
                                          </p:val>
                                        </p:tav>
                                      </p:tavLst>
                                    </p:anim>
                                    <p:anim calcmode="lin" valueType="num">
                                      <p:cBhvr>
                                        <p:cTn id="17" dur="1000" fill="hold"/>
                                        <p:tgtEl>
                                          <p:spTgt spid="89"/>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3000"/>
                            </p:stCondLst>
                            <p:childTnLst>
                              <p:par>
                                <p:cTn id="19" presetID="22" presetClass="entr" presetSubtype="8"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1000"/>
                                        <p:tgtEl>
                                          <p:spTgt spid="17"/>
                                        </p:tgtEl>
                                      </p:cBhvr>
                                    </p:animEffect>
                                  </p:childTnLst>
                                </p:cTn>
                              </p:par>
                            </p:childTnLst>
                          </p:cTn>
                        </p:par>
                        <p:par>
                          <p:cTn id="22" fill="hold" nodeType="afterGroup">
                            <p:stCondLst>
                              <p:cond delay="4000"/>
                            </p:stCondLst>
                            <p:childTnLst>
                              <p:par>
                                <p:cTn id="23" presetID="12" presetClass="entr" presetSubtype="2"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slide(fromRight)">
                                      <p:cBhvr>
                                        <p:cTn id="25"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4"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85709" name="Picture 13" descr="1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72594" y="1812132"/>
            <a:ext cx="838200" cy="611187"/>
          </a:xfrm>
          <a:prstGeom prst="rect">
            <a:avLst/>
          </a:prstGeom>
          <a:noFill/>
          <a:extLst>
            <a:ext uri="{909E8E84-426E-40DD-AFC4-6F175D3DCCD1}">
              <a14:hiddenFill xmlns:a14="http://schemas.microsoft.com/office/drawing/2010/main">
                <a:solidFill>
                  <a:srgbClr val="FFFFFF"/>
                </a:solidFill>
              </a14:hiddenFill>
            </a:ext>
          </a:extLst>
        </p:spPr>
      </p:pic>
      <p:pic>
        <p:nvPicPr>
          <p:cNvPr id="285710" name="Picture 14" descr="1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82194" y="2497932"/>
            <a:ext cx="838200" cy="611187"/>
          </a:xfrm>
          <a:prstGeom prst="rect">
            <a:avLst/>
          </a:prstGeom>
          <a:noFill/>
          <a:extLst>
            <a:ext uri="{909E8E84-426E-40DD-AFC4-6F175D3DCCD1}">
              <a14:hiddenFill xmlns:a14="http://schemas.microsoft.com/office/drawing/2010/main">
                <a:solidFill>
                  <a:srgbClr val="FFFFFF"/>
                </a:solidFill>
              </a14:hiddenFill>
            </a:ext>
          </a:extLst>
        </p:spPr>
      </p:pic>
      <p:pic>
        <p:nvPicPr>
          <p:cNvPr id="285711" name="Picture 15" descr="1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05994" y="1124744"/>
            <a:ext cx="838200" cy="612775"/>
          </a:xfrm>
          <a:prstGeom prst="rect">
            <a:avLst/>
          </a:prstGeom>
          <a:noFill/>
          <a:extLst>
            <a:ext uri="{909E8E84-426E-40DD-AFC4-6F175D3DCCD1}">
              <a14:hiddenFill xmlns:a14="http://schemas.microsoft.com/office/drawing/2010/main">
                <a:solidFill>
                  <a:srgbClr val="FFFFFF"/>
                </a:solidFill>
              </a14:hiddenFill>
            </a:ext>
          </a:extLst>
        </p:spPr>
      </p:pic>
      <p:pic>
        <p:nvPicPr>
          <p:cNvPr id="285712" name="Picture 16" descr="1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77394" y="3869532"/>
            <a:ext cx="838200" cy="611187"/>
          </a:xfrm>
          <a:prstGeom prst="rect">
            <a:avLst/>
          </a:prstGeom>
          <a:noFill/>
          <a:extLst>
            <a:ext uri="{909E8E84-426E-40DD-AFC4-6F175D3DCCD1}">
              <a14:hiddenFill xmlns:a14="http://schemas.microsoft.com/office/drawing/2010/main">
                <a:solidFill>
                  <a:srgbClr val="FFFFFF"/>
                </a:solidFill>
              </a14:hiddenFill>
            </a:ext>
          </a:extLst>
        </p:spPr>
      </p:pic>
      <p:pic>
        <p:nvPicPr>
          <p:cNvPr id="285714" name="Picture 18" descr="1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63194" y="3313907"/>
            <a:ext cx="838200" cy="612775"/>
          </a:xfrm>
          <a:prstGeom prst="rect">
            <a:avLst/>
          </a:prstGeom>
          <a:noFill/>
          <a:extLst>
            <a:ext uri="{909E8E84-426E-40DD-AFC4-6F175D3DCCD1}">
              <a14:hiddenFill xmlns:a14="http://schemas.microsoft.com/office/drawing/2010/main">
                <a:solidFill>
                  <a:srgbClr val="FFFFFF"/>
                </a:solidFill>
              </a14:hiddenFill>
            </a:ext>
          </a:extLst>
        </p:spPr>
      </p:pic>
      <p:pic>
        <p:nvPicPr>
          <p:cNvPr id="285716" name="Picture 20" descr="77"/>
          <p:cNvPicPr>
            <a:picLocks noChangeAspect="1" noChangeArrowheads="1"/>
          </p:cNvPicPr>
          <p:nvPr/>
        </p:nvPicPr>
        <p:blipFill>
          <a:blip r:embed="rId4">
            <a:lum bright="100000"/>
            <a:extLst>
              <a:ext uri="{28A0092B-C50C-407E-A947-70E740481C1C}">
                <a14:useLocalDpi xmlns:a14="http://schemas.microsoft.com/office/drawing/2010/main" val="0"/>
              </a:ext>
            </a:extLst>
          </a:blip>
          <a:stretch>
            <a:fillRect/>
          </a:stretch>
        </p:blipFill>
        <p:spPr bwMode="auto">
          <a:xfrm>
            <a:off x="3505994" y="4045744"/>
            <a:ext cx="4508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17" name="Picture 21" descr="72"/>
          <p:cNvPicPr>
            <a:picLocks noChangeAspect="1" noChangeArrowheads="1"/>
          </p:cNvPicPr>
          <p:nvPr/>
        </p:nvPicPr>
        <p:blipFill>
          <a:blip r:embed="rId5">
            <a:lum bright="100000"/>
            <a:extLst>
              <a:ext uri="{28A0092B-C50C-407E-A947-70E740481C1C}">
                <a14:useLocalDpi xmlns:a14="http://schemas.microsoft.com/office/drawing/2010/main" val="0"/>
              </a:ext>
            </a:extLst>
          </a:blip>
          <a:stretch>
            <a:fillRect/>
          </a:stretch>
        </p:blipFill>
        <p:spPr bwMode="auto">
          <a:xfrm>
            <a:off x="3699669" y="1296194"/>
            <a:ext cx="4159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18" name="Picture 22" descr="73"/>
          <p:cNvPicPr>
            <a:picLocks noChangeAspect="1" noChangeArrowheads="1"/>
          </p:cNvPicPr>
          <p:nvPr/>
        </p:nvPicPr>
        <p:blipFill>
          <a:blip r:embed="rId6">
            <a:lum bright="100000"/>
            <a:extLst>
              <a:ext uri="{28A0092B-C50C-407E-A947-70E740481C1C}">
                <a14:useLocalDpi xmlns:a14="http://schemas.microsoft.com/office/drawing/2010/main" val="0"/>
              </a:ext>
            </a:extLst>
          </a:blip>
          <a:stretch>
            <a:fillRect/>
          </a:stretch>
        </p:blipFill>
        <p:spPr bwMode="auto">
          <a:xfrm>
            <a:off x="3124994" y="1981994"/>
            <a:ext cx="4572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19" name="Picture 23" descr="74"/>
          <p:cNvPicPr>
            <a:picLocks noChangeAspect="1" noChangeArrowheads="1"/>
          </p:cNvPicPr>
          <p:nvPr/>
        </p:nvPicPr>
        <p:blipFill>
          <a:blip r:embed="rId7">
            <a:lum bright="100000"/>
            <a:extLst>
              <a:ext uri="{28A0092B-C50C-407E-A947-70E740481C1C}">
                <a14:useLocalDpi xmlns:a14="http://schemas.microsoft.com/office/drawing/2010/main" val="0"/>
              </a:ext>
            </a:extLst>
          </a:blip>
          <a:stretch>
            <a:fillRect/>
          </a:stretch>
        </p:blipFill>
        <p:spPr bwMode="auto">
          <a:xfrm>
            <a:off x="4115594" y="3474244"/>
            <a:ext cx="465137"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5720" name="Picture 24" descr="76"/>
          <p:cNvPicPr>
            <a:picLocks noChangeAspect="1" noChangeArrowheads="1"/>
          </p:cNvPicPr>
          <p:nvPr/>
        </p:nvPicPr>
        <p:blipFill>
          <a:blip r:embed="rId8">
            <a:lum bright="100000"/>
            <a:extLst>
              <a:ext uri="{28A0092B-C50C-407E-A947-70E740481C1C}">
                <a14:useLocalDpi xmlns:a14="http://schemas.microsoft.com/office/drawing/2010/main" val="0"/>
              </a:ext>
            </a:extLst>
          </a:blip>
          <a:stretch>
            <a:fillRect/>
          </a:stretch>
        </p:blipFill>
        <p:spPr bwMode="auto">
          <a:xfrm>
            <a:off x="3771106" y="2624932"/>
            <a:ext cx="420688"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5721" name="Rectangle 25"/>
          <p:cNvSpPr>
            <a:spLocks noChangeArrowheads="1"/>
          </p:cNvSpPr>
          <p:nvPr/>
        </p:nvSpPr>
        <p:spPr bwMode="auto">
          <a:xfrm>
            <a:off x="4420394" y="1146969"/>
            <a:ext cx="3048000" cy="41275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0" tIns="40820" rIns="81640" bIns="40820" anchor="ctr">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lnSpc>
                <a:spcPct val="120000"/>
              </a:lnSpc>
            </a:pPr>
            <a:r>
              <a:rPr lang="zh-CN" altLang="en-US" sz="1800" b="1" baseline="0">
                <a:solidFill>
                  <a:srgbClr val="000000"/>
                </a:solidFill>
                <a:ea typeface="楷体" panose="02010609060101010101" pitchFamily="49" charset="-122"/>
              </a:rPr>
              <a:t>点击输入相关的文字内容</a:t>
            </a:r>
            <a:endParaRPr lang="zh-CN" altLang="en-US" sz="1800" b="1" baseline="0">
              <a:solidFill>
                <a:srgbClr val="000000"/>
              </a:solidFill>
              <a:ea typeface="楷体" panose="02010609060101010101" pitchFamily="49" charset="-122"/>
            </a:endParaRPr>
          </a:p>
        </p:txBody>
      </p:sp>
      <p:sp>
        <p:nvSpPr>
          <p:cNvPr id="285722" name="Rectangle 26"/>
          <p:cNvSpPr>
            <a:spLocks noChangeArrowheads="1"/>
          </p:cNvSpPr>
          <p:nvPr/>
        </p:nvSpPr>
        <p:spPr bwMode="auto">
          <a:xfrm>
            <a:off x="3886994" y="1834357"/>
            <a:ext cx="3048000" cy="41275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0" tIns="40820" rIns="81640" bIns="40820" anchor="ctr">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lnSpc>
                <a:spcPct val="120000"/>
              </a:lnSpc>
            </a:pPr>
            <a:r>
              <a:rPr lang="zh-CN" altLang="en-US" sz="1800" b="1" baseline="0">
                <a:solidFill>
                  <a:srgbClr val="000000"/>
                </a:solidFill>
                <a:ea typeface="楷体" panose="02010609060101010101" pitchFamily="49" charset="-122"/>
              </a:rPr>
              <a:t>点击输入相关的文字内容</a:t>
            </a:r>
            <a:endParaRPr lang="zh-CN" altLang="en-US" sz="1800" b="1" baseline="0">
              <a:solidFill>
                <a:srgbClr val="000000"/>
              </a:solidFill>
              <a:ea typeface="楷体" panose="02010609060101010101" pitchFamily="49" charset="-122"/>
            </a:endParaRPr>
          </a:p>
        </p:txBody>
      </p:sp>
      <p:sp>
        <p:nvSpPr>
          <p:cNvPr id="285723" name="Rectangle 27"/>
          <p:cNvSpPr>
            <a:spLocks noChangeArrowheads="1"/>
          </p:cNvSpPr>
          <p:nvPr/>
        </p:nvSpPr>
        <p:spPr bwMode="auto">
          <a:xfrm>
            <a:off x="4420394" y="2577307"/>
            <a:ext cx="3048000" cy="41275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0" tIns="40820" rIns="81640" bIns="40820" anchor="ctr">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lnSpc>
                <a:spcPct val="120000"/>
              </a:lnSpc>
            </a:pPr>
            <a:r>
              <a:rPr lang="zh-CN" altLang="en-US" sz="1800" b="1" baseline="0">
                <a:solidFill>
                  <a:srgbClr val="000000"/>
                </a:solidFill>
                <a:ea typeface="楷体" panose="02010609060101010101" pitchFamily="49" charset="-122"/>
              </a:rPr>
              <a:t>点击输入相关的文字内容</a:t>
            </a:r>
            <a:endParaRPr lang="zh-CN" altLang="en-US" sz="1800" b="1" baseline="0">
              <a:solidFill>
                <a:srgbClr val="000000"/>
              </a:solidFill>
              <a:ea typeface="楷体" panose="02010609060101010101" pitchFamily="49" charset="-122"/>
            </a:endParaRPr>
          </a:p>
        </p:txBody>
      </p:sp>
      <p:sp>
        <p:nvSpPr>
          <p:cNvPr id="285724" name="Rectangle 28"/>
          <p:cNvSpPr>
            <a:spLocks noChangeArrowheads="1"/>
          </p:cNvSpPr>
          <p:nvPr/>
        </p:nvSpPr>
        <p:spPr bwMode="auto">
          <a:xfrm>
            <a:off x="4801394" y="3377407"/>
            <a:ext cx="3048000" cy="41275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0" tIns="40820" rIns="81640" bIns="40820" anchor="ctr">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lnSpc>
                <a:spcPct val="120000"/>
              </a:lnSpc>
            </a:pPr>
            <a:r>
              <a:rPr lang="zh-CN" altLang="en-US" sz="1800" b="1" baseline="0">
                <a:solidFill>
                  <a:srgbClr val="000000"/>
                </a:solidFill>
                <a:ea typeface="楷体" panose="02010609060101010101" pitchFamily="49" charset="-122"/>
              </a:rPr>
              <a:t>点击输入相关的文字内容</a:t>
            </a:r>
            <a:endParaRPr lang="zh-CN" altLang="en-US" sz="1800" b="1" baseline="0">
              <a:solidFill>
                <a:srgbClr val="000000"/>
              </a:solidFill>
              <a:ea typeface="楷体" panose="02010609060101010101" pitchFamily="49" charset="-122"/>
            </a:endParaRPr>
          </a:p>
        </p:txBody>
      </p:sp>
      <p:sp>
        <p:nvSpPr>
          <p:cNvPr id="285725" name="Rectangle 29"/>
          <p:cNvSpPr>
            <a:spLocks noChangeArrowheads="1"/>
          </p:cNvSpPr>
          <p:nvPr/>
        </p:nvSpPr>
        <p:spPr bwMode="auto">
          <a:xfrm>
            <a:off x="4115594" y="3948907"/>
            <a:ext cx="3048000" cy="41275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0" tIns="40820" rIns="81640" bIns="40820" anchor="ctr">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lnSpc>
                <a:spcPct val="120000"/>
              </a:lnSpc>
            </a:pPr>
            <a:r>
              <a:rPr lang="zh-CN" altLang="en-US" sz="1800" b="1" baseline="0">
                <a:solidFill>
                  <a:srgbClr val="000000"/>
                </a:solidFill>
                <a:ea typeface="楷体" panose="02010609060101010101" pitchFamily="49" charset="-122"/>
              </a:rPr>
              <a:t>点击输入相关的文字内容</a:t>
            </a:r>
            <a:endParaRPr lang="zh-CN" altLang="en-US" sz="1800" b="1" baseline="0">
              <a:solidFill>
                <a:srgbClr val="000000"/>
              </a:solidFill>
              <a:ea typeface="楷体" panose="02010609060101010101" pitchFamily="49" charset="-122"/>
            </a:endParaRPr>
          </a:p>
        </p:txBody>
      </p:sp>
      <p:grpSp>
        <p:nvGrpSpPr>
          <p:cNvPr id="38" name="组合 37"/>
          <p:cNvGrpSpPr/>
          <p:nvPr/>
        </p:nvGrpSpPr>
        <p:grpSpPr>
          <a:xfrm>
            <a:off x="-1149122" y="1640443"/>
            <a:ext cx="4706710" cy="2811068"/>
            <a:chOff x="5288113" y="173986"/>
            <a:chExt cx="3605642" cy="1589768"/>
          </a:xfrm>
        </p:grpSpPr>
        <p:grpSp>
          <p:nvGrpSpPr>
            <p:cNvPr id="39" name="组合 38"/>
            <p:cNvGrpSpPr/>
            <p:nvPr/>
          </p:nvGrpSpPr>
          <p:grpSpPr>
            <a:xfrm>
              <a:off x="5288113" y="173986"/>
              <a:ext cx="3477178" cy="1589768"/>
              <a:chOff x="6264473" y="3076437"/>
              <a:chExt cx="2929905" cy="2675318"/>
            </a:xfrm>
          </p:grpSpPr>
          <p:sp>
            <p:nvSpPr>
              <p:cNvPr id="55" name="十角星 6"/>
              <p:cNvSpPr/>
              <p:nvPr/>
            </p:nvSpPr>
            <p:spPr>
              <a:xfrm>
                <a:off x="6264473" y="3141581"/>
                <a:ext cx="2929905" cy="2223875"/>
              </a:xfrm>
              <a:custGeom>
                <a:rect l="l" t="t" r="r" b="b"/>
                <a:pathLst>
                  <a:path w="2645723" h="2605139">
                    <a:moveTo>
                      <a:pt x="1375582" y="2494963"/>
                    </a:moveTo>
                    <a:lnTo>
                      <a:pt x="1375518" y="2495016"/>
                    </a:lnTo>
                    <a:lnTo>
                      <a:pt x="1375537" y="2495123"/>
                    </a:lnTo>
                    <a:close/>
                    <a:moveTo>
                      <a:pt x="1421760" y="2486319"/>
                    </a:moveTo>
                    <a:lnTo>
                      <a:pt x="1427757" y="2493664"/>
                    </a:lnTo>
                    <a:lnTo>
                      <a:pt x="1429303" y="2488470"/>
                    </a:lnTo>
                    <a:cubicBezTo>
                      <a:pt x="1428258" y="2487910"/>
                      <a:pt x="1427288" y="2487189"/>
                      <a:pt x="1426300" y="2486446"/>
                    </a:cubicBezTo>
                    <a:cubicBezTo>
                      <a:pt x="1424834" y="2486657"/>
                      <a:pt x="1423317" y="2486501"/>
                      <a:pt x="1421760" y="2486319"/>
                    </a:cubicBezTo>
                    <a:close/>
                    <a:moveTo>
                      <a:pt x="927891" y="2368588"/>
                    </a:moveTo>
                    <a:lnTo>
                      <a:pt x="918569" y="2368929"/>
                    </a:lnTo>
                    <a:lnTo>
                      <a:pt x="919054" y="2378763"/>
                    </a:lnTo>
                    <a:close/>
                    <a:moveTo>
                      <a:pt x="1741382" y="2356774"/>
                    </a:moveTo>
                    <a:lnTo>
                      <a:pt x="1739507" y="2359477"/>
                    </a:lnTo>
                    <a:lnTo>
                      <a:pt x="1741128" y="2364379"/>
                    </a:lnTo>
                    <a:close/>
                    <a:moveTo>
                      <a:pt x="1747491" y="2350177"/>
                    </a:moveTo>
                    <a:lnTo>
                      <a:pt x="1746774" y="2350998"/>
                    </a:lnTo>
                    <a:cubicBezTo>
                      <a:pt x="1746826" y="2354922"/>
                      <a:pt x="1747208" y="2359182"/>
                      <a:pt x="1747649" y="2363625"/>
                    </a:cubicBezTo>
                    <a:lnTo>
                      <a:pt x="1747775" y="2364830"/>
                    </a:lnTo>
                    <a:cubicBezTo>
                      <a:pt x="1747182" y="2360516"/>
                      <a:pt x="1747242" y="2355576"/>
                      <a:pt x="1747491" y="2350177"/>
                    </a:cubicBezTo>
                    <a:close/>
                    <a:moveTo>
                      <a:pt x="558273" y="2153426"/>
                    </a:moveTo>
                    <a:lnTo>
                      <a:pt x="556699" y="2156541"/>
                    </a:lnTo>
                    <a:lnTo>
                      <a:pt x="558992" y="2154609"/>
                    </a:lnTo>
                    <a:close/>
                    <a:moveTo>
                      <a:pt x="2129321" y="2062852"/>
                    </a:moveTo>
                    <a:lnTo>
                      <a:pt x="2130109" y="2064322"/>
                    </a:lnTo>
                    <a:cubicBezTo>
                      <a:pt x="2129929" y="2063898"/>
                      <a:pt x="2129815" y="2063454"/>
                      <a:pt x="2129702" y="2063009"/>
                    </a:cubicBezTo>
                    <a:close/>
                    <a:moveTo>
                      <a:pt x="336361" y="2032337"/>
                    </a:moveTo>
                    <a:cubicBezTo>
                      <a:pt x="326300" y="2025909"/>
                      <a:pt x="306768" y="2050520"/>
                      <a:pt x="292690" y="2067097"/>
                    </a:cubicBezTo>
                    <a:cubicBezTo>
                      <a:pt x="311490" y="2060717"/>
                      <a:pt x="328667" y="2054635"/>
                      <a:pt x="343467" y="2049011"/>
                    </a:cubicBezTo>
                    <a:close/>
                    <a:moveTo>
                      <a:pt x="2483542" y="1576450"/>
                    </a:moveTo>
                    <a:lnTo>
                      <a:pt x="2488041" y="1593309"/>
                    </a:lnTo>
                    <a:lnTo>
                      <a:pt x="2513707" y="1583878"/>
                    </a:lnTo>
                    <a:cubicBezTo>
                      <a:pt x="2504736" y="1582262"/>
                      <a:pt x="2494052" y="1578948"/>
                      <a:pt x="2483542" y="1576450"/>
                    </a:cubicBezTo>
                    <a:close/>
                    <a:moveTo>
                      <a:pt x="2513786" y="1397137"/>
                    </a:moveTo>
                    <a:lnTo>
                      <a:pt x="2509302" y="1402372"/>
                    </a:lnTo>
                    <a:lnTo>
                      <a:pt x="2521633" y="1421833"/>
                    </a:lnTo>
                    <a:lnTo>
                      <a:pt x="2571130" y="1405044"/>
                    </a:lnTo>
                    <a:cubicBezTo>
                      <a:pt x="2564644" y="1403272"/>
                      <a:pt x="2558015" y="1400813"/>
                      <a:pt x="2551284" y="1398375"/>
                    </a:cubicBezTo>
                    <a:close/>
                    <a:moveTo>
                      <a:pt x="596378" y="421666"/>
                    </a:moveTo>
                    <a:cubicBezTo>
                      <a:pt x="604241" y="432923"/>
                      <a:pt x="612862" y="444258"/>
                      <a:pt x="621019" y="452557"/>
                    </a:cubicBezTo>
                    <a:lnTo>
                      <a:pt x="623243" y="441082"/>
                    </a:lnTo>
                    <a:close/>
                    <a:moveTo>
                      <a:pt x="673387" y="410722"/>
                    </a:moveTo>
                    <a:cubicBezTo>
                      <a:pt x="674136" y="413311"/>
                      <a:pt x="674454" y="416126"/>
                      <a:pt x="674735" y="419086"/>
                    </a:cubicBezTo>
                    <a:cubicBezTo>
                      <a:pt x="675029" y="416724"/>
                      <a:pt x="676121" y="415685"/>
                      <a:pt x="677323" y="414983"/>
                    </a:cubicBezTo>
                    <a:lnTo>
                      <a:pt x="677895" y="415451"/>
                    </a:lnTo>
                    <a:lnTo>
                      <a:pt x="678444" y="414327"/>
                    </a:lnTo>
                    <a:close/>
                    <a:moveTo>
                      <a:pt x="545326" y="385895"/>
                    </a:moveTo>
                    <a:cubicBezTo>
                      <a:pt x="549721" y="395814"/>
                      <a:pt x="554247" y="402424"/>
                      <a:pt x="558127" y="402077"/>
                    </a:cubicBezTo>
                    <a:lnTo>
                      <a:pt x="560937" y="396787"/>
                    </a:lnTo>
                    <a:close/>
                    <a:moveTo>
                      <a:pt x="798756" y="376869"/>
                    </a:moveTo>
                    <a:lnTo>
                      <a:pt x="800801" y="380233"/>
                    </a:lnTo>
                    <a:cubicBezTo>
                      <a:pt x="803607" y="381365"/>
                      <a:pt x="806388" y="382591"/>
                      <a:pt x="809161" y="383802"/>
                    </a:cubicBezTo>
                    <a:close/>
                    <a:moveTo>
                      <a:pt x="1319679" y="0"/>
                    </a:moveTo>
                    <a:lnTo>
                      <a:pt x="1334821" y="56921"/>
                    </a:lnTo>
                    <a:lnTo>
                      <a:pt x="1334890" y="57489"/>
                    </a:lnTo>
                    <a:cubicBezTo>
                      <a:pt x="1335145" y="58567"/>
                      <a:pt x="1335312" y="59760"/>
                      <a:pt x="1335315" y="60979"/>
                    </a:cubicBezTo>
                    <a:cubicBezTo>
                      <a:pt x="1336466" y="70004"/>
                      <a:pt x="1337678" y="78273"/>
                      <a:pt x="1339019" y="84468"/>
                    </a:cubicBezTo>
                    <a:cubicBezTo>
                      <a:pt x="1340123" y="82235"/>
                      <a:pt x="1341196" y="79838"/>
                      <a:pt x="1342312" y="77641"/>
                    </a:cubicBezTo>
                    <a:lnTo>
                      <a:pt x="1354485" y="105306"/>
                    </a:lnTo>
                    <a:lnTo>
                      <a:pt x="1354597" y="107047"/>
                    </a:lnTo>
                    <a:cubicBezTo>
                      <a:pt x="1354950" y="106962"/>
                      <a:pt x="1355291" y="106890"/>
                      <a:pt x="1355954" y="108638"/>
                    </a:cubicBezTo>
                    <a:cubicBezTo>
                      <a:pt x="1356654" y="113860"/>
                      <a:pt x="1358461" y="116443"/>
                      <a:pt x="1360196" y="118278"/>
                    </a:cubicBezTo>
                    <a:lnTo>
                      <a:pt x="1361738" y="115445"/>
                    </a:lnTo>
                    <a:lnTo>
                      <a:pt x="1371357" y="126765"/>
                    </a:lnTo>
                    <a:cubicBezTo>
                      <a:pt x="1378036" y="120696"/>
                      <a:pt x="1388425" y="111563"/>
                      <a:pt x="1392342" y="113039"/>
                    </a:cubicBezTo>
                    <a:cubicBezTo>
                      <a:pt x="1397862" y="115118"/>
                      <a:pt x="1388210" y="124652"/>
                      <a:pt x="1398843" y="144204"/>
                    </a:cubicBezTo>
                    <a:lnTo>
                      <a:pt x="1396885" y="146679"/>
                    </a:lnTo>
                    <a:cubicBezTo>
                      <a:pt x="1397843" y="147191"/>
                      <a:pt x="1399678" y="146738"/>
                      <a:pt x="1403494" y="145501"/>
                    </a:cubicBezTo>
                    <a:cubicBezTo>
                      <a:pt x="1416453" y="141308"/>
                      <a:pt x="1449222" y="113500"/>
                      <a:pt x="1476606" y="119039"/>
                    </a:cubicBezTo>
                    <a:cubicBezTo>
                      <a:pt x="1500196" y="123812"/>
                      <a:pt x="1510494" y="147126"/>
                      <a:pt x="1509437" y="176545"/>
                    </a:cubicBezTo>
                    <a:lnTo>
                      <a:pt x="1541895" y="171790"/>
                    </a:lnTo>
                    <a:cubicBezTo>
                      <a:pt x="1544333" y="160620"/>
                      <a:pt x="1546903" y="149553"/>
                      <a:pt x="1549476" y="138659"/>
                    </a:cubicBezTo>
                    <a:lnTo>
                      <a:pt x="1553828" y="131373"/>
                    </a:lnTo>
                    <a:lnTo>
                      <a:pt x="1553767" y="171335"/>
                    </a:lnTo>
                    <a:cubicBezTo>
                      <a:pt x="1563047" y="172440"/>
                      <a:pt x="1579364" y="177828"/>
                      <a:pt x="1595477" y="182234"/>
                    </a:cubicBezTo>
                    <a:lnTo>
                      <a:pt x="1600283" y="183328"/>
                    </a:lnTo>
                    <a:cubicBezTo>
                      <a:pt x="1600969" y="176909"/>
                      <a:pt x="1601723" y="170550"/>
                      <a:pt x="1602478" y="164259"/>
                    </a:cubicBezTo>
                    <a:lnTo>
                      <a:pt x="1604113" y="184198"/>
                    </a:lnTo>
                    <a:cubicBezTo>
                      <a:pt x="1606130" y="183680"/>
                      <a:pt x="1606448" y="184228"/>
                      <a:pt x="1606771" y="184804"/>
                    </a:cubicBezTo>
                    <a:lnTo>
                      <a:pt x="1638027" y="186891"/>
                    </a:lnTo>
                    <a:lnTo>
                      <a:pt x="1639443" y="142425"/>
                    </a:lnTo>
                    <a:lnTo>
                      <a:pt x="1636277" y="119232"/>
                    </a:lnTo>
                    <a:cubicBezTo>
                      <a:pt x="1642257" y="115992"/>
                      <a:pt x="1660862" y="151091"/>
                      <a:pt x="1674541" y="167480"/>
                    </a:cubicBezTo>
                    <a:cubicBezTo>
                      <a:pt x="1676047" y="166072"/>
                      <a:pt x="1683225" y="156550"/>
                      <a:pt x="1689897" y="151044"/>
                    </a:cubicBezTo>
                    <a:cubicBezTo>
                      <a:pt x="1689977" y="143931"/>
                      <a:pt x="1689988" y="136761"/>
                      <a:pt x="1689998" y="129548"/>
                    </a:cubicBezTo>
                    <a:cubicBezTo>
                      <a:pt x="1692570" y="125585"/>
                      <a:pt x="1695101" y="121729"/>
                      <a:pt x="1697384" y="119326"/>
                    </a:cubicBezTo>
                    <a:lnTo>
                      <a:pt x="1697332" y="148913"/>
                    </a:lnTo>
                    <a:cubicBezTo>
                      <a:pt x="1697963" y="153570"/>
                      <a:pt x="1696050" y="162059"/>
                      <a:pt x="1701901" y="173203"/>
                    </a:cubicBezTo>
                    <a:lnTo>
                      <a:pt x="1700248" y="175864"/>
                    </a:lnTo>
                    <a:cubicBezTo>
                      <a:pt x="1701032" y="176171"/>
                      <a:pt x="1702567" y="175420"/>
                      <a:pt x="1705748" y="173581"/>
                    </a:cubicBezTo>
                    <a:cubicBezTo>
                      <a:pt x="1716562" y="167347"/>
                      <a:pt x="1744121" y="135507"/>
                      <a:pt x="1766792" y="135780"/>
                    </a:cubicBezTo>
                    <a:cubicBezTo>
                      <a:pt x="1786328" y="136017"/>
                      <a:pt x="1794591" y="155949"/>
                      <a:pt x="1793350" y="183612"/>
                    </a:cubicBezTo>
                    <a:cubicBezTo>
                      <a:pt x="1812321" y="174571"/>
                      <a:pt x="1829229" y="167838"/>
                      <a:pt x="1835575" y="175185"/>
                    </a:cubicBezTo>
                    <a:cubicBezTo>
                      <a:pt x="1843310" y="184132"/>
                      <a:pt x="1829705" y="202330"/>
                      <a:pt x="1819636" y="220921"/>
                    </a:cubicBezTo>
                    <a:cubicBezTo>
                      <a:pt x="1846252" y="226631"/>
                      <a:pt x="1906518" y="213451"/>
                      <a:pt x="1917165" y="227306"/>
                    </a:cubicBezTo>
                    <a:cubicBezTo>
                      <a:pt x="1921941" y="233517"/>
                      <a:pt x="1913525" y="245631"/>
                      <a:pt x="1903666" y="258817"/>
                    </a:cubicBezTo>
                    <a:lnTo>
                      <a:pt x="1905304" y="269930"/>
                    </a:lnTo>
                    <a:cubicBezTo>
                      <a:pt x="1918316" y="259228"/>
                      <a:pt x="1933515" y="251585"/>
                      <a:pt x="1946895" y="252388"/>
                    </a:cubicBezTo>
                    <a:lnTo>
                      <a:pt x="1948347" y="253427"/>
                    </a:lnTo>
                    <a:cubicBezTo>
                      <a:pt x="1949128" y="250731"/>
                      <a:pt x="1949861" y="248015"/>
                      <a:pt x="1950595" y="245296"/>
                    </a:cubicBezTo>
                    <a:cubicBezTo>
                      <a:pt x="1954103" y="242131"/>
                      <a:pt x="1957551" y="239063"/>
                      <a:pt x="1960376" y="237329"/>
                    </a:cubicBezTo>
                    <a:lnTo>
                      <a:pt x="1954787" y="258033"/>
                    </a:lnTo>
                    <a:cubicBezTo>
                      <a:pt x="1974508" y="261033"/>
                      <a:pt x="1980996" y="284780"/>
                      <a:pt x="1977732" y="315558"/>
                    </a:cubicBezTo>
                    <a:cubicBezTo>
                      <a:pt x="2003112" y="305119"/>
                      <a:pt x="2025630" y="297517"/>
                      <a:pt x="2033321" y="307361"/>
                    </a:cubicBezTo>
                    <a:cubicBezTo>
                      <a:pt x="2042689" y="319348"/>
                      <a:pt x="2023574" y="341904"/>
                      <a:pt x="2009033" y="365181"/>
                    </a:cubicBezTo>
                    <a:lnTo>
                      <a:pt x="2033600" y="367699"/>
                    </a:lnTo>
                    <a:cubicBezTo>
                      <a:pt x="2038306" y="349117"/>
                      <a:pt x="2036596" y="320311"/>
                      <a:pt x="2041425" y="319158"/>
                    </a:cubicBezTo>
                    <a:cubicBezTo>
                      <a:pt x="2047771" y="317641"/>
                      <a:pt x="2055336" y="349248"/>
                      <a:pt x="2063608" y="368691"/>
                    </a:cubicBezTo>
                    <a:lnTo>
                      <a:pt x="2072543" y="368718"/>
                    </a:lnTo>
                    <a:lnTo>
                      <a:pt x="2094097" y="357745"/>
                    </a:lnTo>
                    <a:cubicBezTo>
                      <a:pt x="2096711" y="358949"/>
                      <a:pt x="2093495" y="362471"/>
                      <a:pt x="2091758" y="369119"/>
                    </a:cubicBezTo>
                    <a:cubicBezTo>
                      <a:pt x="2104868" y="369291"/>
                      <a:pt x="2116624" y="370276"/>
                      <a:pt x="2124756" y="373369"/>
                    </a:cubicBezTo>
                    <a:cubicBezTo>
                      <a:pt x="2138796" y="367351"/>
                      <a:pt x="2154503" y="362264"/>
                      <a:pt x="2166298" y="365184"/>
                    </a:cubicBezTo>
                    <a:cubicBezTo>
                      <a:pt x="2185636" y="369969"/>
                      <a:pt x="2188071" y="390603"/>
                      <a:pt x="2178816" y="416274"/>
                    </a:cubicBezTo>
                    <a:cubicBezTo>
                      <a:pt x="2200282" y="412222"/>
                      <a:pt x="2219033" y="409856"/>
                      <a:pt x="2223212" y="418230"/>
                    </a:cubicBezTo>
                    <a:cubicBezTo>
                      <a:pt x="2228300" y="428433"/>
                      <a:pt x="2209507" y="442333"/>
                      <a:pt x="2194116" y="457422"/>
                    </a:cubicBezTo>
                    <a:cubicBezTo>
                      <a:pt x="2218902" y="468994"/>
                      <a:pt x="2282600" y="470716"/>
                      <a:pt x="2289162" y="486202"/>
                    </a:cubicBezTo>
                    <a:cubicBezTo>
                      <a:pt x="2293178" y="495692"/>
                      <a:pt x="2269543" y="509766"/>
                      <a:pt x="2251768" y="524083"/>
                    </a:cubicBezTo>
                    <a:cubicBezTo>
                      <a:pt x="2251760" y="524109"/>
                      <a:pt x="2251741" y="524131"/>
                      <a:pt x="2251726" y="524151"/>
                    </a:cubicBezTo>
                    <a:lnTo>
                      <a:pt x="2256677" y="524641"/>
                    </a:lnTo>
                    <a:cubicBezTo>
                      <a:pt x="2275426" y="517768"/>
                      <a:pt x="2296285" y="512191"/>
                      <a:pt x="2311423" y="516686"/>
                    </a:cubicBezTo>
                    <a:cubicBezTo>
                      <a:pt x="2336213" y="524049"/>
                      <a:pt x="2337778" y="550734"/>
                      <a:pt x="2323749" y="583165"/>
                    </a:cubicBezTo>
                    <a:cubicBezTo>
                      <a:pt x="2351990" y="579301"/>
                      <a:pt x="2376562" y="577430"/>
                      <a:pt x="2381353" y="588463"/>
                    </a:cubicBezTo>
                    <a:cubicBezTo>
                      <a:pt x="2387184" y="601899"/>
                      <a:pt x="2361655" y="618600"/>
                      <a:pt x="2340458" y="637042"/>
                    </a:cubicBezTo>
                    <a:lnTo>
                      <a:pt x="2356894" y="642667"/>
                    </a:lnTo>
                    <a:lnTo>
                      <a:pt x="2365472" y="637696"/>
                    </a:lnTo>
                    <a:lnTo>
                      <a:pt x="2364805" y="645374"/>
                    </a:lnTo>
                    <a:cubicBezTo>
                      <a:pt x="2367292" y="646668"/>
                      <a:pt x="2370016" y="647395"/>
                      <a:pt x="2372799" y="648109"/>
                    </a:cubicBezTo>
                    <a:cubicBezTo>
                      <a:pt x="2374704" y="647999"/>
                      <a:pt x="2376366" y="648487"/>
                      <a:pt x="2377752" y="649297"/>
                    </a:cubicBezTo>
                    <a:cubicBezTo>
                      <a:pt x="2413559" y="658275"/>
                      <a:pt x="2456678" y="665583"/>
                      <a:pt x="2461877" y="679999"/>
                    </a:cubicBezTo>
                    <a:cubicBezTo>
                      <a:pt x="2466142" y="691815"/>
                      <a:pt x="2437674" y="707386"/>
                      <a:pt x="2414088" y="723776"/>
                    </a:cubicBezTo>
                    <a:lnTo>
                      <a:pt x="2436336" y="730284"/>
                    </a:lnTo>
                    <a:lnTo>
                      <a:pt x="2463748" y="743824"/>
                    </a:lnTo>
                    <a:lnTo>
                      <a:pt x="2463145" y="745196"/>
                    </a:lnTo>
                    <a:cubicBezTo>
                      <a:pt x="2464382" y="745358"/>
                      <a:pt x="2464632" y="745889"/>
                      <a:pt x="2464829" y="746431"/>
                    </a:cubicBezTo>
                    <a:cubicBezTo>
                      <a:pt x="2468874" y="757644"/>
                      <a:pt x="2443442" y="772242"/>
                      <a:pt x="2420687" y="787713"/>
                    </a:cubicBezTo>
                    <a:cubicBezTo>
                      <a:pt x="2424971" y="790746"/>
                      <a:pt x="2430007" y="793540"/>
                      <a:pt x="2435472" y="796159"/>
                    </a:cubicBezTo>
                    <a:lnTo>
                      <a:pt x="2442174" y="797519"/>
                    </a:lnTo>
                    <a:cubicBezTo>
                      <a:pt x="2445886" y="793184"/>
                      <a:pt x="2449534" y="788753"/>
                      <a:pt x="2453201" y="784299"/>
                    </a:cubicBezTo>
                    <a:cubicBezTo>
                      <a:pt x="2457703" y="782866"/>
                      <a:pt x="2462109" y="781491"/>
                      <a:pt x="2465401" y="781079"/>
                    </a:cubicBezTo>
                    <a:lnTo>
                      <a:pt x="2450472" y="799206"/>
                    </a:lnTo>
                    <a:cubicBezTo>
                      <a:pt x="2451835" y="799049"/>
                      <a:pt x="2452969" y="799471"/>
                      <a:pt x="2454033" y="799929"/>
                    </a:cubicBezTo>
                    <a:lnTo>
                      <a:pt x="2472954" y="797502"/>
                    </a:lnTo>
                    <a:cubicBezTo>
                      <a:pt x="2474632" y="800389"/>
                      <a:pt x="2472448" y="805701"/>
                      <a:pt x="2467819" y="812492"/>
                    </a:cubicBezTo>
                    <a:cubicBezTo>
                      <a:pt x="2491228" y="824064"/>
                      <a:pt x="2511953" y="835442"/>
                      <a:pt x="2512303" y="845960"/>
                    </a:cubicBezTo>
                    <a:cubicBezTo>
                      <a:pt x="2512589" y="854561"/>
                      <a:pt x="2495772" y="861261"/>
                      <a:pt x="2475770" y="867817"/>
                    </a:cubicBezTo>
                    <a:cubicBezTo>
                      <a:pt x="2475692" y="870837"/>
                      <a:pt x="2473731" y="874578"/>
                      <a:pt x="2470770" y="878928"/>
                    </a:cubicBezTo>
                    <a:cubicBezTo>
                      <a:pt x="2494176" y="890495"/>
                      <a:pt x="2514900" y="901875"/>
                      <a:pt x="2515252" y="912394"/>
                    </a:cubicBezTo>
                    <a:cubicBezTo>
                      <a:pt x="2515705" y="926056"/>
                      <a:pt x="2472976" y="934936"/>
                      <a:pt x="2443856" y="947732"/>
                    </a:cubicBezTo>
                    <a:cubicBezTo>
                      <a:pt x="2445313" y="948723"/>
                      <a:pt x="2446932" y="949482"/>
                      <a:pt x="2448581" y="950242"/>
                    </a:cubicBezTo>
                    <a:lnTo>
                      <a:pt x="2451240" y="951448"/>
                    </a:lnTo>
                    <a:lnTo>
                      <a:pt x="2448325" y="952604"/>
                    </a:lnTo>
                    <a:lnTo>
                      <a:pt x="2454206" y="958623"/>
                    </a:lnTo>
                    <a:cubicBezTo>
                      <a:pt x="2470199" y="947121"/>
                      <a:pt x="2487028" y="928412"/>
                      <a:pt x="2490899" y="930552"/>
                    </a:cubicBezTo>
                    <a:cubicBezTo>
                      <a:pt x="2496019" y="933383"/>
                      <a:pt x="2481526" y="957811"/>
                      <a:pt x="2472760" y="977612"/>
                    </a:cubicBezTo>
                    <a:cubicBezTo>
                      <a:pt x="2477249" y="981967"/>
                      <a:pt x="2481023" y="986150"/>
                      <a:pt x="2483570" y="990072"/>
                    </a:cubicBezTo>
                    <a:cubicBezTo>
                      <a:pt x="2491222" y="991257"/>
                      <a:pt x="2498909" y="992925"/>
                      <a:pt x="2499723" y="995177"/>
                    </a:cubicBezTo>
                    <a:cubicBezTo>
                      <a:pt x="2501288" y="999517"/>
                      <a:pt x="2487421" y="998167"/>
                      <a:pt x="2477295" y="1013889"/>
                    </a:cubicBezTo>
                    <a:lnTo>
                      <a:pt x="2474027" y="1013874"/>
                    </a:lnTo>
                    <a:cubicBezTo>
                      <a:pt x="2474169" y="1014695"/>
                      <a:pt x="2475657" y="1015597"/>
                      <a:pt x="2478999" y="1017331"/>
                    </a:cubicBezTo>
                    <a:cubicBezTo>
                      <a:pt x="2490343" y="1023222"/>
                      <a:pt x="2533572" y="1029970"/>
                      <a:pt x="2545372" y="1049239"/>
                    </a:cubicBezTo>
                    <a:cubicBezTo>
                      <a:pt x="2552208" y="1060403"/>
                      <a:pt x="2548338" y="1071885"/>
                      <a:pt x="2535958" y="1080807"/>
                    </a:cubicBezTo>
                    <a:lnTo>
                      <a:pt x="2611033" y="1123881"/>
                    </a:lnTo>
                    <a:lnTo>
                      <a:pt x="2592509" y="1132901"/>
                    </a:lnTo>
                    <a:cubicBezTo>
                      <a:pt x="2590968" y="1140778"/>
                      <a:pt x="2603879" y="1152247"/>
                      <a:pt x="2618678" y="1164245"/>
                    </a:cubicBezTo>
                    <a:lnTo>
                      <a:pt x="2612450" y="1174662"/>
                    </a:lnTo>
                    <a:lnTo>
                      <a:pt x="2617433" y="1174994"/>
                    </a:lnTo>
                    <a:lnTo>
                      <a:pt x="2595324" y="1184666"/>
                    </a:lnTo>
                    <a:cubicBezTo>
                      <a:pt x="2594047" y="1191200"/>
                      <a:pt x="2602708" y="1200204"/>
                      <a:pt x="2614389" y="1209649"/>
                    </a:cubicBezTo>
                    <a:lnTo>
                      <a:pt x="2609907" y="1215949"/>
                    </a:lnTo>
                    <a:cubicBezTo>
                      <a:pt x="2609491" y="1219198"/>
                      <a:pt x="2611647" y="1222105"/>
                      <a:pt x="2615779" y="1224469"/>
                    </a:cubicBezTo>
                    <a:lnTo>
                      <a:pt x="2615265" y="1226431"/>
                    </a:lnTo>
                    <a:lnTo>
                      <a:pt x="2618829" y="1226669"/>
                    </a:lnTo>
                    <a:cubicBezTo>
                      <a:pt x="2625009" y="1230080"/>
                      <a:pt x="2633894" y="1233095"/>
                      <a:pt x="2643664" y="1236019"/>
                    </a:cubicBezTo>
                    <a:lnTo>
                      <a:pt x="2602597" y="1239274"/>
                    </a:lnTo>
                    <a:lnTo>
                      <a:pt x="2597305" y="1242501"/>
                    </a:lnTo>
                    <a:cubicBezTo>
                      <a:pt x="2595703" y="1245659"/>
                      <a:pt x="2603562" y="1248748"/>
                      <a:pt x="2606375" y="1252951"/>
                    </a:cubicBezTo>
                    <a:lnTo>
                      <a:pt x="2585234" y="1262200"/>
                    </a:lnTo>
                    <a:cubicBezTo>
                      <a:pt x="2584074" y="1269355"/>
                      <a:pt x="2594638" y="1278742"/>
                      <a:pt x="2607538" y="1288735"/>
                    </a:cubicBezTo>
                    <a:lnTo>
                      <a:pt x="2609830" y="1290485"/>
                    </a:lnTo>
                    <a:lnTo>
                      <a:pt x="2605411" y="1291043"/>
                    </a:lnTo>
                    <a:lnTo>
                      <a:pt x="2600119" y="1294266"/>
                    </a:lnTo>
                    <a:cubicBezTo>
                      <a:pt x="2598515" y="1297427"/>
                      <a:pt x="2606378" y="1300515"/>
                      <a:pt x="2609190" y="1304723"/>
                    </a:cubicBezTo>
                    <a:cubicBezTo>
                      <a:pt x="2606003" y="1304991"/>
                      <a:pt x="2603010" y="1305363"/>
                      <a:pt x="2600598" y="1306336"/>
                    </a:cubicBezTo>
                    <a:lnTo>
                      <a:pt x="2586997" y="1302499"/>
                    </a:lnTo>
                    <a:lnTo>
                      <a:pt x="2591112" y="1310978"/>
                    </a:lnTo>
                    <a:lnTo>
                      <a:pt x="2588045" y="1313968"/>
                    </a:lnTo>
                    <a:cubicBezTo>
                      <a:pt x="2587291" y="1318630"/>
                      <a:pt x="2591510" y="1324235"/>
                      <a:pt x="2598378" y="1330056"/>
                    </a:cubicBezTo>
                    <a:cubicBezTo>
                      <a:pt x="2577787" y="1338183"/>
                      <a:pt x="2612095" y="1366252"/>
                      <a:pt x="2629005" y="1388627"/>
                    </a:cubicBezTo>
                    <a:lnTo>
                      <a:pt x="2628992" y="1388989"/>
                    </a:lnTo>
                    <a:lnTo>
                      <a:pt x="2628500" y="1389471"/>
                    </a:lnTo>
                    <a:cubicBezTo>
                      <a:pt x="2608233" y="1382851"/>
                      <a:pt x="2589549" y="1377809"/>
                      <a:pt x="2585973" y="1382657"/>
                    </a:cubicBezTo>
                    <a:cubicBezTo>
                      <a:pt x="2584017" y="1385316"/>
                      <a:pt x="2587321" y="1390725"/>
                      <a:pt x="2593202" y="1397557"/>
                    </a:cubicBezTo>
                    <a:cubicBezTo>
                      <a:pt x="2599005" y="1395659"/>
                      <a:pt x="2604805" y="1393654"/>
                      <a:pt x="2610620" y="1391645"/>
                    </a:cubicBezTo>
                    <a:lnTo>
                      <a:pt x="2598513" y="1403340"/>
                    </a:lnTo>
                    <a:cubicBezTo>
                      <a:pt x="2602397" y="1407962"/>
                      <a:pt x="2607065" y="1412803"/>
                      <a:pt x="2611782" y="1417778"/>
                    </a:cubicBezTo>
                    <a:cubicBezTo>
                      <a:pt x="2611148" y="1418116"/>
                      <a:pt x="2610341" y="1418030"/>
                      <a:pt x="2609467" y="1417921"/>
                    </a:cubicBezTo>
                    <a:lnTo>
                      <a:pt x="2590141" y="1411431"/>
                    </a:lnTo>
                    <a:cubicBezTo>
                      <a:pt x="2587812" y="1412934"/>
                      <a:pt x="2586224" y="1414776"/>
                      <a:pt x="2584931" y="1416463"/>
                    </a:cubicBezTo>
                    <a:lnTo>
                      <a:pt x="2523000" y="1448353"/>
                    </a:lnTo>
                    <a:cubicBezTo>
                      <a:pt x="2529562" y="1459552"/>
                      <a:pt x="2532355" y="1467664"/>
                      <a:pt x="2528502" y="1469623"/>
                    </a:cubicBezTo>
                    <a:lnTo>
                      <a:pt x="2517983" y="1465187"/>
                    </a:lnTo>
                    <a:cubicBezTo>
                      <a:pt x="2520604" y="1468126"/>
                      <a:pt x="2521629" y="1471371"/>
                      <a:pt x="2522174" y="1474370"/>
                    </a:cubicBezTo>
                    <a:lnTo>
                      <a:pt x="2525153" y="1476727"/>
                    </a:lnTo>
                    <a:cubicBezTo>
                      <a:pt x="2557878" y="1465143"/>
                      <a:pt x="2595122" y="1451183"/>
                      <a:pt x="2633549" y="1436783"/>
                    </a:cubicBezTo>
                    <a:cubicBezTo>
                      <a:pt x="2638166" y="1437794"/>
                      <a:pt x="2642670" y="1438804"/>
                      <a:pt x="2645723" y="1440095"/>
                    </a:cubicBezTo>
                    <a:lnTo>
                      <a:pt x="2590565" y="1460745"/>
                    </a:lnTo>
                    <a:lnTo>
                      <a:pt x="2590007" y="1460873"/>
                    </a:lnTo>
                    <a:cubicBezTo>
                      <a:pt x="2588958" y="1461231"/>
                      <a:pt x="2587785" y="1461516"/>
                      <a:pt x="2586571" y="1461636"/>
                    </a:cubicBezTo>
                    <a:cubicBezTo>
                      <a:pt x="2577705" y="1463668"/>
                      <a:pt x="2569593" y="1465685"/>
                      <a:pt x="2563560" y="1467626"/>
                    </a:cubicBezTo>
                    <a:cubicBezTo>
                      <a:pt x="2565893" y="1468506"/>
                      <a:pt x="2568382" y="1469341"/>
                      <a:pt x="2570676" y="1470236"/>
                    </a:cubicBezTo>
                    <a:lnTo>
                      <a:pt x="2544341" y="1485063"/>
                    </a:lnTo>
                    <a:lnTo>
                      <a:pt x="2542620" y="1485345"/>
                    </a:lnTo>
                    <a:cubicBezTo>
                      <a:pt x="2542738" y="1485687"/>
                      <a:pt x="2542839" y="1486023"/>
                      <a:pt x="2541167" y="1486849"/>
                    </a:cubicBezTo>
                    <a:lnTo>
                      <a:pt x="2539284" y="1487911"/>
                    </a:lnTo>
                    <a:cubicBezTo>
                      <a:pt x="2545126" y="1493261"/>
                      <a:pt x="2549661" y="1499099"/>
                      <a:pt x="2551593" y="1505175"/>
                    </a:cubicBezTo>
                    <a:cubicBezTo>
                      <a:pt x="2557569" y="1523970"/>
                      <a:pt x="2540333" y="1536718"/>
                      <a:pt x="2512367" y="1542215"/>
                    </a:cubicBezTo>
                    <a:cubicBezTo>
                      <a:pt x="2527408" y="1558227"/>
                      <a:pt x="2539493" y="1572818"/>
                      <a:pt x="2534191" y="1580683"/>
                    </a:cubicBezTo>
                    <a:lnTo>
                      <a:pt x="2517184" y="1583646"/>
                    </a:lnTo>
                    <a:cubicBezTo>
                      <a:pt x="2521225" y="1584457"/>
                      <a:pt x="2525037" y="1585376"/>
                      <a:pt x="2527725" y="1586512"/>
                    </a:cubicBezTo>
                    <a:lnTo>
                      <a:pt x="2489996" y="1600637"/>
                    </a:lnTo>
                    <a:cubicBezTo>
                      <a:pt x="2499747" y="1628014"/>
                      <a:pt x="2516015" y="1661366"/>
                      <a:pt x="2508188" y="1671551"/>
                    </a:cubicBezTo>
                    <a:cubicBezTo>
                      <a:pt x="2501800" y="1679858"/>
                      <a:pt x="2476606" y="1667212"/>
                      <a:pt x="2454309" y="1659638"/>
                    </a:cubicBezTo>
                    <a:cubicBezTo>
                      <a:pt x="2454279" y="1659644"/>
                      <a:pt x="2454252" y="1659640"/>
                      <a:pt x="2454225" y="1659636"/>
                    </a:cubicBezTo>
                    <a:lnTo>
                      <a:pt x="2456414" y="1664065"/>
                    </a:lnTo>
                    <a:cubicBezTo>
                      <a:pt x="2472547" y="1676323"/>
                      <a:pt x="2488637" y="1691031"/>
                      <a:pt x="2492640" y="1706132"/>
                    </a:cubicBezTo>
                    <a:cubicBezTo>
                      <a:pt x="2499196" y="1730863"/>
                      <a:pt x="2476065" y="1746012"/>
                      <a:pt x="2439488" y="1750984"/>
                    </a:cubicBezTo>
                    <a:cubicBezTo>
                      <a:pt x="2457962" y="1772808"/>
                      <a:pt x="2472697" y="1792570"/>
                      <a:pt x="2465332" y="1802327"/>
                    </a:cubicBezTo>
                    <a:cubicBezTo>
                      <a:pt x="2456638" y="1813850"/>
                      <a:pt x="2429534" y="1802093"/>
                      <a:pt x="2402534" y="1793791"/>
                    </a:cubicBezTo>
                    <a:lnTo>
                      <a:pt x="2400247" y="1794203"/>
                    </a:lnTo>
                    <a:lnTo>
                      <a:pt x="2406785" y="1824011"/>
                    </a:lnTo>
                    <a:cubicBezTo>
                      <a:pt x="2432871" y="1822289"/>
                      <a:pt x="2460534" y="1820317"/>
                      <a:pt x="2488574" y="1818331"/>
                    </a:cubicBezTo>
                    <a:cubicBezTo>
                      <a:pt x="2475314" y="1824489"/>
                      <a:pt x="2463870" y="1830636"/>
                      <a:pt x="2457337" y="1835650"/>
                    </a:cubicBezTo>
                    <a:lnTo>
                      <a:pt x="2413331" y="1845154"/>
                    </a:lnTo>
                    <a:lnTo>
                      <a:pt x="2422828" y="1875149"/>
                    </a:lnTo>
                    <a:cubicBezTo>
                      <a:pt x="2447051" y="1872911"/>
                      <a:pt x="2472787" y="1870413"/>
                      <a:pt x="2499041" y="1867865"/>
                    </a:cubicBezTo>
                    <a:cubicBezTo>
                      <a:pt x="2503239" y="1870036"/>
                      <a:pt x="2507326" y="1872180"/>
                      <a:pt x="2509940" y="1874213"/>
                    </a:cubicBezTo>
                    <a:lnTo>
                      <a:pt x="2451319" y="1879886"/>
                    </a:lnTo>
                    <a:lnTo>
                      <a:pt x="2450744" y="1879864"/>
                    </a:lnTo>
                    <a:cubicBezTo>
                      <a:pt x="2449640" y="1879940"/>
                      <a:pt x="2448431" y="1879908"/>
                      <a:pt x="2447229" y="1879713"/>
                    </a:cubicBezTo>
                    <a:lnTo>
                      <a:pt x="2424221" y="1879549"/>
                    </a:lnTo>
                    <a:lnTo>
                      <a:pt x="2424439" y="1880238"/>
                    </a:lnTo>
                    <a:cubicBezTo>
                      <a:pt x="2426173" y="1881461"/>
                      <a:pt x="2427983" y="1882681"/>
                      <a:pt x="2429651" y="1883905"/>
                    </a:cubicBezTo>
                    <a:lnTo>
                      <a:pt x="2425645" y="1884932"/>
                    </a:lnTo>
                    <a:cubicBezTo>
                      <a:pt x="2429580" y="1899860"/>
                      <a:pt x="2430786" y="1912027"/>
                      <a:pt x="2425910" y="1917705"/>
                    </a:cubicBezTo>
                    <a:cubicBezTo>
                      <a:pt x="2418912" y="1925853"/>
                      <a:pt x="2397326" y="1915964"/>
                      <a:pt x="2374525" y="1905724"/>
                    </a:cubicBezTo>
                    <a:lnTo>
                      <a:pt x="2373390" y="1906407"/>
                    </a:lnTo>
                    <a:lnTo>
                      <a:pt x="2362309" y="1904141"/>
                    </a:lnTo>
                    <a:lnTo>
                      <a:pt x="2367186" y="1922219"/>
                    </a:lnTo>
                    <a:cubicBezTo>
                      <a:pt x="2373766" y="1936450"/>
                      <a:pt x="2375921" y="1947834"/>
                      <a:pt x="2369592" y="1952361"/>
                    </a:cubicBezTo>
                    <a:lnTo>
                      <a:pt x="2368038" y="1952566"/>
                    </a:lnTo>
                    <a:cubicBezTo>
                      <a:pt x="2368552" y="1953690"/>
                      <a:pt x="2368205" y="1954178"/>
                      <a:pt x="2367823" y="1954625"/>
                    </a:cubicBezTo>
                    <a:cubicBezTo>
                      <a:pt x="2359900" y="1963848"/>
                      <a:pt x="2333286" y="1949959"/>
                      <a:pt x="2307303" y="1938779"/>
                    </a:cubicBezTo>
                    <a:cubicBezTo>
                      <a:pt x="2306856" y="1943964"/>
                      <a:pt x="2307023" y="1949664"/>
                      <a:pt x="2307573" y="1955632"/>
                    </a:cubicBezTo>
                    <a:cubicBezTo>
                      <a:pt x="2311129" y="1961897"/>
                      <a:pt x="2313329" y="1967954"/>
                      <a:pt x="2314048" y="1973244"/>
                    </a:cubicBezTo>
                    <a:lnTo>
                      <a:pt x="2326279" y="1987947"/>
                    </a:lnTo>
                    <a:cubicBezTo>
                      <a:pt x="2324578" y="1990860"/>
                      <a:pt x="2318645" y="1991770"/>
                      <a:pt x="2310089" y="1991385"/>
                    </a:cubicBezTo>
                    <a:cubicBezTo>
                      <a:pt x="2312133" y="2017130"/>
                      <a:pt x="2312925" y="2040511"/>
                      <a:pt x="2303667" y="2046260"/>
                    </a:cubicBezTo>
                    <a:cubicBezTo>
                      <a:pt x="2296095" y="2050958"/>
                      <a:pt x="2281142" y="2040243"/>
                      <a:pt x="2264632" y="2026770"/>
                    </a:cubicBezTo>
                    <a:lnTo>
                      <a:pt x="2264122" y="2026832"/>
                    </a:lnTo>
                    <a:lnTo>
                      <a:pt x="2286495" y="2068861"/>
                    </a:lnTo>
                    <a:cubicBezTo>
                      <a:pt x="2283524" y="2067864"/>
                      <a:pt x="2279700" y="2065760"/>
                      <a:pt x="2275795" y="2063587"/>
                    </a:cubicBezTo>
                    <a:lnTo>
                      <a:pt x="2256351" y="2027777"/>
                    </a:lnTo>
                    <a:cubicBezTo>
                      <a:pt x="2255004" y="2028402"/>
                      <a:pt x="2253545" y="2028375"/>
                      <a:pt x="2252001" y="2028306"/>
                    </a:cubicBezTo>
                    <a:cubicBezTo>
                      <a:pt x="2254044" y="2054049"/>
                      <a:pt x="2254837" y="2077431"/>
                      <a:pt x="2245576" y="2083179"/>
                    </a:cubicBezTo>
                    <a:cubicBezTo>
                      <a:pt x="2242124" y="2085323"/>
                      <a:pt x="2237134" y="2084258"/>
                      <a:pt x="2231264" y="2080975"/>
                    </a:cubicBezTo>
                    <a:cubicBezTo>
                      <a:pt x="2231259" y="2081060"/>
                      <a:pt x="2231272" y="2081145"/>
                      <a:pt x="2231285" y="2081229"/>
                    </a:cubicBezTo>
                    <a:lnTo>
                      <a:pt x="2231073" y="2080856"/>
                    </a:lnTo>
                    <a:cubicBezTo>
                      <a:pt x="2216053" y="2073524"/>
                      <a:pt x="2195050" y="2053990"/>
                      <a:pt x="2175918" y="2041260"/>
                    </a:cubicBezTo>
                    <a:cubicBezTo>
                      <a:pt x="2175800" y="2043006"/>
                      <a:pt x="2175980" y="2044765"/>
                      <a:pt x="2176172" y="2046549"/>
                    </a:cubicBezTo>
                    <a:lnTo>
                      <a:pt x="2176330" y="2047924"/>
                    </a:lnTo>
                    <a:cubicBezTo>
                      <a:pt x="2179993" y="2056333"/>
                      <a:pt x="2183649" y="2064831"/>
                      <a:pt x="2187290" y="2073344"/>
                    </a:cubicBezTo>
                    <a:lnTo>
                      <a:pt x="2172651" y="2052035"/>
                    </a:lnTo>
                    <a:cubicBezTo>
                      <a:pt x="2165834" y="2077055"/>
                      <a:pt x="2160103" y="2101540"/>
                      <a:pt x="2152437" y="2106004"/>
                    </a:cubicBezTo>
                    <a:cubicBezTo>
                      <a:pt x="2155703" y="2111426"/>
                      <a:pt x="2158499" y="2116955"/>
                      <a:pt x="2161204" y="2122369"/>
                    </a:cubicBezTo>
                    <a:lnTo>
                      <a:pt x="2154342" y="2118209"/>
                    </a:lnTo>
                    <a:lnTo>
                      <a:pt x="2121937" y="2080477"/>
                    </a:lnTo>
                    <a:cubicBezTo>
                      <a:pt x="2120159" y="2096378"/>
                      <a:pt x="2120407" y="2119561"/>
                      <a:pt x="2117642" y="2136814"/>
                    </a:cubicBezTo>
                    <a:lnTo>
                      <a:pt x="2117366" y="2137080"/>
                    </a:lnTo>
                    <a:lnTo>
                      <a:pt x="2116661" y="2137116"/>
                    </a:lnTo>
                    <a:lnTo>
                      <a:pt x="2105958" y="2118269"/>
                    </a:lnTo>
                    <a:cubicBezTo>
                      <a:pt x="2105572" y="2120148"/>
                      <a:pt x="2105007" y="2121896"/>
                      <a:pt x="2104439" y="2123572"/>
                    </a:cubicBezTo>
                    <a:lnTo>
                      <a:pt x="2106544" y="2273594"/>
                    </a:lnTo>
                    <a:cubicBezTo>
                      <a:pt x="2099700" y="2265872"/>
                      <a:pt x="2093375" y="2260959"/>
                      <a:pt x="2088605" y="2262642"/>
                    </a:cubicBezTo>
                    <a:cubicBezTo>
                      <a:pt x="2080713" y="2265425"/>
                      <a:pt x="2077271" y="2282263"/>
                      <a:pt x="2074357" y="2300966"/>
                    </a:cubicBezTo>
                    <a:lnTo>
                      <a:pt x="2061695" y="2301110"/>
                    </a:lnTo>
                    <a:lnTo>
                      <a:pt x="2064046" y="2305485"/>
                    </a:lnTo>
                    <a:cubicBezTo>
                      <a:pt x="2056204" y="2296314"/>
                      <a:pt x="2048940" y="2289967"/>
                      <a:pt x="2043614" y="2291846"/>
                    </a:cubicBezTo>
                    <a:cubicBezTo>
                      <a:pt x="2037068" y="2294156"/>
                      <a:pt x="2033584" y="2306129"/>
                      <a:pt x="2031309" y="2320878"/>
                    </a:cubicBezTo>
                    <a:lnTo>
                      <a:pt x="2023271" y="2320364"/>
                    </a:lnTo>
                    <a:cubicBezTo>
                      <a:pt x="2020131" y="2321696"/>
                      <a:pt x="2018668" y="2325021"/>
                      <a:pt x="2018739" y="2329731"/>
                    </a:cubicBezTo>
                    <a:lnTo>
                      <a:pt x="2016703" y="2330314"/>
                    </a:lnTo>
                    <a:lnTo>
                      <a:pt x="2018385" y="2333447"/>
                    </a:lnTo>
                    <a:cubicBezTo>
                      <a:pt x="2018603" y="2340429"/>
                      <a:pt x="2020616" y="2349485"/>
                      <a:pt x="2023178" y="2359243"/>
                    </a:cubicBezTo>
                    <a:cubicBezTo>
                      <a:pt x="2013931" y="2346427"/>
                      <a:pt x="2005299" y="2332868"/>
                      <a:pt x="1999622" y="2327714"/>
                    </a:cubicBezTo>
                    <a:lnTo>
                      <a:pt x="1996152" y="2325164"/>
                    </a:lnTo>
                    <a:lnTo>
                      <a:pt x="1994291" y="2324253"/>
                    </a:lnTo>
                    <a:cubicBezTo>
                      <a:pt x="1995890" y="2329941"/>
                      <a:pt x="1998463" y="2337146"/>
                      <a:pt x="2001388" y="2344910"/>
                    </a:cubicBezTo>
                    <a:cubicBezTo>
                      <a:pt x="2001925" y="2345929"/>
                      <a:pt x="2002313" y="2346999"/>
                      <a:pt x="2002581" y="2348013"/>
                    </a:cubicBezTo>
                    <a:lnTo>
                      <a:pt x="2002772" y="2348522"/>
                    </a:lnTo>
                    <a:lnTo>
                      <a:pt x="2015329" y="2402788"/>
                    </a:lnTo>
                    <a:cubicBezTo>
                      <a:pt x="2012716" y="2401054"/>
                      <a:pt x="2009565" y="2398036"/>
                      <a:pt x="2006358" y="2394926"/>
                    </a:cubicBezTo>
                    <a:lnTo>
                      <a:pt x="1990592" y="2327250"/>
                    </a:lnTo>
                    <a:cubicBezTo>
                      <a:pt x="1989573" y="2330010"/>
                      <a:pt x="1989493" y="2333910"/>
                      <a:pt x="1988164" y="2336560"/>
                    </a:cubicBezTo>
                    <a:cubicBezTo>
                      <a:pt x="1981290" y="2327512"/>
                      <a:pt x="1974578" y="2321208"/>
                      <a:pt x="1968631" y="2323517"/>
                    </a:cubicBezTo>
                    <a:lnTo>
                      <a:pt x="1961250" y="2334148"/>
                    </a:lnTo>
                    <a:cubicBezTo>
                      <a:pt x="1962501" y="2345041"/>
                      <a:pt x="1963727" y="2356119"/>
                      <a:pt x="1964925" y="2367231"/>
                    </a:cubicBezTo>
                    <a:cubicBezTo>
                      <a:pt x="1962398" y="2374598"/>
                      <a:pt x="1960326" y="2386705"/>
                      <a:pt x="1958797" y="2400449"/>
                    </a:cubicBezTo>
                    <a:lnTo>
                      <a:pt x="1946666" y="2354582"/>
                    </a:lnTo>
                    <a:cubicBezTo>
                      <a:pt x="1944519" y="2356792"/>
                      <a:pt x="1944895" y="2362327"/>
                      <a:pt x="1943172" y="2365766"/>
                    </a:cubicBezTo>
                    <a:cubicBezTo>
                      <a:pt x="1941237" y="2363218"/>
                      <a:pt x="1939315" y="2360888"/>
                      <a:pt x="1937158" y="2359355"/>
                    </a:cubicBezTo>
                    <a:lnTo>
                      <a:pt x="1933378" y="2345892"/>
                    </a:lnTo>
                    <a:lnTo>
                      <a:pt x="1927952" y="2353758"/>
                    </a:lnTo>
                    <a:lnTo>
                      <a:pt x="1923639" y="2352721"/>
                    </a:lnTo>
                    <a:lnTo>
                      <a:pt x="1916208" y="2366869"/>
                    </a:lnTo>
                    <a:cubicBezTo>
                      <a:pt x="1916943" y="2371715"/>
                      <a:pt x="1917646" y="2376577"/>
                      <a:pt x="1918344" y="2381444"/>
                    </a:cubicBezTo>
                    <a:lnTo>
                      <a:pt x="1913752" y="2368476"/>
                    </a:lnTo>
                    <a:lnTo>
                      <a:pt x="1905848" y="2357369"/>
                    </a:lnTo>
                    <a:cubicBezTo>
                      <a:pt x="1897056" y="2356666"/>
                      <a:pt x="1890386" y="2394616"/>
                      <a:pt x="1880111" y="2420557"/>
                    </a:cubicBezTo>
                    <a:cubicBezTo>
                      <a:pt x="1880256" y="2421048"/>
                      <a:pt x="1880358" y="2421547"/>
                      <a:pt x="1880461" y="2422046"/>
                    </a:cubicBezTo>
                    <a:lnTo>
                      <a:pt x="1879901" y="2421200"/>
                    </a:lnTo>
                    <a:cubicBezTo>
                      <a:pt x="1879621" y="2422927"/>
                      <a:pt x="1878993" y="2424478"/>
                      <a:pt x="1878352" y="2425971"/>
                    </a:cubicBezTo>
                    <a:lnTo>
                      <a:pt x="1878021" y="2426147"/>
                    </a:lnTo>
                    <a:lnTo>
                      <a:pt x="1877326" y="2425983"/>
                    </a:lnTo>
                    <a:lnTo>
                      <a:pt x="1872032" y="2407268"/>
                    </a:lnTo>
                    <a:lnTo>
                      <a:pt x="1864120" y="2391112"/>
                    </a:lnTo>
                    <a:cubicBezTo>
                      <a:pt x="1863991" y="2387995"/>
                      <a:pt x="1862451" y="2386702"/>
                      <a:pt x="1860855" y="2386574"/>
                    </a:cubicBezTo>
                    <a:cubicBezTo>
                      <a:pt x="1854499" y="2386065"/>
                      <a:pt x="1849251" y="2405761"/>
                      <a:pt x="1843024" y="2426549"/>
                    </a:cubicBezTo>
                    <a:cubicBezTo>
                      <a:pt x="1842387" y="2426191"/>
                      <a:pt x="1842034" y="2425465"/>
                      <a:pt x="1841667" y="2424671"/>
                    </a:cubicBezTo>
                    <a:cubicBezTo>
                      <a:pt x="1837572" y="2415803"/>
                      <a:pt x="1833443" y="2391139"/>
                      <a:pt x="1828312" y="2365454"/>
                    </a:cubicBezTo>
                    <a:cubicBezTo>
                      <a:pt x="1821196" y="2351743"/>
                      <a:pt x="1813331" y="2337078"/>
                      <a:pt x="1805507" y="2326315"/>
                    </a:cubicBezTo>
                    <a:cubicBezTo>
                      <a:pt x="1801270" y="2342924"/>
                      <a:pt x="1795844" y="2354798"/>
                      <a:pt x="1789130" y="2357038"/>
                    </a:cubicBezTo>
                    <a:lnTo>
                      <a:pt x="1778739" y="2350647"/>
                    </a:lnTo>
                    <a:lnTo>
                      <a:pt x="1778691" y="2350725"/>
                    </a:lnTo>
                    <a:cubicBezTo>
                      <a:pt x="1782110" y="2358264"/>
                      <a:pt x="1784451" y="2366642"/>
                      <a:pt x="1785118" y="2374527"/>
                    </a:cubicBezTo>
                    <a:lnTo>
                      <a:pt x="1777084" y="2389997"/>
                    </a:lnTo>
                    <a:lnTo>
                      <a:pt x="1775066" y="2387709"/>
                    </a:lnTo>
                    <a:cubicBezTo>
                      <a:pt x="1773852" y="2389769"/>
                      <a:pt x="1772737" y="2392533"/>
                      <a:pt x="1773194" y="2397497"/>
                    </a:cubicBezTo>
                    <a:cubicBezTo>
                      <a:pt x="1772956" y="2399245"/>
                      <a:pt x="1772625" y="2399251"/>
                      <a:pt x="1772281" y="2399248"/>
                    </a:cubicBezTo>
                    <a:lnTo>
                      <a:pt x="1772545" y="2400878"/>
                    </a:lnTo>
                    <a:lnTo>
                      <a:pt x="1767180" y="2428953"/>
                    </a:lnTo>
                    <a:cubicBezTo>
                      <a:pt x="1765686" y="2427161"/>
                      <a:pt x="1764185" y="2425180"/>
                      <a:pt x="1762696" y="2423356"/>
                    </a:cubicBezTo>
                    <a:cubicBezTo>
                      <a:pt x="1762770" y="2429348"/>
                      <a:pt x="1763406" y="2437228"/>
                      <a:pt x="1764253" y="2445790"/>
                    </a:cubicBezTo>
                    <a:cubicBezTo>
                      <a:pt x="1764510" y="2446915"/>
                      <a:pt x="1764603" y="2448051"/>
                      <a:pt x="1764600" y="2449098"/>
                    </a:cubicBezTo>
                    <a:lnTo>
                      <a:pt x="1764655" y="2449636"/>
                    </a:lnTo>
                    <a:lnTo>
                      <a:pt x="1762738" y="2505306"/>
                    </a:lnTo>
                    <a:cubicBezTo>
                      <a:pt x="1760659" y="2502955"/>
                      <a:pt x="1758400" y="2499220"/>
                      <a:pt x="1756105" y="2495389"/>
                    </a:cubicBezTo>
                    <a:cubicBezTo>
                      <a:pt x="1757560" y="2453540"/>
                      <a:pt x="1758970" y="2413079"/>
                      <a:pt x="1759282" y="2378500"/>
                    </a:cubicBezTo>
                    <a:cubicBezTo>
                      <a:pt x="1757088" y="2382923"/>
                      <a:pt x="1754349" y="2384405"/>
                      <a:pt x="1752230" y="2383158"/>
                    </a:cubicBezTo>
                    <a:cubicBezTo>
                      <a:pt x="1749969" y="2381828"/>
                      <a:pt x="1748560" y="2377755"/>
                      <a:pt x="1747908" y="2371669"/>
                    </a:cubicBezTo>
                    <a:lnTo>
                      <a:pt x="1747497" y="2383625"/>
                    </a:lnTo>
                    <a:cubicBezTo>
                      <a:pt x="1753033" y="2389564"/>
                      <a:pt x="1753966" y="2395366"/>
                      <a:pt x="1752681" y="2399301"/>
                    </a:cubicBezTo>
                    <a:cubicBezTo>
                      <a:pt x="1755965" y="2406285"/>
                      <a:pt x="1756434" y="2411763"/>
                      <a:pt x="1753211" y="2414728"/>
                    </a:cubicBezTo>
                    <a:lnTo>
                      <a:pt x="1746465" y="2413615"/>
                    </a:lnTo>
                    <a:lnTo>
                      <a:pt x="1746136" y="2423137"/>
                    </a:lnTo>
                    <a:cubicBezTo>
                      <a:pt x="1744061" y="2420786"/>
                      <a:pt x="1741799" y="2417055"/>
                      <a:pt x="1739503" y="2413220"/>
                    </a:cubicBezTo>
                    <a:lnTo>
                      <a:pt x="1739527" y="2412475"/>
                    </a:lnTo>
                    <a:lnTo>
                      <a:pt x="1730431" y="2410975"/>
                    </a:lnTo>
                    <a:cubicBezTo>
                      <a:pt x="1728113" y="2426268"/>
                      <a:pt x="1725721" y="2442064"/>
                      <a:pt x="1723255" y="2457912"/>
                    </a:cubicBezTo>
                    <a:cubicBezTo>
                      <a:pt x="1718906" y="2464373"/>
                      <a:pt x="1713773" y="2475532"/>
                      <a:pt x="1708738" y="2488413"/>
                    </a:cubicBezTo>
                    <a:lnTo>
                      <a:pt x="1709024" y="2424032"/>
                    </a:lnTo>
                    <a:cubicBezTo>
                      <a:pt x="1708660" y="2424305"/>
                      <a:pt x="1708371" y="2424233"/>
                      <a:pt x="1708073" y="2424159"/>
                    </a:cubicBezTo>
                    <a:lnTo>
                      <a:pt x="1680162" y="2412565"/>
                    </a:lnTo>
                    <a:cubicBezTo>
                      <a:pt x="1678315" y="2427967"/>
                      <a:pt x="1676477" y="2443770"/>
                      <a:pt x="1674580" y="2459584"/>
                    </a:cubicBezTo>
                    <a:lnTo>
                      <a:pt x="1670579" y="2408583"/>
                    </a:lnTo>
                    <a:lnTo>
                      <a:pt x="1660667" y="2404189"/>
                    </a:lnTo>
                    <a:cubicBezTo>
                      <a:pt x="1660470" y="2404676"/>
                      <a:pt x="1660193" y="2404710"/>
                      <a:pt x="1659917" y="2404726"/>
                    </a:cubicBezTo>
                    <a:lnTo>
                      <a:pt x="1657760" y="2402899"/>
                    </a:lnTo>
                    <a:cubicBezTo>
                      <a:pt x="1649109" y="2398728"/>
                      <a:pt x="1639968" y="2394653"/>
                      <a:pt x="1630877" y="2390981"/>
                    </a:cubicBezTo>
                    <a:lnTo>
                      <a:pt x="1629825" y="2421363"/>
                    </a:lnTo>
                    <a:cubicBezTo>
                      <a:pt x="1645365" y="2438854"/>
                      <a:pt x="1658889" y="2455111"/>
                      <a:pt x="1654401" y="2461680"/>
                    </a:cubicBezTo>
                    <a:lnTo>
                      <a:pt x="1628488" y="2459874"/>
                    </a:lnTo>
                    <a:lnTo>
                      <a:pt x="1628269" y="2466214"/>
                    </a:lnTo>
                    <a:cubicBezTo>
                      <a:pt x="1629369" y="2467697"/>
                      <a:pt x="1630514" y="2469016"/>
                      <a:pt x="1628081" y="2471652"/>
                    </a:cubicBezTo>
                    <a:cubicBezTo>
                      <a:pt x="1628141" y="2477560"/>
                      <a:pt x="1627819" y="2483344"/>
                      <a:pt x="1627477" y="2488999"/>
                    </a:cubicBezTo>
                    <a:lnTo>
                      <a:pt x="1623617" y="2481966"/>
                    </a:lnTo>
                    <a:lnTo>
                      <a:pt x="1621991" y="2473471"/>
                    </a:lnTo>
                    <a:cubicBezTo>
                      <a:pt x="1611781" y="2471833"/>
                      <a:pt x="1588736" y="2463097"/>
                      <a:pt x="1566178" y="2455707"/>
                    </a:cubicBezTo>
                    <a:cubicBezTo>
                      <a:pt x="1561444" y="2462675"/>
                      <a:pt x="1557081" y="2458537"/>
                      <a:pt x="1552089" y="2451628"/>
                    </a:cubicBezTo>
                    <a:lnTo>
                      <a:pt x="1513052" y="2445641"/>
                    </a:lnTo>
                    <a:cubicBezTo>
                      <a:pt x="1496785" y="2453151"/>
                      <a:pt x="1532529" y="2516115"/>
                      <a:pt x="1525736" y="2518919"/>
                    </a:cubicBezTo>
                    <a:cubicBezTo>
                      <a:pt x="1521581" y="2520630"/>
                      <a:pt x="1509622" y="2506343"/>
                      <a:pt x="1496626" y="2490574"/>
                    </a:cubicBezTo>
                    <a:cubicBezTo>
                      <a:pt x="1496579" y="2495408"/>
                      <a:pt x="1495192" y="2498860"/>
                      <a:pt x="1492079" y="2500413"/>
                    </a:cubicBezTo>
                    <a:lnTo>
                      <a:pt x="1456895" y="2484889"/>
                    </a:lnTo>
                    <a:lnTo>
                      <a:pt x="1454277" y="2487754"/>
                    </a:lnTo>
                    <a:lnTo>
                      <a:pt x="1457149" y="2500240"/>
                    </a:lnTo>
                    <a:cubicBezTo>
                      <a:pt x="1456819" y="2503013"/>
                      <a:pt x="1453901" y="2503450"/>
                      <a:pt x="1444500" y="2498720"/>
                    </a:cubicBezTo>
                    <a:lnTo>
                      <a:pt x="1442695" y="2497500"/>
                    </a:lnTo>
                    <a:cubicBezTo>
                      <a:pt x="1441083" y="2498629"/>
                      <a:pt x="1440207" y="2500693"/>
                      <a:pt x="1439692" y="2503710"/>
                    </a:cubicBezTo>
                    <a:cubicBezTo>
                      <a:pt x="1439005" y="2505335"/>
                      <a:pt x="1438683" y="2505260"/>
                      <a:pt x="1438354" y="2505166"/>
                    </a:cubicBezTo>
                    <a:lnTo>
                      <a:pt x="1438186" y="2506811"/>
                    </a:lnTo>
                    <a:lnTo>
                      <a:pt x="1425738" y="2532535"/>
                    </a:lnTo>
                    <a:cubicBezTo>
                      <a:pt x="1424759" y="2530422"/>
                      <a:pt x="1423824" y="2528119"/>
                      <a:pt x="1422857" y="2525971"/>
                    </a:cubicBezTo>
                    <a:cubicBezTo>
                      <a:pt x="1421379" y="2531779"/>
                      <a:pt x="1419950" y="2539556"/>
                      <a:pt x="1418555" y="2548043"/>
                    </a:cubicBezTo>
                    <a:cubicBezTo>
                      <a:pt x="1418509" y="2549196"/>
                      <a:pt x="1418309" y="2550317"/>
                      <a:pt x="1418033" y="2551329"/>
                    </a:cubicBezTo>
                    <a:lnTo>
                      <a:pt x="1417946" y="2551865"/>
                    </a:lnTo>
                    <a:lnTo>
                      <a:pt x="1401685" y="2605139"/>
                    </a:lnTo>
                    <a:cubicBezTo>
                      <a:pt x="1400291" y="2602330"/>
                      <a:pt x="1399072" y="2598139"/>
                      <a:pt x="1397849" y="2593841"/>
                    </a:cubicBezTo>
                    <a:lnTo>
                      <a:pt x="1426927" y="2496433"/>
                    </a:lnTo>
                    <a:cubicBezTo>
                      <a:pt x="1427036" y="2499352"/>
                      <a:pt x="1425285" y="2499776"/>
                      <a:pt x="1422657" y="2500055"/>
                    </a:cubicBezTo>
                    <a:lnTo>
                      <a:pt x="1398638" y="2497134"/>
                    </a:lnTo>
                    <a:cubicBezTo>
                      <a:pt x="1391283" y="2513917"/>
                      <a:pt x="1383612" y="2531507"/>
                      <a:pt x="1375816" y="2549142"/>
                    </a:cubicBezTo>
                    <a:cubicBezTo>
                      <a:pt x="1369941" y="2554255"/>
                      <a:pt x="1362095" y="2563707"/>
                      <a:pt x="1353899" y="2574847"/>
                    </a:cubicBezTo>
                    <a:lnTo>
                      <a:pt x="1369323" y="2518009"/>
                    </a:lnTo>
                    <a:cubicBezTo>
                      <a:pt x="1363012" y="2519298"/>
                      <a:pt x="1356717" y="2516023"/>
                      <a:pt x="1349911" y="2512041"/>
                    </a:cubicBezTo>
                    <a:cubicBezTo>
                      <a:pt x="1350844" y="2519294"/>
                      <a:pt x="1363479" y="2532008"/>
                      <a:pt x="1345914" y="2525552"/>
                    </a:cubicBezTo>
                    <a:lnTo>
                      <a:pt x="1335514" y="2520167"/>
                    </a:lnTo>
                    <a:lnTo>
                      <a:pt x="1334821" y="2521918"/>
                    </a:lnTo>
                    <a:cubicBezTo>
                      <a:pt x="1340101" y="2540192"/>
                      <a:pt x="1350651" y="2560866"/>
                      <a:pt x="1347448" y="2563358"/>
                    </a:cubicBezTo>
                    <a:cubicBezTo>
                      <a:pt x="1342197" y="2567445"/>
                      <a:pt x="1318072" y="2534771"/>
                      <a:pt x="1301956" y="2520205"/>
                    </a:cubicBezTo>
                    <a:cubicBezTo>
                      <a:pt x="1300092" y="2522683"/>
                      <a:pt x="1288665" y="2545951"/>
                      <a:pt x="1284070" y="2545625"/>
                    </a:cubicBezTo>
                    <a:cubicBezTo>
                      <a:pt x="1281469" y="2545439"/>
                      <a:pt x="1282286" y="2541579"/>
                      <a:pt x="1280946" y="2535567"/>
                    </a:cubicBezTo>
                    <a:cubicBezTo>
                      <a:pt x="1279327" y="2542079"/>
                      <a:pt x="1277281" y="2548312"/>
                      <a:pt x="1275254" y="2554381"/>
                    </a:cubicBezTo>
                    <a:lnTo>
                      <a:pt x="1273345" y="2546588"/>
                    </a:lnTo>
                    <a:lnTo>
                      <a:pt x="1275315" y="2520715"/>
                    </a:lnTo>
                    <a:cubicBezTo>
                      <a:pt x="1275394" y="2519676"/>
                      <a:pt x="1274909" y="2518968"/>
                      <a:pt x="1274382" y="2518253"/>
                    </a:cubicBezTo>
                    <a:lnTo>
                      <a:pt x="1275534" y="2515349"/>
                    </a:lnTo>
                    <a:cubicBezTo>
                      <a:pt x="1274715" y="2515152"/>
                      <a:pt x="1273357" y="2516121"/>
                      <a:pt x="1270581" y="2518406"/>
                    </a:cubicBezTo>
                    <a:cubicBezTo>
                      <a:pt x="1261147" y="2526173"/>
                      <a:pt x="1239853" y="2561980"/>
                      <a:pt x="1217774" y="2564854"/>
                    </a:cubicBezTo>
                    <a:cubicBezTo>
                      <a:pt x="1198750" y="2567329"/>
                      <a:pt x="1187288" y="2548455"/>
                      <a:pt x="1183729" y="2520495"/>
                    </a:cubicBezTo>
                    <a:cubicBezTo>
                      <a:pt x="1166851" y="2532206"/>
                      <a:pt x="1151583" y="2541318"/>
                      <a:pt x="1144150" y="2534819"/>
                    </a:cubicBezTo>
                    <a:cubicBezTo>
                      <a:pt x="1136931" y="2528513"/>
                      <a:pt x="1141869" y="2514426"/>
                      <a:pt x="1147643" y="2498853"/>
                    </a:cubicBezTo>
                    <a:lnTo>
                      <a:pt x="1138550" y="2517219"/>
                    </a:lnTo>
                    <a:cubicBezTo>
                      <a:pt x="1137632" y="2514223"/>
                      <a:pt x="1137112" y="2509888"/>
                      <a:pt x="1136603" y="2505447"/>
                    </a:cubicBezTo>
                    <a:lnTo>
                      <a:pt x="1145335" y="2487565"/>
                    </a:lnTo>
                    <a:cubicBezTo>
                      <a:pt x="1116768" y="2487659"/>
                      <a:pt x="1067672" y="2505301"/>
                      <a:pt x="1055889" y="2493792"/>
                    </a:cubicBezTo>
                    <a:cubicBezTo>
                      <a:pt x="1049782" y="2487823"/>
                      <a:pt x="1057183" y="2472975"/>
                      <a:pt x="1065054" y="2457139"/>
                    </a:cubicBezTo>
                    <a:cubicBezTo>
                      <a:pt x="1063304" y="2454718"/>
                      <a:pt x="1062396" y="2451954"/>
                      <a:pt x="1062327" y="2448975"/>
                    </a:cubicBezTo>
                    <a:cubicBezTo>
                      <a:pt x="1050349" y="2461087"/>
                      <a:pt x="1036346" y="2471626"/>
                      <a:pt x="1022682" y="2472719"/>
                    </a:cubicBezTo>
                    <a:cubicBezTo>
                      <a:pt x="997742" y="2474717"/>
                      <a:pt x="984296" y="2449729"/>
                      <a:pt x="981839" y="2413547"/>
                    </a:cubicBezTo>
                    <a:cubicBezTo>
                      <a:pt x="958972" y="2427558"/>
                      <a:pt x="938405" y="2438320"/>
                      <a:pt x="929234" y="2429500"/>
                    </a:cubicBezTo>
                    <a:cubicBezTo>
                      <a:pt x="918365" y="2419050"/>
                      <a:pt x="931978" y="2394807"/>
                      <a:pt x="942036" y="2370103"/>
                    </a:cubicBezTo>
                    <a:lnTo>
                      <a:pt x="930121" y="2380032"/>
                    </a:lnTo>
                    <a:cubicBezTo>
                      <a:pt x="930103" y="2377702"/>
                      <a:pt x="930202" y="2375222"/>
                      <a:pt x="930205" y="2372868"/>
                    </a:cubicBezTo>
                    <a:lnTo>
                      <a:pt x="919504" y="2387920"/>
                    </a:lnTo>
                    <a:cubicBezTo>
                      <a:pt x="920179" y="2403104"/>
                      <a:pt x="922467" y="2417495"/>
                      <a:pt x="919329" y="2418775"/>
                    </a:cubicBezTo>
                    <a:lnTo>
                      <a:pt x="906805" y="2403790"/>
                    </a:lnTo>
                    <a:lnTo>
                      <a:pt x="878255" y="2436240"/>
                    </a:lnTo>
                    <a:cubicBezTo>
                      <a:pt x="878139" y="2433106"/>
                      <a:pt x="878761" y="2428789"/>
                      <a:pt x="879417" y="2424369"/>
                    </a:cubicBezTo>
                    <a:lnTo>
                      <a:pt x="903028" y="2397203"/>
                    </a:lnTo>
                    <a:cubicBezTo>
                      <a:pt x="898582" y="2388789"/>
                      <a:pt x="893796" y="2379457"/>
                      <a:pt x="889239" y="2372097"/>
                    </a:cubicBezTo>
                    <a:lnTo>
                      <a:pt x="880553" y="2373311"/>
                    </a:lnTo>
                    <a:lnTo>
                      <a:pt x="861500" y="2387325"/>
                    </a:lnTo>
                    <a:lnTo>
                      <a:pt x="861636" y="2382157"/>
                    </a:lnTo>
                    <a:cubicBezTo>
                      <a:pt x="856890" y="2383643"/>
                      <a:pt x="852142" y="2386169"/>
                      <a:pt x="847224" y="2388929"/>
                    </a:cubicBezTo>
                    <a:lnTo>
                      <a:pt x="858290" y="2375607"/>
                    </a:lnTo>
                    <a:lnTo>
                      <a:pt x="836665" y="2375814"/>
                    </a:lnTo>
                    <a:lnTo>
                      <a:pt x="825978" y="2390354"/>
                    </a:lnTo>
                    <a:lnTo>
                      <a:pt x="824733" y="2377422"/>
                    </a:lnTo>
                    <a:lnTo>
                      <a:pt x="820994" y="2378766"/>
                    </a:lnTo>
                    <a:cubicBezTo>
                      <a:pt x="818399" y="2387655"/>
                      <a:pt x="814553" y="2396989"/>
                      <a:pt x="809424" y="2404437"/>
                    </a:cubicBezTo>
                    <a:lnTo>
                      <a:pt x="793405" y="2411300"/>
                    </a:lnTo>
                    <a:lnTo>
                      <a:pt x="793294" y="2408249"/>
                    </a:lnTo>
                    <a:cubicBezTo>
                      <a:pt x="791052" y="2409073"/>
                      <a:pt x="788434" y="2410501"/>
                      <a:pt x="785637" y="2414631"/>
                    </a:cubicBezTo>
                    <a:cubicBezTo>
                      <a:pt x="784346" y="2415828"/>
                      <a:pt x="784084" y="2415625"/>
                      <a:pt x="783821" y="2415405"/>
                    </a:cubicBezTo>
                    <a:lnTo>
                      <a:pt x="782991" y="2416837"/>
                    </a:lnTo>
                    <a:lnTo>
                      <a:pt x="761035" y="2435129"/>
                    </a:lnTo>
                    <a:cubicBezTo>
                      <a:pt x="761017" y="2432802"/>
                      <a:pt x="761112" y="2430320"/>
                      <a:pt x="761122" y="2427962"/>
                    </a:cubicBezTo>
                    <a:cubicBezTo>
                      <a:pt x="757374" y="2432640"/>
                      <a:pt x="752866" y="2439134"/>
                      <a:pt x="748087" y="2446290"/>
                    </a:cubicBezTo>
                    <a:cubicBezTo>
                      <a:pt x="747575" y="2447321"/>
                      <a:pt x="746929" y="2448263"/>
                      <a:pt x="746261" y="2449068"/>
                    </a:cubicBezTo>
                    <a:lnTo>
                      <a:pt x="745959" y="2449518"/>
                    </a:lnTo>
                    <a:lnTo>
                      <a:pt x="709165" y="2491338"/>
                    </a:lnTo>
                    <a:cubicBezTo>
                      <a:pt x="709057" y="2488206"/>
                      <a:pt x="709675" y="2483882"/>
                      <a:pt x="710335" y="2479465"/>
                    </a:cubicBezTo>
                    <a:lnTo>
                      <a:pt x="788954" y="2389003"/>
                    </a:lnTo>
                    <a:cubicBezTo>
                      <a:pt x="779629" y="2388323"/>
                      <a:pt x="773603" y="2382704"/>
                      <a:pt x="770494" y="2374148"/>
                    </a:cubicBezTo>
                    <a:cubicBezTo>
                      <a:pt x="751284" y="2391330"/>
                      <a:pt x="730141" y="2410504"/>
                      <a:pt x="708707" y="2429656"/>
                    </a:cubicBezTo>
                    <a:cubicBezTo>
                      <a:pt x="701247" y="2431892"/>
                      <a:pt x="690199" y="2437266"/>
                      <a:pt x="678141" y="2444026"/>
                    </a:cubicBezTo>
                    <a:lnTo>
                      <a:pt x="762217" y="2342232"/>
                    </a:lnTo>
                    <a:cubicBezTo>
                      <a:pt x="746042" y="2347980"/>
                      <a:pt x="732175" y="2351066"/>
                      <a:pt x="727275" y="2344846"/>
                    </a:cubicBezTo>
                    <a:cubicBezTo>
                      <a:pt x="709121" y="2362355"/>
                      <a:pt x="689652" y="2381253"/>
                      <a:pt x="670019" y="2400075"/>
                    </a:cubicBezTo>
                    <a:lnTo>
                      <a:pt x="735133" y="2306661"/>
                    </a:lnTo>
                    <a:lnTo>
                      <a:pt x="732834" y="2299667"/>
                    </a:lnTo>
                    <a:lnTo>
                      <a:pt x="721088" y="2298508"/>
                    </a:lnTo>
                    <a:cubicBezTo>
                      <a:pt x="719938" y="2301187"/>
                      <a:pt x="718632" y="2302819"/>
                      <a:pt x="716865" y="2302003"/>
                    </a:cubicBezTo>
                    <a:lnTo>
                      <a:pt x="714004" y="2297808"/>
                    </a:lnTo>
                    <a:lnTo>
                      <a:pt x="699615" y="2296389"/>
                    </a:lnTo>
                    <a:cubicBezTo>
                      <a:pt x="671048" y="2330603"/>
                      <a:pt x="641419" y="2364363"/>
                      <a:pt x="614951" y="2392933"/>
                    </a:cubicBezTo>
                    <a:lnTo>
                      <a:pt x="616420" y="2385045"/>
                    </a:lnTo>
                    <a:lnTo>
                      <a:pt x="668373" y="2289879"/>
                    </a:lnTo>
                    <a:lnTo>
                      <a:pt x="666319" y="2289376"/>
                    </a:lnTo>
                    <a:lnTo>
                      <a:pt x="659730" y="2293376"/>
                    </a:lnTo>
                    <a:lnTo>
                      <a:pt x="661886" y="2288301"/>
                    </a:lnTo>
                    <a:cubicBezTo>
                      <a:pt x="655565" y="2290350"/>
                      <a:pt x="651635" y="2288291"/>
                      <a:pt x="649825" y="2285368"/>
                    </a:cubicBezTo>
                    <a:cubicBezTo>
                      <a:pt x="644289" y="2276392"/>
                      <a:pt x="664831" y="2258974"/>
                      <a:pt x="679638" y="2242125"/>
                    </a:cubicBezTo>
                    <a:cubicBezTo>
                      <a:pt x="679642" y="2242096"/>
                      <a:pt x="679654" y="2242075"/>
                      <a:pt x="679667" y="2242052"/>
                    </a:cubicBezTo>
                    <a:lnTo>
                      <a:pt x="676145" y="2242193"/>
                    </a:lnTo>
                    <a:lnTo>
                      <a:pt x="668302" y="2250300"/>
                    </a:lnTo>
                    <a:lnTo>
                      <a:pt x="667894" y="2244317"/>
                    </a:lnTo>
                    <a:lnTo>
                      <a:pt x="653337" y="2248694"/>
                    </a:lnTo>
                    <a:cubicBezTo>
                      <a:pt x="639341" y="2261042"/>
                      <a:pt x="623430" y="2276570"/>
                      <a:pt x="617664" y="2278439"/>
                    </a:cubicBezTo>
                    <a:lnTo>
                      <a:pt x="616619" y="2274418"/>
                    </a:lnTo>
                    <a:lnTo>
                      <a:pt x="615695" y="2273216"/>
                    </a:lnTo>
                    <a:cubicBezTo>
                      <a:pt x="615355" y="2274504"/>
                      <a:pt x="614692" y="2275021"/>
                      <a:pt x="614076" y="2275015"/>
                    </a:cubicBezTo>
                    <a:lnTo>
                      <a:pt x="611900" y="2270792"/>
                    </a:lnTo>
                    <a:cubicBezTo>
                      <a:pt x="608287" y="2277320"/>
                      <a:pt x="603388" y="2283191"/>
                      <a:pt x="598033" y="2287757"/>
                    </a:cubicBezTo>
                    <a:lnTo>
                      <a:pt x="580777" y="2290239"/>
                    </a:lnTo>
                    <a:lnTo>
                      <a:pt x="581463" y="2287266"/>
                    </a:lnTo>
                    <a:cubicBezTo>
                      <a:pt x="579082" y="2287481"/>
                      <a:pt x="576186" y="2288181"/>
                      <a:pt x="572416" y="2291445"/>
                    </a:cubicBezTo>
                    <a:cubicBezTo>
                      <a:pt x="570858" y="2292273"/>
                      <a:pt x="570659" y="2292007"/>
                      <a:pt x="570459" y="2291728"/>
                    </a:cubicBezTo>
                    <a:lnTo>
                      <a:pt x="569288" y="2292888"/>
                    </a:lnTo>
                    <a:lnTo>
                      <a:pt x="543347" y="2304881"/>
                    </a:lnTo>
                    <a:cubicBezTo>
                      <a:pt x="543932" y="2302624"/>
                      <a:pt x="544668" y="2300255"/>
                      <a:pt x="545282" y="2297980"/>
                    </a:cubicBezTo>
                    <a:cubicBezTo>
                      <a:pt x="540454" y="2301527"/>
                      <a:pt x="534421" y="2306634"/>
                      <a:pt x="527954" y="2312310"/>
                    </a:cubicBezTo>
                    <a:cubicBezTo>
                      <a:pt x="527188" y="2313175"/>
                      <a:pt x="526325" y="2313911"/>
                      <a:pt x="525469" y="2314519"/>
                    </a:cubicBezTo>
                    <a:lnTo>
                      <a:pt x="525063" y="2314879"/>
                    </a:lnTo>
                    <a:lnTo>
                      <a:pt x="478698" y="2345751"/>
                    </a:lnTo>
                    <a:cubicBezTo>
                      <a:pt x="479402" y="2342691"/>
                      <a:pt x="481116" y="2338683"/>
                      <a:pt x="482896" y="2334583"/>
                    </a:cubicBezTo>
                    <a:cubicBezTo>
                      <a:pt x="530837" y="2302687"/>
                      <a:pt x="576589" y="2272251"/>
                      <a:pt x="609418" y="2248353"/>
                    </a:cubicBezTo>
                    <a:lnTo>
                      <a:pt x="609437" y="2246094"/>
                    </a:lnTo>
                    <a:lnTo>
                      <a:pt x="604386" y="2241705"/>
                    </a:lnTo>
                    <a:lnTo>
                      <a:pt x="600463" y="2243520"/>
                    </a:lnTo>
                    <a:lnTo>
                      <a:pt x="601641" y="2239321"/>
                    </a:lnTo>
                    <a:lnTo>
                      <a:pt x="600420" y="2238257"/>
                    </a:lnTo>
                    <a:cubicBezTo>
                      <a:pt x="595906" y="2241578"/>
                      <a:pt x="590647" y="2246053"/>
                      <a:pt x="585070" y="2250952"/>
                    </a:cubicBezTo>
                    <a:cubicBezTo>
                      <a:pt x="584305" y="2251814"/>
                      <a:pt x="583442" y="2252556"/>
                      <a:pt x="582585" y="2253158"/>
                    </a:cubicBezTo>
                    <a:lnTo>
                      <a:pt x="582176" y="2253521"/>
                    </a:lnTo>
                    <a:lnTo>
                      <a:pt x="535814" y="2284389"/>
                    </a:lnTo>
                    <a:cubicBezTo>
                      <a:pt x="536515" y="2281333"/>
                      <a:pt x="538233" y="2277322"/>
                      <a:pt x="540013" y="2273222"/>
                    </a:cubicBezTo>
                    <a:lnTo>
                      <a:pt x="598753" y="2234012"/>
                    </a:lnTo>
                    <a:lnTo>
                      <a:pt x="598775" y="2232919"/>
                    </a:lnTo>
                    <a:cubicBezTo>
                      <a:pt x="569066" y="2247759"/>
                      <a:pt x="531939" y="2267016"/>
                      <a:pt x="494221" y="2286050"/>
                    </a:cubicBezTo>
                    <a:cubicBezTo>
                      <a:pt x="486437" y="2286281"/>
                      <a:pt x="474373" y="2288605"/>
                      <a:pt x="460973" y="2292020"/>
                    </a:cubicBezTo>
                    <a:cubicBezTo>
                      <a:pt x="499048" y="2265225"/>
                      <a:pt x="536246" y="2239098"/>
                      <a:pt x="567169" y="2216623"/>
                    </a:cubicBezTo>
                    <a:lnTo>
                      <a:pt x="551335" y="2224688"/>
                    </a:lnTo>
                    <a:cubicBezTo>
                      <a:pt x="543550" y="2224916"/>
                      <a:pt x="531490" y="2227248"/>
                      <a:pt x="518086" y="2230658"/>
                    </a:cubicBezTo>
                    <a:lnTo>
                      <a:pt x="561036" y="2200290"/>
                    </a:lnTo>
                    <a:lnTo>
                      <a:pt x="553631" y="2198343"/>
                    </a:lnTo>
                    <a:cubicBezTo>
                      <a:pt x="526293" y="2213182"/>
                      <a:pt x="495519" y="2230422"/>
                      <a:pt x="464505" y="2247461"/>
                    </a:cubicBezTo>
                    <a:lnTo>
                      <a:pt x="547163" y="2177823"/>
                    </a:lnTo>
                    <a:lnTo>
                      <a:pt x="549343" y="2171099"/>
                    </a:lnTo>
                    <a:lnTo>
                      <a:pt x="547002" y="2175733"/>
                    </a:lnTo>
                    <a:lnTo>
                      <a:pt x="542832" y="2174343"/>
                    </a:lnTo>
                    <a:lnTo>
                      <a:pt x="535132" y="2178612"/>
                    </a:lnTo>
                    <a:cubicBezTo>
                      <a:pt x="524189" y="2195217"/>
                      <a:pt x="513726" y="2208563"/>
                      <a:pt x="505267" y="2210481"/>
                    </a:cubicBezTo>
                    <a:cubicBezTo>
                      <a:pt x="500740" y="2216869"/>
                      <a:pt x="496066" y="2220105"/>
                      <a:pt x="491693" y="2218923"/>
                    </a:cubicBezTo>
                    <a:cubicBezTo>
                      <a:pt x="484417" y="2216954"/>
                      <a:pt x="480376" y="2203596"/>
                      <a:pt x="478036" y="2185826"/>
                    </a:cubicBezTo>
                    <a:lnTo>
                      <a:pt x="476708" y="2184912"/>
                    </a:lnTo>
                    <a:lnTo>
                      <a:pt x="471356" y="2188400"/>
                    </a:lnTo>
                    <a:cubicBezTo>
                      <a:pt x="468549" y="2194031"/>
                      <a:pt x="466055" y="2198968"/>
                      <a:pt x="463011" y="2193835"/>
                    </a:cubicBezTo>
                    <a:cubicBezTo>
                      <a:pt x="445811" y="2205431"/>
                      <a:pt x="428979" y="2216353"/>
                      <a:pt x="413159" y="2226309"/>
                    </a:cubicBezTo>
                    <a:lnTo>
                      <a:pt x="416623" y="2219075"/>
                    </a:lnTo>
                    <a:lnTo>
                      <a:pt x="457387" y="2176207"/>
                    </a:lnTo>
                    <a:cubicBezTo>
                      <a:pt x="454686" y="2161947"/>
                      <a:pt x="452712" y="2138594"/>
                      <a:pt x="449489" y="2115159"/>
                    </a:cubicBezTo>
                    <a:cubicBezTo>
                      <a:pt x="448913" y="2115183"/>
                      <a:pt x="448759" y="2114929"/>
                      <a:pt x="448618" y="2114672"/>
                    </a:cubicBezTo>
                    <a:lnTo>
                      <a:pt x="448897" y="2110385"/>
                    </a:lnTo>
                    <a:cubicBezTo>
                      <a:pt x="448388" y="2103219"/>
                      <a:pt x="447403" y="2096146"/>
                      <a:pt x="446292" y="2089366"/>
                    </a:cubicBezTo>
                    <a:cubicBezTo>
                      <a:pt x="445586" y="2091261"/>
                      <a:pt x="444475" y="2091584"/>
                      <a:pt x="443348" y="2091532"/>
                    </a:cubicBezTo>
                    <a:lnTo>
                      <a:pt x="439348" y="2087621"/>
                    </a:lnTo>
                    <a:cubicBezTo>
                      <a:pt x="436164" y="2089335"/>
                      <a:pt x="432763" y="2091068"/>
                      <a:pt x="429257" y="2092711"/>
                    </a:cubicBezTo>
                    <a:cubicBezTo>
                      <a:pt x="418329" y="2122137"/>
                      <a:pt x="408520" y="2160428"/>
                      <a:pt x="397043" y="2159897"/>
                    </a:cubicBezTo>
                    <a:cubicBezTo>
                      <a:pt x="390718" y="2159605"/>
                      <a:pt x="386233" y="2147827"/>
                      <a:pt x="382414" y="2132429"/>
                    </a:cubicBezTo>
                    <a:cubicBezTo>
                      <a:pt x="377721" y="2138563"/>
                      <a:pt x="377287" y="2156693"/>
                      <a:pt x="369612" y="2140010"/>
                    </a:cubicBezTo>
                    <a:cubicBezTo>
                      <a:pt x="365709" y="2131524"/>
                      <a:pt x="361149" y="2106340"/>
                      <a:pt x="355540" y="2082374"/>
                    </a:cubicBezTo>
                    <a:cubicBezTo>
                      <a:pt x="350997" y="2082175"/>
                      <a:pt x="349183" y="2080516"/>
                      <a:pt x="349086" y="2077872"/>
                    </a:cubicBezTo>
                    <a:lnTo>
                      <a:pt x="338880" y="2081393"/>
                    </a:lnTo>
                    <a:cubicBezTo>
                      <a:pt x="333752" y="2081661"/>
                      <a:pt x="341626" y="2072376"/>
                      <a:pt x="346359" y="2064959"/>
                    </a:cubicBezTo>
                    <a:lnTo>
                      <a:pt x="343611" y="2066525"/>
                    </a:lnTo>
                    <a:cubicBezTo>
                      <a:pt x="335995" y="2073419"/>
                      <a:pt x="326860" y="2080856"/>
                      <a:pt x="317506" y="2085315"/>
                    </a:cubicBezTo>
                    <a:lnTo>
                      <a:pt x="300198" y="2083246"/>
                    </a:lnTo>
                    <a:lnTo>
                      <a:pt x="301628" y="2080550"/>
                    </a:lnTo>
                    <a:cubicBezTo>
                      <a:pt x="299271" y="2080141"/>
                      <a:pt x="296291" y="2080068"/>
                      <a:pt x="291811" y="2082244"/>
                    </a:cubicBezTo>
                    <a:cubicBezTo>
                      <a:pt x="290089" y="2082637"/>
                      <a:pt x="289963" y="2082328"/>
                      <a:pt x="289847" y="2082009"/>
                    </a:cubicBezTo>
                    <a:lnTo>
                      <a:pt x="288416" y="2082830"/>
                    </a:lnTo>
                    <a:lnTo>
                      <a:pt x="260253" y="2087698"/>
                    </a:lnTo>
                    <a:cubicBezTo>
                      <a:pt x="261399" y="2085670"/>
                      <a:pt x="262726" y="2083571"/>
                      <a:pt x="263908" y="2081535"/>
                    </a:cubicBezTo>
                    <a:cubicBezTo>
                      <a:pt x="258327" y="2083711"/>
                      <a:pt x="251173" y="2087081"/>
                      <a:pt x="243460" y="2090892"/>
                    </a:cubicBezTo>
                    <a:cubicBezTo>
                      <a:pt x="242499" y="2091528"/>
                      <a:pt x="241471" y="2092019"/>
                      <a:pt x="240489" y="2092380"/>
                    </a:cubicBezTo>
                    <a:lnTo>
                      <a:pt x="240001" y="2092623"/>
                    </a:lnTo>
                    <a:lnTo>
                      <a:pt x="187229" y="2110442"/>
                    </a:lnTo>
                    <a:cubicBezTo>
                      <a:pt x="188698" y="2107672"/>
                      <a:pt x="191393" y="2104240"/>
                      <a:pt x="194175" y="2100742"/>
                    </a:cubicBezTo>
                    <a:cubicBezTo>
                      <a:pt x="223373" y="2090894"/>
                      <a:pt x="251858" y="2081288"/>
                      <a:pt x="277860" y="2072302"/>
                    </a:cubicBezTo>
                    <a:cubicBezTo>
                      <a:pt x="278651" y="2064711"/>
                      <a:pt x="282766" y="2053685"/>
                      <a:pt x="287191" y="2042027"/>
                    </a:cubicBezTo>
                    <a:cubicBezTo>
                      <a:pt x="265185" y="2046730"/>
                      <a:pt x="241515" y="2051823"/>
                      <a:pt x="217673" y="2056795"/>
                    </a:cubicBezTo>
                    <a:cubicBezTo>
                      <a:pt x="210091" y="2055000"/>
                      <a:pt x="197842" y="2054128"/>
                      <a:pt x="184014" y="2053953"/>
                    </a:cubicBezTo>
                    <a:cubicBezTo>
                      <a:pt x="213795" y="2043036"/>
                      <a:pt x="243106" y="2032310"/>
                      <a:pt x="270019" y="2022194"/>
                    </a:cubicBezTo>
                    <a:cubicBezTo>
                      <a:pt x="269437" y="2016045"/>
                      <a:pt x="269942" y="2008925"/>
                      <a:pt x="270775" y="2001275"/>
                    </a:cubicBezTo>
                    <a:cubicBezTo>
                      <a:pt x="262520" y="2005497"/>
                      <a:pt x="254044" y="2026595"/>
                      <a:pt x="252281" y="2002010"/>
                    </a:cubicBezTo>
                    <a:lnTo>
                      <a:pt x="252500" y="1998509"/>
                    </a:lnTo>
                    <a:cubicBezTo>
                      <a:pt x="235075" y="2002885"/>
                      <a:pt x="217041" y="2007394"/>
                      <a:pt x="198957" y="2011831"/>
                    </a:cubicBezTo>
                    <a:lnTo>
                      <a:pt x="253256" y="1986373"/>
                    </a:lnTo>
                    <a:cubicBezTo>
                      <a:pt x="253167" y="1984425"/>
                      <a:pt x="253388" y="1982404"/>
                      <a:pt x="253634" y="1980294"/>
                    </a:cubicBezTo>
                    <a:cubicBezTo>
                      <a:pt x="252665" y="1979168"/>
                      <a:pt x="251998" y="1977807"/>
                      <a:pt x="251336" y="1976401"/>
                    </a:cubicBezTo>
                    <a:cubicBezTo>
                      <a:pt x="247322" y="1981868"/>
                      <a:pt x="248696" y="1995880"/>
                      <a:pt x="239478" y="1984275"/>
                    </a:cubicBezTo>
                    <a:cubicBezTo>
                      <a:pt x="235905" y="1979777"/>
                      <a:pt x="230995" y="1967883"/>
                      <a:pt x="225322" y="1954736"/>
                    </a:cubicBezTo>
                    <a:cubicBezTo>
                      <a:pt x="200842" y="1963438"/>
                      <a:pt x="176901" y="1971289"/>
                      <a:pt x="154835" y="1978114"/>
                    </a:cubicBezTo>
                    <a:lnTo>
                      <a:pt x="160053" y="1972019"/>
                    </a:lnTo>
                    <a:lnTo>
                      <a:pt x="193093" y="1951815"/>
                    </a:lnTo>
                    <a:cubicBezTo>
                      <a:pt x="190675" y="1946463"/>
                      <a:pt x="190117" y="1938346"/>
                      <a:pt x="190068" y="1929117"/>
                    </a:cubicBezTo>
                    <a:cubicBezTo>
                      <a:pt x="184052" y="1933663"/>
                      <a:pt x="179349" y="1950913"/>
                      <a:pt x="175816" y="1932747"/>
                    </a:cubicBezTo>
                    <a:cubicBezTo>
                      <a:pt x="175238" y="1929778"/>
                      <a:pt x="175003" y="1925136"/>
                      <a:pt x="175019" y="1919390"/>
                    </a:cubicBezTo>
                    <a:cubicBezTo>
                      <a:pt x="160860" y="1933476"/>
                      <a:pt x="146809" y="1955114"/>
                      <a:pt x="142681" y="1953636"/>
                    </a:cubicBezTo>
                    <a:cubicBezTo>
                      <a:pt x="136221" y="1951322"/>
                      <a:pt x="152746" y="1914033"/>
                      <a:pt x="157265" y="1892890"/>
                    </a:cubicBezTo>
                    <a:cubicBezTo>
                      <a:pt x="154048" y="1892604"/>
                      <a:pt x="127086" y="1895021"/>
                      <a:pt x="124935" y="1890976"/>
                    </a:cubicBezTo>
                    <a:cubicBezTo>
                      <a:pt x="122787" y="1886932"/>
                      <a:pt x="136615" y="1885933"/>
                      <a:pt x="144369" y="1868618"/>
                    </a:cubicBezTo>
                    <a:lnTo>
                      <a:pt x="147587" y="1868083"/>
                    </a:lnTo>
                    <a:cubicBezTo>
                      <a:pt x="147332" y="1867290"/>
                      <a:pt x="145741" y="1866646"/>
                      <a:pt x="142211" y="1865489"/>
                    </a:cubicBezTo>
                    <a:cubicBezTo>
                      <a:pt x="130226" y="1861554"/>
                      <a:pt x="86761" y="1862148"/>
                      <a:pt x="72452" y="1845010"/>
                    </a:cubicBezTo>
                    <a:cubicBezTo>
                      <a:pt x="60125" y="1830246"/>
                      <a:pt x="70984" y="1810792"/>
                      <a:pt x="94202" y="1793297"/>
                    </a:cubicBezTo>
                    <a:cubicBezTo>
                      <a:pt x="74718" y="1785132"/>
                      <a:pt x="58426" y="1776971"/>
                      <a:pt x="60312" y="1767332"/>
                    </a:cubicBezTo>
                    <a:cubicBezTo>
                      <a:pt x="62607" y="1755590"/>
                      <a:pt x="86077" y="1753645"/>
                      <a:pt x="107597" y="1748795"/>
                    </a:cubicBezTo>
                    <a:cubicBezTo>
                      <a:pt x="95168" y="1725092"/>
                      <a:pt x="45865" y="1688796"/>
                      <a:pt x="50270" y="1671608"/>
                    </a:cubicBezTo>
                    <a:cubicBezTo>
                      <a:pt x="52385" y="1663365"/>
                      <a:pt x="69650" y="1661909"/>
                      <a:pt x="88052" y="1660344"/>
                    </a:cubicBezTo>
                    <a:cubicBezTo>
                      <a:pt x="89296" y="1657614"/>
                      <a:pt x="91297" y="1655414"/>
                      <a:pt x="93935" y="1653812"/>
                    </a:cubicBezTo>
                    <a:cubicBezTo>
                      <a:pt x="76693" y="1649985"/>
                      <a:pt x="59789" y="1643632"/>
                      <a:pt x="51551" y="1632674"/>
                    </a:cubicBezTo>
                    <a:cubicBezTo>
                      <a:pt x="36510" y="1612666"/>
                      <a:pt x="51804" y="1588372"/>
                      <a:pt x="82991" y="1567546"/>
                    </a:cubicBezTo>
                    <a:cubicBezTo>
                      <a:pt x="58264" y="1555517"/>
                      <a:pt x="37673" y="1543740"/>
                      <a:pt x="40722" y="1531434"/>
                    </a:cubicBezTo>
                    <a:cubicBezTo>
                      <a:pt x="44434" y="1516444"/>
                      <a:pt x="74966" y="1515718"/>
                      <a:pt x="103152" y="1511093"/>
                    </a:cubicBezTo>
                    <a:lnTo>
                      <a:pt x="89449" y="1491044"/>
                    </a:lnTo>
                    <a:cubicBezTo>
                      <a:pt x="71371" y="1499898"/>
                      <a:pt x="49120" y="1520360"/>
                      <a:pt x="45092" y="1517518"/>
                    </a:cubicBezTo>
                    <a:cubicBezTo>
                      <a:pt x="39794" y="1513780"/>
                      <a:pt x="60566" y="1487076"/>
                      <a:pt x="71021" y="1467941"/>
                    </a:cubicBezTo>
                    <a:lnTo>
                      <a:pt x="65320" y="1461244"/>
                    </a:lnTo>
                    <a:cubicBezTo>
                      <a:pt x="56321" y="1459005"/>
                      <a:pt x="43395" y="1455516"/>
                      <a:pt x="42613" y="1452430"/>
                    </a:cubicBezTo>
                    <a:cubicBezTo>
                      <a:pt x="41913" y="1449672"/>
                      <a:pt x="46827" y="1449733"/>
                      <a:pt x="53331" y="1446605"/>
                    </a:cubicBezTo>
                    <a:cubicBezTo>
                      <a:pt x="45069" y="1436686"/>
                      <a:pt x="38332" y="1427239"/>
                      <a:pt x="35629" y="1419099"/>
                    </a:cubicBezTo>
                    <a:cubicBezTo>
                      <a:pt x="21755" y="1412606"/>
                      <a:pt x="7566" y="1404247"/>
                      <a:pt x="2372" y="1393481"/>
                    </a:cubicBezTo>
                    <a:cubicBezTo>
                      <a:pt x="-6143" y="1375834"/>
                      <a:pt x="9023" y="1360273"/>
                      <a:pt x="35758" y="1350099"/>
                    </a:cubicBezTo>
                    <a:cubicBezTo>
                      <a:pt x="25970" y="1342426"/>
                      <a:pt x="17206" y="1335054"/>
                      <a:pt x="13231" y="1327819"/>
                    </a:cubicBezTo>
                    <a:lnTo>
                      <a:pt x="8415" y="1325763"/>
                    </a:lnTo>
                    <a:lnTo>
                      <a:pt x="12202" y="1324916"/>
                    </a:lnTo>
                    <a:cubicBezTo>
                      <a:pt x="8221" y="1322109"/>
                      <a:pt x="7465" y="1318625"/>
                      <a:pt x="8896" y="1315596"/>
                    </a:cubicBezTo>
                    <a:cubicBezTo>
                      <a:pt x="13904" y="1304994"/>
                      <a:pt x="37212" y="1309794"/>
                      <a:pt x="59309" y="1311256"/>
                    </a:cubicBezTo>
                    <a:cubicBezTo>
                      <a:pt x="57601" y="1304365"/>
                      <a:pt x="53624" y="1295921"/>
                      <a:pt x="48812" y="1286953"/>
                    </a:cubicBezTo>
                    <a:cubicBezTo>
                      <a:pt x="47370" y="1284937"/>
                      <a:pt x="45538" y="1283225"/>
                      <a:pt x="43650" y="1281493"/>
                    </a:cubicBezTo>
                    <a:lnTo>
                      <a:pt x="46380" y="1282573"/>
                    </a:lnTo>
                    <a:cubicBezTo>
                      <a:pt x="33194" y="1258369"/>
                      <a:pt x="15926" y="1231588"/>
                      <a:pt x="21725" y="1221010"/>
                    </a:cubicBezTo>
                    <a:cubicBezTo>
                      <a:pt x="26843" y="1211688"/>
                      <a:pt x="53397" y="1219991"/>
                      <a:pt x="76391" y="1223749"/>
                    </a:cubicBezTo>
                    <a:cubicBezTo>
                      <a:pt x="76419" y="1223738"/>
                      <a:pt x="76447" y="1223737"/>
                      <a:pt x="76475" y="1223737"/>
                    </a:cubicBezTo>
                    <a:lnTo>
                      <a:pt x="73699" y="1219710"/>
                    </a:lnTo>
                    <a:cubicBezTo>
                      <a:pt x="56113" y="1210263"/>
                      <a:pt x="38223" y="1198377"/>
                      <a:pt x="32167" y="1184063"/>
                    </a:cubicBezTo>
                    <a:cubicBezTo>
                      <a:pt x="22249" y="1160619"/>
                      <a:pt x="42875" y="1141680"/>
                      <a:pt x="78155" y="1130577"/>
                    </a:cubicBezTo>
                    <a:cubicBezTo>
                      <a:pt x="56922" y="1112029"/>
                      <a:pt x="39658" y="1094897"/>
                      <a:pt x="45531" y="1083970"/>
                    </a:cubicBezTo>
                    <a:cubicBezTo>
                      <a:pt x="51692" y="1072508"/>
                      <a:pt x="74716" y="1076828"/>
                      <a:pt x="99200" y="1080612"/>
                    </a:cubicBezTo>
                    <a:lnTo>
                      <a:pt x="74613" y="1061320"/>
                    </a:lnTo>
                    <a:cubicBezTo>
                      <a:pt x="77732" y="1061031"/>
                      <a:pt x="82081" y="1061409"/>
                      <a:pt x="86532" y="1061814"/>
                    </a:cubicBezTo>
                    <a:lnTo>
                      <a:pt x="110478" y="1080492"/>
                    </a:lnTo>
                    <a:cubicBezTo>
                      <a:pt x="108776" y="1071893"/>
                      <a:pt x="104518" y="1061594"/>
                      <a:pt x="99360" y="1050648"/>
                    </a:cubicBezTo>
                    <a:cubicBezTo>
                      <a:pt x="98047" y="1049297"/>
                      <a:pt x="97378" y="1047727"/>
                      <a:pt x="97146" y="1046152"/>
                    </a:cubicBezTo>
                    <a:cubicBezTo>
                      <a:pt x="81479" y="1013395"/>
                      <a:pt x="59771" y="976283"/>
                      <a:pt x="68121" y="962793"/>
                    </a:cubicBezTo>
                    <a:cubicBezTo>
                      <a:pt x="74968" y="951738"/>
                      <a:pt x="105830" y="962656"/>
                      <a:pt x="134230" y="969381"/>
                    </a:cubicBezTo>
                    <a:lnTo>
                      <a:pt x="125248" y="948408"/>
                    </a:lnTo>
                    <a:cubicBezTo>
                      <a:pt x="116779" y="935391"/>
                      <a:pt x="113063" y="924456"/>
                      <a:pt x="118653" y="918894"/>
                    </a:cubicBezTo>
                    <a:lnTo>
                      <a:pt x="120153" y="918429"/>
                    </a:lnTo>
                    <a:cubicBezTo>
                      <a:pt x="119490" y="917399"/>
                      <a:pt x="119761" y="916857"/>
                      <a:pt x="120077" y="916349"/>
                    </a:cubicBezTo>
                    <a:cubicBezTo>
                      <a:pt x="126574" y="905857"/>
                      <a:pt x="154701" y="915155"/>
                      <a:pt x="181825" y="921870"/>
                    </a:cubicBezTo>
                    <a:cubicBezTo>
                      <a:pt x="181538" y="916648"/>
                      <a:pt x="180574" y="911018"/>
                      <a:pt x="179196" y="905188"/>
                    </a:cubicBezTo>
                    <a:lnTo>
                      <a:pt x="176076" y="899403"/>
                    </a:lnTo>
                    <a:cubicBezTo>
                      <a:pt x="154829" y="897579"/>
                      <a:pt x="132727" y="895730"/>
                      <a:pt x="110388" y="893852"/>
                    </a:cubicBezTo>
                    <a:cubicBezTo>
                      <a:pt x="124436" y="889810"/>
                      <a:pt x="136692" y="885496"/>
                      <a:pt x="143916" y="881546"/>
                    </a:cubicBezTo>
                    <a:lnTo>
                      <a:pt x="161074" y="880544"/>
                    </a:lnTo>
                    <a:lnTo>
                      <a:pt x="156263" y="876266"/>
                    </a:lnTo>
                    <a:cubicBezTo>
                      <a:pt x="157528" y="873086"/>
                      <a:pt x="163236" y="871183"/>
                      <a:pt x="171704" y="870121"/>
                    </a:cubicBezTo>
                    <a:lnTo>
                      <a:pt x="167731" y="846928"/>
                    </a:lnTo>
                    <a:cubicBezTo>
                      <a:pt x="148349" y="845650"/>
                      <a:pt x="128167" y="844482"/>
                      <a:pt x="107670" y="843295"/>
                    </a:cubicBezTo>
                    <a:cubicBezTo>
                      <a:pt x="103857" y="840503"/>
                      <a:pt x="100147" y="837761"/>
                      <a:pt x="97876" y="835347"/>
                    </a:cubicBezTo>
                    <a:lnTo>
                      <a:pt x="156676" y="838769"/>
                    </a:lnTo>
                    <a:lnTo>
                      <a:pt x="157238" y="838880"/>
                    </a:lnTo>
                    <a:cubicBezTo>
                      <a:pt x="158344" y="838972"/>
                      <a:pt x="159528" y="839185"/>
                      <a:pt x="160689" y="839566"/>
                    </a:cubicBezTo>
                    <a:lnTo>
                      <a:pt x="166636" y="840536"/>
                    </a:lnTo>
                    <a:cubicBezTo>
                      <a:pt x="164851" y="828359"/>
                      <a:pt x="165500" y="818793"/>
                      <a:pt x="170324" y="814568"/>
                    </a:cubicBezTo>
                    <a:cubicBezTo>
                      <a:pt x="177113" y="808628"/>
                      <a:pt x="193323" y="816742"/>
                      <a:pt x="211453" y="827331"/>
                    </a:cubicBezTo>
                    <a:cubicBezTo>
                      <a:pt x="213950" y="825381"/>
                      <a:pt x="218239" y="824357"/>
                      <a:pt x="223660" y="823677"/>
                    </a:cubicBezTo>
                    <a:cubicBezTo>
                      <a:pt x="218039" y="798466"/>
                      <a:pt x="213979" y="775391"/>
                      <a:pt x="222281" y="768123"/>
                    </a:cubicBezTo>
                    <a:cubicBezTo>
                      <a:pt x="227594" y="763474"/>
                      <a:pt x="238680" y="767435"/>
                      <a:pt x="252011" y="774283"/>
                    </a:cubicBezTo>
                    <a:lnTo>
                      <a:pt x="251392" y="773120"/>
                    </a:lnTo>
                    <a:cubicBezTo>
                      <a:pt x="253675" y="773576"/>
                      <a:pt x="256083" y="774179"/>
                      <a:pt x="258388" y="774668"/>
                    </a:cubicBezTo>
                    <a:cubicBezTo>
                      <a:pt x="254573" y="770045"/>
                      <a:pt x="249136" y="764307"/>
                      <a:pt x="243105" y="758171"/>
                    </a:cubicBezTo>
                    <a:cubicBezTo>
                      <a:pt x="242196" y="757457"/>
                      <a:pt x="241409" y="756636"/>
                      <a:pt x="240757" y="755814"/>
                    </a:cubicBezTo>
                    <a:lnTo>
                      <a:pt x="240379" y="755429"/>
                    </a:lnTo>
                    <a:lnTo>
                      <a:pt x="206948" y="710876"/>
                    </a:lnTo>
                    <a:lnTo>
                      <a:pt x="218332" y="714441"/>
                    </a:lnTo>
                    <a:cubicBezTo>
                      <a:pt x="236626" y="738836"/>
                      <a:pt x="254476" y="762642"/>
                      <a:pt x="271020" y="784328"/>
                    </a:cubicBezTo>
                    <a:cubicBezTo>
                      <a:pt x="279499" y="789292"/>
                      <a:pt x="288318" y="794169"/>
                      <a:pt x="296677" y="797986"/>
                    </a:cubicBezTo>
                    <a:cubicBezTo>
                      <a:pt x="296547" y="796233"/>
                      <a:pt x="296125" y="794517"/>
                      <a:pt x="295685" y="792779"/>
                    </a:cubicBezTo>
                    <a:lnTo>
                      <a:pt x="294958" y="789987"/>
                    </a:lnTo>
                    <a:lnTo>
                      <a:pt x="297764" y="791396"/>
                    </a:lnTo>
                    <a:lnTo>
                      <a:pt x="299512" y="778151"/>
                    </a:lnTo>
                    <a:cubicBezTo>
                      <a:pt x="289228" y="760524"/>
                      <a:pt x="278302" y="741847"/>
                      <a:pt x="267426" y="723010"/>
                    </a:cubicBezTo>
                    <a:cubicBezTo>
                      <a:pt x="266760" y="715253"/>
                      <a:pt x="263754" y="703339"/>
                      <a:pt x="259596" y="690154"/>
                    </a:cubicBezTo>
                    <a:lnTo>
                      <a:pt x="303963" y="746059"/>
                    </a:lnTo>
                    <a:cubicBezTo>
                      <a:pt x="305974" y="734923"/>
                      <a:pt x="308718" y="727536"/>
                      <a:pt x="313032" y="727391"/>
                    </a:cubicBezTo>
                    <a:cubicBezTo>
                      <a:pt x="320259" y="727151"/>
                      <a:pt x="329673" y="745695"/>
                      <a:pt x="339083" y="768602"/>
                    </a:cubicBezTo>
                    <a:cubicBezTo>
                      <a:pt x="339761" y="769361"/>
                      <a:pt x="340450" y="769308"/>
                      <a:pt x="341073" y="769062"/>
                    </a:cubicBezTo>
                    <a:cubicBezTo>
                      <a:pt x="343922" y="767934"/>
                      <a:pt x="344817" y="762590"/>
                      <a:pt x="344450" y="754901"/>
                    </a:cubicBezTo>
                    <a:cubicBezTo>
                      <a:pt x="331614" y="734601"/>
                      <a:pt x="317898" y="712952"/>
                      <a:pt x="304281" y="691173"/>
                    </a:cubicBezTo>
                    <a:lnTo>
                      <a:pt x="343361" y="732559"/>
                    </a:lnTo>
                    <a:cubicBezTo>
                      <a:pt x="341922" y="719561"/>
                      <a:pt x="340390" y="705204"/>
                      <a:pt x="340592" y="693306"/>
                    </a:cubicBezTo>
                    <a:lnTo>
                      <a:pt x="340825" y="692997"/>
                    </a:lnTo>
                    <a:lnTo>
                      <a:pt x="341513" y="692841"/>
                    </a:lnTo>
                    <a:lnTo>
                      <a:pt x="354685" y="709744"/>
                    </a:lnTo>
                    <a:cubicBezTo>
                      <a:pt x="354802" y="707814"/>
                      <a:pt x="355113" y="705984"/>
                      <a:pt x="355436" y="704225"/>
                    </a:cubicBezTo>
                    <a:lnTo>
                      <a:pt x="353513" y="691870"/>
                    </a:lnTo>
                    <a:cubicBezTo>
                      <a:pt x="335932" y="681442"/>
                      <a:pt x="318434" y="670860"/>
                      <a:pt x="301456" y="660447"/>
                    </a:cubicBezTo>
                    <a:lnTo>
                      <a:pt x="295898" y="654036"/>
                    </a:lnTo>
                    <a:lnTo>
                      <a:pt x="345657" y="669991"/>
                    </a:lnTo>
                    <a:lnTo>
                      <a:pt x="322506" y="638717"/>
                    </a:lnTo>
                    <a:lnTo>
                      <a:pt x="329924" y="641769"/>
                    </a:lnTo>
                    <a:lnTo>
                      <a:pt x="348123" y="657228"/>
                    </a:lnTo>
                    <a:lnTo>
                      <a:pt x="335646" y="577041"/>
                    </a:lnTo>
                    <a:cubicBezTo>
                      <a:pt x="332537" y="575913"/>
                      <a:pt x="329418" y="574790"/>
                      <a:pt x="326294" y="573665"/>
                    </a:cubicBezTo>
                    <a:lnTo>
                      <a:pt x="334999" y="572880"/>
                    </a:lnTo>
                    <a:lnTo>
                      <a:pt x="332320" y="555663"/>
                    </a:lnTo>
                    <a:cubicBezTo>
                      <a:pt x="340134" y="562173"/>
                      <a:pt x="347044" y="565982"/>
                      <a:pt x="351500" y="563508"/>
                    </a:cubicBezTo>
                    <a:cubicBezTo>
                      <a:pt x="357727" y="560050"/>
                      <a:pt x="359424" y="547176"/>
                      <a:pt x="359584" y="531764"/>
                    </a:cubicBezTo>
                    <a:cubicBezTo>
                      <a:pt x="352056" y="529193"/>
                      <a:pt x="344429" y="526669"/>
                      <a:pt x="336756" y="524130"/>
                    </a:cubicBezTo>
                    <a:cubicBezTo>
                      <a:pt x="333795" y="520445"/>
                      <a:pt x="330923" y="516834"/>
                      <a:pt x="329352" y="513912"/>
                    </a:cubicBezTo>
                    <a:lnTo>
                      <a:pt x="360073" y="524091"/>
                    </a:lnTo>
                    <a:cubicBezTo>
                      <a:pt x="360130" y="523750"/>
                      <a:pt x="360134" y="523408"/>
                      <a:pt x="360139" y="523064"/>
                    </a:cubicBezTo>
                    <a:lnTo>
                      <a:pt x="372572" y="520785"/>
                    </a:lnTo>
                    <a:lnTo>
                      <a:pt x="369646" y="516838"/>
                    </a:lnTo>
                    <a:cubicBezTo>
                      <a:pt x="378646" y="524621"/>
                      <a:pt x="386681" y="529696"/>
                      <a:pt x="391656" y="526931"/>
                    </a:cubicBezTo>
                    <a:cubicBezTo>
                      <a:pt x="397771" y="523534"/>
                      <a:pt x="399518" y="511061"/>
                      <a:pt x="399687" y="496038"/>
                    </a:cubicBezTo>
                    <a:lnTo>
                      <a:pt x="407664" y="495192"/>
                    </a:lnTo>
                    <a:cubicBezTo>
                      <a:pt x="410566" y="493341"/>
                      <a:pt x="411539" y="489792"/>
                      <a:pt x="410808" y="485129"/>
                    </a:cubicBezTo>
                    <a:lnTo>
                      <a:pt x="412729" y="484208"/>
                    </a:lnTo>
                    <a:lnTo>
                      <a:pt x="410635" y="481382"/>
                    </a:lnTo>
                    <a:cubicBezTo>
                      <a:pt x="409442" y="474489"/>
                      <a:pt x="406190" y="465839"/>
                      <a:pt x="402302" y="456584"/>
                    </a:cubicBezTo>
                    <a:cubicBezTo>
                      <a:pt x="414162" y="468736"/>
                      <a:pt x="425428" y="481886"/>
                      <a:pt x="431257" y="485128"/>
                    </a:cubicBezTo>
                    <a:lnTo>
                      <a:pt x="437264" y="486937"/>
                    </a:lnTo>
                    <a:cubicBezTo>
                      <a:pt x="440849" y="486031"/>
                      <a:pt x="438317" y="478097"/>
                      <a:pt x="439923" y="473194"/>
                    </a:cubicBezTo>
                    <a:cubicBezTo>
                      <a:pt x="447953" y="481017"/>
                      <a:pt x="455441" y="486142"/>
                      <a:pt x="460967" y="482847"/>
                    </a:cubicBezTo>
                    <a:cubicBezTo>
                      <a:pt x="467508" y="478950"/>
                      <a:pt x="468346" y="464798"/>
                      <a:pt x="468181" y="448496"/>
                    </a:cubicBezTo>
                    <a:lnTo>
                      <a:pt x="468133" y="445616"/>
                    </a:lnTo>
                    <a:lnTo>
                      <a:pt x="471413" y="448549"/>
                    </a:lnTo>
                    <a:lnTo>
                      <a:pt x="471581" y="448600"/>
                    </a:lnTo>
                    <a:cubicBezTo>
                      <a:pt x="467244" y="444210"/>
                      <a:pt x="463012" y="439765"/>
                      <a:pt x="458823" y="435348"/>
                    </a:cubicBezTo>
                    <a:lnTo>
                      <a:pt x="455119" y="427715"/>
                    </a:lnTo>
                    <a:lnTo>
                      <a:pt x="479592" y="443551"/>
                    </a:lnTo>
                    <a:cubicBezTo>
                      <a:pt x="479459" y="441197"/>
                      <a:pt x="479414" y="438646"/>
                      <a:pt x="480080" y="436615"/>
                    </a:cubicBezTo>
                    <a:cubicBezTo>
                      <a:pt x="482340" y="438818"/>
                      <a:pt x="484558" y="440806"/>
                      <a:pt x="486893" y="441965"/>
                    </a:cubicBezTo>
                    <a:lnTo>
                      <a:pt x="490783" y="450792"/>
                    </a:lnTo>
                    <a:lnTo>
                      <a:pt x="493531" y="452569"/>
                    </a:lnTo>
                    <a:lnTo>
                      <a:pt x="496735" y="445967"/>
                    </a:lnTo>
                    <a:lnTo>
                      <a:pt x="501122" y="446269"/>
                    </a:lnTo>
                    <a:cubicBezTo>
                      <a:pt x="505384" y="443730"/>
                      <a:pt x="507226" y="436843"/>
                      <a:pt x="507541" y="427827"/>
                    </a:cubicBezTo>
                    <a:lnTo>
                      <a:pt x="517969" y="438656"/>
                    </a:lnTo>
                    <a:cubicBezTo>
                      <a:pt x="521896" y="438304"/>
                      <a:pt x="524308" y="430291"/>
                      <a:pt x="526056" y="419027"/>
                    </a:cubicBezTo>
                    <a:cubicBezTo>
                      <a:pt x="520377" y="414359"/>
                      <a:pt x="514793" y="409677"/>
                      <a:pt x="509281" y="405044"/>
                    </a:cubicBezTo>
                    <a:lnTo>
                      <a:pt x="526954" y="414697"/>
                    </a:lnTo>
                    <a:cubicBezTo>
                      <a:pt x="528900" y="403409"/>
                      <a:pt x="530504" y="389734"/>
                      <a:pt x="533397" y="377570"/>
                    </a:cubicBezTo>
                    <a:cubicBezTo>
                      <a:pt x="524146" y="371063"/>
                      <a:pt x="514737" y="364526"/>
                      <a:pt x="505278" y="357950"/>
                    </a:cubicBezTo>
                    <a:cubicBezTo>
                      <a:pt x="519468" y="361471"/>
                      <a:pt x="532235" y="363866"/>
                      <a:pt x="540468" y="364060"/>
                    </a:cubicBezTo>
                    <a:lnTo>
                      <a:pt x="567099" y="377432"/>
                    </a:lnTo>
                    <a:cubicBezTo>
                      <a:pt x="568265" y="371852"/>
                      <a:pt x="569127" y="365673"/>
                      <a:pt x="570056" y="359390"/>
                    </a:cubicBezTo>
                    <a:cubicBezTo>
                      <a:pt x="570734" y="359637"/>
                      <a:pt x="571183" y="360298"/>
                      <a:pt x="571655" y="361025"/>
                    </a:cubicBezTo>
                    <a:cubicBezTo>
                      <a:pt x="574434" y="365301"/>
                      <a:pt x="577838" y="373934"/>
                      <a:pt x="581688" y="384757"/>
                    </a:cubicBezTo>
                    <a:cubicBezTo>
                      <a:pt x="605048" y="396474"/>
                      <a:pt x="627244" y="407697"/>
                      <a:pt x="646731" y="417266"/>
                    </a:cubicBezTo>
                    <a:lnTo>
                      <a:pt x="655024" y="397628"/>
                    </a:lnTo>
                    <a:cubicBezTo>
                      <a:pt x="620788" y="373648"/>
                      <a:pt x="575497" y="343891"/>
                      <a:pt x="528204" y="312807"/>
                    </a:cubicBezTo>
                    <a:cubicBezTo>
                      <a:pt x="526296" y="308490"/>
                      <a:pt x="524456" y="304256"/>
                      <a:pt x="523697" y="301026"/>
                    </a:cubicBezTo>
                    <a:lnTo>
                      <a:pt x="572908" y="333389"/>
                    </a:lnTo>
                    <a:lnTo>
                      <a:pt x="573343" y="333769"/>
                    </a:lnTo>
                    <a:cubicBezTo>
                      <a:pt x="574248" y="334401"/>
                      <a:pt x="575166" y="335183"/>
                      <a:pt x="575983" y="336088"/>
                    </a:cubicBezTo>
                    <a:cubicBezTo>
                      <a:pt x="582850" y="342051"/>
                      <a:pt x="589264" y="347415"/>
                      <a:pt x="594394" y="351139"/>
                    </a:cubicBezTo>
                    <a:cubicBezTo>
                      <a:pt x="593726" y="348738"/>
                      <a:pt x="592936" y="346234"/>
                      <a:pt x="592302" y="343853"/>
                    </a:cubicBezTo>
                    <a:lnTo>
                      <a:pt x="619807" y="356373"/>
                    </a:lnTo>
                    <a:lnTo>
                      <a:pt x="621052" y="357600"/>
                    </a:lnTo>
                    <a:cubicBezTo>
                      <a:pt x="621261" y="357301"/>
                      <a:pt x="621467" y="357019"/>
                      <a:pt x="623124" y="357885"/>
                    </a:cubicBezTo>
                    <a:cubicBezTo>
                      <a:pt x="627125" y="361308"/>
                      <a:pt x="630195" y="362035"/>
                      <a:pt x="632712" y="362247"/>
                    </a:cubicBezTo>
                    <a:lnTo>
                      <a:pt x="631970" y="359109"/>
                    </a:lnTo>
                    <a:lnTo>
                      <a:pt x="650234" y="361630"/>
                    </a:lnTo>
                    <a:cubicBezTo>
                      <a:pt x="658606" y="368689"/>
                      <a:pt x="665959" y="378748"/>
                      <a:pt x="671903" y="387839"/>
                    </a:cubicBezTo>
                    <a:lnTo>
                      <a:pt x="674296" y="390174"/>
                    </a:lnTo>
                    <a:lnTo>
                      <a:pt x="671048" y="371364"/>
                    </a:lnTo>
                    <a:cubicBezTo>
                      <a:pt x="674946" y="372605"/>
                      <a:pt x="683246" y="379702"/>
                      <a:pt x="692514" y="388153"/>
                    </a:cubicBezTo>
                    <a:lnTo>
                      <a:pt x="696810" y="382685"/>
                    </a:lnTo>
                    <a:cubicBezTo>
                      <a:pt x="699326" y="382744"/>
                      <a:pt x="700191" y="387366"/>
                      <a:pt x="699857" y="394605"/>
                    </a:cubicBezTo>
                    <a:lnTo>
                      <a:pt x="723583" y="415483"/>
                    </a:lnTo>
                    <a:lnTo>
                      <a:pt x="723662" y="414910"/>
                    </a:lnTo>
                    <a:cubicBezTo>
                      <a:pt x="722089" y="407364"/>
                      <a:pt x="719049" y="398748"/>
                      <a:pt x="724759" y="400812"/>
                    </a:cubicBezTo>
                    <a:lnTo>
                      <a:pt x="725504" y="401573"/>
                    </a:lnTo>
                    <a:cubicBezTo>
                      <a:pt x="725638" y="397661"/>
                      <a:pt x="726406" y="394140"/>
                      <a:pt x="728061" y="391235"/>
                    </a:cubicBezTo>
                    <a:cubicBezTo>
                      <a:pt x="716599" y="383206"/>
                      <a:pt x="704894" y="375074"/>
                      <a:pt x="693110" y="366881"/>
                    </a:cubicBezTo>
                    <a:cubicBezTo>
                      <a:pt x="707304" y="370405"/>
                      <a:pt x="720070" y="372797"/>
                      <a:pt x="728304" y="372994"/>
                    </a:cubicBezTo>
                    <a:lnTo>
                      <a:pt x="737395" y="377547"/>
                    </a:lnTo>
                    <a:lnTo>
                      <a:pt x="737872" y="377641"/>
                    </a:lnTo>
                    <a:cubicBezTo>
                      <a:pt x="741811" y="362357"/>
                      <a:pt x="746838" y="351684"/>
                      <a:pt x="753220" y="350168"/>
                    </a:cubicBezTo>
                    <a:cubicBezTo>
                      <a:pt x="759163" y="348754"/>
                      <a:pt x="764654" y="355536"/>
                      <a:pt x="769214" y="366744"/>
                    </a:cubicBezTo>
                    <a:lnTo>
                      <a:pt x="778222" y="370591"/>
                    </a:lnTo>
                    <a:lnTo>
                      <a:pt x="780027" y="364387"/>
                    </a:lnTo>
                    <a:cubicBezTo>
                      <a:pt x="759890" y="350560"/>
                      <a:pt x="738184" y="336296"/>
                      <a:pt x="716038" y="321742"/>
                    </a:cubicBezTo>
                    <a:cubicBezTo>
                      <a:pt x="714131" y="317420"/>
                      <a:pt x="712291" y="313183"/>
                      <a:pt x="711532" y="309958"/>
                    </a:cubicBezTo>
                    <a:lnTo>
                      <a:pt x="760741" y="342320"/>
                    </a:lnTo>
                    <a:lnTo>
                      <a:pt x="761174" y="342699"/>
                    </a:lnTo>
                    <a:cubicBezTo>
                      <a:pt x="762080" y="343335"/>
                      <a:pt x="763002" y="344110"/>
                      <a:pt x="763816" y="345019"/>
                    </a:cubicBezTo>
                    <a:cubicBezTo>
                      <a:pt x="770686" y="350982"/>
                      <a:pt x="777097" y="356346"/>
                      <a:pt x="782222" y="360070"/>
                    </a:cubicBezTo>
                    <a:cubicBezTo>
                      <a:pt x="781562" y="357665"/>
                      <a:pt x="780768" y="355165"/>
                      <a:pt x="780137" y="352783"/>
                    </a:cubicBezTo>
                    <a:lnTo>
                      <a:pt x="806356" y="364720"/>
                    </a:lnTo>
                    <a:lnTo>
                      <a:pt x="805799" y="363274"/>
                    </a:lnTo>
                    <a:lnTo>
                      <a:pt x="811053" y="366858"/>
                    </a:lnTo>
                    <a:cubicBezTo>
                      <a:pt x="815000" y="370250"/>
                      <a:pt x="818043" y="370968"/>
                      <a:pt x="820548" y="371177"/>
                    </a:cubicBezTo>
                    <a:lnTo>
                      <a:pt x="819806" y="368039"/>
                    </a:lnTo>
                    <a:lnTo>
                      <a:pt x="838066" y="370558"/>
                    </a:lnTo>
                    <a:lnTo>
                      <a:pt x="840097" y="373016"/>
                    </a:lnTo>
                    <a:cubicBezTo>
                      <a:pt x="839216" y="370966"/>
                      <a:pt x="839942" y="370014"/>
                      <a:pt x="840889" y="369876"/>
                    </a:cubicBezTo>
                    <a:lnTo>
                      <a:pt x="841323" y="370102"/>
                    </a:lnTo>
                    <a:cubicBezTo>
                      <a:pt x="848162" y="358000"/>
                      <a:pt x="851415" y="365616"/>
                      <a:pt x="864657" y="375848"/>
                    </a:cubicBezTo>
                    <a:lnTo>
                      <a:pt x="871000" y="352812"/>
                    </a:lnTo>
                    <a:lnTo>
                      <a:pt x="859593" y="340088"/>
                    </a:lnTo>
                    <a:cubicBezTo>
                      <a:pt x="859777" y="337255"/>
                      <a:pt x="861539" y="335223"/>
                      <a:pt x="864781" y="334113"/>
                    </a:cubicBezTo>
                    <a:lnTo>
                      <a:pt x="841639" y="289182"/>
                    </a:lnTo>
                    <a:cubicBezTo>
                      <a:pt x="837246" y="282624"/>
                      <a:pt x="835848" y="277182"/>
                      <a:pt x="838470" y="273758"/>
                    </a:cubicBezTo>
                    <a:lnTo>
                      <a:pt x="860683" y="274348"/>
                    </a:lnTo>
                    <a:cubicBezTo>
                      <a:pt x="859384" y="272108"/>
                      <a:pt x="858152" y="269840"/>
                      <a:pt x="856924" y="267580"/>
                    </a:cubicBezTo>
                    <a:lnTo>
                      <a:pt x="855320" y="259248"/>
                    </a:lnTo>
                    <a:lnTo>
                      <a:pt x="868974" y="274569"/>
                    </a:lnTo>
                    <a:cubicBezTo>
                      <a:pt x="870852" y="273801"/>
                      <a:pt x="872459" y="274240"/>
                      <a:pt x="874097" y="274707"/>
                    </a:cubicBezTo>
                    <a:cubicBezTo>
                      <a:pt x="872794" y="272847"/>
                      <a:pt x="873789" y="271659"/>
                      <a:pt x="877670" y="272475"/>
                    </a:cubicBezTo>
                    <a:lnTo>
                      <a:pt x="871566" y="259573"/>
                    </a:lnTo>
                    <a:cubicBezTo>
                      <a:pt x="872222" y="257568"/>
                      <a:pt x="875419" y="257456"/>
                      <a:pt x="880706" y="258019"/>
                    </a:cubicBezTo>
                    <a:cubicBezTo>
                      <a:pt x="889206" y="258925"/>
                      <a:pt x="906778" y="264423"/>
                      <a:pt x="927069" y="270580"/>
                    </a:cubicBezTo>
                    <a:cubicBezTo>
                      <a:pt x="922450" y="264144"/>
                      <a:pt x="917947" y="257716"/>
                      <a:pt x="913509" y="251366"/>
                    </a:cubicBezTo>
                    <a:lnTo>
                      <a:pt x="936553" y="273353"/>
                    </a:lnTo>
                    <a:cubicBezTo>
                      <a:pt x="949211" y="277497"/>
                      <a:pt x="962581" y="281466"/>
                      <a:pt x="975145" y="284642"/>
                    </a:cubicBezTo>
                    <a:cubicBezTo>
                      <a:pt x="973621" y="283262"/>
                      <a:pt x="973702" y="282146"/>
                      <a:pt x="974144" y="281161"/>
                    </a:cubicBezTo>
                    <a:lnTo>
                      <a:pt x="979180" y="279150"/>
                    </a:lnTo>
                    <a:lnTo>
                      <a:pt x="978381" y="272117"/>
                    </a:lnTo>
                    <a:lnTo>
                      <a:pt x="966921" y="258482"/>
                    </a:lnTo>
                    <a:cubicBezTo>
                      <a:pt x="945435" y="239965"/>
                      <a:pt x="922587" y="221395"/>
                      <a:pt x="926396" y="212878"/>
                    </a:cubicBezTo>
                    <a:lnTo>
                      <a:pt x="928464" y="212734"/>
                    </a:lnTo>
                    <a:cubicBezTo>
                      <a:pt x="926268" y="210098"/>
                      <a:pt x="924052" y="207472"/>
                      <a:pt x="921826" y="204841"/>
                    </a:cubicBezTo>
                    <a:lnTo>
                      <a:pt x="937505" y="212104"/>
                    </a:lnTo>
                    <a:cubicBezTo>
                      <a:pt x="942761" y="208609"/>
                      <a:pt x="949572" y="209437"/>
                      <a:pt x="957111" y="210733"/>
                    </a:cubicBezTo>
                    <a:cubicBezTo>
                      <a:pt x="953013" y="204128"/>
                      <a:pt x="936241" y="196563"/>
                      <a:pt x="954476" y="196336"/>
                    </a:cubicBezTo>
                    <a:cubicBezTo>
                      <a:pt x="960167" y="196266"/>
                      <a:pt x="971810" y="198465"/>
                      <a:pt x="985577" y="201210"/>
                    </a:cubicBezTo>
                    <a:cubicBezTo>
                      <a:pt x="975954" y="189966"/>
                      <a:pt x="965862" y="178636"/>
                      <a:pt x="955655" y="167171"/>
                    </a:cubicBezTo>
                    <a:cubicBezTo>
                      <a:pt x="954933" y="162504"/>
                      <a:pt x="954251" y="157941"/>
                      <a:pt x="954354" y="154625"/>
                    </a:cubicBezTo>
                    <a:lnTo>
                      <a:pt x="993511" y="198621"/>
                    </a:lnTo>
                    <a:lnTo>
                      <a:pt x="993829" y="199098"/>
                    </a:lnTo>
                    <a:cubicBezTo>
                      <a:pt x="994541" y="199946"/>
                      <a:pt x="995230" y="200936"/>
                      <a:pt x="995780" y="202025"/>
                    </a:cubicBezTo>
                    <a:lnTo>
                      <a:pt x="996776" y="203413"/>
                    </a:lnTo>
                    <a:cubicBezTo>
                      <a:pt x="1002143" y="204529"/>
                      <a:pt x="1007666" y="205618"/>
                      <a:pt x="1013152" y="206631"/>
                    </a:cubicBezTo>
                    <a:cubicBezTo>
                      <a:pt x="1016552" y="198976"/>
                      <a:pt x="1021507" y="202524"/>
                      <a:pt x="1027549" y="208772"/>
                    </a:cubicBezTo>
                    <a:lnTo>
                      <a:pt x="1066510" y="209369"/>
                    </a:lnTo>
                    <a:cubicBezTo>
                      <a:pt x="1081024" y="199562"/>
                      <a:pt x="1035447" y="141283"/>
                      <a:pt x="1041567" y="137525"/>
                    </a:cubicBezTo>
                    <a:cubicBezTo>
                      <a:pt x="1045310" y="135227"/>
                      <a:pt x="1059389" y="147915"/>
                      <a:pt x="1074733" y="161953"/>
                    </a:cubicBezTo>
                    <a:cubicBezTo>
                      <a:pt x="1073946" y="157089"/>
                      <a:pt x="1074700" y="153432"/>
                      <a:pt x="1077458" y="151439"/>
                    </a:cubicBezTo>
                    <a:cubicBezTo>
                      <a:pt x="1084114" y="146624"/>
                      <a:pt x="1099806" y="153139"/>
                      <a:pt x="1118253" y="163289"/>
                    </a:cubicBezTo>
                    <a:cubicBezTo>
                      <a:pt x="1117174" y="154270"/>
                      <a:pt x="1100425" y="138371"/>
                      <a:pt x="1123984" y="146539"/>
                    </a:cubicBezTo>
                    <a:cubicBezTo>
                      <a:pt x="1132082" y="149345"/>
                      <a:pt x="1147703" y="158446"/>
                      <a:pt x="1165828" y="168832"/>
                    </a:cubicBezTo>
                    <a:lnTo>
                      <a:pt x="1185810" y="157108"/>
                    </a:lnTo>
                    <a:lnTo>
                      <a:pt x="1184294" y="119125"/>
                    </a:lnTo>
                    <a:cubicBezTo>
                      <a:pt x="1181090" y="117451"/>
                      <a:pt x="1181492" y="115966"/>
                      <a:pt x="1182466" y="114858"/>
                    </a:cubicBezTo>
                    <a:lnTo>
                      <a:pt x="1184135" y="115136"/>
                    </a:lnTo>
                    <a:cubicBezTo>
                      <a:pt x="1183087" y="95579"/>
                      <a:pt x="1182385" y="76027"/>
                      <a:pt x="1181813" y="56956"/>
                    </a:cubicBezTo>
                    <a:lnTo>
                      <a:pt x="1184135" y="48795"/>
                    </a:lnTo>
                    <a:lnTo>
                      <a:pt x="1202395" y="118163"/>
                    </a:lnTo>
                    <a:cubicBezTo>
                      <a:pt x="1206417" y="117111"/>
                      <a:pt x="1209930" y="118485"/>
                      <a:pt x="1213602" y="120022"/>
                    </a:cubicBezTo>
                    <a:cubicBezTo>
                      <a:pt x="1211444" y="112867"/>
                      <a:pt x="1196978" y="101849"/>
                      <a:pt x="1215156" y="105899"/>
                    </a:cubicBezTo>
                    <a:cubicBezTo>
                      <a:pt x="1221206" y="107244"/>
                      <a:pt x="1233217" y="112586"/>
                      <a:pt x="1247204" y="118881"/>
                    </a:cubicBezTo>
                    <a:cubicBezTo>
                      <a:pt x="1244527" y="101663"/>
                      <a:pt x="1242021" y="84589"/>
                      <a:pt x="1239635" y="67970"/>
                    </a:cubicBezTo>
                    <a:lnTo>
                      <a:pt x="1259743" y="124476"/>
                    </a:lnTo>
                    <a:cubicBezTo>
                      <a:pt x="1263275" y="126118"/>
                      <a:pt x="1266878" y="127712"/>
                      <a:pt x="1270472" y="129269"/>
                    </a:cubicBezTo>
                    <a:cubicBezTo>
                      <a:pt x="1276071" y="122880"/>
                      <a:pt x="1279961" y="127370"/>
                      <a:pt x="1284150" y="134642"/>
                    </a:cubicBezTo>
                    <a:lnTo>
                      <a:pt x="1292856" y="136827"/>
                    </a:lnTo>
                    <a:cubicBezTo>
                      <a:pt x="1285622" y="103829"/>
                      <a:pt x="1276890" y="67348"/>
                      <a:pt x="1268020" y="30181"/>
                    </a:cubicBezTo>
                    <a:cubicBezTo>
                      <a:pt x="1276256" y="42264"/>
                      <a:pt x="1284185" y="52552"/>
                      <a:pt x="1290194" y="58181"/>
                    </a:cubicBezTo>
                    <a:lnTo>
                      <a:pt x="1323528" y="142292"/>
                    </a:lnTo>
                    <a:cubicBezTo>
                      <a:pt x="1337989" y="133960"/>
                      <a:pt x="1311821" y="73086"/>
                      <a:pt x="1318736" y="71064"/>
                    </a:cubicBezTo>
                    <a:lnTo>
                      <a:pt x="1335262" y="89146"/>
                    </a:lnTo>
                    <a:cubicBezTo>
                      <a:pt x="1329250" y="64570"/>
                      <a:pt x="1322294" y="38455"/>
                      <a:pt x="1315190" y="11790"/>
                    </a:cubicBezTo>
                    <a:cubicBezTo>
                      <a:pt x="1316648" y="7293"/>
                      <a:pt x="1318093" y="2913"/>
                      <a:pt x="1319679" y="0"/>
                    </a:cubicBezTo>
                    <a:close/>
                  </a:path>
                </a:pathLst>
              </a:custGeom>
              <a:solidFill>
                <a:sysClr val="window" lastClr="FFFFFF">
                  <a:lumMod val="85000"/>
                  <a:alpha val="16000"/>
                </a:sysClr>
              </a:solidFill>
              <a:ln w="25400" cap="flat" cmpd="sng" algn="ctr">
                <a:noFill/>
                <a:prstDash val="solid"/>
              </a:ln>
              <a:effectLst>
                <a:innerShdw blurRad="63500" dist="50800" dir="18900000">
                  <a:prstClr val="black">
                    <a:alpha val="50000"/>
                  </a:prstClr>
                </a:innerShdw>
                <a:softEdge rad="25400"/>
              </a:effectLst>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56" name="十角星 6"/>
              <p:cNvSpPr/>
              <p:nvPr/>
            </p:nvSpPr>
            <p:spPr>
              <a:xfrm>
                <a:off x="6450433" y="3076437"/>
                <a:ext cx="2505684" cy="2465748"/>
              </a:xfrm>
              <a:custGeom>
                <a:rect l="l" t="t" r="r" b="b"/>
                <a:pathLst>
                  <a:path w="2645723" h="2605139">
                    <a:moveTo>
                      <a:pt x="1375582" y="2494963"/>
                    </a:moveTo>
                    <a:lnTo>
                      <a:pt x="1375518" y="2495016"/>
                    </a:lnTo>
                    <a:lnTo>
                      <a:pt x="1375537" y="2495123"/>
                    </a:lnTo>
                    <a:close/>
                    <a:moveTo>
                      <a:pt x="1421760" y="2486319"/>
                    </a:moveTo>
                    <a:lnTo>
                      <a:pt x="1427757" y="2493664"/>
                    </a:lnTo>
                    <a:lnTo>
                      <a:pt x="1429303" y="2488470"/>
                    </a:lnTo>
                    <a:cubicBezTo>
                      <a:pt x="1428258" y="2487910"/>
                      <a:pt x="1427288" y="2487189"/>
                      <a:pt x="1426300" y="2486446"/>
                    </a:cubicBezTo>
                    <a:cubicBezTo>
                      <a:pt x="1424834" y="2486657"/>
                      <a:pt x="1423317" y="2486501"/>
                      <a:pt x="1421760" y="2486319"/>
                    </a:cubicBezTo>
                    <a:close/>
                    <a:moveTo>
                      <a:pt x="927891" y="2368588"/>
                    </a:moveTo>
                    <a:lnTo>
                      <a:pt x="918569" y="2368929"/>
                    </a:lnTo>
                    <a:lnTo>
                      <a:pt x="919054" y="2378763"/>
                    </a:lnTo>
                    <a:close/>
                    <a:moveTo>
                      <a:pt x="1741382" y="2356774"/>
                    </a:moveTo>
                    <a:lnTo>
                      <a:pt x="1739507" y="2359477"/>
                    </a:lnTo>
                    <a:lnTo>
                      <a:pt x="1741128" y="2364379"/>
                    </a:lnTo>
                    <a:close/>
                    <a:moveTo>
                      <a:pt x="1747491" y="2350177"/>
                    </a:moveTo>
                    <a:lnTo>
                      <a:pt x="1746774" y="2350998"/>
                    </a:lnTo>
                    <a:cubicBezTo>
                      <a:pt x="1746826" y="2354922"/>
                      <a:pt x="1747208" y="2359182"/>
                      <a:pt x="1747649" y="2363625"/>
                    </a:cubicBezTo>
                    <a:lnTo>
                      <a:pt x="1747775" y="2364830"/>
                    </a:lnTo>
                    <a:cubicBezTo>
                      <a:pt x="1747182" y="2360516"/>
                      <a:pt x="1747242" y="2355576"/>
                      <a:pt x="1747491" y="2350177"/>
                    </a:cubicBezTo>
                    <a:close/>
                    <a:moveTo>
                      <a:pt x="558273" y="2153426"/>
                    </a:moveTo>
                    <a:lnTo>
                      <a:pt x="556699" y="2156541"/>
                    </a:lnTo>
                    <a:lnTo>
                      <a:pt x="558992" y="2154609"/>
                    </a:lnTo>
                    <a:close/>
                    <a:moveTo>
                      <a:pt x="2129321" y="2062852"/>
                    </a:moveTo>
                    <a:lnTo>
                      <a:pt x="2130109" y="2064322"/>
                    </a:lnTo>
                    <a:cubicBezTo>
                      <a:pt x="2129929" y="2063898"/>
                      <a:pt x="2129815" y="2063454"/>
                      <a:pt x="2129702" y="2063009"/>
                    </a:cubicBezTo>
                    <a:close/>
                    <a:moveTo>
                      <a:pt x="336361" y="2032337"/>
                    </a:moveTo>
                    <a:cubicBezTo>
                      <a:pt x="326300" y="2025909"/>
                      <a:pt x="306768" y="2050520"/>
                      <a:pt x="292690" y="2067097"/>
                    </a:cubicBezTo>
                    <a:cubicBezTo>
                      <a:pt x="311490" y="2060717"/>
                      <a:pt x="328667" y="2054635"/>
                      <a:pt x="343467" y="2049011"/>
                    </a:cubicBezTo>
                    <a:close/>
                    <a:moveTo>
                      <a:pt x="2483542" y="1576450"/>
                    </a:moveTo>
                    <a:lnTo>
                      <a:pt x="2488041" y="1593309"/>
                    </a:lnTo>
                    <a:lnTo>
                      <a:pt x="2513707" y="1583878"/>
                    </a:lnTo>
                    <a:cubicBezTo>
                      <a:pt x="2504736" y="1582262"/>
                      <a:pt x="2494052" y="1578948"/>
                      <a:pt x="2483542" y="1576450"/>
                    </a:cubicBezTo>
                    <a:close/>
                    <a:moveTo>
                      <a:pt x="2513786" y="1397137"/>
                    </a:moveTo>
                    <a:lnTo>
                      <a:pt x="2509302" y="1402372"/>
                    </a:lnTo>
                    <a:lnTo>
                      <a:pt x="2521633" y="1421833"/>
                    </a:lnTo>
                    <a:lnTo>
                      <a:pt x="2571130" y="1405044"/>
                    </a:lnTo>
                    <a:cubicBezTo>
                      <a:pt x="2564644" y="1403272"/>
                      <a:pt x="2558015" y="1400813"/>
                      <a:pt x="2551284" y="1398375"/>
                    </a:cubicBezTo>
                    <a:close/>
                    <a:moveTo>
                      <a:pt x="596378" y="421666"/>
                    </a:moveTo>
                    <a:cubicBezTo>
                      <a:pt x="604241" y="432923"/>
                      <a:pt x="612862" y="444258"/>
                      <a:pt x="621019" y="452557"/>
                    </a:cubicBezTo>
                    <a:lnTo>
                      <a:pt x="623243" y="441082"/>
                    </a:lnTo>
                    <a:close/>
                    <a:moveTo>
                      <a:pt x="673387" y="410722"/>
                    </a:moveTo>
                    <a:cubicBezTo>
                      <a:pt x="674136" y="413311"/>
                      <a:pt x="674454" y="416126"/>
                      <a:pt x="674735" y="419086"/>
                    </a:cubicBezTo>
                    <a:cubicBezTo>
                      <a:pt x="675029" y="416724"/>
                      <a:pt x="676121" y="415685"/>
                      <a:pt x="677323" y="414983"/>
                    </a:cubicBezTo>
                    <a:lnTo>
                      <a:pt x="677895" y="415451"/>
                    </a:lnTo>
                    <a:lnTo>
                      <a:pt x="678444" y="414327"/>
                    </a:lnTo>
                    <a:close/>
                    <a:moveTo>
                      <a:pt x="545326" y="385895"/>
                    </a:moveTo>
                    <a:cubicBezTo>
                      <a:pt x="549721" y="395814"/>
                      <a:pt x="554247" y="402424"/>
                      <a:pt x="558127" y="402077"/>
                    </a:cubicBezTo>
                    <a:lnTo>
                      <a:pt x="560937" y="396787"/>
                    </a:lnTo>
                    <a:close/>
                    <a:moveTo>
                      <a:pt x="798756" y="376869"/>
                    </a:moveTo>
                    <a:lnTo>
                      <a:pt x="800801" y="380233"/>
                    </a:lnTo>
                    <a:cubicBezTo>
                      <a:pt x="803607" y="381365"/>
                      <a:pt x="806388" y="382591"/>
                      <a:pt x="809161" y="383802"/>
                    </a:cubicBezTo>
                    <a:close/>
                    <a:moveTo>
                      <a:pt x="1319679" y="0"/>
                    </a:moveTo>
                    <a:lnTo>
                      <a:pt x="1334821" y="56921"/>
                    </a:lnTo>
                    <a:lnTo>
                      <a:pt x="1334890" y="57489"/>
                    </a:lnTo>
                    <a:cubicBezTo>
                      <a:pt x="1335145" y="58567"/>
                      <a:pt x="1335312" y="59760"/>
                      <a:pt x="1335315" y="60979"/>
                    </a:cubicBezTo>
                    <a:cubicBezTo>
                      <a:pt x="1336466" y="70004"/>
                      <a:pt x="1337678" y="78273"/>
                      <a:pt x="1339019" y="84468"/>
                    </a:cubicBezTo>
                    <a:cubicBezTo>
                      <a:pt x="1340123" y="82235"/>
                      <a:pt x="1341196" y="79838"/>
                      <a:pt x="1342312" y="77641"/>
                    </a:cubicBezTo>
                    <a:lnTo>
                      <a:pt x="1354485" y="105306"/>
                    </a:lnTo>
                    <a:lnTo>
                      <a:pt x="1354597" y="107047"/>
                    </a:lnTo>
                    <a:cubicBezTo>
                      <a:pt x="1354950" y="106962"/>
                      <a:pt x="1355291" y="106890"/>
                      <a:pt x="1355954" y="108638"/>
                    </a:cubicBezTo>
                    <a:cubicBezTo>
                      <a:pt x="1356654" y="113860"/>
                      <a:pt x="1358461" y="116443"/>
                      <a:pt x="1360196" y="118278"/>
                    </a:cubicBezTo>
                    <a:lnTo>
                      <a:pt x="1361738" y="115445"/>
                    </a:lnTo>
                    <a:lnTo>
                      <a:pt x="1371357" y="126765"/>
                    </a:lnTo>
                    <a:cubicBezTo>
                      <a:pt x="1378036" y="120696"/>
                      <a:pt x="1388425" y="111563"/>
                      <a:pt x="1392342" y="113039"/>
                    </a:cubicBezTo>
                    <a:cubicBezTo>
                      <a:pt x="1397862" y="115118"/>
                      <a:pt x="1388210" y="124652"/>
                      <a:pt x="1398843" y="144204"/>
                    </a:cubicBezTo>
                    <a:lnTo>
                      <a:pt x="1396885" y="146679"/>
                    </a:lnTo>
                    <a:cubicBezTo>
                      <a:pt x="1397843" y="147191"/>
                      <a:pt x="1399678" y="146738"/>
                      <a:pt x="1403494" y="145501"/>
                    </a:cubicBezTo>
                    <a:cubicBezTo>
                      <a:pt x="1416453" y="141308"/>
                      <a:pt x="1449222" y="113500"/>
                      <a:pt x="1476606" y="119039"/>
                    </a:cubicBezTo>
                    <a:cubicBezTo>
                      <a:pt x="1500196" y="123812"/>
                      <a:pt x="1510494" y="147126"/>
                      <a:pt x="1509437" y="176545"/>
                    </a:cubicBezTo>
                    <a:lnTo>
                      <a:pt x="1541895" y="171790"/>
                    </a:lnTo>
                    <a:cubicBezTo>
                      <a:pt x="1544333" y="160620"/>
                      <a:pt x="1546903" y="149553"/>
                      <a:pt x="1549476" y="138659"/>
                    </a:cubicBezTo>
                    <a:lnTo>
                      <a:pt x="1553828" y="131373"/>
                    </a:lnTo>
                    <a:lnTo>
                      <a:pt x="1553767" y="171335"/>
                    </a:lnTo>
                    <a:cubicBezTo>
                      <a:pt x="1563047" y="172440"/>
                      <a:pt x="1579364" y="177828"/>
                      <a:pt x="1595477" y="182234"/>
                    </a:cubicBezTo>
                    <a:lnTo>
                      <a:pt x="1600283" y="183328"/>
                    </a:lnTo>
                    <a:cubicBezTo>
                      <a:pt x="1600969" y="176909"/>
                      <a:pt x="1601723" y="170550"/>
                      <a:pt x="1602478" y="164259"/>
                    </a:cubicBezTo>
                    <a:lnTo>
                      <a:pt x="1604113" y="184198"/>
                    </a:lnTo>
                    <a:cubicBezTo>
                      <a:pt x="1606130" y="183680"/>
                      <a:pt x="1606448" y="184228"/>
                      <a:pt x="1606771" y="184804"/>
                    </a:cubicBezTo>
                    <a:lnTo>
                      <a:pt x="1638027" y="186891"/>
                    </a:lnTo>
                    <a:lnTo>
                      <a:pt x="1639443" y="142425"/>
                    </a:lnTo>
                    <a:lnTo>
                      <a:pt x="1636277" y="119232"/>
                    </a:lnTo>
                    <a:cubicBezTo>
                      <a:pt x="1642257" y="115992"/>
                      <a:pt x="1660862" y="151091"/>
                      <a:pt x="1674541" y="167480"/>
                    </a:cubicBezTo>
                    <a:cubicBezTo>
                      <a:pt x="1676047" y="166072"/>
                      <a:pt x="1683225" y="156550"/>
                      <a:pt x="1689897" y="151044"/>
                    </a:cubicBezTo>
                    <a:cubicBezTo>
                      <a:pt x="1689977" y="143931"/>
                      <a:pt x="1689988" y="136761"/>
                      <a:pt x="1689998" y="129548"/>
                    </a:cubicBezTo>
                    <a:cubicBezTo>
                      <a:pt x="1692570" y="125585"/>
                      <a:pt x="1695101" y="121729"/>
                      <a:pt x="1697384" y="119326"/>
                    </a:cubicBezTo>
                    <a:lnTo>
                      <a:pt x="1697332" y="148913"/>
                    </a:lnTo>
                    <a:cubicBezTo>
                      <a:pt x="1697963" y="153570"/>
                      <a:pt x="1696050" y="162059"/>
                      <a:pt x="1701901" y="173203"/>
                    </a:cubicBezTo>
                    <a:lnTo>
                      <a:pt x="1700248" y="175864"/>
                    </a:lnTo>
                    <a:cubicBezTo>
                      <a:pt x="1701032" y="176171"/>
                      <a:pt x="1702567" y="175420"/>
                      <a:pt x="1705748" y="173581"/>
                    </a:cubicBezTo>
                    <a:cubicBezTo>
                      <a:pt x="1716562" y="167347"/>
                      <a:pt x="1744121" y="135507"/>
                      <a:pt x="1766792" y="135780"/>
                    </a:cubicBezTo>
                    <a:cubicBezTo>
                      <a:pt x="1786328" y="136017"/>
                      <a:pt x="1794591" y="155949"/>
                      <a:pt x="1793350" y="183612"/>
                    </a:cubicBezTo>
                    <a:cubicBezTo>
                      <a:pt x="1812321" y="174571"/>
                      <a:pt x="1829229" y="167838"/>
                      <a:pt x="1835575" y="175185"/>
                    </a:cubicBezTo>
                    <a:cubicBezTo>
                      <a:pt x="1843310" y="184132"/>
                      <a:pt x="1829705" y="202330"/>
                      <a:pt x="1819636" y="220921"/>
                    </a:cubicBezTo>
                    <a:cubicBezTo>
                      <a:pt x="1846252" y="226631"/>
                      <a:pt x="1906518" y="213451"/>
                      <a:pt x="1917165" y="227306"/>
                    </a:cubicBezTo>
                    <a:cubicBezTo>
                      <a:pt x="1921941" y="233517"/>
                      <a:pt x="1913525" y="245631"/>
                      <a:pt x="1903666" y="258817"/>
                    </a:cubicBezTo>
                    <a:lnTo>
                      <a:pt x="1905304" y="269930"/>
                    </a:lnTo>
                    <a:cubicBezTo>
                      <a:pt x="1918316" y="259228"/>
                      <a:pt x="1933515" y="251585"/>
                      <a:pt x="1946895" y="252388"/>
                    </a:cubicBezTo>
                    <a:lnTo>
                      <a:pt x="1948347" y="253427"/>
                    </a:lnTo>
                    <a:cubicBezTo>
                      <a:pt x="1949128" y="250731"/>
                      <a:pt x="1949861" y="248015"/>
                      <a:pt x="1950595" y="245296"/>
                    </a:cubicBezTo>
                    <a:cubicBezTo>
                      <a:pt x="1954103" y="242131"/>
                      <a:pt x="1957551" y="239063"/>
                      <a:pt x="1960376" y="237329"/>
                    </a:cubicBezTo>
                    <a:lnTo>
                      <a:pt x="1954787" y="258033"/>
                    </a:lnTo>
                    <a:cubicBezTo>
                      <a:pt x="1974508" y="261033"/>
                      <a:pt x="1980996" y="284780"/>
                      <a:pt x="1977732" y="315558"/>
                    </a:cubicBezTo>
                    <a:cubicBezTo>
                      <a:pt x="2003112" y="305119"/>
                      <a:pt x="2025630" y="297517"/>
                      <a:pt x="2033321" y="307361"/>
                    </a:cubicBezTo>
                    <a:cubicBezTo>
                      <a:pt x="2042689" y="319348"/>
                      <a:pt x="2023574" y="341904"/>
                      <a:pt x="2009033" y="365181"/>
                    </a:cubicBezTo>
                    <a:lnTo>
                      <a:pt x="2033600" y="367699"/>
                    </a:lnTo>
                    <a:cubicBezTo>
                      <a:pt x="2038306" y="349117"/>
                      <a:pt x="2036596" y="320311"/>
                      <a:pt x="2041425" y="319158"/>
                    </a:cubicBezTo>
                    <a:cubicBezTo>
                      <a:pt x="2047771" y="317641"/>
                      <a:pt x="2055336" y="349248"/>
                      <a:pt x="2063608" y="368691"/>
                    </a:cubicBezTo>
                    <a:lnTo>
                      <a:pt x="2072543" y="368718"/>
                    </a:lnTo>
                    <a:lnTo>
                      <a:pt x="2094097" y="357745"/>
                    </a:lnTo>
                    <a:cubicBezTo>
                      <a:pt x="2096711" y="358949"/>
                      <a:pt x="2093495" y="362471"/>
                      <a:pt x="2091758" y="369119"/>
                    </a:cubicBezTo>
                    <a:cubicBezTo>
                      <a:pt x="2104868" y="369291"/>
                      <a:pt x="2116624" y="370276"/>
                      <a:pt x="2124756" y="373369"/>
                    </a:cubicBezTo>
                    <a:cubicBezTo>
                      <a:pt x="2138796" y="367351"/>
                      <a:pt x="2154503" y="362264"/>
                      <a:pt x="2166298" y="365184"/>
                    </a:cubicBezTo>
                    <a:cubicBezTo>
                      <a:pt x="2185636" y="369969"/>
                      <a:pt x="2188071" y="390603"/>
                      <a:pt x="2178816" y="416274"/>
                    </a:cubicBezTo>
                    <a:cubicBezTo>
                      <a:pt x="2200282" y="412222"/>
                      <a:pt x="2219033" y="409856"/>
                      <a:pt x="2223212" y="418230"/>
                    </a:cubicBezTo>
                    <a:cubicBezTo>
                      <a:pt x="2228300" y="428433"/>
                      <a:pt x="2209507" y="442333"/>
                      <a:pt x="2194116" y="457422"/>
                    </a:cubicBezTo>
                    <a:cubicBezTo>
                      <a:pt x="2218902" y="468994"/>
                      <a:pt x="2282600" y="470716"/>
                      <a:pt x="2289162" y="486202"/>
                    </a:cubicBezTo>
                    <a:cubicBezTo>
                      <a:pt x="2293178" y="495692"/>
                      <a:pt x="2269543" y="509766"/>
                      <a:pt x="2251768" y="524083"/>
                    </a:cubicBezTo>
                    <a:cubicBezTo>
                      <a:pt x="2251760" y="524109"/>
                      <a:pt x="2251741" y="524131"/>
                      <a:pt x="2251726" y="524151"/>
                    </a:cubicBezTo>
                    <a:lnTo>
                      <a:pt x="2256677" y="524641"/>
                    </a:lnTo>
                    <a:cubicBezTo>
                      <a:pt x="2275426" y="517768"/>
                      <a:pt x="2296285" y="512191"/>
                      <a:pt x="2311423" y="516686"/>
                    </a:cubicBezTo>
                    <a:cubicBezTo>
                      <a:pt x="2336213" y="524049"/>
                      <a:pt x="2337778" y="550734"/>
                      <a:pt x="2323749" y="583165"/>
                    </a:cubicBezTo>
                    <a:cubicBezTo>
                      <a:pt x="2351990" y="579301"/>
                      <a:pt x="2376562" y="577430"/>
                      <a:pt x="2381353" y="588463"/>
                    </a:cubicBezTo>
                    <a:cubicBezTo>
                      <a:pt x="2387184" y="601899"/>
                      <a:pt x="2361655" y="618600"/>
                      <a:pt x="2340458" y="637042"/>
                    </a:cubicBezTo>
                    <a:lnTo>
                      <a:pt x="2356894" y="642667"/>
                    </a:lnTo>
                    <a:lnTo>
                      <a:pt x="2365472" y="637696"/>
                    </a:lnTo>
                    <a:lnTo>
                      <a:pt x="2364805" y="645374"/>
                    </a:lnTo>
                    <a:cubicBezTo>
                      <a:pt x="2367292" y="646668"/>
                      <a:pt x="2370016" y="647395"/>
                      <a:pt x="2372799" y="648109"/>
                    </a:cubicBezTo>
                    <a:cubicBezTo>
                      <a:pt x="2374704" y="647999"/>
                      <a:pt x="2376366" y="648487"/>
                      <a:pt x="2377752" y="649297"/>
                    </a:cubicBezTo>
                    <a:cubicBezTo>
                      <a:pt x="2413559" y="658275"/>
                      <a:pt x="2456678" y="665583"/>
                      <a:pt x="2461877" y="679999"/>
                    </a:cubicBezTo>
                    <a:cubicBezTo>
                      <a:pt x="2466142" y="691815"/>
                      <a:pt x="2437674" y="707386"/>
                      <a:pt x="2414088" y="723776"/>
                    </a:cubicBezTo>
                    <a:lnTo>
                      <a:pt x="2436336" y="730284"/>
                    </a:lnTo>
                    <a:lnTo>
                      <a:pt x="2463748" y="743824"/>
                    </a:lnTo>
                    <a:lnTo>
                      <a:pt x="2463145" y="745196"/>
                    </a:lnTo>
                    <a:cubicBezTo>
                      <a:pt x="2464382" y="745358"/>
                      <a:pt x="2464632" y="745889"/>
                      <a:pt x="2464829" y="746431"/>
                    </a:cubicBezTo>
                    <a:cubicBezTo>
                      <a:pt x="2468874" y="757644"/>
                      <a:pt x="2443442" y="772242"/>
                      <a:pt x="2420687" y="787713"/>
                    </a:cubicBezTo>
                    <a:cubicBezTo>
                      <a:pt x="2424971" y="790746"/>
                      <a:pt x="2430007" y="793540"/>
                      <a:pt x="2435472" y="796159"/>
                    </a:cubicBezTo>
                    <a:lnTo>
                      <a:pt x="2442174" y="797519"/>
                    </a:lnTo>
                    <a:cubicBezTo>
                      <a:pt x="2445886" y="793184"/>
                      <a:pt x="2449534" y="788753"/>
                      <a:pt x="2453201" y="784299"/>
                    </a:cubicBezTo>
                    <a:cubicBezTo>
                      <a:pt x="2457703" y="782866"/>
                      <a:pt x="2462109" y="781491"/>
                      <a:pt x="2465401" y="781079"/>
                    </a:cubicBezTo>
                    <a:lnTo>
                      <a:pt x="2450472" y="799206"/>
                    </a:lnTo>
                    <a:cubicBezTo>
                      <a:pt x="2451835" y="799049"/>
                      <a:pt x="2452969" y="799471"/>
                      <a:pt x="2454033" y="799929"/>
                    </a:cubicBezTo>
                    <a:lnTo>
                      <a:pt x="2472954" y="797502"/>
                    </a:lnTo>
                    <a:cubicBezTo>
                      <a:pt x="2474632" y="800389"/>
                      <a:pt x="2472448" y="805701"/>
                      <a:pt x="2467819" y="812492"/>
                    </a:cubicBezTo>
                    <a:cubicBezTo>
                      <a:pt x="2491228" y="824064"/>
                      <a:pt x="2511953" y="835442"/>
                      <a:pt x="2512303" y="845960"/>
                    </a:cubicBezTo>
                    <a:cubicBezTo>
                      <a:pt x="2512589" y="854561"/>
                      <a:pt x="2495772" y="861261"/>
                      <a:pt x="2475770" y="867817"/>
                    </a:cubicBezTo>
                    <a:cubicBezTo>
                      <a:pt x="2475692" y="870837"/>
                      <a:pt x="2473731" y="874578"/>
                      <a:pt x="2470770" y="878928"/>
                    </a:cubicBezTo>
                    <a:cubicBezTo>
                      <a:pt x="2494176" y="890495"/>
                      <a:pt x="2514900" y="901875"/>
                      <a:pt x="2515252" y="912394"/>
                    </a:cubicBezTo>
                    <a:cubicBezTo>
                      <a:pt x="2515705" y="926056"/>
                      <a:pt x="2472976" y="934936"/>
                      <a:pt x="2443856" y="947732"/>
                    </a:cubicBezTo>
                    <a:cubicBezTo>
                      <a:pt x="2445313" y="948723"/>
                      <a:pt x="2446932" y="949482"/>
                      <a:pt x="2448581" y="950242"/>
                    </a:cubicBezTo>
                    <a:lnTo>
                      <a:pt x="2451240" y="951448"/>
                    </a:lnTo>
                    <a:lnTo>
                      <a:pt x="2448325" y="952604"/>
                    </a:lnTo>
                    <a:lnTo>
                      <a:pt x="2454206" y="958623"/>
                    </a:lnTo>
                    <a:cubicBezTo>
                      <a:pt x="2470199" y="947121"/>
                      <a:pt x="2487028" y="928412"/>
                      <a:pt x="2490899" y="930552"/>
                    </a:cubicBezTo>
                    <a:cubicBezTo>
                      <a:pt x="2496019" y="933383"/>
                      <a:pt x="2481526" y="957811"/>
                      <a:pt x="2472760" y="977612"/>
                    </a:cubicBezTo>
                    <a:cubicBezTo>
                      <a:pt x="2477249" y="981967"/>
                      <a:pt x="2481023" y="986150"/>
                      <a:pt x="2483570" y="990072"/>
                    </a:cubicBezTo>
                    <a:cubicBezTo>
                      <a:pt x="2491222" y="991257"/>
                      <a:pt x="2498909" y="992925"/>
                      <a:pt x="2499723" y="995177"/>
                    </a:cubicBezTo>
                    <a:cubicBezTo>
                      <a:pt x="2501288" y="999517"/>
                      <a:pt x="2487421" y="998167"/>
                      <a:pt x="2477295" y="1013889"/>
                    </a:cubicBezTo>
                    <a:lnTo>
                      <a:pt x="2474027" y="1013874"/>
                    </a:lnTo>
                    <a:cubicBezTo>
                      <a:pt x="2474169" y="1014695"/>
                      <a:pt x="2475657" y="1015597"/>
                      <a:pt x="2478999" y="1017331"/>
                    </a:cubicBezTo>
                    <a:cubicBezTo>
                      <a:pt x="2490343" y="1023222"/>
                      <a:pt x="2533572" y="1029970"/>
                      <a:pt x="2545372" y="1049239"/>
                    </a:cubicBezTo>
                    <a:cubicBezTo>
                      <a:pt x="2552208" y="1060403"/>
                      <a:pt x="2548338" y="1071885"/>
                      <a:pt x="2535958" y="1080807"/>
                    </a:cubicBezTo>
                    <a:lnTo>
                      <a:pt x="2611033" y="1123881"/>
                    </a:lnTo>
                    <a:lnTo>
                      <a:pt x="2592509" y="1132901"/>
                    </a:lnTo>
                    <a:cubicBezTo>
                      <a:pt x="2590968" y="1140778"/>
                      <a:pt x="2603879" y="1152247"/>
                      <a:pt x="2618678" y="1164245"/>
                    </a:cubicBezTo>
                    <a:lnTo>
                      <a:pt x="2612450" y="1174662"/>
                    </a:lnTo>
                    <a:lnTo>
                      <a:pt x="2617433" y="1174994"/>
                    </a:lnTo>
                    <a:lnTo>
                      <a:pt x="2595324" y="1184666"/>
                    </a:lnTo>
                    <a:cubicBezTo>
                      <a:pt x="2594047" y="1191200"/>
                      <a:pt x="2602708" y="1200204"/>
                      <a:pt x="2614389" y="1209649"/>
                    </a:cubicBezTo>
                    <a:lnTo>
                      <a:pt x="2609907" y="1215949"/>
                    </a:lnTo>
                    <a:cubicBezTo>
                      <a:pt x="2609491" y="1219198"/>
                      <a:pt x="2611647" y="1222105"/>
                      <a:pt x="2615779" y="1224469"/>
                    </a:cubicBezTo>
                    <a:lnTo>
                      <a:pt x="2615265" y="1226431"/>
                    </a:lnTo>
                    <a:lnTo>
                      <a:pt x="2618829" y="1226669"/>
                    </a:lnTo>
                    <a:cubicBezTo>
                      <a:pt x="2625009" y="1230080"/>
                      <a:pt x="2633894" y="1233095"/>
                      <a:pt x="2643664" y="1236019"/>
                    </a:cubicBezTo>
                    <a:lnTo>
                      <a:pt x="2602597" y="1239274"/>
                    </a:lnTo>
                    <a:lnTo>
                      <a:pt x="2597305" y="1242501"/>
                    </a:lnTo>
                    <a:cubicBezTo>
                      <a:pt x="2595703" y="1245659"/>
                      <a:pt x="2603562" y="1248748"/>
                      <a:pt x="2606375" y="1252951"/>
                    </a:cubicBezTo>
                    <a:lnTo>
                      <a:pt x="2585234" y="1262200"/>
                    </a:lnTo>
                    <a:cubicBezTo>
                      <a:pt x="2584074" y="1269355"/>
                      <a:pt x="2594638" y="1278742"/>
                      <a:pt x="2607538" y="1288735"/>
                    </a:cubicBezTo>
                    <a:lnTo>
                      <a:pt x="2609830" y="1290485"/>
                    </a:lnTo>
                    <a:lnTo>
                      <a:pt x="2605411" y="1291043"/>
                    </a:lnTo>
                    <a:lnTo>
                      <a:pt x="2600119" y="1294266"/>
                    </a:lnTo>
                    <a:cubicBezTo>
                      <a:pt x="2598515" y="1297427"/>
                      <a:pt x="2606378" y="1300515"/>
                      <a:pt x="2609190" y="1304723"/>
                    </a:cubicBezTo>
                    <a:cubicBezTo>
                      <a:pt x="2606003" y="1304991"/>
                      <a:pt x="2603010" y="1305363"/>
                      <a:pt x="2600598" y="1306336"/>
                    </a:cubicBezTo>
                    <a:lnTo>
                      <a:pt x="2586997" y="1302499"/>
                    </a:lnTo>
                    <a:lnTo>
                      <a:pt x="2591112" y="1310978"/>
                    </a:lnTo>
                    <a:lnTo>
                      <a:pt x="2588045" y="1313968"/>
                    </a:lnTo>
                    <a:cubicBezTo>
                      <a:pt x="2587291" y="1318630"/>
                      <a:pt x="2591510" y="1324235"/>
                      <a:pt x="2598378" y="1330056"/>
                    </a:cubicBezTo>
                    <a:cubicBezTo>
                      <a:pt x="2577787" y="1338183"/>
                      <a:pt x="2612095" y="1366252"/>
                      <a:pt x="2629005" y="1388627"/>
                    </a:cubicBezTo>
                    <a:lnTo>
                      <a:pt x="2628992" y="1388989"/>
                    </a:lnTo>
                    <a:lnTo>
                      <a:pt x="2628500" y="1389471"/>
                    </a:lnTo>
                    <a:cubicBezTo>
                      <a:pt x="2608233" y="1382851"/>
                      <a:pt x="2589549" y="1377809"/>
                      <a:pt x="2585973" y="1382657"/>
                    </a:cubicBezTo>
                    <a:cubicBezTo>
                      <a:pt x="2584017" y="1385316"/>
                      <a:pt x="2587321" y="1390725"/>
                      <a:pt x="2593202" y="1397557"/>
                    </a:cubicBezTo>
                    <a:cubicBezTo>
                      <a:pt x="2599005" y="1395659"/>
                      <a:pt x="2604805" y="1393654"/>
                      <a:pt x="2610620" y="1391645"/>
                    </a:cubicBezTo>
                    <a:lnTo>
                      <a:pt x="2598513" y="1403340"/>
                    </a:lnTo>
                    <a:cubicBezTo>
                      <a:pt x="2602397" y="1407962"/>
                      <a:pt x="2607065" y="1412803"/>
                      <a:pt x="2611782" y="1417778"/>
                    </a:cubicBezTo>
                    <a:cubicBezTo>
                      <a:pt x="2611148" y="1418116"/>
                      <a:pt x="2610341" y="1418030"/>
                      <a:pt x="2609467" y="1417921"/>
                    </a:cubicBezTo>
                    <a:lnTo>
                      <a:pt x="2590141" y="1411431"/>
                    </a:lnTo>
                    <a:cubicBezTo>
                      <a:pt x="2587812" y="1412934"/>
                      <a:pt x="2586224" y="1414776"/>
                      <a:pt x="2584931" y="1416463"/>
                    </a:cubicBezTo>
                    <a:lnTo>
                      <a:pt x="2523000" y="1448353"/>
                    </a:lnTo>
                    <a:cubicBezTo>
                      <a:pt x="2529562" y="1459552"/>
                      <a:pt x="2532355" y="1467664"/>
                      <a:pt x="2528502" y="1469623"/>
                    </a:cubicBezTo>
                    <a:lnTo>
                      <a:pt x="2517983" y="1465187"/>
                    </a:lnTo>
                    <a:cubicBezTo>
                      <a:pt x="2520604" y="1468126"/>
                      <a:pt x="2521629" y="1471371"/>
                      <a:pt x="2522174" y="1474370"/>
                    </a:cubicBezTo>
                    <a:lnTo>
                      <a:pt x="2525153" y="1476727"/>
                    </a:lnTo>
                    <a:cubicBezTo>
                      <a:pt x="2557878" y="1465143"/>
                      <a:pt x="2595122" y="1451183"/>
                      <a:pt x="2633549" y="1436783"/>
                    </a:cubicBezTo>
                    <a:cubicBezTo>
                      <a:pt x="2638166" y="1437794"/>
                      <a:pt x="2642670" y="1438804"/>
                      <a:pt x="2645723" y="1440095"/>
                    </a:cubicBezTo>
                    <a:lnTo>
                      <a:pt x="2590565" y="1460745"/>
                    </a:lnTo>
                    <a:lnTo>
                      <a:pt x="2590007" y="1460873"/>
                    </a:lnTo>
                    <a:cubicBezTo>
                      <a:pt x="2588958" y="1461231"/>
                      <a:pt x="2587785" y="1461516"/>
                      <a:pt x="2586571" y="1461636"/>
                    </a:cubicBezTo>
                    <a:cubicBezTo>
                      <a:pt x="2577705" y="1463668"/>
                      <a:pt x="2569593" y="1465685"/>
                      <a:pt x="2563560" y="1467626"/>
                    </a:cubicBezTo>
                    <a:cubicBezTo>
                      <a:pt x="2565893" y="1468506"/>
                      <a:pt x="2568382" y="1469341"/>
                      <a:pt x="2570676" y="1470236"/>
                    </a:cubicBezTo>
                    <a:lnTo>
                      <a:pt x="2544341" y="1485063"/>
                    </a:lnTo>
                    <a:lnTo>
                      <a:pt x="2542620" y="1485345"/>
                    </a:lnTo>
                    <a:cubicBezTo>
                      <a:pt x="2542738" y="1485687"/>
                      <a:pt x="2542839" y="1486023"/>
                      <a:pt x="2541167" y="1486849"/>
                    </a:cubicBezTo>
                    <a:lnTo>
                      <a:pt x="2539284" y="1487911"/>
                    </a:lnTo>
                    <a:cubicBezTo>
                      <a:pt x="2545126" y="1493261"/>
                      <a:pt x="2549661" y="1499099"/>
                      <a:pt x="2551593" y="1505175"/>
                    </a:cubicBezTo>
                    <a:cubicBezTo>
                      <a:pt x="2557569" y="1523970"/>
                      <a:pt x="2540333" y="1536718"/>
                      <a:pt x="2512367" y="1542215"/>
                    </a:cubicBezTo>
                    <a:cubicBezTo>
                      <a:pt x="2527408" y="1558227"/>
                      <a:pt x="2539493" y="1572818"/>
                      <a:pt x="2534191" y="1580683"/>
                    </a:cubicBezTo>
                    <a:lnTo>
                      <a:pt x="2517184" y="1583646"/>
                    </a:lnTo>
                    <a:cubicBezTo>
                      <a:pt x="2521225" y="1584457"/>
                      <a:pt x="2525037" y="1585376"/>
                      <a:pt x="2527725" y="1586512"/>
                    </a:cubicBezTo>
                    <a:lnTo>
                      <a:pt x="2489996" y="1600637"/>
                    </a:lnTo>
                    <a:cubicBezTo>
                      <a:pt x="2499747" y="1628014"/>
                      <a:pt x="2516015" y="1661366"/>
                      <a:pt x="2508188" y="1671551"/>
                    </a:cubicBezTo>
                    <a:cubicBezTo>
                      <a:pt x="2501800" y="1679858"/>
                      <a:pt x="2476606" y="1667212"/>
                      <a:pt x="2454309" y="1659638"/>
                    </a:cubicBezTo>
                    <a:cubicBezTo>
                      <a:pt x="2454279" y="1659644"/>
                      <a:pt x="2454252" y="1659640"/>
                      <a:pt x="2454225" y="1659636"/>
                    </a:cubicBezTo>
                    <a:lnTo>
                      <a:pt x="2456414" y="1664065"/>
                    </a:lnTo>
                    <a:cubicBezTo>
                      <a:pt x="2472547" y="1676323"/>
                      <a:pt x="2488637" y="1691031"/>
                      <a:pt x="2492640" y="1706132"/>
                    </a:cubicBezTo>
                    <a:cubicBezTo>
                      <a:pt x="2499196" y="1730863"/>
                      <a:pt x="2476065" y="1746012"/>
                      <a:pt x="2439488" y="1750984"/>
                    </a:cubicBezTo>
                    <a:cubicBezTo>
                      <a:pt x="2457962" y="1772808"/>
                      <a:pt x="2472697" y="1792570"/>
                      <a:pt x="2465332" y="1802327"/>
                    </a:cubicBezTo>
                    <a:cubicBezTo>
                      <a:pt x="2456638" y="1813850"/>
                      <a:pt x="2429534" y="1802093"/>
                      <a:pt x="2402534" y="1793791"/>
                    </a:cubicBezTo>
                    <a:lnTo>
                      <a:pt x="2400247" y="1794203"/>
                    </a:lnTo>
                    <a:lnTo>
                      <a:pt x="2406785" y="1824011"/>
                    </a:lnTo>
                    <a:cubicBezTo>
                      <a:pt x="2432871" y="1822289"/>
                      <a:pt x="2460534" y="1820317"/>
                      <a:pt x="2488574" y="1818331"/>
                    </a:cubicBezTo>
                    <a:cubicBezTo>
                      <a:pt x="2475314" y="1824489"/>
                      <a:pt x="2463870" y="1830636"/>
                      <a:pt x="2457337" y="1835650"/>
                    </a:cubicBezTo>
                    <a:lnTo>
                      <a:pt x="2413331" y="1845154"/>
                    </a:lnTo>
                    <a:lnTo>
                      <a:pt x="2422828" y="1875149"/>
                    </a:lnTo>
                    <a:cubicBezTo>
                      <a:pt x="2447051" y="1872911"/>
                      <a:pt x="2472787" y="1870413"/>
                      <a:pt x="2499041" y="1867865"/>
                    </a:cubicBezTo>
                    <a:cubicBezTo>
                      <a:pt x="2503239" y="1870036"/>
                      <a:pt x="2507326" y="1872180"/>
                      <a:pt x="2509940" y="1874213"/>
                    </a:cubicBezTo>
                    <a:lnTo>
                      <a:pt x="2451319" y="1879886"/>
                    </a:lnTo>
                    <a:lnTo>
                      <a:pt x="2450744" y="1879864"/>
                    </a:lnTo>
                    <a:cubicBezTo>
                      <a:pt x="2449640" y="1879940"/>
                      <a:pt x="2448431" y="1879908"/>
                      <a:pt x="2447229" y="1879713"/>
                    </a:cubicBezTo>
                    <a:lnTo>
                      <a:pt x="2424221" y="1879549"/>
                    </a:lnTo>
                    <a:lnTo>
                      <a:pt x="2424439" y="1880238"/>
                    </a:lnTo>
                    <a:cubicBezTo>
                      <a:pt x="2426173" y="1881461"/>
                      <a:pt x="2427983" y="1882681"/>
                      <a:pt x="2429651" y="1883905"/>
                    </a:cubicBezTo>
                    <a:lnTo>
                      <a:pt x="2425645" y="1884932"/>
                    </a:lnTo>
                    <a:cubicBezTo>
                      <a:pt x="2429580" y="1899860"/>
                      <a:pt x="2430786" y="1912027"/>
                      <a:pt x="2425910" y="1917705"/>
                    </a:cubicBezTo>
                    <a:cubicBezTo>
                      <a:pt x="2418912" y="1925853"/>
                      <a:pt x="2397326" y="1915964"/>
                      <a:pt x="2374525" y="1905724"/>
                    </a:cubicBezTo>
                    <a:lnTo>
                      <a:pt x="2373390" y="1906407"/>
                    </a:lnTo>
                    <a:lnTo>
                      <a:pt x="2362309" y="1904141"/>
                    </a:lnTo>
                    <a:lnTo>
                      <a:pt x="2367186" y="1922219"/>
                    </a:lnTo>
                    <a:cubicBezTo>
                      <a:pt x="2373766" y="1936450"/>
                      <a:pt x="2375921" y="1947834"/>
                      <a:pt x="2369592" y="1952361"/>
                    </a:cubicBezTo>
                    <a:lnTo>
                      <a:pt x="2368038" y="1952566"/>
                    </a:lnTo>
                    <a:cubicBezTo>
                      <a:pt x="2368552" y="1953690"/>
                      <a:pt x="2368205" y="1954178"/>
                      <a:pt x="2367823" y="1954625"/>
                    </a:cubicBezTo>
                    <a:cubicBezTo>
                      <a:pt x="2359900" y="1963848"/>
                      <a:pt x="2333286" y="1949959"/>
                      <a:pt x="2307303" y="1938779"/>
                    </a:cubicBezTo>
                    <a:cubicBezTo>
                      <a:pt x="2306856" y="1943964"/>
                      <a:pt x="2307023" y="1949664"/>
                      <a:pt x="2307573" y="1955632"/>
                    </a:cubicBezTo>
                    <a:cubicBezTo>
                      <a:pt x="2311129" y="1961897"/>
                      <a:pt x="2313329" y="1967954"/>
                      <a:pt x="2314048" y="1973244"/>
                    </a:cubicBezTo>
                    <a:lnTo>
                      <a:pt x="2326279" y="1987947"/>
                    </a:lnTo>
                    <a:cubicBezTo>
                      <a:pt x="2324578" y="1990860"/>
                      <a:pt x="2318645" y="1991770"/>
                      <a:pt x="2310089" y="1991385"/>
                    </a:cubicBezTo>
                    <a:cubicBezTo>
                      <a:pt x="2312133" y="2017130"/>
                      <a:pt x="2312925" y="2040511"/>
                      <a:pt x="2303667" y="2046260"/>
                    </a:cubicBezTo>
                    <a:cubicBezTo>
                      <a:pt x="2296095" y="2050958"/>
                      <a:pt x="2281142" y="2040243"/>
                      <a:pt x="2264632" y="2026770"/>
                    </a:cubicBezTo>
                    <a:lnTo>
                      <a:pt x="2264122" y="2026832"/>
                    </a:lnTo>
                    <a:lnTo>
                      <a:pt x="2286495" y="2068861"/>
                    </a:lnTo>
                    <a:cubicBezTo>
                      <a:pt x="2283524" y="2067864"/>
                      <a:pt x="2279700" y="2065760"/>
                      <a:pt x="2275795" y="2063587"/>
                    </a:cubicBezTo>
                    <a:lnTo>
                      <a:pt x="2256351" y="2027777"/>
                    </a:lnTo>
                    <a:cubicBezTo>
                      <a:pt x="2255004" y="2028402"/>
                      <a:pt x="2253545" y="2028375"/>
                      <a:pt x="2252001" y="2028306"/>
                    </a:cubicBezTo>
                    <a:cubicBezTo>
                      <a:pt x="2254044" y="2054049"/>
                      <a:pt x="2254837" y="2077431"/>
                      <a:pt x="2245576" y="2083179"/>
                    </a:cubicBezTo>
                    <a:cubicBezTo>
                      <a:pt x="2242124" y="2085323"/>
                      <a:pt x="2237134" y="2084258"/>
                      <a:pt x="2231264" y="2080975"/>
                    </a:cubicBezTo>
                    <a:cubicBezTo>
                      <a:pt x="2231259" y="2081060"/>
                      <a:pt x="2231272" y="2081145"/>
                      <a:pt x="2231285" y="2081229"/>
                    </a:cubicBezTo>
                    <a:lnTo>
                      <a:pt x="2231073" y="2080856"/>
                    </a:lnTo>
                    <a:cubicBezTo>
                      <a:pt x="2216053" y="2073524"/>
                      <a:pt x="2195050" y="2053990"/>
                      <a:pt x="2175918" y="2041260"/>
                    </a:cubicBezTo>
                    <a:cubicBezTo>
                      <a:pt x="2175800" y="2043006"/>
                      <a:pt x="2175980" y="2044765"/>
                      <a:pt x="2176172" y="2046549"/>
                    </a:cubicBezTo>
                    <a:lnTo>
                      <a:pt x="2176330" y="2047924"/>
                    </a:lnTo>
                    <a:cubicBezTo>
                      <a:pt x="2179993" y="2056333"/>
                      <a:pt x="2183649" y="2064831"/>
                      <a:pt x="2187290" y="2073344"/>
                    </a:cubicBezTo>
                    <a:lnTo>
                      <a:pt x="2172651" y="2052035"/>
                    </a:lnTo>
                    <a:cubicBezTo>
                      <a:pt x="2165834" y="2077055"/>
                      <a:pt x="2160103" y="2101540"/>
                      <a:pt x="2152437" y="2106004"/>
                    </a:cubicBezTo>
                    <a:cubicBezTo>
                      <a:pt x="2155703" y="2111426"/>
                      <a:pt x="2158499" y="2116955"/>
                      <a:pt x="2161204" y="2122369"/>
                    </a:cubicBezTo>
                    <a:lnTo>
                      <a:pt x="2154342" y="2118209"/>
                    </a:lnTo>
                    <a:lnTo>
                      <a:pt x="2121937" y="2080477"/>
                    </a:lnTo>
                    <a:cubicBezTo>
                      <a:pt x="2120159" y="2096378"/>
                      <a:pt x="2120407" y="2119561"/>
                      <a:pt x="2117642" y="2136814"/>
                    </a:cubicBezTo>
                    <a:lnTo>
                      <a:pt x="2117366" y="2137080"/>
                    </a:lnTo>
                    <a:lnTo>
                      <a:pt x="2116661" y="2137116"/>
                    </a:lnTo>
                    <a:lnTo>
                      <a:pt x="2105958" y="2118269"/>
                    </a:lnTo>
                    <a:cubicBezTo>
                      <a:pt x="2105572" y="2120148"/>
                      <a:pt x="2105007" y="2121896"/>
                      <a:pt x="2104439" y="2123572"/>
                    </a:cubicBezTo>
                    <a:lnTo>
                      <a:pt x="2106544" y="2273594"/>
                    </a:lnTo>
                    <a:cubicBezTo>
                      <a:pt x="2099700" y="2265872"/>
                      <a:pt x="2093375" y="2260959"/>
                      <a:pt x="2088605" y="2262642"/>
                    </a:cubicBezTo>
                    <a:cubicBezTo>
                      <a:pt x="2080713" y="2265425"/>
                      <a:pt x="2077271" y="2282263"/>
                      <a:pt x="2074357" y="2300966"/>
                    </a:cubicBezTo>
                    <a:lnTo>
                      <a:pt x="2061695" y="2301110"/>
                    </a:lnTo>
                    <a:lnTo>
                      <a:pt x="2064046" y="2305485"/>
                    </a:lnTo>
                    <a:cubicBezTo>
                      <a:pt x="2056204" y="2296314"/>
                      <a:pt x="2048940" y="2289967"/>
                      <a:pt x="2043614" y="2291846"/>
                    </a:cubicBezTo>
                    <a:cubicBezTo>
                      <a:pt x="2037068" y="2294156"/>
                      <a:pt x="2033584" y="2306129"/>
                      <a:pt x="2031309" y="2320878"/>
                    </a:cubicBezTo>
                    <a:lnTo>
                      <a:pt x="2023271" y="2320364"/>
                    </a:lnTo>
                    <a:cubicBezTo>
                      <a:pt x="2020131" y="2321696"/>
                      <a:pt x="2018668" y="2325021"/>
                      <a:pt x="2018739" y="2329731"/>
                    </a:cubicBezTo>
                    <a:lnTo>
                      <a:pt x="2016703" y="2330314"/>
                    </a:lnTo>
                    <a:lnTo>
                      <a:pt x="2018385" y="2333447"/>
                    </a:lnTo>
                    <a:cubicBezTo>
                      <a:pt x="2018603" y="2340429"/>
                      <a:pt x="2020616" y="2349485"/>
                      <a:pt x="2023178" y="2359243"/>
                    </a:cubicBezTo>
                    <a:cubicBezTo>
                      <a:pt x="2013931" y="2346427"/>
                      <a:pt x="2005299" y="2332868"/>
                      <a:pt x="1999622" y="2327714"/>
                    </a:cubicBezTo>
                    <a:lnTo>
                      <a:pt x="1996152" y="2325164"/>
                    </a:lnTo>
                    <a:lnTo>
                      <a:pt x="1994291" y="2324253"/>
                    </a:lnTo>
                    <a:cubicBezTo>
                      <a:pt x="1995890" y="2329941"/>
                      <a:pt x="1998463" y="2337146"/>
                      <a:pt x="2001388" y="2344910"/>
                    </a:cubicBezTo>
                    <a:cubicBezTo>
                      <a:pt x="2001925" y="2345929"/>
                      <a:pt x="2002313" y="2346999"/>
                      <a:pt x="2002581" y="2348013"/>
                    </a:cubicBezTo>
                    <a:lnTo>
                      <a:pt x="2002772" y="2348522"/>
                    </a:lnTo>
                    <a:lnTo>
                      <a:pt x="2015329" y="2402788"/>
                    </a:lnTo>
                    <a:cubicBezTo>
                      <a:pt x="2012716" y="2401054"/>
                      <a:pt x="2009565" y="2398036"/>
                      <a:pt x="2006358" y="2394926"/>
                    </a:cubicBezTo>
                    <a:lnTo>
                      <a:pt x="1990592" y="2327250"/>
                    </a:lnTo>
                    <a:cubicBezTo>
                      <a:pt x="1989573" y="2330010"/>
                      <a:pt x="1989493" y="2333910"/>
                      <a:pt x="1988164" y="2336560"/>
                    </a:cubicBezTo>
                    <a:cubicBezTo>
                      <a:pt x="1981290" y="2327512"/>
                      <a:pt x="1974578" y="2321208"/>
                      <a:pt x="1968631" y="2323517"/>
                    </a:cubicBezTo>
                    <a:lnTo>
                      <a:pt x="1961250" y="2334148"/>
                    </a:lnTo>
                    <a:cubicBezTo>
                      <a:pt x="1962501" y="2345041"/>
                      <a:pt x="1963727" y="2356119"/>
                      <a:pt x="1964925" y="2367231"/>
                    </a:cubicBezTo>
                    <a:cubicBezTo>
                      <a:pt x="1962398" y="2374598"/>
                      <a:pt x="1960326" y="2386705"/>
                      <a:pt x="1958797" y="2400449"/>
                    </a:cubicBezTo>
                    <a:lnTo>
                      <a:pt x="1946666" y="2354582"/>
                    </a:lnTo>
                    <a:cubicBezTo>
                      <a:pt x="1944519" y="2356792"/>
                      <a:pt x="1944895" y="2362327"/>
                      <a:pt x="1943172" y="2365766"/>
                    </a:cubicBezTo>
                    <a:cubicBezTo>
                      <a:pt x="1941237" y="2363218"/>
                      <a:pt x="1939315" y="2360888"/>
                      <a:pt x="1937158" y="2359355"/>
                    </a:cubicBezTo>
                    <a:lnTo>
                      <a:pt x="1933378" y="2345892"/>
                    </a:lnTo>
                    <a:lnTo>
                      <a:pt x="1927952" y="2353758"/>
                    </a:lnTo>
                    <a:lnTo>
                      <a:pt x="1923639" y="2352721"/>
                    </a:lnTo>
                    <a:lnTo>
                      <a:pt x="1916208" y="2366869"/>
                    </a:lnTo>
                    <a:cubicBezTo>
                      <a:pt x="1916943" y="2371715"/>
                      <a:pt x="1917646" y="2376577"/>
                      <a:pt x="1918344" y="2381444"/>
                    </a:cubicBezTo>
                    <a:lnTo>
                      <a:pt x="1913752" y="2368476"/>
                    </a:lnTo>
                    <a:lnTo>
                      <a:pt x="1905848" y="2357369"/>
                    </a:lnTo>
                    <a:cubicBezTo>
                      <a:pt x="1897056" y="2356666"/>
                      <a:pt x="1890386" y="2394616"/>
                      <a:pt x="1880111" y="2420557"/>
                    </a:cubicBezTo>
                    <a:cubicBezTo>
                      <a:pt x="1880256" y="2421048"/>
                      <a:pt x="1880358" y="2421547"/>
                      <a:pt x="1880461" y="2422046"/>
                    </a:cubicBezTo>
                    <a:lnTo>
                      <a:pt x="1879901" y="2421200"/>
                    </a:lnTo>
                    <a:cubicBezTo>
                      <a:pt x="1879621" y="2422927"/>
                      <a:pt x="1878993" y="2424478"/>
                      <a:pt x="1878352" y="2425971"/>
                    </a:cubicBezTo>
                    <a:lnTo>
                      <a:pt x="1878021" y="2426147"/>
                    </a:lnTo>
                    <a:lnTo>
                      <a:pt x="1877326" y="2425983"/>
                    </a:lnTo>
                    <a:lnTo>
                      <a:pt x="1872032" y="2407268"/>
                    </a:lnTo>
                    <a:lnTo>
                      <a:pt x="1864120" y="2391112"/>
                    </a:lnTo>
                    <a:cubicBezTo>
                      <a:pt x="1863991" y="2387995"/>
                      <a:pt x="1862451" y="2386702"/>
                      <a:pt x="1860855" y="2386574"/>
                    </a:cubicBezTo>
                    <a:cubicBezTo>
                      <a:pt x="1854499" y="2386065"/>
                      <a:pt x="1849251" y="2405761"/>
                      <a:pt x="1843024" y="2426549"/>
                    </a:cubicBezTo>
                    <a:cubicBezTo>
                      <a:pt x="1842387" y="2426191"/>
                      <a:pt x="1842034" y="2425465"/>
                      <a:pt x="1841667" y="2424671"/>
                    </a:cubicBezTo>
                    <a:cubicBezTo>
                      <a:pt x="1837572" y="2415803"/>
                      <a:pt x="1833443" y="2391139"/>
                      <a:pt x="1828312" y="2365454"/>
                    </a:cubicBezTo>
                    <a:cubicBezTo>
                      <a:pt x="1821196" y="2351743"/>
                      <a:pt x="1813331" y="2337078"/>
                      <a:pt x="1805507" y="2326315"/>
                    </a:cubicBezTo>
                    <a:cubicBezTo>
                      <a:pt x="1801270" y="2342924"/>
                      <a:pt x="1795844" y="2354798"/>
                      <a:pt x="1789130" y="2357038"/>
                    </a:cubicBezTo>
                    <a:lnTo>
                      <a:pt x="1778739" y="2350647"/>
                    </a:lnTo>
                    <a:lnTo>
                      <a:pt x="1778691" y="2350725"/>
                    </a:lnTo>
                    <a:cubicBezTo>
                      <a:pt x="1782110" y="2358264"/>
                      <a:pt x="1784451" y="2366642"/>
                      <a:pt x="1785118" y="2374527"/>
                    </a:cubicBezTo>
                    <a:lnTo>
                      <a:pt x="1777084" y="2389997"/>
                    </a:lnTo>
                    <a:lnTo>
                      <a:pt x="1775066" y="2387709"/>
                    </a:lnTo>
                    <a:cubicBezTo>
                      <a:pt x="1773852" y="2389769"/>
                      <a:pt x="1772737" y="2392533"/>
                      <a:pt x="1773194" y="2397497"/>
                    </a:cubicBezTo>
                    <a:cubicBezTo>
                      <a:pt x="1772956" y="2399245"/>
                      <a:pt x="1772625" y="2399251"/>
                      <a:pt x="1772281" y="2399248"/>
                    </a:cubicBezTo>
                    <a:lnTo>
                      <a:pt x="1772545" y="2400878"/>
                    </a:lnTo>
                    <a:lnTo>
                      <a:pt x="1767180" y="2428953"/>
                    </a:lnTo>
                    <a:cubicBezTo>
                      <a:pt x="1765686" y="2427161"/>
                      <a:pt x="1764185" y="2425180"/>
                      <a:pt x="1762696" y="2423356"/>
                    </a:cubicBezTo>
                    <a:cubicBezTo>
                      <a:pt x="1762770" y="2429348"/>
                      <a:pt x="1763406" y="2437228"/>
                      <a:pt x="1764253" y="2445790"/>
                    </a:cubicBezTo>
                    <a:cubicBezTo>
                      <a:pt x="1764510" y="2446915"/>
                      <a:pt x="1764603" y="2448051"/>
                      <a:pt x="1764600" y="2449098"/>
                    </a:cubicBezTo>
                    <a:lnTo>
                      <a:pt x="1764655" y="2449636"/>
                    </a:lnTo>
                    <a:lnTo>
                      <a:pt x="1762738" y="2505306"/>
                    </a:lnTo>
                    <a:cubicBezTo>
                      <a:pt x="1760659" y="2502955"/>
                      <a:pt x="1758400" y="2499220"/>
                      <a:pt x="1756105" y="2495389"/>
                    </a:cubicBezTo>
                    <a:cubicBezTo>
                      <a:pt x="1757560" y="2453540"/>
                      <a:pt x="1758970" y="2413079"/>
                      <a:pt x="1759282" y="2378500"/>
                    </a:cubicBezTo>
                    <a:cubicBezTo>
                      <a:pt x="1757088" y="2382923"/>
                      <a:pt x="1754349" y="2384405"/>
                      <a:pt x="1752230" y="2383158"/>
                    </a:cubicBezTo>
                    <a:cubicBezTo>
                      <a:pt x="1749969" y="2381828"/>
                      <a:pt x="1748560" y="2377755"/>
                      <a:pt x="1747908" y="2371669"/>
                    </a:cubicBezTo>
                    <a:lnTo>
                      <a:pt x="1747497" y="2383625"/>
                    </a:lnTo>
                    <a:cubicBezTo>
                      <a:pt x="1753033" y="2389564"/>
                      <a:pt x="1753966" y="2395366"/>
                      <a:pt x="1752681" y="2399301"/>
                    </a:cubicBezTo>
                    <a:cubicBezTo>
                      <a:pt x="1755965" y="2406285"/>
                      <a:pt x="1756434" y="2411763"/>
                      <a:pt x="1753211" y="2414728"/>
                    </a:cubicBezTo>
                    <a:lnTo>
                      <a:pt x="1746465" y="2413615"/>
                    </a:lnTo>
                    <a:lnTo>
                      <a:pt x="1746136" y="2423137"/>
                    </a:lnTo>
                    <a:cubicBezTo>
                      <a:pt x="1744061" y="2420786"/>
                      <a:pt x="1741799" y="2417055"/>
                      <a:pt x="1739503" y="2413220"/>
                    </a:cubicBezTo>
                    <a:lnTo>
                      <a:pt x="1739527" y="2412475"/>
                    </a:lnTo>
                    <a:lnTo>
                      <a:pt x="1730431" y="2410975"/>
                    </a:lnTo>
                    <a:cubicBezTo>
                      <a:pt x="1728113" y="2426268"/>
                      <a:pt x="1725721" y="2442064"/>
                      <a:pt x="1723255" y="2457912"/>
                    </a:cubicBezTo>
                    <a:cubicBezTo>
                      <a:pt x="1718906" y="2464373"/>
                      <a:pt x="1713773" y="2475532"/>
                      <a:pt x="1708738" y="2488413"/>
                    </a:cubicBezTo>
                    <a:lnTo>
                      <a:pt x="1709024" y="2424032"/>
                    </a:lnTo>
                    <a:cubicBezTo>
                      <a:pt x="1708660" y="2424305"/>
                      <a:pt x="1708371" y="2424233"/>
                      <a:pt x="1708073" y="2424159"/>
                    </a:cubicBezTo>
                    <a:lnTo>
                      <a:pt x="1680162" y="2412565"/>
                    </a:lnTo>
                    <a:cubicBezTo>
                      <a:pt x="1678315" y="2427967"/>
                      <a:pt x="1676477" y="2443770"/>
                      <a:pt x="1674580" y="2459584"/>
                    </a:cubicBezTo>
                    <a:lnTo>
                      <a:pt x="1670579" y="2408583"/>
                    </a:lnTo>
                    <a:lnTo>
                      <a:pt x="1660667" y="2404189"/>
                    </a:lnTo>
                    <a:cubicBezTo>
                      <a:pt x="1660470" y="2404676"/>
                      <a:pt x="1660193" y="2404710"/>
                      <a:pt x="1659917" y="2404726"/>
                    </a:cubicBezTo>
                    <a:lnTo>
                      <a:pt x="1657760" y="2402899"/>
                    </a:lnTo>
                    <a:cubicBezTo>
                      <a:pt x="1649109" y="2398728"/>
                      <a:pt x="1639968" y="2394653"/>
                      <a:pt x="1630877" y="2390981"/>
                    </a:cubicBezTo>
                    <a:lnTo>
                      <a:pt x="1629825" y="2421363"/>
                    </a:lnTo>
                    <a:cubicBezTo>
                      <a:pt x="1645365" y="2438854"/>
                      <a:pt x="1658889" y="2455111"/>
                      <a:pt x="1654401" y="2461680"/>
                    </a:cubicBezTo>
                    <a:lnTo>
                      <a:pt x="1628488" y="2459874"/>
                    </a:lnTo>
                    <a:lnTo>
                      <a:pt x="1628269" y="2466214"/>
                    </a:lnTo>
                    <a:cubicBezTo>
                      <a:pt x="1629369" y="2467697"/>
                      <a:pt x="1630514" y="2469016"/>
                      <a:pt x="1628081" y="2471652"/>
                    </a:cubicBezTo>
                    <a:cubicBezTo>
                      <a:pt x="1628141" y="2477560"/>
                      <a:pt x="1627819" y="2483344"/>
                      <a:pt x="1627477" y="2488999"/>
                    </a:cubicBezTo>
                    <a:lnTo>
                      <a:pt x="1623617" y="2481966"/>
                    </a:lnTo>
                    <a:lnTo>
                      <a:pt x="1621991" y="2473471"/>
                    </a:lnTo>
                    <a:cubicBezTo>
                      <a:pt x="1611781" y="2471833"/>
                      <a:pt x="1588736" y="2463097"/>
                      <a:pt x="1566178" y="2455707"/>
                    </a:cubicBezTo>
                    <a:cubicBezTo>
                      <a:pt x="1561444" y="2462675"/>
                      <a:pt x="1557081" y="2458537"/>
                      <a:pt x="1552089" y="2451628"/>
                    </a:cubicBezTo>
                    <a:lnTo>
                      <a:pt x="1513052" y="2445641"/>
                    </a:lnTo>
                    <a:cubicBezTo>
                      <a:pt x="1496785" y="2453151"/>
                      <a:pt x="1532529" y="2516115"/>
                      <a:pt x="1525736" y="2518919"/>
                    </a:cubicBezTo>
                    <a:cubicBezTo>
                      <a:pt x="1521581" y="2520630"/>
                      <a:pt x="1509622" y="2506343"/>
                      <a:pt x="1496626" y="2490574"/>
                    </a:cubicBezTo>
                    <a:cubicBezTo>
                      <a:pt x="1496579" y="2495408"/>
                      <a:pt x="1495192" y="2498860"/>
                      <a:pt x="1492079" y="2500413"/>
                    </a:cubicBezTo>
                    <a:lnTo>
                      <a:pt x="1456895" y="2484889"/>
                    </a:lnTo>
                    <a:lnTo>
                      <a:pt x="1454277" y="2487754"/>
                    </a:lnTo>
                    <a:lnTo>
                      <a:pt x="1457149" y="2500240"/>
                    </a:lnTo>
                    <a:cubicBezTo>
                      <a:pt x="1456819" y="2503013"/>
                      <a:pt x="1453901" y="2503450"/>
                      <a:pt x="1444500" y="2498720"/>
                    </a:cubicBezTo>
                    <a:lnTo>
                      <a:pt x="1442695" y="2497500"/>
                    </a:lnTo>
                    <a:cubicBezTo>
                      <a:pt x="1441083" y="2498629"/>
                      <a:pt x="1440207" y="2500693"/>
                      <a:pt x="1439692" y="2503710"/>
                    </a:cubicBezTo>
                    <a:cubicBezTo>
                      <a:pt x="1439005" y="2505335"/>
                      <a:pt x="1438683" y="2505260"/>
                      <a:pt x="1438354" y="2505166"/>
                    </a:cubicBezTo>
                    <a:lnTo>
                      <a:pt x="1438186" y="2506811"/>
                    </a:lnTo>
                    <a:lnTo>
                      <a:pt x="1425738" y="2532535"/>
                    </a:lnTo>
                    <a:cubicBezTo>
                      <a:pt x="1424759" y="2530422"/>
                      <a:pt x="1423824" y="2528119"/>
                      <a:pt x="1422857" y="2525971"/>
                    </a:cubicBezTo>
                    <a:cubicBezTo>
                      <a:pt x="1421379" y="2531779"/>
                      <a:pt x="1419950" y="2539556"/>
                      <a:pt x="1418555" y="2548043"/>
                    </a:cubicBezTo>
                    <a:cubicBezTo>
                      <a:pt x="1418509" y="2549196"/>
                      <a:pt x="1418309" y="2550317"/>
                      <a:pt x="1418033" y="2551329"/>
                    </a:cubicBezTo>
                    <a:lnTo>
                      <a:pt x="1417946" y="2551865"/>
                    </a:lnTo>
                    <a:lnTo>
                      <a:pt x="1401685" y="2605139"/>
                    </a:lnTo>
                    <a:cubicBezTo>
                      <a:pt x="1400291" y="2602330"/>
                      <a:pt x="1399072" y="2598139"/>
                      <a:pt x="1397849" y="2593841"/>
                    </a:cubicBezTo>
                    <a:lnTo>
                      <a:pt x="1426927" y="2496433"/>
                    </a:lnTo>
                    <a:cubicBezTo>
                      <a:pt x="1427036" y="2499352"/>
                      <a:pt x="1425285" y="2499776"/>
                      <a:pt x="1422657" y="2500055"/>
                    </a:cubicBezTo>
                    <a:lnTo>
                      <a:pt x="1398638" y="2497134"/>
                    </a:lnTo>
                    <a:cubicBezTo>
                      <a:pt x="1391283" y="2513917"/>
                      <a:pt x="1383612" y="2531507"/>
                      <a:pt x="1375816" y="2549142"/>
                    </a:cubicBezTo>
                    <a:cubicBezTo>
                      <a:pt x="1369941" y="2554255"/>
                      <a:pt x="1362095" y="2563707"/>
                      <a:pt x="1353899" y="2574847"/>
                    </a:cubicBezTo>
                    <a:lnTo>
                      <a:pt x="1369323" y="2518009"/>
                    </a:lnTo>
                    <a:cubicBezTo>
                      <a:pt x="1363012" y="2519298"/>
                      <a:pt x="1356717" y="2516023"/>
                      <a:pt x="1349911" y="2512041"/>
                    </a:cubicBezTo>
                    <a:cubicBezTo>
                      <a:pt x="1350844" y="2519294"/>
                      <a:pt x="1363479" y="2532008"/>
                      <a:pt x="1345914" y="2525552"/>
                    </a:cubicBezTo>
                    <a:lnTo>
                      <a:pt x="1335514" y="2520167"/>
                    </a:lnTo>
                    <a:lnTo>
                      <a:pt x="1334821" y="2521918"/>
                    </a:lnTo>
                    <a:cubicBezTo>
                      <a:pt x="1340101" y="2540192"/>
                      <a:pt x="1350651" y="2560866"/>
                      <a:pt x="1347448" y="2563358"/>
                    </a:cubicBezTo>
                    <a:cubicBezTo>
                      <a:pt x="1342197" y="2567445"/>
                      <a:pt x="1318072" y="2534771"/>
                      <a:pt x="1301956" y="2520205"/>
                    </a:cubicBezTo>
                    <a:cubicBezTo>
                      <a:pt x="1300092" y="2522683"/>
                      <a:pt x="1288665" y="2545951"/>
                      <a:pt x="1284070" y="2545625"/>
                    </a:cubicBezTo>
                    <a:cubicBezTo>
                      <a:pt x="1281469" y="2545439"/>
                      <a:pt x="1282286" y="2541579"/>
                      <a:pt x="1280946" y="2535567"/>
                    </a:cubicBezTo>
                    <a:cubicBezTo>
                      <a:pt x="1279327" y="2542079"/>
                      <a:pt x="1277281" y="2548312"/>
                      <a:pt x="1275254" y="2554381"/>
                    </a:cubicBezTo>
                    <a:lnTo>
                      <a:pt x="1273345" y="2546588"/>
                    </a:lnTo>
                    <a:lnTo>
                      <a:pt x="1275315" y="2520715"/>
                    </a:lnTo>
                    <a:cubicBezTo>
                      <a:pt x="1275394" y="2519676"/>
                      <a:pt x="1274909" y="2518968"/>
                      <a:pt x="1274382" y="2518253"/>
                    </a:cubicBezTo>
                    <a:lnTo>
                      <a:pt x="1275534" y="2515349"/>
                    </a:lnTo>
                    <a:cubicBezTo>
                      <a:pt x="1274715" y="2515152"/>
                      <a:pt x="1273357" y="2516121"/>
                      <a:pt x="1270581" y="2518406"/>
                    </a:cubicBezTo>
                    <a:cubicBezTo>
                      <a:pt x="1261147" y="2526173"/>
                      <a:pt x="1239853" y="2561980"/>
                      <a:pt x="1217774" y="2564854"/>
                    </a:cubicBezTo>
                    <a:cubicBezTo>
                      <a:pt x="1198750" y="2567329"/>
                      <a:pt x="1187288" y="2548455"/>
                      <a:pt x="1183729" y="2520495"/>
                    </a:cubicBezTo>
                    <a:cubicBezTo>
                      <a:pt x="1166851" y="2532206"/>
                      <a:pt x="1151583" y="2541318"/>
                      <a:pt x="1144150" y="2534819"/>
                    </a:cubicBezTo>
                    <a:cubicBezTo>
                      <a:pt x="1136931" y="2528513"/>
                      <a:pt x="1141869" y="2514426"/>
                      <a:pt x="1147643" y="2498853"/>
                    </a:cubicBezTo>
                    <a:lnTo>
                      <a:pt x="1138550" y="2517219"/>
                    </a:lnTo>
                    <a:cubicBezTo>
                      <a:pt x="1137632" y="2514223"/>
                      <a:pt x="1137112" y="2509888"/>
                      <a:pt x="1136603" y="2505447"/>
                    </a:cubicBezTo>
                    <a:lnTo>
                      <a:pt x="1145335" y="2487565"/>
                    </a:lnTo>
                    <a:cubicBezTo>
                      <a:pt x="1116768" y="2487659"/>
                      <a:pt x="1067672" y="2505301"/>
                      <a:pt x="1055889" y="2493792"/>
                    </a:cubicBezTo>
                    <a:cubicBezTo>
                      <a:pt x="1049782" y="2487823"/>
                      <a:pt x="1057183" y="2472975"/>
                      <a:pt x="1065054" y="2457139"/>
                    </a:cubicBezTo>
                    <a:cubicBezTo>
                      <a:pt x="1063304" y="2454718"/>
                      <a:pt x="1062396" y="2451954"/>
                      <a:pt x="1062327" y="2448975"/>
                    </a:cubicBezTo>
                    <a:cubicBezTo>
                      <a:pt x="1050349" y="2461087"/>
                      <a:pt x="1036346" y="2471626"/>
                      <a:pt x="1022682" y="2472719"/>
                    </a:cubicBezTo>
                    <a:cubicBezTo>
                      <a:pt x="997742" y="2474717"/>
                      <a:pt x="984296" y="2449729"/>
                      <a:pt x="981839" y="2413547"/>
                    </a:cubicBezTo>
                    <a:cubicBezTo>
                      <a:pt x="958972" y="2427558"/>
                      <a:pt x="938405" y="2438320"/>
                      <a:pt x="929234" y="2429500"/>
                    </a:cubicBezTo>
                    <a:cubicBezTo>
                      <a:pt x="918365" y="2419050"/>
                      <a:pt x="931978" y="2394807"/>
                      <a:pt x="942036" y="2370103"/>
                    </a:cubicBezTo>
                    <a:lnTo>
                      <a:pt x="930121" y="2380032"/>
                    </a:lnTo>
                    <a:cubicBezTo>
                      <a:pt x="930103" y="2377702"/>
                      <a:pt x="930202" y="2375222"/>
                      <a:pt x="930205" y="2372868"/>
                    </a:cubicBezTo>
                    <a:lnTo>
                      <a:pt x="919504" y="2387920"/>
                    </a:lnTo>
                    <a:cubicBezTo>
                      <a:pt x="920179" y="2403104"/>
                      <a:pt x="922467" y="2417495"/>
                      <a:pt x="919329" y="2418775"/>
                    </a:cubicBezTo>
                    <a:lnTo>
                      <a:pt x="906805" y="2403790"/>
                    </a:lnTo>
                    <a:lnTo>
                      <a:pt x="878255" y="2436240"/>
                    </a:lnTo>
                    <a:cubicBezTo>
                      <a:pt x="878139" y="2433106"/>
                      <a:pt x="878761" y="2428789"/>
                      <a:pt x="879417" y="2424369"/>
                    </a:cubicBezTo>
                    <a:lnTo>
                      <a:pt x="903028" y="2397203"/>
                    </a:lnTo>
                    <a:cubicBezTo>
                      <a:pt x="898582" y="2388789"/>
                      <a:pt x="893796" y="2379457"/>
                      <a:pt x="889239" y="2372097"/>
                    </a:cubicBezTo>
                    <a:lnTo>
                      <a:pt x="880553" y="2373311"/>
                    </a:lnTo>
                    <a:lnTo>
                      <a:pt x="861500" y="2387325"/>
                    </a:lnTo>
                    <a:lnTo>
                      <a:pt x="861636" y="2382157"/>
                    </a:lnTo>
                    <a:cubicBezTo>
                      <a:pt x="856890" y="2383643"/>
                      <a:pt x="852142" y="2386169"/>
                      <a:pt x="847224" y="2388929"/>
                    </a:cubicBezTo>
                    <a:lnTo>
                      <a:pt x="858290" y="2375607"/>
                    </a:lnTo>
                    <a:lnTo>
                      <a:pt x="836665" y="2375814"/>
                    </a:lnTo>
                    <a:lnTo>
                      <a:pt x="825978" y="2390354"/>
                    </a:lnTo>
                    <a:lnTo>
                      <a:pt x="824733" y="2377422"/>
                    </a:lnTo>
                    <a:lnTo>
                      <a:pt x="820994" y="2378766"/>
                    </a:lnTo>
                    <a:cubicBezTo>
                      <a:pt x="818399" y="2387655"/>
                      <a:pt x="814553" y="2396989"/>
                      <a:pt x="809424" y="2404437"/>
                    </a:cubicBezTo>
                    <a:lnTo>
                      <a:pt x="793405" y="2411300"/>
                    </a:lnTo>
                    <a:lnTo>
                      <a:pt x="793294" y="2408249"/>
                    </a:lnTo>
                    <a:cubicBezTo>
                      <a:pt x="791052" y="2409073"/>
                      <a:pt x="788434" y="2410501"/>
                      <a:pt x="785637" y="2414631"/>
                    </a:cubicBezTo>
                    <a:cubicBezTo>
                      <a:pt x="784346" y="2415828"/>
                      <a:pt x="784084" y="2415625"/>
                      <a:pt x="783821" y="2415405"/>
                    </a:cubicBezTo>
                    <a:lnTo>
                      <a:pt x="782991" y="2416837"/>
                    </a:lnTo>
                    <a:lnTo>
                      <a:pt x="761035" y="2435129"/>
                    </a:lnTo>
                    <a:cubicBezTo>
                      <a:pt x="761017" y="2432802"/>
                      <a:pt x="761112" y="2430320"/>
                      <a:pt x="761122" y="2427962"/>
                    </a:cubicBezTo>
                    <a:cubicBezTo>
                      <a:pt x="757374" y="2432640"/>
                      <a:pt x="752866" y="2439134"/>
                      <a:pt x="748087" y="2446290"/>
                    </a:cubicBezTo>
                    <a:cubicBezTo>
                      <a:pt x="747575" y="2447321"/>
                      <a:pt x="746929" y="2448263"/>
                      <a:pt x="746261" y="2449068"/>
                    </a:cubicBezTo>
                    <a:lnTo>
                      <a:pt x="745959" y="2449518"/>
                    </a:lnTo>
                    <a:lnTo>
                      <a:pt x="709165" y="2491338"/>
                    </a:lnTo>
                    <a:cubicBezTo>
                      <a:pt x="709057" y="2488206"/>
                      <a:pt x="709675" y="2483882"/>
                      <a:pt x="710335" y="2479465"/>
                    </a:cubicBezTo>
                    <a:lnTo>
                      <a:pt x="788954" y="2389003"/>
                    </a:lnTo>
                    <a:cubicBezTo>
                      <a:pt x="779629" y="2388323"/>
                      <a:pt x="773603" y="2382704"/>
                      <a:pt x="770494" y="2374148"/>
                    </a:cubicBezTo>
                    <a:cubicBezTo>
                      <a:pt x="751284" y="2391330"/>
                      <a:pt x="730141" y="2410504"/>
                      <a:pt x="708707" y="2429656"/>
                    </a:cubicBezTo>
                    <a:cubicBezTo>
                      <a:pt x="701247" y="2431892"/>
                      <a:pt x="690199" y="2437266"/>
                      <a:pt x="678141" y="2444026"/>
                    </a:cubicBezTo>
                    <a:lnTo>
                      <a:pt x="762217" y="2342232"/>
                    </a:lnTo>
                    <a:cubicBezTo>
                      <a:pt x="746042" y="2347980"/>
                      <a:pt x="732175" y="2351066"/>
                      <a:pt x="727275" y="2344846"/>
                    </a:cubicBezTo>
                    <a:cubicBezTo>
                      <a:pt x="709121" y="2362355"/>
                      <a:pt x="689652" y="2381253"/>
                      <a:pt x="670019" y="2400075"/>
                    </a:cubicBezTo>
                    <a:lnTo>
                      <a:pt x="735133" y="2306661"/>
                    </a:lnTo>
                    <a:lnTo>
                      <a:pt x="732834" y="2299667"/>
                    </a:lnTo>
                    <a:lnTo>
                      <a:pt x="721088" y="2298508"/>
                    </a:lnTo>
                    <a:cubicBezTo>
                      <a:pt x="719938" y="2301187"/>
                      <a:pt x="718632" y="2302819"/>
                      <a:pt x="716865" y="2302003"/>
                    </a:cubicBezTo>
                    <a:lnTo>
                      <a:pt x="714004" y="2297808"/>
                    </a:lnTo>
                    <a:lnTo>
                      <a:pt x="699615" y="2296389"/>
                    </a:lnTo>
                    <a:cubicBezTo>
                      <a:pt x="671048" y="2330603"/>
                      <a:pt x="641419" y="2364363"/>
                      <a:pt x="614951" y="2392933"/>
                    </a:cubicBezTo>
                    <a:lnTo>
                      <a:pt x="616420" y="2385045"/>
                    </a:lnTo>
                    <a:lnTo>
                      <a:pt x="668373" y="2289879"/>
                    </a:lnTo>
                    <a:lnTo>
                      <a:pt x="666319" y="2289376"/>
                    </a:lnTo>
                    <a:lnTo>
                      <a:pt x="659730" y="2293376"/>
                    </a:lnTo>
                    <a:lnTo>
                      <a:pt x="661886" y="2288301"/>
                    </a:lnTo>
                    <a:cubicBezTo>
                      <a:pt x="655565" y="2290350"/>
                      <a:pt x="651635" y="2288291"/>
                      <a:pt x="649825" y="2285368"/>
                    </a:cubicBezTo>
                    <a:cubicBezTo>
                      <a:pt x="644289" y="2276392"/>
                      <a:pt x="664831" y="2258974"/>
                      <a:pt x="679638" y="2242125"/>
                    </a:cubicBezTo>
                    <a:cubicBezTo>
                      <a:pt x="679642" y="2242096"/>
                      <a:pt x="679654" y="2242075"/>
                      <a:pt x="679667" y="2242052"/>
                    </a:cubicBezTo>
                    <a:lnTo>
                      <a:pt x="676145" y="2242193"/>
                    </a:lnTo>
                    <a:lnTo>
                      <a:pt x="668302" y="2250300"/>
                    </a:lnTo>
                    <a:lnTo>
                      <a:pt x="667894" y="2244317"/>
                    </a:lnTo>
                    <a:lnTo>
                      <a:pt x="653337" y="2248694"/>
                    </a:lnTo>
                    <a:cubicBezTo>
                      <a:pt x="639341" y="2261042"/>
                      <a:pt x="623430" y="2276570"/>
                      <a:pt x="617664" y="2278439"/>
                    </a:cubicBezTo>
                    <a:lnTo>
                      <a:pt x="616619" y="2274418"/>
                    </a:lnTo>
                    <a:lnTo>
                      <a:pt x="615695" y="2273216"/>
                    </a:lnTo>
                    <a:cubicBezTo>
                      <a:pt x="615355" y="2274504"/>
                      <a:pt x="614692" y="2275021"/>
                      <a:pt x="614076" y="2275015"/>
                    </a:cubicBezTo>
                    <a:lnTo>
                      <a:pt x="611900" y="2270792"/>
                    </a:lnTo>
                    <a:cubicBezTo>
                      <a:pt x="608287" y="2277320"/>
                      <a:pt x="603388" y="2283191"/>
                      <a:pt x="598033" y="2287757"/>
                    </a:cubicBezTo>
                    <a:lnTo>
                      <a:pt x="580777" y="2290239"/>
                    </a:lnTo>
                    <a:lnTo>
                      <a:pt x="581463" y="2287266"/>
                    </a:lnTo>
                    <a:cubicBezTo>
                      <a:pt x="579082" y="2287481"/>
                      <a:pt x="576186" y="2288181"/>
                      <a:pt x="572416" y="2291445"/>
                    </a:cubicBezTo>
                    <a:cubicBezTo>
                      <a:pt x="570858" y="2292273"/>
                      <a:pt x="570659" y="2292007"/>
                      <a:pt x="570459" y="2291728"/>
                    </a:cubicBezTo>
                    <a:lnTo>
                      <a:pt x="569288" y="2292888"/>
                    </a:lnTo>
                    <a:lnTo>
                      <a:pt x="543347" y="2304881"/>
                    </a:lnTo>
                    <a:cubicBezTo>
                      <a:pt x="543932" y="2302624"/>
                      <a:pt x="544668" y="2300255"/>
                      <a:pt x="545282" y="2297980"/>
                    </a:cubicBezTo>
                    <a:cubicBezTo>
                      <a:pt x="540454" y="2301527"/>
                      <a:pt x="534421" y="2306634"/>
                      <a:pt x="527954" y="2312310"/>
                    </a:cubicBezTo>
                    <a:cubicBezTo>
                      <a:pt x="527188" y="2313175"/>
                      <a:pt x="526325" y="2313911"/>
                      <a:pt x="525469" y="2314519"/>
                    </a:cubicBezTo>
                    <a:lnTo>
                      <a:pt x="525063" y="2314879"/>
                    </a:lnTo>
                    <a:lnTo>
                      <a:pt x="478698" y="2345751"/>
                    </a:lnTo>
                    <a:cubicBezTo>
                      <a:pt x="479402" y="2342691"/>
                      <a:pt x="481116" y="2338683"/>
                      <a:pt x="482896" y="2334583"/>
                    </a:cubicBezTo>
                    <a:cubicBezTo>
                      <a:pt x="530837" y="2302687"/>
                      <a:pt x="576589" y="2272251"/>
                      <a:pt x="609418" y="2248353"/>
                    </a:cubicBezTo>
                    <a:lnTo>
                      <a:pt x="609437" y="2246094"/>
                    </a:lnTo>
                    <a:lnTo>
                      <a:pt x="604386" y="2241705"/>
                    </a:lnTo>
                    <a:lnTo>
                      <a:pt x="600463" y="2243520"/>
                    </a:lnTo>
                    <a:lnTo>
                      <a:pt x="601641" y="2239321"/>
                    </a:lnTo>
                    <a:lnTo>
                      <a:pt x="600420" y="2238257"/>
                    </a:lnTo>
                    <a:cubicBezTo>
                      <a:pt x="595906" y="2241578"/>
                      <a:pt x="590647" y="2246053"/>
                      <a:pt x="585070" y="2250952"/>
                    </a:cubicBezTo>
                    <a:cubicBezTo>
                      <a:pt x="584305" y="2251814"/>
                      <a:pt x="583442" y="2252556"/>
                      <a:pt x="582585" y="2253158"/>
                    </a:cubicBezTo>
                    <a:lnTo>
                      <a:pt x="582176" y="2253521"/>
                    </a:lnTo>
                    <a:lnTo>
                      <a:pt x="535814" y="2284389"/>
                    </a:lnTo>
                    <a:cubicBezTo>
                      <a:pt x="536515" y="2281333"/>
                      <a:pt x="538233" y="2277322"/>
                      <a:pt x="540013" y="2273222"/>
                    </a:cubicBezTo>
                    <a:lnTo>
                      <a:pt x="598753" y="2234012"/>
                    </a:lnTo>
                    <a:lnTo>
                      <a:pt x="598775" y="2232919"/>
                    </a:lnTo>
                    <a:cubicBezTo>
                      <a:pt x="569066" y="2247759"/>
                      <a:pt x="531939" y="2267016"/>
                      <a:pt x="494221" y="2286050"/>
                    </a:cubicBezTo>
                    <a:cubicBezTo>
                      <a:pt x="486437" y="2286281"/>
                      <a:pt x="474373" y="2288605"/>
                      <a:pt x="460973" y="2292020"/>
                    </a:cubicBezTo>
                    <a:cubicBezTo>
                      <a:pt x="499048" y="2265225"/>
                      <a:pt x="536246" y="2239098"/>
                      <a:pt x="567169" y="2216623"/>
                    </a:cubicBezTo>
                    <a:lnTo>
                      <a:pt x="551335" y="2224688"/>
                    </a:lnTo>
                    <a:cubicBezTo>
                      <a:pt x="543550" y="2224916"/>
                      <a:pt x="531490" y="2227248"/>
                      <a:pt x="518086" y="2230658"/>
                    </a:cubicBezTo>
                    <a:lnTo>
                      <a:pt x="561036" y="2200290"/>
                    </a:lnTo>
                    <a:lnTo>
                      <a:pt x="553631" y="2198343"/>
                    </a:lnTo>
                    <a:cubicBezTo>
                      <a:pt x="526293" y="2213182"/>
                      <a:pt x="495519" y="2230422"/>
                      <a:pt x="464505" y="2247461"/>
                    </a:cubicBezTo>
                    <a:lnTo>
                      <a:pt x="547163" y="2177823"/>
                    </a:lnTo>
                    <a:lnTo>
                      <a:pt x="549343" y="2171099"/>
                    </a:lnTo>
                    <a:lnTo>
                      <a:pt x="547002" y="2175733"/>
                    </a:lnTo>
                    <a:lnTo>
                      <a:pt x="542832" y="2174343"/>
                    </a:lnTo>
                    <a:lnTo>
                      <a:pt x="535132" y="2178612"/>
                    </a:lnTo>
                    <a:cubicBezTo>
                      <a:pt x="524189" y="2195217"/>
                      <a:pt x="513726" y="2208563"/>
                      <a:pt x="505267" y="2210481"/>
                    </a:cubicBezTo>
                    <a:cubicBezTo>
                      <a:pt x="500740" y="2216869"/>
                      <a:pt x="496066" y="2220105"/>
                      <a:pt x="491693" y="2218923"/>
                    </a:cubicBezTo>
                    <a:cubicBezTo>
                      <a:pt x="484417" y="2216954"/>
                      <a:pt x="480376" y="2203596"/>
                      <a:pt x="478036" y="2185826"/>
                    </a:cubicBezTo>
                    <a:lnTo>
                      <a:pt x="476708" y="2184912"/>
                    </a:lnTo>
                    <a:lnTo>
                      <a:pt x="471356" y="2188400"/>
                    </a:lnTo>
                    <a:cubicBezTo>
                      <a:pt x="468549" y="2194031"/>
                      <a:pt x="466055" y="2198968"/>
                      <a:pt x="463011" y="2193835"/>
                    </a:cubicBezTo>
                    <a:cubicBezTo>
                      <a:pt x="445811" y="2205431"/>
                      <a:pt x="428979" y="2216353"/>
                      <a:pt x="413159" y="2226309"/>
                    </a:cubicBezTo>
                    <a:lnTo>
                      <a:pt x="416623" y="2219075"/>
                    </a:lnTo>
                    <a:lnTo>
                      <a:pt x="457387" y="2176207"/>
                    </a:lnTo>
                    <a:cubicBezTo>
                      <a:pt x="454686" y="2161947"/>
                      <a:pt x="452712" y="2138594"/>
                      <a:pt x="449489" y="2115159"/>
                    </a:cubicBezTo>
                    <a:cubicBezTo>
                      <a:pt x="448913" y="2115183"/>
                      <a:pt x="448759" y="2114929"/>
                      <a:pt x="448618" y="2114672"/>
                    </a:cubicBezTo>
                    <a:lnTo>
                      <a:pt x="448897" y="2110385"/>
                    </a:lnTo>
                    <a:cubicBezTo>
                      <a:pt x="448388" y="2103219"/>
                      <a:pt x="447403" y="2096146"/>
                      <a:pt x="446292" y="2089366"/>
                    </a:cubicBezTo>
                    <a:cubicBezTo>
                      <a:pt x="445586" y="2091261"/>
                      <a:pt x="444475" y="2091584"/>
                      <a:pt x="443348" y="2091532"/>
                    </a:cubicBezTo>
                    <a:lnTo>
                      <a:pt x="439348" y="2087621"/>
                    </a:lnTo>
                    <a:cubicBezTo>
                      <a:pt x="436164" y="2089335"/>
                      <a:pt x="432763" y="2091068"/>
                      <a:pt x="429257" y="2092711"/>
                    </a:cubicBezTo>
                    <a:cubicBezTo>
                      <a:pt x="418329" y="2122137"/>
                      <a:pt x="408520" y="2160428"/>
                      <a:pt x="397043" y="2159897"/>
                    </a:cubicBezTo>
                    <a:cubicBezTo>
                      <a:pt x="390718" y="2159605"/>
                      <a:pt x="386233" y="2147827"/>
                      <a:pt x="382414" y="2132429"/>
                    </a:cubicBezTo>
                    <a:cubicBezTo>
                      <a:pt x="377721" y="2138563"/>
                      <a:pt x="377287" y="2156693"/>
                      <a:pt x="369612" y="2140010"/>
                    </a:cubicBezTo>
                    <a:cubicBezTo>
                      <a:pt x="365709" y="2131524"/>
                      <a:pt x="361149" y="2106340"/>
                      <a:pt x="355540" y="2082374"/>
                    </a:cubicBezTo>
                    <a:cubicBezTo>
                      <a:pt x="350997" y="2082175"/>
                      <a:pt x="349183" y="2080516"/>
                      <a:pt x="349086" y="2077872"/>
                    </a:cubicBezTo>
                    <a:lnTo>
                      <a:pt x="338880" y="2081393"/>
                    </a:lnTo>
                    <a:cubicBezTo>
                      <a:pt x="333752" y="2081661"/>
                      <a:pt x="341626" y="2072376"/>
                      <a:pt x="346359" y="2064959"/>
                    </a:cubicBezTo>
                    <a:lnTo>
                      <a:pt x="343611" y="2066525"/>
                    </a:lnTo>
                    <a:cubicBezTo>
                      <a:pt x="335995" y="2073419"/>
                      <a:pt x="326860" y="2080856"/>
                      <a:pt x="317506" y="2085315"/>
                    </a:cubicBezTo>
                    <a:lnTo>
                      <a:pt x="300198" y="2083246"/>
                    </a:lnTo>
                    <a:lnTo>
                      <a:pt x="301628" y="2080550"/>
                    </a:lnTo>
                    <a:cubicBezTo>
                      <a:pt x="299271" y="2080141"/>
                      <a:pt x="296291" y="2080068"/>
                      <a:pt x="291811" y="2082244"/>
                    </a:cubicBezTo>
                    <a:cubicBezTo>
                      <a:pt x="290089" y="2082637"/>
                      <a:pt x="289963" y="2082328"/>
                      <a:pt x="289847" y="2082009"/>
                    </a:cubicBezTo>
                    <a:lnTo>
                      <a:pt x="288416" y="2082830"/>
                    </a:lnTo>
                    <a:lnTo>
                      <a:pt x="260253" y="2087698"/>
                    </a:lnTo>
                    <a:cubicBezTo>
                      <a:pt x="261399" y="2085670"/>
                      <a:pt x="262726" y="2083571"/>
                      <a:pt x="263908" y="2081535"/>
                    </a:cubicBezTo>
                    <a:cubicBezTo>
                      <a:pt x="258327" y="2083711"/>
                      <a:pt x="251173" y="2087081"/>
                      <a:pt x="243460" y="2090892"/>
                    </a:cubicBezTo>
                    <a:cubicBezTo>
                      <a:pt x="242499" y="2091528"/>
                      <a:pt x="241471" y="2092019"/>
                      <a:pt x="240489" y="2092380"/>
                    </a:cubicBezTo>
                    <a:lnTo>
                      <a:pt x="240001" y="2092623"/>
                    </a:lnTo>
                    <a:lnTo>
                      <a:pt x="187229" y="2110442"/>
                    </a:lnTo>
                    <a:cubicBezTo>
                      <a:pt x="188698" y="2107672"/>
                      <a:pt x="191393" y="2104240"/>
                      <a:pt x="194175" y="2100742"/>
                    </a:cubicBezTo>
                    <a:cubicBezTo>
                      <a:pt x="223373" y="2090894"/>
                      <a:pt x="251858" y="2081288"/>
                      <a:pt x="277860" y="2072302"/>
                    </a:cubicBezTo>
                    <a:cubicBezTo>
                      <a:pt x="278651" y="2064711"/>
                      <a:pt x="282766" y="2053685"/>
                      <a:pt x="287191" y="2042027"/>
                    </a:cubicBezTo>
                    <a:cubicBezTo>
                      <a:pt x="265185" y="2046730"/>
                      <a:pt x="241515" y="2051823"/>
                      <a:pt x="217673" y="2056795"/>
                    </a:cubicBezTo>
                    <a:cubicBezTo>
                      <a:pt x="210091" y="2055000"/>
                      <a:pt x="197842" y="2054128"/>
                      <a:pt x="184014" y="2053953"/>
                    </a:cubicBezTo>
                    <a:cubicBezTo>
                      <a:pt x="213795" y="2043036"/>
                      <a:pt x="243106" y="2032310"/>
                      <a:pt x="270019" y="2022194"/>
                    </a:cubicBezTo>
                    <a:cubicBezTo>
                      <a:pt x="269437" y="2016045"/>
                      <a:pt x="269942" y="2008925"/>
                      <a:pt x="270775" y="2001275"/>
                    </a:cubicBezTo>
                    <a:cubicBezTo>
                      <a:pt x="262520" y="2005497"/>
                      <a:pt x="254044" y="2026595"/>
                      <a:pt x="252281" y="2002010"/>
                    </a:cubicBezTo>
                    <a:lnTo>
                      <a:pt x="252500" y="1998509"/>
                    </a:lnTo>
                    <a:cubicBezTo>
                      <a:pt x="235075" y="2002885"/>
                      <a:pt x="217041" y="2007394"/>
                      <a:pt x="198957" y="2011831"/>
                    </a:cubicBezTo>
                    <a:lnTo>
                      <a:pt x="253256" y="1986373"/>
                    </a:lnTo>
                    <a:cubicBezTo>
                      <a:pt x="253167" y="1984425"/>
                      <a:pt x="253388" y="1982404"/>
                      <a:pt x="253634" y="1980294"/>
                    </a:cubicBezTo>
                    <a:cubicBezTo>
                      <a:pt x="252665" y="1979168"/>
                      <a:pt x="251998" y="1977807"/>
                      <a:pt x="251336" y="1976401"/>
                    </a:cubicBezTo>
                    <a:cubicBezTo>
                      <a:pt x="247322" y="1981868"/>
                      <a:pt x="248696" y="1995880"/>
                      <a:pt x="239478" y="1984275"/>
                    </a:cubicBezTo>
                    <a:cubicBezTo>
                      <a:pt x="235905" y="1979777"/>
                      <a:pt x="230995" y="1967883"/>
                      <a:pt x="225322" y="1954736"/>
                    </a:cubicBezTo>
                    <a:cubicBezTo>
                      <a:pt x="200842" y="1963438"/>
                      <a:pt x="176901" y="1971289"/>
                      <a:pt x="154835" y="1978114"/>
                    </a:cubicBezTo>
                    <a:lnTo>
                      <a:pt x="160053" y="1972019"/>
                    </a:lnTo>
                    <a:lnTo>
                      <a:pt x="193093" y="1951815"/>
                    </a:lnTo>
                    <a:cubicBezTo>
                      <a:pt x="190675" y="1946463"/>
                      <a:pt x="190117" y="1938346"/>
                      <a:pt x="190068" y="1929117"/>
                    </a:cubicBezTo>
                    <a:cubicBezTo>
                      <a:pt x="184052" y="1933663"/>
                      <a:pt x="179349" y="1950913"/>
                      <a:pt x="175816" y="1932747"/>
                    </a:cubicBezTo>
                    <a:cubicBezTo>
                      <a:pt x="175238" y="1929778"/>
                      <a:pt x="175003" y="1925136"/>
                      <a:pt x="175019" y="1919390"/>
                    </a:cubicBezTo>
                    <a:cubicBezTo>
                      <a:pt x="160860" y="1933476"/>
                      <a:pt x="146809" y="1955114"/>
                      <a:pt x="142681" y="1953636"/>
                    </a:cubicBezTo>
                    <a:cubicBezTo>
                      <a:pt x="136221" y="1951322"/>
                      <a:pt x="152746" y="1914033"/>
                      <a:pt x="157265" y="1892890"/>
                    </a:cubicBezTo>
                    <a:cubicBezTo>
                      <a:pt x="154048" y="1892604"/>
                      <a:pt x="127086" y="1895021"/>
                      <a:pt x="124935" y="1890976"/>
                    </a:cubicBezTo>
                    <a:cubicBezTo>
                      <a:pt x="122787" y="1886932"/>
                      <a:pt x="136615" y="1885933"/>
                      <a:pt x="144369" y="1868618"/>
                    </a:cubicBezTo>
                    <a:lnTo>
                      <a:pt x="147587" y="1868083"/>
                    </a:lnTo>
                    <a:cubicBezTo>
                      <a:pt x="147332" y="1867290"/>
                      <a:pt x="145741" y="1866646"/>
                      <a:pt x="142211" y="1865489"/>
                    </a:cubicBezTo>
                    <a:cubicBezTo>
                      <a:pt x="130226" y="1861554"/>
                      <a:pt x="86761" y="1862148"/>
                      <a:pt x="72452" y="1845010"/>
                    </a:cubicBezTo>
                    <a:cubicBezTo>
                      <a:pt x="60125" y="1830246"/>
                      <a:pt x="70984" y="1810792"/>
                      <a:pt x="94202" y="1793297"/>
                    </a:cubicBezTo>
                    <a:cubicBezTo>
                      <a:pt x="74718" y="1785132"/>
                      <a:pt x="58426" y="1776971"/>
                      <a:pt x="60312" y="1767332"/>
                    </a:cubicBezTo>
                    <a:cubicBezTo>
                      <a:pt x="62607" y="1755590"/>
                      <a:pt x="86077" y="1753645"/>
                      <a:pt x="107597" y="1748795"/>
                    </a:cubicBezTo>
                    <a:cubicBezTo>
                      <a:pt x="95168" y="1725092"/>
                      <a:pt x="45865" y="1688796"/>
                      <a:pt x="50270" y="1671608"/>
                    </a:cubicBezTo>
                    <a:cubicBezTo>
                      <a:pt x="52385" y="1663365"/>
                      <a:pt x="69650" y="1661909"/>
                      <a:pt x="88052" y="1660344"/>
                    </a:cubicBezTo>
                    <a:cubicBezTo>
                      <a:pt x="89296" y="1657614"/>
                      <a:pt x="91297" y="1655414"/>
                      <a:pt x="93935" y="1653812"/>
                    </a:cubicBezTo>
                    <a:cubicBezTo>
                      <a:pt x="76693" y="1649985"/>
                      <a:pt x="59789" y="1643632"/>
                      <a:pt x="51551" y="1632674"/>
                    </a:cubicBezTo>
                    <a:cubicBezTo>
                      <a:pt x="36510" y="1612666"/>
                      <a:pt x="51804" y="1588372"/>
                      <a:pt x="82991" y="1567546"/>
                    </a:cubicBezTo>
                    <a:cubicBezTo>
                      <a:pt x="58264" y="1555517"/>
                      <a:pt x="37673" y="1543740"/>
                      <a:pt x="40722" y="1531434"/>
                    </a:cubicBezTo>
                    <a:cubicBezTo>
                      <a:pt x="44434" y="1516444"/>
                      <a:pt x="74966" y="1515718"/>
                      <a:pt x="103152" y="1511093"/>
                    </a:cubicBezTo>
                    <a:lnTo>
                      <a:pt x="89449" y="1491044"/>
                    </a:lnTo>
                    <a:cubicBezTo>
                      <a:pt x="71371" y="1499898"/>
                      <a:pt x="49120" y="1520360"/>
                      <a:pt x="45092" y="1517518"/>
                    </a:cubicBezTo>
                    <a:cubicBezTo>
                      <a:pt x="39794" y="1513780"/>
                      <a:pt x="60566" y="1487076"/>
                      <a:pt x="71021" y="1467941"/>
                    </a:cubicBezTo>
                    <a:lnTo>
                      <a:pt x="65320" y="1461244"/>
                    </a:lnTo>
                    <a:cubicBezTo>
                      <a:pt x="56321" y="1459005"/>
                      <a:pt x="43395" y="1455516"/>
                      <a:pt x="42613" y="1452430"/>
                    </a:cubicBezTo>
                    <a:cubicBezTo>
                      <a:pt x="41913" y="1449672"/>
                      <a:pt x="46827" y="1449733"/>
                      <a:pt x="53331" y="1446605"/>
                    </a:cubicBezTo>
                    <a:cubicBezTo>
                      <a:pt x="45069" y="1436686"/>
                      <a:pt x="38332" y="1427239"/>
                      <a:pt x="35629" y="1419099"/>
                    </a:cubicBezTo>
                    <a:cubicBezTo>
                      <a:pt x="21755" y="1412606"/>
                      <a:pt x="7566" y="1404247"/>
                      <a:pt x="2372" y="1393481"/>
                    </a:cubicBezTo>
                    <a:cubicBezTo>
                      <a:pt x="-6143" y="1375834"/>
                      <a:pt x="9023" y="1360273"/>
                      <a:pt x="35758" y="1350099"/>
                    </a:cubicBezTo>
                    <a:cubicBezTo>
                      <a:pt x="25970" y="1342426"/>
                      <a:pt x="17206" y="1335054"/>
                      <a:pt x="13231" y="1327819"/>
                    </a:cubicBezTo>
                    <a:lnTo>
                      <a:pt x="8415" y="1325763"/>
                    </a:lnTo>
                    <a:lnTo>
                      <a:pt x="12202" y="1324916"/>
                    </a:lnTo>
                    <a:cubicBezTo>
                      <a:pt x="8221" y="1322109"/>
                      <a:pt x="7465" y="1318625"/>
                      <a:pt x="8896" y="1315596"/>
                    </a:cubicBezTo>
                    <a:cubicBezTo>
                      <a:pt x="13904" y="1304994"/>
                      <a:pt x="37212" y="1309794"/>
                      <a:pt x="59309" y="1311256"/>
                    </a:cubicBezTo>
                    <a:cubicBezTo>
                      <a:pt x="57601" y="1304365"/>
                      <a:pt x="53624" y="1295921"/>
                      <a:pt x="48812" y="1286953"/>
                    </a:cubicBezTo>
                    <a:cubicBezTo>
                      <a:pt x="47370" y="1284937"/>
                      <a:pt x="45538" y="1283225"/>
                      <a:pt x="43650" y="1281493"/>
                    </a:cubicBezTo>
                    <a:lnTo>
                      <a:pt x="46380" y="1282573"/>
                    </a:lnTo>
                    <a:cubicBezTo>
                      <a:pt x="33194" y="1258369"/>
                      <a:pt x="15926" y="1231588"/>
                      <a:pt x="21725" y="1221010"/>
                    </a:cubicBezTo>
                    <a:cubicBezTo>
                      <a:pt x="26843" y="1211688"/>
                      <a:pt x="53397" y="1219991"/>
                      <a:pt x="76391" y="1223749"/>
                    </a:cubicBezTo>
                    <a:cubicBezTo>
                      <a:pt x="76419" y="1223738"/>
                      <a:pt x="76447" y="1223737"/>
                      <a:pt x="76475" y="1223737"/>
                    </a:cubicBezTo>
                    <a:lnTo>
                      <a:pt x="73699" y="1219710"/>
                    </a:lnTo>
                    <a:cubicBezTo>
                      <a:pt x="56113" y="1210263"/>
                      <a:pt x="38223" y="1198377"/>
                      <a:pt x="32167" y="1184063"/>
                    </a:cubicBezTo>
                    <a:cubicBezTo>
                      <a:pt x="22249" y="1160619"/>
                      <a:pt x="42875" y="1141680"/>
                      <a:pt x="78155" y="1130577"/>
                    </a:cubicBezTo>
                    <a:cubicBezTo>
                      <a:pt x="56922" y="1112029"/>
                      <a:pt x="39658" y="1094897"/>
                      <a:pt x="45531" y="1083970"/>
                    </a:cubicBezTo>
                    <a:cubicBezTo>
                      <a:pt x="51692" y="1072508"/>
                      <a:pt x="74716" y="1076828"/>
                      <a:pt x="99200" y="1080612"/>
                    </a:cubicBezTo>
                    <a:lnTo>
                      <a:pt x="74613" y="1061320"/>
                    </a:lnTo>
                    <a:cubicBezTo>
                      <a:pt x="77732" y="1061031"/>
                      <a:pt x="82081" y="1061409"/>
                      <a:pt x="86532" y="1061814"/>
                    </a:cubicBezTo>
                    <a:lnTo>
                      <a:pt x="110478" y="1080492"/>
                    </a:lnTo>
                    <a:cubicBezTo>
                      <a:pt x="108776" y="1071893"/>
                      <a:pt x="104518" y="1061594"/>
                      <a:pt x="99360" y="1050648"/>
                    </a:cubicBezTo>
                    <a:cubicBezTo>
                      <a:pt x="98047" y="1049297"/>
                      <a:pt x="97378" y="1047727"/>
                      <a:pt x="97146" y="1046152"/>
                    </a:cubicBezTo>
                    <a:cubicBezTo>
                      <a:pt x="81479" y="1013395"/>
                      <a:pt x="59771" y="976283"/>
                      <a:pt x="68121" y="962793"/>
                    </a:cubicBezTo>
                    <a:cubicBezTo>
                      <a:pt x="74968" y="951738"/>
                      <a:pt x="105830" y="962656"/>
                      <a:pt x="134230" y="969381"/>
                    </a:cubicBezTo>
                    <a:lnTo>
                      <a:pt x="125248" y="948408"/>
                    </a:lnTo>
                    <a:cubicBezTo>
                      <a:pt x="116779" y="935391"/>
                      <a:pt x="113063" y="924456"/>
                      <a:pt x="118653" y="918894"/>
                    </a:cubicBezTo>
                    <a:lnTo>
                      <a:pt x="120153" y="918429"/>
                    </a:lnTo>
                    <a:cubicBezTo>
                      <a:pt x="119490" y="917399"/>
                      <a:pt x="119761" y="916857"/>
                      <a:pt x="120077" y="916349"/>
                    </a:cubicBezTo>
                    <a:cubicBezTo>
                      <a:pt x="126574" y="905857"/>
                      <a:pt x="154701" y="915155"/>
                      <a:pt x="181825" y="921870"/>
                    </a:cubicBezTo>
                    <a:cubicBezTo>
                      <a:pt x="181538" y="916648"/>
                      <a:pt x="180574" y="911018"/>
                      <a:pt x="179196" y="905188"/>
                    </a:cubicBezTo>
                    <a:lnTo>
                      <a:pt x="176076" y="899403"/>
                    </a:lnTo>
                    <a:cubicBezTo>
                      <a:pt x="154829" y="897579"/>
                      <a:pt x="132727" y="895730"/>
                      <a:pt x="110388" y="893852"/>
                    </a:cubicBezTo>
                    <a:cubicBezTo>
                      <a:pt x="124436" y="889810"/>
                      <a:pt x="136692" y="885496"/>
                      <a:pt x="143916" y="881546"/>
                    </a:cubicBezTo>
                    <a:lnTo>
                      <a:pt x="161074" y="880544"/>
                    </a:lnTo>
                    <a:lnTo>
                      <a:pt x="156263" y="876266"/>
                    </a:lnTo>
                    <a:cubicBezTo>
                      <a:pt x="157528" y="873086"/>
                      <a:pt x="163236" y="871183"/>
                      <a:pt x="171704" y="870121"/>
                    </a:cubicBezTo>
                    <a:lnTo>
                      <a:pt x="167731" y="846928"/>
                    </a:lnTo>
                    <a:cubicBezTo>
                      <a:pt x="148349" y="845650"/>
                      <a:pt x="128167" y="844482"/>
                      <a:pt x="107670" y="843295"/>
                    </a:cubicBezTo>
                    <a:cubicBezTo>
                      <a:pt x="103857" y="840503"/>
                      <a:pt x="100147" y="837761"/>
                      <a:pt x="97876" y="835347"/>
                    </a:cubicBezTo>
                    <a:lnTo>
                      <a:pt x="156676" y="838769"/>
                    </a:lnTo>
                    <a:lnTo>
                      <a:pt x="157238" y="838880"/>
                    </a:lnTo>
                    <a:cubicBezTo>
                      <a:pt x="158344" y="838972"/>
                      <a:pt x="159528" y="839185"/>
                      <a:pt x="160689" y="839566"/>
                    </a:cubicBezTo>
                    <a:lnTo>
                      <a:pt x="166636" y="840536"/>
                    </a:lnTo>
                    <a:cubicBezTo>
                      <a:pt x="164851" y="828359"/>
                      <a:pt x="165500" y="818793"/>
                      <a:pt x="170324" y="814568"/>
                    </a:cubicBezTo>
                    <a:cubicBezTo>
                      <a:pt x="177113" y="808628"/>
                      <a:pt x="193323" y="816742"/>
                      <a:pt x="211453" y="827331"/>
                    </a:cubicBezTo>
                    <a:cubicBezTo>
                      <a:pt x="213950" y="825381"/>
                      <a:pt x="218239" y="824357"/>
                      <a:pt x="223660" y="823677"/>
                    </a:cubicBezTo>
                    <a:cubicBezTo>
                      <a:pt x="218039" y="798466"/>
                      <a:pt x="213979" y="775391"/>
                      <a:pt x="222281" y="768123"/>
                    </a:cubicBezTo>
                    <a:cubicBezTo>
                      <a:pt x="227594" y="763474"/>
                      <a:pt x="238680" y="767435"/>
                      <a:pt x="252011" y="774283"/>
                    </a:cubicBezTo>
                    <a:lnTo>
                      <a:pt x="251392" y="773120"/>
                    </a:lnTo>
                    <a:cubicBezTo>
                      <a:pt x="253675" y="773576"/>
                      <a:pt x="256083" y="774179"/>
                      <a:pt x="258388" y="774668"/>
                    </a:cubicBezTo>
                    <a:cubicBezTo>
                      <a:pt x="254573" y="770045"/>
                      <a:pt x="249136" y="764307"/>
                      <a:pt x="243105" y="758171"/>
                    </a:cubicBezTo>
                    <a:cubicBezTo>
                      <a:pt x="242196" y="757457"/>
                      <a:pt x="241409" y="756636"/>
                      <a:pt x="240757" y="755814"/>
                    </a:cubicBezTo>
                    <a:lnTo>
                      <a:pt x="240379" y="755429"/>
                    </a:lnTo>
                    <a:lnTo>
                      <a:pt x="206948" y="710876"/>
                    </a:lnTo>
                    <a:lnTo>
                      <a:pt x="218332" y="714441"/>
                    </a:lnTo>
                    <a:cubicBezTo>
                      <a:pt x="236626" y="738836"/>
                      <a:pt x="254476" y="762642"/>
                      <a:pt x="271020" y="784328"/>
                    </a:cubicBezTo>
                    <a:cubicBezTo>
                      <a:pt x="279499" y="789292"/>
                      <a:pt x="288318" y="794169"/>
                      <a:pt x="296677" y="797986"/>
                    </a:cubicBezTo>
                    <a:cubicBezTo>
                      <a:pt x="296547" y="796233"/>
                      <a:pt x="296125" y="794517"/>
                      <a:pt x="295685" y="792779"/>
                    </a:cubicBezTo>
                    <a:lnTo>
                      <a:pt x="294958" y="789987"/>
                    </a:lnTo>
                    <a:lnTo>
                      <a:pt x="297764" y="791396"/>
                    </a:lnTo>
                    <a:lnTo>
                      <a:pt x="299512" y="778151"/>
                    </a:lnTo>
                    <a:cubicBezTo>
                      <a:pt x="289228" y="760524"/>
                      <a:pt x="278302" y="741847"/>
                      <a:pt x="267426" y="723010"/>
                    </a:cubicBezTo>
                    <a:cubicBezTo>
                      <a:pt x="266760" y="715253"/>
                      <a:pt x="263754" y="703339"/>
                      <a:pt x="259596" y="690154"/>
                    </a:cubicBezTo>
                    <a:lnTo>
                      <a:pt x="303963" y="746059"/>
                    </a:lnTo>
                    <a:cubicBezTo>
                      <a:pt x="305974" y="734923"/>
                      <a:pt x="308718" y="727536"/>
                      <a:pt x="313032" y="727391"/>
                    </a:cubicBezTo>
                    <a:cubicBezTo>
                      <a:pt x="320259" y="727151"/>
                      <a:pt x="329673" y="745695"/>
                      <a:pt x="339083" y="768602"/>
                    </a:cubicBezTo>
                    <a:cubicBezTo>
                      <a:pt x="339761" y="769361"/>
                      <a:pt x="340450" y="769308"/>
                      <a:pt x="341073" y="769062"/>
                    </a:cubicBezTo>
                    <a:cubicBezTo>
                      <a:pt x="343922" y="767934"/>
                      <a:pt x="344817" y="762590"/>
                      <a:pt x="344450" y="754901"/>
                    </a:cubicBezTo>
                    <a:cubicBezTo>
                      <a:pt x="331614" y="734601"/>
                      <a:pt x="317898" y="712952"/>
                      <a:pt x="304281" y="691173"/>
                    </a:cubicBezTo>
                    <a:lnTo>
                      <a:pt x="343361" y="732559"/>
                    </a:lnTo>
                    <a:cubicBezTo>
                      <a:pt x="341922" y="719561"/>
                      <a:pt x="340390" y="705204"/>
                      <a:pt x="340592" y="693306"/>
                    </a:cubicBezTo>
                    <a:lnTo>
                      <a:pt x="340825" y="692997"/>
                    </a:lnTo>
                    <a:lnTo>
                      <a:pt x="341513" y="692841"/>
                    </a:lnTo>
                    <a:lnTo>
                      <a:pt x="354685" y="709744"/>
                    </a:lnTo>
                    <a:cubicBezTo>
                      <a:pt x="354802" y="707814"/>
                      <a:pt x="355113" y="705984"/>
                      <a:pt x="355436" y="704225"/>
                    </a:cubicBezTo>
                    <a:lnTo>
                      <a:pt x="353513" y="691870"/>
                    </a:lnTo>
                    <a:cubicBezTo>
                      <a:pt x="335932" y="681442"/>
                      <a:pt x="318434" y="670860"/>
                      <a:pt x="301456" y="660447"/>
                    </a:cubicBezTo>
                    <a:lnTo>
                      <a:pt x="295898" y="654036"/>
                    </a:lnTo>
                    <a:lnTo>
                      <a:pt x="345657" y="669991"/>
                    </a:lnTo>
                    <a:lnTo>
                      <a:pt x="322506" y="638717"/>
                    </a:lnTo>
                    <a:lnTo>
                      <a:pt x="329924" y="641769"/>
                    </a:lnTo>
                    <a:lnTo>
                      <a:pt x="348123" y="657228"/>
                    </a:lnTo>
                    <a:lnTo>
                      <a:pt x="335646" y="577041"/>
                    </a:lnTo>
                    <a:cubicBezTo>
                      <a:pt x="332537" y="575913"/>
                      <a:pt x="329418" y="574790"/>
                      <a:pt x="326294" y="573665"/>
                    </a:cubicBezTo>
                    <a:lnTo>
                      <a:pt x="334999" y="572880"/>
                    </a:lnTo>
                    <a:lnTo>
                      <a:pt x="332320" y="555663"/>
                    </a:lnTo>
                    <a:cubicBezTo>
                      <a:pt x="340134" y="562173"/>
                      <a:pt x="347044" y="565982"/>
                      <a:pt x="351500" y="563508"/>
                    </a:cubicBezTo>
                    <a:cubicBezTo>
                      <a:pt x="357727" y="560050"/>
                      <a:pt x="359424" y="547176"/>
                      <a:pt x="359584" y="531764"/>
                    </a:cubicBezTo>
                    <a:cubicBezTo>
                      <a:pt x="352056" y="529193"/>
                      <a:pt x="344429" y="526669"/>
                      <a:pt x="336756" y="524130"/>
                    </a:cubicBezTo>
                    <a:cubicBezTo>
                      <a:pt x="333795" y="520445"/>
                      <a:pt x="330923" y="516834"/>
                      <a:pt x="329352" y="513912"/>
                    </a:cubicBezTo>
                    <a:lnTo>
                      <a:pt x="360073" y="524091"/>
                    </a:lnTo>
                    <a:cubicBezTo>
                      <a:pt x="360130" y="523750"/>
                      <a:pt x="360134" y="523408"/>
                      <a:pt x="360139" y="523064"/>
                    </a:cubicBezTo>
                    <a:lnTo>
                      <a:pt x="372572" y="520785"/>
                    </a:lnTo>
                    <a:lnTo>
                      <a:pt x="369646" y="516838"/>
                    </a:lnTo>
                    <a:cubicBezTo>
                      <a:pt x="378646" y="524621"/>
                      <a:pt x="386681" y="529696"/>
                      <a:pt x="391656" y="526931"/>
                    </a:cubicBezTo>
                    <a:cubicBezTo>
                      <a:pt x="397771" y="523534"/>
                      <a:pt x="399518" y="511061"/>
                      <a:pt x="399687" y="496038"/>
                    </a:cubicBezTo>
                    <a:lnTo>
                      <a:pt x="407664" y="495192"/>
                    </a:lnTo>
                    <a:cubicBezTo>
                      <a:pt x="410566" y="493341"/>
                      <a:pt x="411539" y="489792"/>
                      <a:pt x="410808" y="485129"/>
                    </a:cubicBezTo>
                    <a:lnTo>
                      <a:pt x="412729" y="484208"/>
                    </a:lnTo>
                    <a:lnTo>
                      <a:pt x="410635" y="481382"/>
                    </a:lnTo>
                    <a:cubicBezTo>
                      <a:pt x="409442" y="474489"/>
                      <a:pt x="406190" y="465839"/>
                      <a:pt x="402302" y="456584"/>
                    </a:cubicBezTo>
                    <a:cubicBezTo>
                      <a:pt x="414162" y="468736"/>
                      <a:pt x="425428" y="481886"/>
                      <a:pt x="431257" y="485128"/>
                    </a:cubicBezTo>
                    <a:lnTo>
                      <a:pt x="437264" y="486937"/>
                    </a:lnTo>
                    <a:cubicBezTo>
                      <a:pt x="440849" y="486031"/>
                      <a:pt x="438317" y="478097"/>
                      <a:pt x="439923" y="473194"/>
                    </a:cubicBezTo>
                    <a:cubicBezTo>
                      <a:pt x="447953" y="481017"/>
                      <a:pt x="455441" y="486142"/>
                      <a:pt x="460967" y="482847"/>
                    </a:cubicBezTo>
                    <a:cubicBezTo>
                      <a:pt x="467508" y="478950"/>
                      <a:pt x="468346" y="464798"/>
                      <a:pt x="468181" y="448496"/>
                    </a:cubicBezTo>
                    <a:lnTo>
                      <a:pt x="468133" y="445616"/>
                    </a:lnTo>
                    <a:lnTo>
                      <a:pt x="471413" y="448549"/>
                    </a:lnTo>
                    <a:lnTo>
                      <a:pt x="471581" y="448600"/>
                    </a:lnTo>
                    <a:cubicBezTo>
                      <a:pt x="467244" y="444210"/>
                      <a:pt x="463012" y="439765"/>
                      <a:pt x="458823" y="435348"/>
                    </a:cubicBezTo>
                    <a:lnTo>
                      <a:pt x="455119" y="427715"/>
                    </a:lnTo>
                    <a:lnTo>
                      <a:pt x="479592" y="443551"/>
                    </a:lnTo>
                    <a:cubicBezTo>
                      <a:pt x="479459" y="441197"/>
                      <a:pt x="479414" y="438646"/>
                      <a:pt x="480080" y="436615"/>
                    </a:cubicBezTo>
                    <a:cubicBezTo>
                      <a:pt x="482340" y="438818"/>
                      <a:pt x="484558" y="440806"/>
                      <a:pt x="486893" y="441965"/>
                    </a:cubicBezTo>
                    <a:lnTo>
                      <a:pt x="490783" y="450792"/>
                    </a:lnTo>
                    <a:lnTo>
                      <a:pt x="493531" y="452569"/>
                    </a:lnTo>
                    <a:lnTo>
                      <a:pt x="496735" y="445967"/>
                    </a:lnTo>
                    <a:lnTo>
                      <a:pt x="501122" y="446269"/>
                    </a:lnTo>
                    <a:cubicBezTo>
                      <a:pt x="505384" y="443730"/>
                      <a:pt x="507226" y="436843"/>
                      <a:pt x="507541" y="427827"/>
                    </a:cubicBezTo>
                    <a:lnTo>
                      <a:pt x="517969" y="438656"/>
                    </a:lnTo>
                    <a:cubicBezTo>
                      <a:pt x="521896" y="438304"/>
                      <a:pt x="524308" y="430291"/>
                      <a:pt x="526056" y="419027"/>
                    </a:cubicBezTo>
                    <a:cubicBezTo>
                      <a:pt x="520377" y="414359"/>
                      <a:pt x="514793" y="409677"/>
                      <a:pt x="509281" y="405044"/>
                    </a:cubicBezTo>
                    <a:lnTo>
                      <a:pt x="526954" y="414697"/>
                    </a:lnTo>
                    <a:cubicBezTo>
                      <a:pt x="528900" y="403409"/>
                      <a:pt x="530504" y="389734"/>
                      <a:pt x="533397" y="377570"/>
                    </a:cubicBezTo>
                    <a:cubicBezTo>
                      <a:pt x="524146" y="371063"/>
                      <a:pt x="514737" y="364526"/>
                      <a:pt x="505278" y="357950"/>
                    </a:cubicBezTo>
                    <a:cubicBezTo>
                      <a:pt x="519468" y="361471"/>
                      <a:pt x="532235" y="363866"/>
                      <a:pt x="540468" y="364060"/>
                    </a:cubicBezTo>
                    <a:lnTo>
                      <a:pt x="567099" y="377432"/>
                    </a:lnTo>
                    <a:cubicBezTo>
                      <a:pt x="568265" y="371852"/>
                      <a:pt x="569127" y="365673"/>
                      <a:pt x="570056" y="359390"/>
                    </a:cubicBezTo>
                    <a:cubicBezTo>
                      <a:pt x="570734" y="359637"/>
                      <a:pt x="571183" y="360298"/>
                      <a:pt x="571655" y="361025"/>
                    </a:cubicBezTo>
                    <a:cubicBezTo>
                      <a:pt x="574434" y="365301"/>
                      <a:pt x="577838" y="373934"/>
                      <a:pt x="581688" y="384757"/>
                    </a:cubicBezTo>
                    <a:cubicBezTo>
                      <a:pt x="605048" y="396474"/>
                      <a:pt x="627244" y="407697"/>
                      <a:pt x="646731" y="417266"/>
                    </a:cubicBezTo>
                    <a:lnTo>
                      <a:pt x="655024" y="397628"/>
                    </a:lnTo>
                    <a:cubicBezTo>
                      <a:pt x="620788" y="373648"/>
                      <a:pt x="575497" y="343891"/>
                      <a:pt x="528204" y="312807"/>
                    </a:cubicBezTo>
                    <a:cubicBezTo>
                      <a:pt x="526296" y="308490"/>
                      <a:pt x="524456" y="304256"/>
                      <a:pt x="523697" y="301026"/>
                    </a:cubicBezTo>
                    <a:lnTo>
                      <a:pt x="572908" y="333389"/>
                    </a:lnTo>
                    <a:lnTo>
                      <a:pt x="573343" y="333769"/>
                    </a:lnTo>
                    <a:cubicBezTo>
                      <a:pt x="574248" y="334401"/>
                      <a:pt x="575166" y="335183"/>
                      <a:pt x="575983" y="336088"/>
                    </a:cubicBezTo>
                    <a:cubicBezTo>
                      <a:pt x="582850" y="342051"/>
                      <a:pt x="589264" y="347415"/>
                      <a:pt x="594394" y="351139"/>
                    </a:cubicBezTo>
                    <a:cubicBezTo>
                      <a:pt x="593726" y="348738"/>
                      <a:pt x="592936" y="346234"/>
                      <a:pt x="592302" y="343853"/>
                    </a:cubicBezTo>
                    <a:lnTo>
                      <a:pt x="619807" y="356373"/>
                    </a:lnTo>
                    <a:lnTo>
                      <a:pt x="621052" y="357600"/>
                    </a:lnTo>
                    <a:cubicBezTo>
                      <a:pt x="621261" y="357301"/>
                      <a:pt x="621467" y="357019"/>
                      <a:pt x="623124" y="357885"/>
                    </a:cubicBezTo>
                    <a:cubicBezTo>
                      <a:pt x="627125" y="361308"/>
                      <a:pt x="630195" y="362035"/>
                      <a:pt x="632712" y="362247"/>
                    </a:cubicBezTo>
                    <a:lnTo>
                      <a:pt x="631970" y="359109"/>
                    </a:lnTo>
                    <a:lnTo>
                      <a:pt x="650234" y="361630"/>
                    </a:lnTo>
                    <a:cubicBezTo>
                      <a:pt x="658606" y="368689"/>
                      <a:pt x="665959" y="378748"/>
                      <a:pt x="671903" y="387839"/>
                    </a:cubicBezTo>
                    <a:lnTo>
                      <a:pt x="674296" y="390174"/>
                    </a:lnTo>
                    <a:lnTo>
                      <a:pt x="671048" y="371364"/>
                    </a:lnTo>
                    <a:cubicBezTo>
                      <a:pt x="674946" y="372605"/>
                      <a:pt x="683246" y="379702"/>
                      <a:pt x="692514" y="388153"/>
                    </a:cubicBezTo>
                    <a:lnTo>
                      <a:pt x="696810" y="382685"/>
                    </a:lnTo>
                    <a:cubicBezTo>
                      <a:pt x="699326" y="382744"/>
                      <a:pt x="700191" y="387366"/>
                      <a:pt x="699857" y="394605"/>
                    </a:cubicBezTo>
                    <a:lnTo>
                      <a:pt x="723583" y="415483"/>
                    </a:lnTo>
                    <a:lnTo>
                      <a:pt x="723662" y="414910"/>
                    </a:lnTo>
                    <a:cubicBezTo>
                      <a:pt x="722089" y="407364"/>
                      <a:pt x="719049" y="398748"/>
                      <a:pt x="724759" y="400812"/>
                    </a:cubicBezTo>
                    <a:lnTo>
                      <a:pt x="725504" y="401573"/>
                    </a:lnTo>
                    <a:cubicBezTo>
                      <a:pt x="725638" y="397661"/>
                      <a:pt x="726406" y="394140"/>
                      <a:pt x="728061" y="391235"/>
                    </a:cubicBezTo>
                    <a:cubicBezTo>
                      <a:pt x="716599" y="383206"/>
                      <a:pt x="704894" y="375074"/>
                      <a:pt x="693110" y="366881"/>
                    </a:cubicBezTo>
                    <a:cubicBezTo>
                      <a:pt x="707304" y="370405"/>
                      <a:pt x="720070" y="372797"/>
                      <a:pt x="728304" y="372994"/>
                    </a:cubicBezTo>
                    <a:lnTo>
                      <a:pt x="737395" y="377547"/>
                    </a:lnTo>
                    <a:lnTo>
                      <a:pt x="737872" y="377641"/>
                    </a:lnTo>
                    <a:cubicBezTo>
                      <a:pt x="741811" y="362357"/>
                      <a:pt x="746838" y="351684"/>
                      <a:pt x="753220" y="350168"/>
                    </a:cubicBezTo>
                    <a:cubicBezTo>
                      <a:pt x="759163" y="348754"/>
                      <a:pt x="764654" y="355536"/>
                      <a:pt x="769214" y="366744"/>
                    </a:cubicBezTo>
                    <a:lnTo>
                      <a:pt x="778222" y="370591"/>
                    </a:lnTo>
                    <a:lnTo>
                      <a:pt x="780027" y="364387"/>
                    </a:lnTo>
                    <a:cubicBezTo>
                      <a:pt x="759890" y="350560"/>
                      <a:pt x="738184" y="336296"/>
                      <a:pt x="716038" y="321742"/>
                    </a:cubicBezTo>
                    <a:cubicBezTo>
                      <a:pt x="714131" y="317420"/>
                      <a:pt x="712291" y="313183"/>
                      <a:pt x="711532" y="309958"/>
                    </a:cubicBezTo>
                    <a:lnTo>
                      <a:pt x="760741" y="342320"/>
                    </a:lnTo>
                    <a:lnTo>
                      <a:pt x="761174" y="342699"/>
                    </a:lnTo>
                    <a:cubicBezTo>
                      <a:pt x="762080" y="343335"/>
                      <a:pt x="763002" y="344110"/>
                      <a:pt x="763816" y="345019"/>
                    </a:cubicBezTo>
                    <a:cubicBezTo>
                      <a:pt x="770686" y="350982"/>
                      <a:pt x="777097" y="356346"/>
                      <a:pt x="782222" y="360070"/>
                    </a:cubicBezTo>
                    <a:cubicBezTo>
                      <a:pt x="781562" y="357665"/>
                      <a:pt x="780768" y="355165"/>
                      <a:pt x="780137" y="352783"/>
                    </a:cubicBezTo>
                    <a:lnTo>
                      <a:pt x="806356" y="364720"/>
                    </a:lnTo>
                    <a:lnTo>
                      <a:pt x="805799" y="363274"/>
                    </a:lnTo>
                    <a:lnTo>
                      <a:pt x="811053" y="366858"/>
                    </a:lnTo>
                    <a:cubicBezTo>
                      <a:pt x="815000" y="370250"/>
                      <a:pt x="818043" y="370968"/>
                      <a:pt x="820548" y="371177"/>
                    </a:cubicBezTo>
                    <a:lnTo>
                      <a:pt x="819806" y="368039"/>
                    </a:lnTo>
                    <a:lnTo>
                      <a:pt x="838066" y="370558"/>
                    </a:lnTo>
                    <a:lnTo>
                      <a:pt x="840097" y="373016"/>
                    </a:lnTo>
                    <a:cubicBezTo>
                      <a:pt x="839216" y="370966"/>
                      <a:pt x="839942" y="370014"/>
                      <a:pt x="840889" y="369876"/>
                    </a:cubicBezTo>
                    <a:lnTo>
                      <a:pt x="841323" y="370102"/>
                    </a:lnTo>
                    <a:cubicBezTo>
                      <a:pt x="848162" y="358000"/>
                      <a:pt x="851415" y="365616"/>
                      <a:pt x="864657" y="375848"/>
                    </a:cubicBezTo>
                    <a:lnTo>
                      <a:pt x="871000" y="352812"/>
                    </a:lnTo>
                    <a:lnTo>
                      <a:pt x="859593" y="340088"/>
                    </a:lnTo>
                    <a:cubicBezTo>
                      <a:pt x="859777" y="337255"/>
                      <a:pt x="861539" y="335223"/>
                      <a:pt x="864781" y="334113"/>
                    </a:cubicBezTo>
                    <a:lnTo>
                      <a:pt x="841639" y="289182"/>
                    </a:lnTo>
                    <a:cubicBezTo>
                      <a:pt x="837246" y="282624"/>
                      <a:pt x="835848" y="277182"/>
                      <a:pt x="838470" y="273758"/>
                    </a:cubicBezTo>
                    <a:lnTo>
                      <a:pt x="860683" y="274348"/>
                    </a:lnTo>
                    <a:cubicBezTo>
                      <a:pt x="859384" y="272108"/>
                      <a:pt x="858152" y="269840"/>
                      <a:pt x="856924" y="267580"/>
                    </a:cubicBezTo>
                    <a:lnTo>
                      <a:pt x="855320" y="259248"/>
                    </a:lnTo>
                    <a:lnTo>
                      <a:pt x="868974" y="274569"/>
                    </a:lnTo>
                    <a:cubicBezTo>
                      <a:pt x="870852" y="273801"/>
                      <a:pt x="872459" y="274240"/>
                      <a:pt x="874097" y="274707"/>
                    </a:cubicBezTo>
                    <a:cubicBezTo>
                      <a:pt x="872794" y="272847"/>
                      <a:pt x="873789" y="271659"/>
                      <a:pt x="877670" y="272475"/>
                    </a:cubicBezTo>
                    <a:lnTo>
                      <a:pt x="871566" y="259573"/>
                    </a:lnTo>
                    <a:cubicBezTo>
                      <a:pt x="872222" y="257568"/>
                      <a:pt x="875419" y="257456"/>
                      <a:pt x="880706" y="258019"/>
                    </a:cubicBezTo>
                    <a:cubicBezTo>
                      <a:pt x="889206" y="258925"/>
                      <a:pt x="906778" y="264423"/>
                      <a:pt x="927069" y="270580"/>
                    </a:cubicBezTo>
                    <a:cubicBezTo>
                      <a:pt x="922450" y="264144"/>
                      <a:pt x="917947" y="257716"/>
                      <a:pt x="913509" y="251366"/>
                    </a:cubicBezTo>
                    <a:lnTo>
                      <a:pt x="936553" y="273353"/>
                    </a:lnTo>
                    <a:cubicBezTo>
                      <a:pt x="949211" y="277497"/>
                      <a:pt x="962581" y="281466"/>
                      <a:pt x="975145" y="284642"/>
                    </a:cubicBezTo>
                    <a:cubicBezTo>
                      <a:pt x="973621" y="283262"/>
                      <a:pt x="973702" y="282146"/>
                      <a:pt x="974144" y="281161"/>
                    </a:cubicBezTo>
                    <a:lnTo>
                      <a:pt x="979180" y="279150"/>
                    </a:lnTo>
                    <a:lnTo>
                      <a:pt x="978381" y="272117"/>
                    </a:lnTo>
                    <a:lnTo>
                      <a:pt x="966921" y="258482"/>
                    </a:lnTo>
                    <a:cubicBezTo>
                      <a:pt x="945435" y="239965"/>
                      <a:pt x="922587" y="221395"/>
                      <a:pt x="926396" y="212878"/>
                    </a:cubicBezTo>
                    <a:lnTo>
                      <a:pt x="928464" y="212734"/>
                    </a:lnTo>
                    <a:cubicBezTo>
                      <a:pt x="926268" y="210098"/>
                      <a:pt x="924052" y="207472"/>
                      <a:pt x="921826" y="204841"/>
                    </a:cubicBezTo>
                    <a:lnTo>
                      <a:pt x="937505" y="212104"/>
                    </a:lnTo>
                    <a:cubicBezTo>
                      <a:pt x="942761" y="208609"/>
                      <a:pt x="949572" y="209437"/>
                      <a:pt x="957111" y="210733"/>
                    </a:cubicBezTo>
                    <a:cubicBezTo>
                      <a:pt x="953013" y="204128"/>
                      <a:pt x="936241" y="196563"/>
                      <a:pt x="954476" y="196336"/>
                    </a:cubicBezTo>
                    <a:cubicBezTo>
                      <a:pt x="960167" y="196266"/>
                      <a:pt x="971810" y="198465"/>
                      <a:pt x="985577" y="201210"/>
                    </a:cubicBezTo>
                    <a:cubicBezTo>
                      <a:pt x="975954" y="189966"/>
                      <a:pt x="965862" y="178636"/>
                      <a:pt x="955655" y="167171"/>
                    </a:cubicBezTo>
                    <a:cubicBezTo>
                      <a:pt x="954933" y="162504"/>
                      <a:pt x="954251" y="157941"/>
                      <a:pt x="954354" y="154625"/>
                    </a:cubicBezTo>
                    <a:lnTo>
                      <a:pt x="993511" y="198621"/>
                    </a:lnTo>
                    <a:lnTo>
                      <a:pt x="993829" y="199098"/>
                    </a:lnTo>
                    <a:cubicBezTo>
                      <a:pt x="994541" y="199946"/>
                      <a:pt x="995230" y="200936"/>
                      <a:pt x="995780" y="202025"/>
                    </a:cubicBezTo>
                    <a:lnTo>
                      <a:pt x="996776" y="203413"/>
                    </a:lnTo>
                    <a:cubicBezTo>
                      <a:pt x="1002143" y="204529"/>
                      <a:pt x="1007666" y="205618"/>
                      <a:pt x="1013152" y="206631"/>
                    </a:cubicBezTo>
                    <a:cubicBezTo>
                      <a:pt x="1016552" y="198976"/>
                      <a:pt x="1021507" y="202524"/>
                      <a:pt x="1027549" y="208772"/>
                    </a:cubicBezTo>
                    <a:lnTo>
                      <a:pt x="1066510" y="209369"/>
                    </a:lnTo>
                    <a:cubicBezTo>
                      <a:pt x="1081024" y="199562"/>
                      <a:pt x="1035447" y="141283"/>
                      <a:pt x="1041567" y="137525"/>
                    </a:cubicBezTo>
                    <a:cubicBezTo>
                      <a:pt x="1045310" y="135227"/>
                      <a:pt x="1059389" y="147915"/>
                      <a:pt x="1074733" y="161953"/>
                    </a:cubicBezTo>
                    <a:cubicBezTo>
                      <a:pt x="1073946" y="157089"/>
                      <a:pt x="1074700" y="153432"/>
                      <a:pt x="1077458" y="151439"/>
                    </a:cubicBezTo>
                    <a:cubicBezTo>
                      <a:pt x="1084114" y="146624"/>
                      <a:pt x="1099806" y="153139"/>
                      <a:pt x="1118253" y="163289"/>
                    </a:cubicBezTo>
                    <a:cubicBezTo>
                      <a:pt x="1117174" y="154270"/>
                      <a:pt x="1100425" y="138371"/>
                      <a:pt x="1123984" y="146539"/>
                    </a:cubicBezTo>
                    <a:cubicBezTo>
                      <a:pt x="1132082" y="149345"/>
                      <a:pt x="1147703" y="158446"/>
                      <a:pt x="1165828" y="168832"/>
                    </a:cubicBezTo>
                    <a:lnTo>
                      <a:pt x="1185810" y="157108"/>
                    </a:lnTo>
                    <a:lnTo>
                      <a:pt x="1184294" y="119125"/>
                    </a:lnTo>
                    <a:cubicBezTo>
                      <a:pt x="1181090" y="117451"/>
                      <a:pt x="1181492" y="115966"/>
                      <a:pt x="1182466" y="114858"/>
                    </a:cubicBezTo>
                    <a:lnTo>
                      <a:pt x="1184135" y="115136"/>
                    </a:lnTo>
                    <a:cubicBezTo>
                      <a:pt x="1183087" y="95579"/>
                      <a:pt x="1182385" y="76027"/>
                      <a:pt x="1181813" y="56956"/>
                    </a:cubicBezTo>
                    <a:lnTo>
                      <a:pt x="1184135" y="48795"/>
                    </a:lnTo>
                    <a:lnTo>
                      <a:pt x="1202395" y="118163"/>
                    </a:lnTo>
                    <a:cubicBezTo>
                      <a:pt x="1206417" y="117111"/>
                      <a:pt x="1209930" y="118485"/>
                      <a:pt x="1213602" y="120022"/>
                    </a:cubicBezTo>
                    <a:cubicBezTo>
                      <a:pt x="1211444" y="112867"/>
                      <a:pt x="1196978" y="101849"/>
                      <a:pt x="1215156" y="105899"/>
                    </a:cubicBezTo>
                    <a:cubicBezTo>
                      <a:pt x="1221206" y="107244"/>
                      <a:pt x="1233217" y="112586"/>
                      <a:pt x="1247204" y="118881"/>
                    </a:cubicBezTo>
                    <a:cubicBezTo>
                      <a:pt x="1244527" y="101663"/>
                      <a:pt x="1242021" y="84589"/>
                      <a:pt x="1239635" y="67970"/>
                    </a:cubicBezTo>
                    <a:lnTo>
                      <a:pt x="1259743" y="124476"/>
                    </a:lnTo>
                    <a:cubicBezTo>
                      <a:pt x="1263275" y="126118"/>
                      <a:pt x="1266878" y="127712"/>
                      <a:pt x="1270472" y="129269"/>
                    </a:cubicBezTo>
                    <a:cubicBezTo>
                      <a:pt x="1276071" y="122880"/>
                      <a:pt x="1279961" y="127370"/>
                      <a:pt x="1284150" y="134642"/>
                    </a:cubicBezTo>
                    <a:lnTo>
                      <a:pt x="1292856" y="136827"/>
                    </a:lnTo>
                    <a:cubicBezTo>
                      <a:pt x="1285622" y="103829"/>
                      <a:pt x="1276890" y="67348"/>
                      <a:pt x="1268020" y="30181"/>
                    </a:cubicBezTo>
                    <a:cubicBezTo>
                      <a:pt x="1276256" y="42264"/>
                      <a:pt x="1284185" y="52552"/>
                      <a:pt x="1290194" y="58181"/>
                    </a:cubicBezTo>
                    <a:lnTo>
                      <a:pt x="1323528" y="142292"/>
                    </a:lnTo>
                    <a:cubicBezTo>
                      <a:pt x="1337989" y="133960"/>
                      <a:pt x="1311821" y="73086"/>
                      <a:pt x="1318736" y="71064"/>
                    </a:cubicBezTo>
                    <a:lnTo>
                      <a:pt x="1335262" y="89146"/>
                    </a:lnTo>
                    <a:cubicBezTo>
                      <a:pt x="1329250" y="64570"/>
                      <a:pt x="1322294" y="38455"/>
                      <a:pt x="1315190" y="11790"/>
                    </a:cubicBezTo>
                    <a:cubicBezTo>
                      <a:pt x="1316648" y="7293"/>
                      <a:pt x="1318093" y="2913"/>
                      <a:pt x="1319679" y="0"/>
                    </a:cubicBezTo>
                    <a:close/>
                  </a:path>
                </a:pathLst>
              </a:custGeom>
              <a:solidFill>
                <a:sysClr val="windowText" lastClr="000000">
                  <a:lumMod val="95000"/>
                  <a:lumOff val="5000"/>
                  <a:alpha val="52000"/>
                </a:sysClr>
              </a:solidFill>
              <a:ln w="25400" cap="flat" cmpd="sng" algn="ctr">
                <a:noFill/>
                <a:prstDash val="solid"/>
              </a:ln>
              <a:effectLst>
                <a:softEdge rad="101600"/>
              </a:effectLst>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57" name="十角星 6"/>
              <p:cNvSpPr/>
              <p:nvPr/>
            </p:nvSpPr>
            <p:spPr>
              <a:xfrm>
                <a:off x="6450433" y="3076437"/>
                <a:ext cx="2311306" cy="2274468"/>
              </a:xfrm>
              <a:custGeom>
                <a:rect l="l" t="t" r="r" b="b"/>
                <a:pathLst>
                  <a:path w="2645723" h="2605139">
                    <a:moveTo>
                      <a:pt x="1375582" y="2494963"/>
                    </a:moveTo>
                    <a:lnTo>
                      <a:pt x="1375518" y="2495016"/>
                    </a:lnTo>
                    <a:lnTo>
                      <a:pt x="1375537" y="2495123"/>
                    </a:lnTo>
                    <a:close/>
                    <a:moveTo>
                      <a:pt x="1421760" y="2486319"/>
                    </a:moveTo>
                    <a:lnTo>
                      <a:pt x="1427757" y="2493664"/>
                    </a:lnTo>
                    <a:lnTo>
                      <a:pt x="1429303" y="2488470"/>
                    </a:lnTo>
                    <a:cubicBezTo>
                      <a:pt x="1428258" y="2487910"/>
                      <a:pt x="1427288" y="2487189"/>
                      <a:pt x="1426300" y="2486446"/>
                    </a:cubicBezTo>
                    <a:cubicBezTo>
                      <a:pt x="1424834" y="2486657"/>
                      <a:pt x="1423317" y="2486501"/>
                      <a:pt x="1421760" y="2486319"/>
                    </a:cubicBezTo>
                    <a:close/>
                    <a:moveTo>
                      <a:pt x="927891" y="2368588"/>
                    </a:moveTo>
                    <a:lnTo>
                      <a:pt x="918569" y="2368929"/>
                    </a:lnTo>
                    <a:lnTo>
                      <a:pt x="919054" y="2378763"/>
                    </a:lnTo>
                    <a:close/>
                    <a:moveTo>
                      <a:pt x="1741382" y="2356774"/>
                    </a:moveTo>
                    <a:lnTo>
                      <a:pt x="1739507" y="2359477"/>
                    </a:lnTo>
                    <a:lnTo>
                      <a:pt x="1741128" y="2364379"/>
                    </a:lnTo>
                    <a:close/>
                    <a:moveTo>
                      <a:pt x="1747491" y="2350177"/>
                    </a:moveTo>
                    <a:lnTo>
                      <a:pt x="1746774" y="2350998"/>
                    </a:lnTo>
                    <a:cubicBezTo>
                      <a:pt x="1746826" y="2354922"/>
                      <a:pt x="1747208" y="2359182"/>
                      <a:pt x="1747649" y="2363625"/>
                    </a:cubicBezTo>
                    <a:lnTo>
                      <a:pt x="1747775" y="2364830"/>
                    </a:lnTo>
                    <a:cubicBezTo>
                      <a:pt x="1747182" y="2360516"/>
                      <a:pt x="1747242" y="2355576"/>
                      <a:pt x="1747491" y="2350177"/>
                    </a:cubicBezTo>
                    <a:close/>
                    <a:moveTo>
                      <a:pt x="558273" y="2153426"/>
                    </a:moveTo>
                    <a:lnTo>
                      <a:pt x="556699" y="2156541"/>
                    </a:lnTo>
                    <a:lnTo>
                      <a:pt x="558992" y="2154609"/>
                    </a:lnTo>
                    <a:close/>
                    <a:moveTo>
                      <a:pt x="2129321" y="2062852"/>
                    </a:moveTo>
                    <a:lnTo>
                      <a:pt x="2130109" y="2064322"/>
                    </a:lnTo>
                    <a:cubicBezTo>
                      <a:pt x="2129929" y="2063898"/>
                      <a:pt x="2129815" y="2063454"/>
                      <a:pt x="2129702" y="2063009"/>
                    </a:cubicBezTo>
                    <a:close/>
                    <a:moveTo>
                      <a:pt x="336361" y="2032337"/>
                    </a:moveTo>
                    <a:cubicBezTo>
                      <a:pt x="326300" y="2025909"/>
                      <a:pt x="306768" y="2050520"/>
                      <a:pt x="292690" y="2067097"/>
                    </a:cubicBezTo>
                    <a:cubicBezTo>
                      <a:pt x="311490" y="2060717"/>
                      <a:pt x="328667" y="2054635"/>
                      <a:pt x="343467" y="2049011"/>
                    </a:cubicBezTo>
                    <a:close/>
                    <a:moveTo>
                      <a:pt x="2483542" y="1576450"/>
                    </a:moveTo>
                    <a:lnTo>
                      <a:pt x="2488041" y="1593309"/>
                    </a:lnTo>
                    <a:lnTo>
                      <a:pt x="2513707" y="1583878"/>
                    </a:lnTo>
                    <a:cubicBezTo>
                      <a:pt x="2504736" y="1582262"/>
                      <a:pt x="2494052" y="1578948"/>
                      <a:pt x="2483542" y="1576450"/>
                    </a:cubicBezTo>
                    <a:close/>
                    <a:moveTo>
                      <a:pt x="2513786" y="1397137"/>
                    </a:moveTo>
                    <a:lnTo>
                      <a:pt x="2509302" y="1402372"/>
                    </a:lnTo>
                    <a:lnTo>
                      <a:pt x="2521633" y="1421833"/>
                    </a:lnTo>
                    <a:lnTo>
                      <a:pt x="2571130" y="1405044"/>
                    </a:lnTo>
                    <a:cubicBezTo>
                      <a:pt x="2564644" y="1403272"/>
                      <a:pt x="2558015" y="1400813"/>
                      <a:pt x="2551284" y="1398375"/>
                    </a:cubicBezTo>
                    <a:close/>
                    <a:moveTo>
                      <a:pt x="596378" y="421666"/>
                    </a:moveTo>
                    <a:cubicBezTo>
                      <a:pt x="604241" y="432923"/>
                      <a:pt x="612862" y="444258"/>
                      <a:pt x="621019" y="452557"/>
                    </a:cubicBezTo>
                    <a:lnTo>
                      <a:pt x="623243" y="441082"/>
                    </a:lnTo>
                    <a:close/>
                    <a:moveTo>
                      <a:pt x="673387" y="410722"/>
                    </a:moveTo>
                    <a:cubicBezTo>
                      <a:pt x="674136" y="413311"/>
                      <a:pt x="674454" y="416126"/>
                      <a:pt x="674735" y="419086"/>
                    </a:cubicBezTo>
                    <a:cubicBezTo>
                      <a:pt x="675029" y="416724"/>
                      <a:pt x="676121" y="415685"/>
                      <a:pt x="677323" y="414983"/>
                    </a:cubicBezTo>
                    <a:lnTo>
                      <a:pt x="677895" y="415451"/>
                    </a:lnTo>
                    <a:lnTo>
                      <a:pt x="678444" y="414327"/>
                    </a:lnTo>
                    <a:close/>
                    <a:moveTo>
                      <a:pt x="545326" y="385895"/>
                    </a:moveTo>
                    <a:cubicBezTo>
                      <a:pt x="549721" y="395814"/>
                      <a:pt x="554247" y="402424"/>
                      <a:pt x="558127" y="402077"/>
                    </a:cubicBezTo>
                    <a:lnTo>
                      <a:pt x="560937" y="396787"/>
                    </a:lnTo>
                    <a:close/>
                    <a:moveTo>
                      <a:pt x="798756" y="376869"/>
                    </a:moveTo>
                    <a:lnTo>
                      <a:pt x="800801" y="380233"/>
                    </a:lnTo>
                    <a:cubicBezTo>
                      <a:pt x="803607" y="381365"/>
                      <a:pt x="806388" y="382591"/>
                      <a:pt x="809161" y="383802"/>
                    </a:cubicBezTo>
                    <a:close/>
                    <a:moveTo>
                      <a:pt x="1319679" y="0"/>
                    </a:moveTo>
                    <a:lnTo>
                      <a:pt x="1334821" y="56921"/>
                    </a:lnTo>
                    <a:lnTo>
                      <a:pt x="1334890" y="57489"/>
                    </a:lnTo>
                    <a:cubicBezTo>
                      <a:pt x="1335145" y="58567"/>
                      <a:pt x="1335312" y="59760"/>
                      <a:pt x="1335315" y="60979"/>
                    </a:cubicBezTo>
                    <a:cubicBezTo>
                      <a:pt x="1336466" y="70004"/>
                      <a:pt x="1337678" y="78273"/>
                      <a:pt x="1339019" y="84468"/>
                    </a:cubicBezTo>
                    <a:cubicBezTo>
                      <a:pt x="1340123" y="82235"/>
                      <a:pt x="1341196" y="79838"/>
                      <a:pt x="1342312" y="77641"/>
                    </a:cubicBezTo>
                    <a:lnTo>
                      <a:pt x="1354485" y="105306"/>
                    </a:lnTo>
                    <a:lnTo>
                      <a:pt x="1354597" y="107047"/>
                    </a:lnTo>
                    <a:cubicBezTo>
                      <a:pt x="1354950" y="106962"/>
                      <a:pt x="1355291" y="106890"/>
                      <a:pt x="1355954" y="108638"/>
                    </a:cubicBezTo>
                    <a:cubicBezTo>
                      <a:pt x="1356654" y="113860"/>
                      <a:pt x="1358461" y="116443"/>
                      <a:pt x="1360196" y="118278"/>
                    </a:cubicBezTo>
                    <a:lnTo>
                      <a:pt x="1361738" y="115445"/>
                    </a:lnTo>
                    <a:lnTo>
                      <a:pt x="1371357" y="126765"/>
                    </a:lnTo>
                    <a:cubicBezTo>
                      <a:pt x="1378036" y="120696"/>
                      <a:pt x="1388425" y="111563"/>
                      <a:pt x="1392342" y="113039"/>
                    </a:cubicBezTo>
                    <a:cubicBezTo>
                      <a:pt x="1397862" y="115118"/>
                      <a:pt x="1388210" y="124652"/>
                      <a:pt x="1398843" y="144204"/>
                    </a:cubicBezTo>
                    <a:lnTo>
                      <a:pt x="1396885" y="146679"/>
                    </a:lnTo>
                    <a:cubicBezTo>
                      <a:pt x="1397843" y="147191"/>
                      <a:pt x="1399678" y="146738"/>
                      <a:pt x="1403494" y="145501"/>
                    </a:cubicBezTo>
                    <a:cubicBezTo>
                      <a:pt x="1416453" y="141308"/>
                      <a:pt x="1449222" y="113500"/>
                      <a:pt x="1476606" y="119039"/>
                    </a:cubicBezTo>
                    <a:cubicBezTo>
                      <a:pt x="1500196" y="123812"/>
                      <a:pt x="1510494" y="147126"/>
                      <a:pt x="1509437" y="176545"/>
                    </a:cubicBezTo>
                    <a:lnTo>
                      <a:pt x="1541895" y="171790"/>
                    </a:lnTo>
                    <a:cubicBezTo>
                      <a:pt x="1544333" y="160620"/>
                      <a:pt x="1546903" y="149553"/>
                      <a:pt x="1549476" y="138659"/>
                    </a:cubicBezTo>
                    <a:lnTo>
                      <a:pt x="1553828" y="131373"/>
                    </a:lnTo>
                    <a:lnTo>
                      <a:pt x="1553767" y="171335"/>
                    </a:lnTo>
                    <a:cubicBezTo>
                      <a:pt x="1563047" y="172440"/>
                      <a:pt x="1579364" y="177828"/>
                      <a:pt x="1595477" y="182234"/>
                    </a:cubicBezTo>
                    <a:lnTo>
                      <a:pt x="1600283" y="183328"/>
                    </a:lnTo>
                    <a:cubicBezTo>
                      <a:pt x="1600969" y="176909"/>
                      <a:pt x="1601723" y="170550"/>
                      <a:pt x="1602478" y="164259"/>
                    </a:cubicBezTo>
                    <a:lnTo>
                      <a:pt x="1604113" y="184198"/>
                    </a:lnTo>
                    <a:cubicBezTo>
                      <a:pt x="1606130" y="183680"/>
                      <a:pt x="1606448" y="184228"/>
                      <a:pt x="1606771" y="184804"/>
                    </a:cubicBezTo>
                    <a:lnTo>
                      <a:pt x="1638027" y="186891"/>
                    </a:lnTo>
                    <a:lnTo>
                      <a:pt x="1639443" y="142425"/>
                    </a:lnTo>
                    <a:lnTo>
                      <a:pt x="1636277" y="119232"/>
                    </a:lnTo>
                    <a:cubicBezTo>
                      <a:pt x="1642257" y="115992"/>
                      <a:pt x="1660862" y="151091"/>
                      <a:pt x="1674541" y="167480"/>
                    </a:cubicBezTo>
                    <a:cubicBezTo>
                      <a:pt x="1676047" y="166072"/>
                      <a:pt x="1683225" y="156550"/>
                      <a:pt x="1689897" y="151044"/>
                    </a:cubicBezTo>
                    <a:cubicBezTo>
                      <a:pt x="1689977" y="143931"/>
                      <a:pt x="1689988" y="136761"/>
                      <a:pt x="1689998" y="129548"/>
                    </a:cubicBezTo>
                    <a:cubicBezTo>
                      <a:pt x="1692570" y="125585"/>
                      <a:pt x="1695101" y="121729"/>
                      <a:pt x="1697384" y="119326"/>
                    </a:cubicBezTo>
                    <a:lnTo>
                      <a:pt x="1697332" y="148913"/>
                    </a:lnTo>
                    <a:cubicBezTo>
                      <a:pt x="1697963" y="153570"/>
                      <a:pt x="1696050" y="162059"/>
                      <a:pt x="1701901" y="173203"/>
                    </a:cubicBezTo>
                    <a:lnTo>
                      <a:pt x="1700248" y="175864"/>
                    </a:lnTo>
                    <a:cubicBezTo>
                      <a:pt x="1701032" y="176171"/>
                      <a:pt x="1702567" y="175420"/>
                      <a:pt x="1705748" y="173581"/>
                    </a:cubicBezTo>
                    <a:cubicBezTo>
                      <a:pt x="1716562" y="167347"/>
                      <a:pt x="1744121" y="135507"/>
                      <a:pt x="1766792" y="135780"/>
                    </a:cubicBezTo>
                    <a:cubicBezTo>
                      <a:pt x="1786328" y="136017"/>
                      <a:pt x="1794591" y="155949"/>
                      <a:pt x="1793350" y="183612"/>
                    </a:cubicBezTo>
                    <a:cubicBezTo>
                      <a:pt x="1812321" y="174571"/>
                      <a:pt x="1829229" y="167838"/>
                      <a:pt x="1835575" y="175185"/>
                    </a:cubicBezTo>
                    <a:cubicBezTo>
                      <a:pt x="1843310" y="184132"/>
                      <a:pt x="1829705" y="202330"/>
                      <a:pt x="1819636" y="220921"/>
                    </a:cubicBezTo>
                    <a:cubicBezTo>
                      <a:pt x="1846252" y="226631"/>
                      <a:pt x="1906518" y="213451"/>
                      <a:pt x="1917165" y="227306"/>
                    </a:cubicBezTo>
                    <a:cubicBezTo>
                      <a:pt x="1921941" y="233517"/>
                      <a:pt x="1913525" y="245631"/>
                      <a:pt x="1903666" y="258817"/>
                    </a:cubicBezTo>
                    <a:lnTo>
                      <a:pt x="1905304" y="269930"/>
                    </a:lnTo>
                    <a:cubicBezTo>
                      <a:pt x="1918316" y="259228"/>
                      <a:pt x="1933515" y="251585"/>
                      <a:pt x="1946895" y="252388"/>
                    </a:cubicBezTo>
                    <a:lnTo>
                      <a:pt x="1948347" y="253427"/>
                    </a:lnTo>
                    <a:cubicBezTo>
                      <a:pt x="1949128" y="250731"/>
                      <a:pt x="1949861" y="248015"/>
                      <a:pt x="1950595" y="245296"/>
                    </a:cubicBezTo>
                    <a:cubicBezTo>
                      <a:pt x="1954103" y="242131"/>
                      <a:pt x="1957551" y="239063"/>
                      <a:pt x="1960376" y="237329"/>
                    </a:cubicBezTo>
                    <a:lnTo>
                      <a:pt x="1954787" y="258033"/>
                    </a:lnTo>
                    <a:cubicBezTo>
                      <a:pt x="1974508" y="261033"/>
                      <a:pt x="1980996" y="284780"/>
                      <a:pt x="1977732" y="315558"/>
                    </a:cubicBezTo>
                    <a:cubicBezTo>
                      <a:pt x="2003112" y="305119"/>
                      <a:pt x="2025630" y="297517"/>
                      <a:pt x="2033321" y="307361"/>
                    </a:cubicBezTo>
                    <a:cubicBezTo>
                      <a:pt x="2042689" y="319348"/>
                      <a:pt x="2023574" y="341904"/>
                      <a:pt x="2009033" y="365181"/>
                    </a:cubicBezTo>
                    <a:lnTo>
                      <a:pt x="2033600" y="367699"/>
                    </a:lnTo>
                    <a:cubicBezTo>
                      <a:pt x="2038306" y="349117"/>
                      <a:pt x="2036596" y="320311"/>
                      <a:pt x="2041425" y="319158"/>
                    </a:cubicBezTo>
                    <a:cubicBezTo>
                      <a:pt x="2047771" y="317641"/>
                      <a:pt x="2055336" y="349248"/>
                      <a:pt x="2063608" y="368691"/>
                    </a:cubicBezTo>
                    <a:lnTo>
                      <a:pt x="2072543" y="368718"/>
                    </a:lnTo>
                    <a:lnTo>
                      <a:pt x="2094097" y="357745"/>
                    </a:lnTo>
                    <a:cubicBezTo>
                      <a:pt x="2096711" y="358949"/>
                      <a:pt x="2093495" y="362471"/>
                      <a:pt x="2091758" y="369119"/>
                    </a:cubicBezTo>
                    <a:cubicBezTo>
                      <a:pt x="2104868" y="369291"/>
                      <a:pt x="2116624" y="370276"/>
                      <a:pt x="2124756" y="373369"/>
                    </a:cubicBezTo>
                    <a:cubicBezTo>
                      <a:pt x="2138796" y="367351"/>
                      <a:pt x="2154503" y="362264"/>
                      <a:pt x="2166298" y="365184"/>
                    </a:cubicBezTo>
                    <a:cubicBezTo>
                      <a:pt x="2185636" y="369969"/>
                      <a:pt x="2188071" y="390603"/>
                      <a:pt x="2178816" y="416274"/>
                    </a:cubicBezTo>
                    <a:cubicBezTo>
                      <a:pt x="2200282" y="412222"/>
                      <a:pt x="2219033" y="409856"/>
                      <a:pt x="2223212" y="418230"/>
                    </a:cubicBezTo>
                    <a:cubicBezTo>
                      <a:pt x="2228300" y="428433"/>
                      <a:pt x="2209507" y="442333"/>
                      <a:pt x="2194116" y="457422"/>
                    </a:cubicBezTo>
                    <a:cubicBezTo>
                      <a:pt x="2218902" y="468994"/>
                      <a:pt x="2282600" y="470716"/>
                      <a:pt x="2289162" y="486202"/>
                    </a:cubicBezTo>
                    <a:cubicBezTo>
                      <a:pt x="2293178" y="495692"/>
                      <a:pt x="2269543" y="509766"/>
                      <a:pt x="2251768" y="524083"/>
                    </a:cubicBezTo>
                    <a:cubicBezTo>
                      <a:pt x="2251760" y="524109"/>
                      <a:pt x="2251741" y="524131"/>
                      <a:pt x="2251726" y="524151"/>
                    </a:cubicBezTo>
                    <a:lnTo>
                      <a:pt x="2256677" y="524641"/>
                    </a:lnTo>
                    <a:cubicBezTo>
                      <a:pt x="2275426" y="517768"/>
                      <a:pt x="2296285" y="512191"/>
                      <a:pt x="2311423" y="516686"/>
                    </a:cubicBezTo>
                    <a:cubicBezTo>
                      <a:pt x="2336213" y="524049"/>
                      <a:pt x="2337778" y="550734"/>
                      <a:pt x="2323749" y="583165"/>
                    </a:cubicBezTo>
                    <a:cubicBezTo>
                      <a:pt x="2351990" y="579301"/>
                      <a:pt x="2376562" y="577430"/>
                      <a:pt x="2381353" y="588463"/>
                    </a:cubicBezTo>
                    <a:cubicBezTo>
                      <a:pt x="2387184" y="601899"/>
                      <a:pt x="2361655" y="618600"/>
                      <a:pt x="2340458" y="637042"/>
                    </a:cubicBezTo>
                    <a:lnTo>
                      <a:pt x="2356894" y="642667"/>
                    </a:lnTo>
                    <a:lnTo>
                      <a:pt x="2365472" y="637696"/>
                    </a:lnTo>
                    <a:lnTo>
                      <a:pt x="2364805" y="645374"/>
                    </a:lnTo>
                    <a:cubicBezTo>
                      <a:pt x="2367292" y="646668"/>
                      <a:pt x="2370016" y="647395"/>
                      <a:pt x="2372799" y="648109"/>
                    </a:cubicBezTo>
                    <a:cubicBezTo>
                      <a:pt x="2374704" y="647999"/>
                      <a:pt x="2376366" y="648487"/>
                      <a:pt x="2377752" y="649297"/>
                    </a:cubicBezTo>
                    <a:cubicBezTo>
                      <a:pt x="2413559" y="658275"/>
                      <a:pt x="2456678" y="665583"/>
                      <a:pt x="2461877" y="679999"/>
                    </a:cubicBezTo>
                    <a:cubicBezTo>
                      <a:pt x="2466142" y="691815"/>
                      <a:pt x="2437674" y="707386"/>
                      <a:pt x="2414088" y="723776"/>
                    </a:cubicBezTo>
                    <a:lnTo>
                      <a:pt x="2436336" y="730284"/>
                    </a:lnTo>
                    <a:lnTo>
                      <a:pt x="2463748" y="743824"/>
                    </a:lnTo>
                    <a:lnTo>
                      <a:pt x="2463145" y="745196"/>
                    </a:lnTo>
                    <a:cubicBezTo>
                      <a:pt x="2464382" y="745358"/>
                      <a:pt x="2464632" y="745889"/>
                      <a:pt x="2464829" y="746431"/>
                    </a:cubicBezTo>
                    <a:cubicBezTo>
                      <a:pt x="2468874" y="757644"/>
                      <a:pt x="2443442" y="772242"/>
                      <a:pt x="2420687" y="787713"/>
                    </a:cubicBezTo>
                    <a:cubicBezTo>
                      <a:pt x="2424971" y="790746"/>
                      <a:pt x="2430007" y="793540"/>
                      <a:pt x="2435472" y="796159"/>
                    </a:cubicBezTo>
                    <a:lnTo>
                      <a:pt x="2442174" y="797519"/>
                    </a:lnTo>
                    <a:cubicBezTo>
                      <a:pt x="2445886" y="793184"/>
                      <a:pt x="2449534" y="788753"/>
                      <a:pt x="2453201" y="784299"/>
                    </a:cubicBezTo>
                    <a:cubicBezTo>
                      <a:pt x="2457703" y="782866"/>
                      <a:pt x="2462109" y="781491"/>
                      <a:pt x="2465401" y="781079"/>
                    </a:cubicBezTo>
                    <a:lnTo>
                      <a:pt x="2450472" y="799206"/>
                    </a:lnTo>
                    <a:cubicBezTo>
                      <a:pt x="2451835" y="799049"/>
                      <a:pt x="2452969" y="799471"/>
                      <a:pt x="2454033" y="799929"/>
                    </a:cubicBezTo>
                    <a:lnTo>
                      <a:pt x="2472954" y="797502"/>
                    </a:lnTo>
                    <a:cubicBezTo>
                      <a:pt x="2474632" y="800389"/>
                      <a:pt x="2472448" y="805701"/>
                      <a:pt x="2467819" y="812492"/>
                    </a:cubicBezTo>
                    <a:cubicBezTo>
                      <a:pt x="2491228" y="824064"/>
                      <a:pt x="2511953" y="835442"/>
                      <a:pt x="2512303" y="845960"/>
                    </a:cubicBezTo>
                    <a:cubicBezTo>
                      <a:pt x="2512589" y="854561"/>
                      <a:pt x="2495772" y="861261"/>
                      <a:pt x="2475770" y="867817"/>
                    </a:cubicBezTo>
                    <a:cubicBezTo>
                      <a:pt x="2475692" y="870837"/>
                      <a:pt x="2473731" y="874578"/>
                      <a:pt x="2470770" y="878928"/>
                    </a:cubicBezTo>
                    <a:cubicBezTo>
                      <a:pt x="2494176" y="890495"/>
                      <a:pt x="2514900" y="901875"/>
                      <a:pt x="2515252" y="912394"/>
                    </a:cubicBezTo>
                    <a:cubicBezTo>
                      <a:pt x="2515705" y="926056"/>
                      <a:pt x="2472976" y="934936"/>
                      <a:pt x="2443856" y="947732"/>
                    </a:cubicBezTo>
                    <a:cubicBezTo>
                      <a:pt x="2445313" y="948723"/>
                      <a:pt x="2446932" y="949482"/>
                      <a:pt x="2448581" y="950242"/>
                    </a:cubicBezTo>
                    <a:lnTo>
                      <a:pt x="2451240" y="951448"/>
                    </a:lnTo>
                    <a:lnTo>
                      <a:pt x="2448325" y="952604"/>
                    </a:lnTo>
                    <a:lnTo>
                      <a:pt x="2454206" y="958623"/>
                    </a:lnTo>
                    <a:cubicBezTo>
                      <a:pt x="2470199" y="947121"/>
                      <a:pt x="2487028" y="928412"/>
                      <a:pt x="2490899" y="930552"/>
                    </a:cubicBezTo>
                    <a:cubicBezTo>
                      <a:pt x="2496019" y="933383"/>
                      <a:pt x="2481526" y="957811"/>
                      <a:pt x="2472760" y="977612"/>
                    </a:cubicBezTo>
                    <a:cubicBezTo>
                      <a:pt x="2477249" y="981967"/>
                      <a:pt x="2481023" y="986150"/>
                      <a:pt x="2483570" y="990072"/>
                    </a:cubicBezTo>
                    <a:cubicBezTo>
                      <a:pt x="2491222" y="991257"/>
                      <a:pt x="2498909" y="992925"/>
                      <a:pt x="2499723" y="995177"/>
                    </a:cubicBezTo>
                    <a:cubicBezTo>
                      <a:pt x="2501288" y="999517"/>
                      <a:pt x="2487421" y="998167"/>
                      <a:pt x="2477295" y="1013889"/>
                    </a:cubicBezTo>
                    <a:lnTo>
                      <a:pt x="2474027" y="1013874"/>
                    </a:lnTo>
                    <a:cubicBezTo>
                      <a:pt x="2474169" y="1014695"/>
                      <a:pt x="2475657" y="1015597"/>
                      <a:pt x="2478999" y="1017331"/>
                    </a:cubicBezTo>
                    <a:cubicBezTo>
                      <a:pt x="2490343" y="1023222"/>
                      <a:pt x="2533572" y="1029970"/>
                      <a:pt x="2545372" y="1049239"/>
                    </a:cubicBezTo>
                    <a:cubicBezTo>
                      <a:pt x="2552208" y="1060403"/>
                      <a:pt x="2548338" y="1071885"/>
                      <a:pt x="2535958" y="1080807"/>
                    </a:cubicBezTo>
                    <a:lnTo>
                      <a:pt x="2611033" y="1123881"/>
                    </a:lnTo>
                    <a:lnTo>
                      <a:pt x="2592509" y="1132901"/>
                    </a:lnTo>
                    <a:cubicBezTo>
                      <a:pt x="2590968" y="1140778"/>
                      <a:pt x="2603879" y="1152247"/>
                      <a:pt x="2618678" y="1164245"/>
                    </a:cubicBezTo>
                    <a:lnTo>
                      <a:pt x="2612450" y="1174662"/>
                    </a:lnTo>
                    <a:lnTo>
                      <a:pt x="2617433" y="1174994"/>
                    </a:lnTo>
                    <a:lnTo>
                      <a:pt x="2595324" y="1184666"/>
                    </a:lnTo>
                    <a:cubicBezTo>
                      <a:pt x="2594047" y="1191200"/>
                      <a:pt x="2602708" y="1200204"/>
                      <a:pt x="2614389" y="1209649"/>
                    </a:cubicBezTo>
                    <a:lnTo>
                      <a:pt x="2609907" y="1215949"/>
                    </a:lnTo>
                    <a:cubicBezTo>
                      <a:pt x="2609491" y="1219198"/>
                      <a:pt x="2611647" y="1222105"/>
                      <a:pt x="2615779" y="1224469"/>
                    </a:cubicBezTo>
                    <a:lnTo>
                      <a:pt x="2615265" y="1226431"/>
                    </a:lnTo>
                    <a:lnTo>
                      <a:pt x="2618829" y="1226669"/>
                    </a:lnTo>
                    <a:cubicBezTo>
                      <a:pt x="2625009" y="1230080"/>
                      <a:pt x="2633894" y="1233095"/>
                      <a:pt x="2643664" y="1236019"/>
                    </a:cubicBezTo>
                    <a:lnTo>
                      <a:pt x="2602597" y="1239274"/>
                    </a:lnTo>
                    <a:lnTo>
                      <a:pt x="2597305" y="1242501"/>
                    </a:lnTo>
                    <a:cubicBezTo>
                      <a:pt x="2595703" y="1245659"/>
                      <a:pt x="2603562" y="1248748"/>
                      <a:pt x="2606375" y="1252951"/>
                    </a:cubicBezTo>
                    <a:lnTo>
                      <a:pt x="2585234" y="1262200"/>
                    </a:lnTo>
                    <a:cubicBezTo>
                      <a:pt x="2584074" y="1269355"/>
                      <a:pt x="2594638" y="1278742"/>
                      <a:pt x="2607538" y="1288735"/>
                    </a:cubicBezTo>
                    <a:lnTo>
                      <a:pt x="2609830" y="1290485"/>
                    </a:lnTo>
                    <a:lnTo>
                      <a:pt x="2605411" y="1291043"/>
                    </a:lnTo>
                    <a:lnTo>
                      <a:pt x="2600119" y="1294266"/>
                    </a:lnTo>
                    <a:cubicBezTo>
                      <a:pt x="2598515" y="1297427"/>
                      <a:pt x="2606378" y="1300515"/>
                      <a:pt x="2609190" y="1304723"/>
                    </a:cubicBezTo>
                    <a:cubicBezTo>
                      <a:pt x="2606003" y="1304991"/>
                      <a:pt x="2603010" y="1305363"/>
                      <a:pt x="2600598" y="1306336"/>
                    </a:cubicBezTo>
                    <a:lnTo>
                      <a:pt x="2586997" y="1302499"/>
                    </a:lnTo>
                    <a:lnTo>
                      <a:pt x="2591112" y="1310978"/>
                    </a:lnTo>
                    <a:lnTo>
                      <a:pt x="2588045" y="1313968"/>
                    </a:lnTo>
                    <a:cubicBezTo>
                      <a:pt x="2587291" y="1318630"/>
                      <a:pt x="2591510" y="1324235"/>
                      <a:pt x="2598378" y="1330056"/>
                    </a:cubicBezTo>
                    <a:cubicBezTo>
                      <a:pt x="2577787" y="1338183"/>
                      <a:pt x="2612095" y="1366252"/>
                      <a:pt x="2629005" y="1388627"/>
                    </a:cubicBezTo>
                    <a:lnTo>
                      <a:pt x="2628992" y="1388989"/>
                    </a:lnTo>
                    <a:lnTo>
                      <a:pt x="2628500" y="1389471"/>
                    </a:lnTo>
                    <a:cubicBezTo>
                      <a:pt x="2608233" y="1382851"/>
                      <a:pt x="2589549" y="1377809"/>
                      <a:pt x="2585973" y="1382657"/>
                    </a:cubicBezTo>
                    <a:cubicBezTo>
                      <a:pt x="2584017" y="1385316"/>
                      <a:pt x="2587321" y="1390725"/>
                      <a:pt x="2593202" y="1397557"/>
                    </a:cubicBezTo>
                    <a:cubicBezTo>
                      <a:pt x="2599005" y="1395659"/>
                      <a:pt x="2604805" y="1393654"/>
                      <a:pt x="2610620" y="1391645"/>
                    </a:cubicBezTo>
                    <a:lnTo>
                      <a:pt x="2598513" y="1403340"/>
                    </a:lnTo>
                    <a:cubicBezTo>
                      <a:pt x="2602397" y="1407962"/>
                      <a:pt x="2607065" y="1412803"/>
                      <a:pt x="2611782" y="1417778"/>
                    </a:cubicBezTo>
                    <a:cubicBezTo>
                      <a:pt x="2611148" y="1418116"/>
                      <a:pt x="2610341" y="1418030"/>
                      <a:pt x="2609467" y="1417921"/>
                    </a:cubicBezTo>
                    <a:lnTo>
                      <a:pt x="2590141" y="1411431"/>
                    </a:lnTo>
                    <a:cubicBezTo>
                      <a:pt x="2587812" y="1412934"/>
                      <a:pt x="2586224" y="1414776"/>
                      <a:pt x="2584931" y="1416463"/>
                    </a:cubicBezTo>
                    <a:lnTo>
                      <a:pt x="2523000" y="1448353"/>
                    </a:lnTo>
                    <a:cubicBezTo>
                      <a:pt x="2529562" y="1459552"/>
                      <a:pt x="2532355" y="1467664"/>
                      <a:pt x="2528502" y="1469623"/>
                    </a:cubicBezTo>
                    <a:lnTo>
                      <a:pt x="2517983" y="1465187"/>
                    </a:lnTo>
                    <a:cubicBezTo>
                      <a:pt x="2520604" y="1468126"/>
                      <a:pt x="2521629" y="1471371"/>
                      <a:pt x="2522174" y="1474370"/>
                    </a:cubicBezTo>
                    <a:lnTo>
                      <a:pt x="2525153" y="1476727"/>
                    </a:lnTo>
                    <a:cubicBezTo>
                      <a:pt x="2557878" y="1465143"/>
                      <a:pt x="2595122" y="1451183"/>
                      <a:pt x="2633549" y="1436783"/>
                    </a:cubicBezTo>
                    <a:cubicBezTo>
                      <a:pt x="2638166" y="1437794"/>
                      <a:pt x="2642670" y="1438804"/>
                      <a:pt x="2645723" y="1440095"/>
                    </a:cubicBezTo>
                    <a:lnTo>
                      <a:pt x="2590565" y="1460745"/>
                    </a:lnTo>
                    <a:lnTo>
                      <a:pt x="2590007" y="1460873"/>
                    </a:lnTo>
                    <a:cubicBezTo>
                      <a:pt x="2588958" y="1461231"/>
                      <a:pt x="2587785" y="1461516"/>
                      <a:pt x="2586571" y="1461636"/>
                    </a:cubicBezTo>
                    <a:cubicBezTo>
                      <a:pt x="2577705" y="1463668"/>
                      <a:pt x="2569593" y="1465685"/>
                      <a:pt x="2563560" y="1467626"/>
                    </a:cubicBezTo>
                    <a:cubicBezTo>
                      <a:pt x="2565893" y="1468506"/>
                      <a:pt x="2568382" y="1469341"/>
                      <a:pt x="2570676" y="1470236"/>
                    </a:cubicBezTo>
                    <a:lnTo>
                      <a:pt x="2544341" y="1485063"/>
                    </a:lnTo>
                    <a:lnTo>
                      <a:pt x="2542620" y="1485345"/>
                    </a:lnTo>
                    <a:cubicBezTo>
                      <a:pt x="2542738" y="1485687"/>
                      <a:pt x="2542839" y="1486023"/>
                      <a:pt x="2541167" y="1486849"/>
                    </a:cubicBezTo>
                    <a:lnTo>
                      <a:pt x="2539284" y="1487911"/>
                    </a:lnTo>
                    <a:cubicBezTo>
                      <a:pt x="2545126" y="1493261"/>
                      <a:pt x="2549661" y="1499099"/>
                      <a:pt x="2551593" y="1505175"/>
                    </a:cubicBezTo>
                    <a:cubicBezTo>
                      <a:pt x="2557569" y="1523970"/>
                      <a:pt x="2540333" y="1536718"/>
                      <a:pt x="2512367" y="1542215"/>
                    </a:cubicBezTo>
                    <a:cubicBezTo>
                      <a:pt x="2527408" y="1558227"/>
                      <a:pt x="2539493" y="1572818"/>
                      <a:pt x="2534191" y="1580683"/>
                    </a:cubicBezTo>
                    <a:lnTo>
                      <a:pt x="2517184" y="1583646"/>
                    </a:lnTo>
                    <a:cubicBezTo>
                      <a:pt x="2521225" y="1584457"/>
                      <a:pt x="2525037" y="1585376"/>
                      <a:pt x="2527725" y="1586512"/>
                    </a:cubicBezTo>
                    <a:lnTo>
                      <a:pt x="2489996" y="1600637"/>
                    </a:lnTo>
                    <a:cubicBezTo>
                      <a:pt x="2499747" y="1628014"/>
                      <a:pt x="2516015" y="1661366"/>
                      <a:pt x="2508188" y="1671551"/>
                    </a:cubicBezTo>
                    <a:cubicBezTo>
                      <a:pt x="2501800" y="1679858"/>
                      <a:pt x="2476606" y="1667212"/>
                      <a:pt x="2454309" y="1659638"/>
                    </a:cubicBezTo>
                    <a:cubicBezTo>
                      <a:pt x="2454279" y="1659644"/>
                      <a:pt x="2454252" y="1659640"/>
                      <a:pt x="2454225" y="1659636"/>
                    </a:cubicBezTo>
                    <a:lnTo>
                      <a:pt x="2456414" y="1664065"/>
                    </a:lnTo>
                    <a:cubicBezTo>
                      <a:pt x="2472547" y="1676323"/>
                      <a:pt x="2488637" y="1691031"/>
                      <a:pt x="2492640" y="1706132"/>
                    </a:cubicBezTo>
                    <a:cubicBezTo>
                      <a:pt x="2499196" y="1730863"/>
                      <a:pt x="2476065" y="1746012"/>
                      <a:pt x="2439488" y="1750984"/>
                    </a:cubicBezTo>
                    <a:cubicBezTo>
                      <a:pt x="2457962" y="1772808"/>
                      <a:pt x="2472697" y="1792570"/>
                      <a:pt x="2465332" y="1802327"/>
                    </a:cubicBezTo>
                    <a:cubicBezTo>
                      <a:pt x="2456638" y="1813850"/>
                      <a:pt x="2429534" y="1802093"/>
                      <a:pt x="2402534" y="1793791"/>
                    </a:cubicBezTo>
                    <a:lnTo>
                      <a:pt x="2400247" y="1794203"/>
                    </a:lnTo>
                    <a:lnTo>
                      <a:pt x="2406785" y="1824011"/>
                    </a:lnTo>
                    <a:cubicBezTo>
                      <a:pt x="2432871" y="1822289"/>
                      <a:pt x="2460534" y="1820317"/>
                      <a:pt x="2488574" y="1818331"/>
                    </a:cubicBezTo>
                    <a:cubicBezTo>
                      <a:pt x="2475314" y="1824489"/>
                      <a:pt x="2463870" y="1830636"/>
                      <a:pt x="2457337" y="1835650"/>
                    </a:cubicBezTo>
                    <a:lnTo>
                      <a:pt x="2413331" y="1845154"/>
                    </a:lnTo>
                    <a:lnTo>
                      <a:pt x="2422828" y="1875149"/>
                    </a:lnTo>
                    <a:cubicBezTo>
                      <a:pt x="2447051" y="1872911"/>
                      <a:pt x="2472787" y="1870413"/>
                      <a:pt x="2499041" y="1867865"/>
                    </a:cubicBezTo>
                    <a:cubicBezTo>
                      <a:pt x="2503239" y="1870036"/>
                      <a:pt x="2507326" y="1872180"/>
                      <a:pt x="2509940" y="1874213"/>
                    </a:cubicBezTo>
                    <a:lnTo>
                      <a:pt x="2451319" y="1879886"/>
                    </a:lnTo>
                    <a:lnTo>
                      <a:pt x="2450744" y="1879864"/>
                    </a:lnTo>
                    <a:cubicBezTo>
                      <a:pt x="2449640" y="1879940"/>
                      <a:pt x="2448431" y="1879908"/>
                      <a:pt x="2447229" y="1879713"/>
                    </a:cubicBezTo>
                    <a:lnTo>
                      <a:pt x="2424221" y="1879549"/>
                    </a:lnTo>
                    <a:lnTo>
                      <a:pt x="2424439" y="1880238"/>
                    </a:lnTo>
                    <a:cubicBezTo>
                      <a:pt x="2426173" y="1881461"/>
                      <a:pt x="2427983" y="1882681"/>
                      <a:pt x="2429651" y="1883905"/>
                    </a:cubicBezTo>
                    <a:lnTo>
                      <a:pt x="2425645" y="1884932"/>
                    </a:lnTo>
                    <a:cubicBezTo>
                      <a:pt x="2429580" y="1899860"/>
                      <a:pt x="2430786" y="1912027"/>
                      <a:pt x="2425910" y="1917705"/>
                    </a:cubicBezTo>
                    <a:cubicBezTo>
                      <a:pt x="2418912" y="1925853"/>
                      <a:pt x="2397326" y="1915964"/>
                      <a:pt x="2374525" y="1905724"/>
                    </a:cubicBezTo>
                    <a:lnTo>
                      <a:pt x="2373390" y="1906407"/>
                    </a:lnTo>
                    <a:lnTo>
                      <a:pt x="2362309" y="1904141"/>
                    </a:lnTo>
                    <a:lnTo>
                      <a:pt x="2367186" y="1922219"/>
                    </a:lnTo>
                    <a:cubicBezTo>
                      <a:pt x="2373766" y="1936450"/>
                      <a:pt x="2375921" y="1947834"/>
                      <a:pt x="2369592" y="1952361"/>
                    </a:cubicBezTo>
                    <a:lnTo>
                      <a:pt x="2368038" y="1952566"/>
                    </a:lnTo>
                    <a:cubicBezTo>
                      <a:pt x="2368552" y="1953690"/>
                      <a:pt x="2368205" y="1954178"/>
                      <a:pt x="2367823" y="1954625"/>
                    </a:cubicBezTo>
                    <a:cubicBezTo>
                      <a:pt x="2359900" y="1963848"/>
                      <a:pt x="2333286" y="1949959"/>
                      <a:pt x="2307303" y="1938779"/>
                    </a:cubicBezTo>
                    <a:cubicBezTo>
                      <a:pt x="2306856" y="1943964"/>
                      <a:pt x="2307023" y="1949664"/>
                      <a:pt x="2307573" y="1955632"/>
                    </a:cubicBezTo>
                    <a:cubicBezTo>
                      <a:pt x="2311129" y="1961897"/>
                      <a:pt x="2313329" y="1967954"/>
                      <a:pt x="2314048" y="1973244"/>
                    </a:cubicBezTo>
                    <a:lnTo>
                      <a:pt x="2326279" y="1987947"/>
                    </a:lnTo>
                    <a:cubicBezTo>
                      <a:pt x="2324578" y="1990860"/>
                      <a:pt x="2318645" y="1991770"/>
                      <a:pt x="2310089" y="1991385"/>
                    </a:cubicBezTo>
                    <a:cubicBezTo>
                      <a:pt x="2312133" y="2017130"/>
                      <a:pt x="2312925" y="2040511"/>
                      <a:pt x="2303667" y="2046260"/>
                    </a:cubicBezTo>
                    <a:cubicBezTo>
                      <a:pt x="2296095" y="2050958"/>
                      <a:pt x="2281142" y="2040243"/>
                      <a:pt x="2264632" y="2026770"/>
                    </a:cubicBezTo>
                    <a:lnTo>
                      <a:pt x="2264122" y="2026832"/>
                    </a:lnTo>
                    <a:lnTo>
                      <a:pt x="2286495" y="2068861"/>
                    </a:lnTo>
                    <a:cubicBezTo>
                      <a:pt x="2283524" y="2067864"/>
                      <a:pt x="2279700" y="2065760"/>
                      <a:pt x="2275795" y="2063587"/>
                    </a:cubicBezTo>
                    <a:lnTo>
                      <a:pt x="2256351" y="2027777"/>
                    </a:lnTo>
                    <a:cubicBezTo>
                      <a:pt x="2255004" y="2028402"/>
                      <a:pt x="2253545" y="2028375"/>
                      <a:pt x="2252001" y="2028306"/>
                    </a:cubicBezTo>
                    <a:cubicBezTo>
                      <a:pt x="2254044" y="2054049"/>
                      <a:pt x="2254837" y="2077431"/>
                      <a:pt x="2245576" y="2083179"/>
                    </a:cubicBezTo>
                    <a:cubicBezTo>
                      <a:pt x="2242124" y="2085323"/>
                      <a:pt x="2237134" y="2084258"/>
                      <a:pt x="2231264" y="2080975"/>
                    </a:cubicBezTo>
                    <a:cubicBezTo>
                      <a:pt x="2231259" y="2081060"/>
                      <a:pt x="2231272" y="2081145"/>
                      <a:pt x="2231285" y="2081229"/>
                    </a:cubicBezTo>
                    <a:lnTo>
                      <a:pt x="2231073" y="2080856"/>
                    </a:lnTo>
                    <a:cubicBezTo>
                      <a:pt x="2216053" y="2073524"/>
                      <a:pt x="2195050" y="2053990"/>
                      <a:pt x="2175918" y="2041260"/>
                    </a:cubicBezTo>
                    <a:cubicBezTo>
                      <a:pt x="2175800" y="2043006"/>
                      <a:pt x="2175980" y="2044765"/>
                      <a:pt x="2176172" y="2046549"/>
                    </a:cubicBezTo>
                    <a:lnTo>
                      <a:pt x="2176330" y="2047924"/>
                    </a:lnTo>
                    <a:cubicBezTo>
                      <a:pt x="2179993" y="2056333"/>
                      <a:pt x="2183649" y="2064831"/>
                      <a:pt x="2187290" y="2073344"/>
                    </a:cubicBezTo>
                    <a:lnTo>
                      <a:pt x="2172651" y="2052035"/>
                    </a:lnTo>
                    <a:cubicBezTo>
                      <a:pt x="2165834" y="2077055"/>
                      <a:pt x="2160103" y="2101540"/>
                      <a:pt x="2152437" y="2106004"/>
                    </a:cubicBezTo>
                    <a:cubicBezTo>
                      <a:pt x="2155703" y="2111426"/>
                      <a:pt x="2158499" y="2116955"/>
                      <a:pt x="2161204" y="2122369"/>
                    </a:cubicBezTo>
                    <a:lnTo>
                      <a:pt x="2154342" y="2118209"/>
                    </a:lnTo>
                    <a:lnTo>
                      <a:pt x="2121937" y="2080477"/>
                    </a:lnTo>
                    <a:cubicBezTo>
                      <a:pt x="2120159" y="2096378"/>
                      <a:pt x="2120407" y="2119561"/>
                      <a:pt x="2117642" y="2136814"/>
                    </a:cubicBezTo>
                    <a:lnTo>
                      <a:pt x="2117366" y="2137080"/>
                    </a:lnTo>
                    <a:lnTo>
                      <a:pt x="2116661" y="2137116"/>
                    </a:lnTo>
                    <a:lnTo>
                      <a:pt x="2105958" y="2118269"/>
                    </a:lnTo>
                    <a:cubicBezTo>
                      <a:pt x="2105572" y="2120148"/>
                      <a:pt x="2105007" y="2121896"/>
                      <a:pt x="2104439" y="2123572"/>
                    </a:cubicBezTo>
                    <a:lnTo>
                      <a:pt x="2106544" y="2273594"/>
                    </a:lnTo>
                    <a:cubicBezTo>
                      <a:pt x="2099700" y="2265872"/>
                      <a:pt x="2093375" y="2260959"/>
                      <a:pt x="2088605" y="2262642"/>
                    </a:cubicBezTo>
                    <a:cubicBezTo>
                      <a:pt x="2080713" y="2265425"/>
                      <a:pt x="2077271" y="2282263"/>
                      <a:pt x="2074357" y="2300966"/>
                    </a:cubicBezTo>
                    <a:lnTo>
                      <a:pt x="2061695" y="2301110"/>
                    </a:lnTo>
                    <a:lnTo>
                      <a:pt x="2064046" y="2305485"/>
                    </a:lnTo>
                    <a:cubicBezTo>
                      <a:pt x="2056204" y="2296314"/>
                      <a:pt x="2048940" y="2289967"/>
                      <a:pt x="2043614" y="2291846"/>
                    </a:cubicBezTo>
                    <a:cubicBezTo>
                      <a:pt x="2037068" y="2294156"/>
                      <a:pt x="2033584" y="2306129"/>
                      <a:pt x="2031309" y="2320878"/>
                    </a:cubicBezTo>
                    <a:lnTo>
                      <a:pt x="2023271" y="2320364"/>
                    </a:lnTo>
                    <a:cubicBezTo>
                      <a:pt x="2020131" y="2321696"/>
                      <a:pt x="2018668" y="2325021"/>
                      <a:pt x="2018739" y="2329731"/>
                    </a:cubicBezTo>
                    <a:lnTo>
                      <a:pt x="2016703" y="2330314"/>
                    </a:lnTo>
                    <a:lnTo>
                      <a:pt x="2018385" y="2333447"/>
                    </a:lnTo>
                    <a:cubicBezTo>
                      <a:pt x="2018603" y="2340429"/>
                      <a:pt x="2020616" y="2349485"/>
                      <a:pt x="2023178" y="2359243"/>
                    </a:cubicBezTo>
                    <a:cubicBezTo>
                      <a:pt x="2013931" y="2346427"/>
                      <a:pt x="2005299" y="2332868"/>
                      <a:pt x="1999622" y="2327714"/>
                    </a:cubicBezTo>
                    <a:lnTo>
                      <a:pt x="1996152" y="2325164"/>
                    </a:lnTo>
                    <a:lnTo>
                      <a:pt x="1994291" y="2324253"/>
                    </a:lnTo>
                    <a:cubicBezTo>
                      <a:pt x="1995890" y="2329941"/>
                      <a:pt x="1998463" y="2337146"/>
                      <a:pt x="2001388" y="2344910"/>
                    </a:cubicBezTo>
                    <a:cubicBezTo>
                      <a:pt x="2001925" y="2345929"/>
                      <a:pt x="2002313" y="2346999"/>
                      <a:pt x="2002581" y="2348013"/>
                    </a:cubicBezTo>
                    <a:lnTo>
                      <a:pt x="2002772" y="2348522"/>
                    </a:lnTo>
                    <a:lnTo>
                      <a:pt x="2015329" y="2402788"/>
                    </a:lnTo>
                    <a:cubicBezTo>
                      <a:pt x="2012716" y="2401054"/>
                      <a:pt x="2009565" y="2398036"/>
                      <a:pt x="2006358" y="2394926"/>
                    </a:cubicBezTo>
                    <a:lnTo>
                      <a:pt x="1990592" y="2327250"/>
                    </a:lnTo>
                    <a:cubicBezTo>
                      <a:pt x="1989573" y="2330010"/>
                      <a:pt x="1989493" y="2333910"/>
                      <a:pt x="1988164" y="2336560"/>
                    </a:cubicBezTo>
                    <a:cubicBezTo>
                      <a:pt x="1981290" y="2327512"/>
                      <a:pt x="1974578" y="2321208"/>
                      <a:pt x="1968631" y="2323517"/>
                    </a:cubicBezTo>
                    <a:lnTo>
                      <a:pt x="1961250" y="2334148"/>
                    </a:lnTo>
                    <a:cubicBezTo>
                      <a:pt x="1962501" y="2345041"/>
                      <a:pt x="1963727" y="2356119"/>
                      <a:pt x="1964925" y="2367231"/>
                    </a:cubicBezTo>
                    <a:cubicBezTo>
                      <a:pt x="1962398" y="2374598"/>
                      <a:pt x="1960326" y="2386705"/>
                      <a:pt x="1958797" y="2400449"/>
                    </a:cubicBezTo>
                    <a:lnTo>
                      <a:pt x="1946666" y="2354582"/>
                    </a:lnTo>
                    <a:cubicBezTo>
                      <a:pt x="1944519" y="2356792"/>
                      <a:pt x="1944895" y="2362327"/>
                      <a:pt x="1943172" y="2365766"/>
                    </a:cubicBezTo>
                    <a:cubicBezTo>
                      <a:pt x="1941237" y="2363218"/>
                      <a:pt x="1939315" y="2360888"/>
                      <a:pt x="1937158" y="2359355"/>
                    </a:cubicBezTo>
                    <a:lnTo>
                      <a:pt x="1933378" y="2345892"/>
                    </a:lnTo>
                    <a:lnTo>
                      <a:pt x="1927952" y="2353758"/>
                    </a:lnTo>
                    <a:lnTo>
                      <a:pt x="1923639" y="2352721"/>
                    </a:lnTo>
                    <a:lnTo>
                      <a:pt x="1916208" y="2366869"/>
                    </a:lnTo>
                    <a:cubicBezTo>
                      <a:pt x="1916943" y="2371715"/>
                      <a:pt x="1917646" y="2376577"/>
                      <a:pt x="1918344" y="2381444"/>
                    </a:cubicBezTo>
                    <a:lnTo>
                      <a:pt x="1913752" y="2368476"/>
                    </a:lnTo>
                    <a:lnTo>
                      <a:pt x="1905848" y="2357369"/>
                    </a:lnTo>
                    <a:cubicBezTo>
                      <a:pt x="1897056" y="2356666"/>
                      <a:pt x="1890386" y="2394616"/>
                      <a:pt x="1880111" y="2420557"/>
                    </a:cubicBezTo>
                    <a:cubicBezTo>
                      <a:pt x="1880256" y="2421048"/>
                      <a:pt x="1880358" y="2421547"/>
                      <a:pt x="1880461" y="2422046"/>
                    </a:cubicBezTo>
                    <a:lnTo>
                      <a:pt x="1879901" y="2421200"/>
                    </a:lnTo>
                    <a:cubicBezTo>
                      <a:pt x="1879621" y="2422927"/>
                      <a:pt x="1878993" y="2424478"/>
                      <a:pt x="1878352" y="2425971"/>
                    </a:cubicBezTo>
                    <a:lnTo>
                      <a:pt x="1878021" y="2426147"/>
                    </a:lnTo>
                    <a:lnTo>
                      <a:pt x="1877326" y="2425983"/>
                    </a:lnTo>
                    <a:lnTo>
                      <a:pt x="1872032" y="2407268"/>
                    </a:lnTo>
                    <a:lnTo>
                      <a:pt x="1864120" y="2391112"/>
                    </a:lnTo>
                    <a:cubicBezTo>
                      <a:pt x="1863991" y="2387995"/>
                      <a:pt x="1862451" y="2386702"/>
                      <a:pt x="1860855" y="2386574"/>
                    </a:cubicBezTo>
                    <a:cubicBezTo>
                      <a:pt x="1854499" y="2386065"/>
                      <a:pt x="1849251" y="2405761"/>
                      <a:pt x="1843024" y="2426549"/>
                    </a:cubicBezTo>
                    <a:cubicBezTo>
                      <a:pt x="1842387" y="2426191"/>
                      <a:pt x="1842034" y="2425465"/>
                      <a:pt x="1841667" y="2424671"/>
                    </a:cubicBezTo>
                    <a:cubicBezTo>
                      <a:pt x="1837572" y="2415803"/>
                      <a:pt x="1833443" y="2391139"/>
                      <a:pt x="1828312" y="2365454"/>
                    </a:cubicBezTo>
                    <a:cubicBezTo>
                      <a:pt x="1821196" y="2351743"/>
                      <a:pt x="1813331" y="2337078"/>
                      <a:pt x="1805507" y="2326315"/>
                    </a:cubicBezTo>
                    <a:cubicBezTo>
                      <a:pt x="1801270" y="2342924"/>
                      <a:pt x="1795844" y="2354798"/>
                      <a:pt x="1789130" y="2357038"/>
                    </a:cubicBezTo>
                    <a:lnTo>
                      <a:pt x="1778739" y="2350647"/>
                    </a:lnTo>
                    <a:lnTo>
                      <a:pt x="1778691" y="2350725"/>
                    </a:lnTo>
                    <a:cubicBezTo>
                      <a:pt x="1782110" y="2358264"/>
                      <a:pt x="1784451" y="2366642"/>
                      <a:pt x="1785118" y="2374527"/>
                    </a:cubicBezTo>
                    <a:lnTo>
                      <a:pt x="1777084" y="2389997"/>
                    </a:lnTo>
                    <a:lnTo>
                      <a:pt x="1775066" y="2387709"/>
                    </a:lnTo>
                    <a:cubicBezTo>
                      <a:pt x="1773852" y="2389769"/>
                      <a:pt x="1772737" y="2392533"/>
                      <a:pt x="1773194" y="2397497"/>
                    </a:cubicBezTo>
                    <a:cubicBezTo>
                      <a:pt x="1772956" y="2399245"/>
                      <a:pt x="1772625" y="2399251"/>
                      <a:pt x="1772281" y="2399248"/>
                    </a:cubicBezTo>
                    <a:lnTo>
                      <a:pt x="1772545" y="2400878"/>
                    </a:lnTo>
                    <a:lnTo>
                      <a:pt x="1767180" y="2428953"/>
                    </a:lnTo>
                    <a:cubicBezTo>
                      <a:pt x="1765686" y="2427161"/>
                      <a:pt x="1764185" y="2425180"/>
                      <a:pt x="1762696" y="2423356"/>
                    </a:cubicBezTo>
                    <a:cubicBezTo>
                      <a:pt x="1762770" y="2429348"/>
                      <a:pt x="1763406" y="2437228"/>
                      <a:pt x="1764253" y="2445790"/>
                    </a:cubicBezTo>
                    <a:cubicBezTo>
                      <a:pt x="1764510" y="2446915"/>
                      <a:pt x="1764603" y="2448051"/>
                      <a:pt x="1764600" y="2449098"/>
                    </a:cubicBezTo>
                    <a:lnTo>
                      <a:pt x="1764655" y="2449636"/>
                    </a:lnTo>
                    <a:lnTo>
                      <a:pt x="1762738" y="2505306"/>
                    </a:lnTo>
                    <a:cubicBezTo>
                      <a:pt x="1760659" y="2502955"/>
                      <a:pt x="1758400" y="2499220"/>
                      <a:pt x="1756105" y="2495389"/>
                    </a:cubicBezTo>
                    <a:cubicBezTo>
                      <a:pt x="1757560" y="2453540"/>
                      <a:pt x="1758970" y="2413079"/>
                      <a:pt x="1759282" y="2378500"/>
                    </a:cubicBezTo>
                    <a:cubicBezTo>
                      <a:pt x="1757088" y="2382923"/>
                      <a:pt x="1754349" y="2384405"/>
                      <a:pt x="1752230" y="2383158"/>
                    </a:cubicBezTo>
                    <a:cubicBezTo>
                      <a:pt x="1749969" y="2381828"/>
                      <a:pt x="1748560" y="2377755"/>
                      <a:pt x="1747908" y="2371669"/>
                    </a:cubicBezTo>
                    <a:lnTo>
                      <a:pt x="1747497" y="2383625"/>
                    </a:lnTo>
                    <a:cubicBezTo>
                      <a:pt x="1753033" y="2389564"/>
                      <a:pt x="1753966" y="2395366"/>
                      <a:pt x="1752681" y="2399301"/>
                    </a:cubicBezTo>
                    <a:cubicBezTo>
                      <a:pt x="1755965" y="2406285"/>
                      <a:pt x="1756434" y="2411763"/>
                      <a:pt x="1753211" y="2414728"/>
                    </a:cubicBezTo>
                    <a:lnTo>
                      <a:pt x="1746465" y="2413615"/>
                    </a:lnTo>
                    <a:lnTo>
                      <a:pt x="1746136" y="2423137"/>
                    </a:lnTo>
                    <a:cubicBezTo>
                      <a:pt x="1744061" y="2420786"/>
                      <a:pt x="1741799" y="2417055"/>
                      <a:pt x="1739503" y="2413220"/>
                    </a:cubicBezTo>
                    <a:lnTo>
                      <a:pt x="1739527" y="2412475"/>
                    </a:lnTo>
                    <a:lnTo>
                      <a:pt x="1730431" y="2410975"/>
                    </a:lnTo>
                    <a:cubicBezTo>
                      <a:pt x="1728113" y="2426268"/>
                      <a:pt x="1725721" y="2442064"/>
                      <a:pt x="1723255" y="2457912"/>
                    </a:cubicBezTo>
                    <a:cubicBezTo>
                      <a:pt x="1718906" y="2464373"/>
                      <a:pt x="1713773" y="2475532"/>
                      <a:pt x="1708738" y="2488413"/>
                    </a:cubicBezTo>
                    <a:lnTo>
                      <a:pt x="1709024" y="2424032"/>
                    </a:lnTo>
                    <a:cubicBezTo>
                      <a:pt x="1708660" y="2424305"/>
                      <a:pt x="1708371" y="2424233"/>
                      <a:pt x="1708073" y="2424159"/>
                    </a:cubicBezTo>
                    <a:lnTo>
                      <a:pt x="1680162" y="2412565"/>
                    </a:lnTo>
                    <a:cubicBezTo>
                      <a:pt x="1678315" y="2427967"/>
                      <a:pt x="1676477" y="2443770"/>
                      <a:pt x="1674580" y="2459584"/>
                    </a:cubicBezTo>
                    <a:lnTo>
                      <a:pt x="1670579" y="2408583"/>
                    </a:lnTo>
                    <a:lnTo>
                      <a:pt x="1660667" y="2404189"/>
                    </a:lnTo>
                    <a:cubicBezTo>
                      <a:pt x="1660470" y="2404676"/>
                      <a:pt x="1660193" y="2404710"/>
                      <a:pt x="1659917" y="2404726"/>
                    </a:cubicBezTo>
                    <a:lnTo>
                      <a:pt x="1657760" y="2402899"/>
                    </a:lnTo>
                    <a:cubicBezTo>
                      <a:pt x="1649109" y="2398728"/>
                      <a:pt x="1639968" y="2394653"/>
                      <a:pt x="1630877" y="2390981"/>
                    </a:cubicBezTo>
                    <a:lnTo>
                      <a:pt x="1629825" y="2421363"/>
                    </a:lnTo>
                    <a:cubicBezTo>
                      <a:pt x="1645365" y="2438854"/>
                      <a:pt x="1658889" y="2455111"/>
                      <a:pt x="1654401" y="2461680"/>
                    </a:cubicBezTo>
                    <a:lnTo>
                      <a:pt x="1628488" y="2459874"/>
                    </a:lnTo>
                    <a:lnTo>
                      <a:pt x="1628269" y="2466214"/>
                    </a:lnTo>
                    <a:cubicBezTo>
                      <a:pt x="1629369" y="2467697"/>
                      <a:pt x="1630514" y="2469016"/>
                      <a:pt x="1628081" y="2471652"/>
                    </a:cubicBezTo>
                    <a:cubicBezTo>
                      <a:pt x="1628141" y="2477560"/>
                      <a:pt x="1627819" y="2483344"/>
                      <a:pt x="1627477" y="2488999"/>
                    </a:cubicBezTo>
                    <a:lnTo>
                      <a:pt x="1623617" y="2481966"/>
                    </a:lnTo>
                    <a:lnTo>
                      <a:pt x="1621991" y="2473471"/>
                    </a:lnTo>
                    <a:cubicBezTo>
                      <a:pt x="1611781" y="2471833"/>
                      <a:pt x="1588736" y="2463097"/>
                      <a:pt x="1566178" y="2455707"/>
                    </a:cubicBezTo>
                    <a:cubicBezTo>
                      <a:pt x="1561444" y="2462675"/>
                      <a:pt x="1557081" y="2458537"/>
                      <a:pt x="1552089" y="2451628"/>
                    </a:cubicBezTo>
                    <a:lnTo>
                      <a:pt x="1513052" y="2445641"/>
                    </a:lnTo>
                    <a:cubicBezTo>
                      <a:pt x="1496785" y="2453151"/>
                      <a:pt x="1532529" y="2516115"/>
                      <a:pt x="1525736" y="2518919"/>
                    </a:cubicBezTo>
                    <a:cubicBezTo>
                      <a:pt x="1521581" y="2520630"/>
                      <a:pt x="1509622" y="2506343"/>
                      <a:pt x="1496626" y="2490574"/>
                    </a:cubicBezTo>
                    <a:cubicBezTo>
                      <a:pt x="1496579" y="2495408"/>
                      <a:pt x="1495192" y="2498860"/>
                      <a:pt x="1492079" y="2500413"/>
                    </a:cubicBezTo>
                    <a:lnTo>
                      <a:pt x="1456895" y="2484889"/>
                    </a:lnTo>
                    <a:lnTo>
                      <a:pt x="1454277" y="2487754"/>
                    </a:lnTo>
                    <a:lnTo>
                      <a:pt x="1457149" y="2500240"/>
                    </a:lnTo>
                    <a:cubicBezTo>
                      <a:pt x="1456819" y="2503013"/>
                      <a:pt x="1453901" y="2503450"/>
                      <a:pt x="1444500" y="2498720"/>
                    </a:cubicBezTo>
                    <a:lnTo>
                      <a:pt x="1442695" y="2497500"/>
                    </a:lnTo>
                    <a:cubicBezTo>
                      <a:pt x="1441083" y="2498629"/>
                      <a:pt x="1440207" y="2500693"/>
                      <a:pt x="1439692" y="2503710"/>
                    </a:cubicBezTo>
                    <a:cubicBezTo>
                      <a:pt x="1439005" y="2505335"/>
                      <a:pt x="1438683" y="2505260"/>
                      <a:pt x="1438354" y="2505166"/>
                    </a:cubicBezTo>
                    <a:lnTo>
                      <a:pt x="1438186" y="2506811"/>
                    </a:lnTo>
                    <a:lnTo>
                      <a:pt x="1425738" y="2532535"/>
                    </a:lnTo>
                    <a:cubicBezTo>
                      <a:pt x="1424759" y="2530422"/>
                      <a:pt x="1423824" y="2528119"/>
                      <a:pt x="1422857" y="2525971"/>
                    </a:cubicBezTo>
                    <a:cubicBezTo>
                      <a:pt x="1421379" y="2531779"/>
                      <a:pt x="1419950" y="2539556"/>
                      <a:pt x="1418555" y="2548043"/>
                    </a:cubicBezTo>
                    <a:cubicBezTo>
                      <a:pt x="1418509" y="2549196"/>
                      <a:pt x="1418309" y="2550317"/>
                      <a:pt x="1418033" y="2551329"/>
                    </a:cubicBezTo>
                    <a:lnTo>
                      <a:pt x="1417946" y="2551865"/>
                    </a:lnTo>
                    <a:lnTo>
                      <a:pt x="1401685" y="2605139"/>
                    </a:lnTo>
                    <a:cubicBezTo>
                      <a:pt x="1400291" y="2602330"/>
                      <a:pt x="1399072" y="2598139"/>
                      <a:pt x="1397849" y="2593841"/>
                    </a:cubicBezTo>
                    <a:lnTo>
                      <a:pt x="1426927" y="2496433"/>
                    </a:lnTo>
                    <a:cubicBezTo>
                      <a:pt x="1427036" y="2499352"/>
                      <a:pt x="1425285" y="2499776"/>
                      <a:pt x="1422657" y="2500055"/>
                    </a:cubicBezTo>
                    <a:lnTo>
                      <a:pt x="1398638" y="2497134"/>
                    </a:lnTo>
                    <a:cubicBezTo>
                      <a:pt x="1391283" y="2513917"/>
                      <a:pt x="1383612" y="2531507"/>
                      <a:pt x="1375816" y="2549142"/>
                    </a:cubicBezTo>
                    <a:cubicBezTo>
                      <a:pt x="1369941" y="2554255"/>
                      <a:pt x="1362095" y="2563707"/>
                      <a:pt x="1353899" y="2574847"/>
                    </a:cubicBezTo>
                    <a:lnTo>
                      <a:pt x="1369323" y="2518009"/>
                    </a:lnTo>
                    <a:cubicBezTo>
                      <a:pt x="1363012" y="2519298"/>
                      <a:pt x="1356717" y="2516023"/>
                      <a:pt x="1349911" y="2512041"/>
                    </a:cubicBezTo>
                    <a:cubicBezTo>
                      <a:pt x="1350844" y="2519294"/>
                      <a:pt x="1363479" y="2532008"/>
                      <a:pt x="1345914" y="2525552"/>
                    </a:cubicBezTo>
                    <a:lnTo>
                      <a:pt x="1335514" y="2520167"/>
                    </a:lnTo>
                    <a:lnTo>
                      <a:pt x="1334821" y="2521918"/>
                    </a:lnTo>
                    <a:cubicBezTo>
                      <a:pt x="1340101" y="2540192"/>
                      <a:pt x="1350651" y="2560866"/>
                      <a:pt x="1347448" y="2563358"/>
                    </a:cubicBezTo>
                    <a:cubicBezTo>
                      <a:pt x="1342197" y="2567445"/>
                      <a:pt x="1318072" y="2534771"/>
                      <a:pt x="1301956" y="2520205"/>
                    </a:cubicBezTo>
                    <a:cubicBezTo>
                      <a:pt x="1300092" y="2522683"/>
                      <a:pt x="1288665" y="2545951"/>
                      <a:pt x="1284070" y="2545625"/>
                    </a:cubicBezTo>
                    <a:cubicBezTo>
                      <a:pt x="1281469" y="2545439"/>
                      <a:pt x="1282286" y="2541579"/>
                      <a:pt x="1280946" y="2535567"/>
                    </a:cubicBezTo>
                    <a:cubicBezTo>
                      <a:pt x="1279327" y="2542079"/>
                      <a:pt x="1277281" y="2548312"/>
                      <a:pt x="1275254" y="2554381"/>
                    </a:cubicBezTo>
                    <a:lnTo>
                      <a:pt x="1273345" y="2546588"/>
                    </a:lnTo>
                    <a:lnTo>
                      <a:pt x="1275315" y="2520715"/>
                    </a:lnTo>
                    <a:cubicBezTo>
                      <a:pt x="1275394" y="2519676"/>
                      <a:pt x="1274909" y="2518968"/>
                      <a:pt x="1274382" y="2518253"/>
                    </a:cubicBezTo>
                    <a:lnTo>
                      <a:pt x="1275534" y="2515349"/>
                    </a:lnTo>
                    <a:cubicBezTo>
                      <a:pt x="1274715" y="2515152"/>
                      <a:pt x="1273357" y="2516121"/>
                      <a:pt x="1270581" y="2518406"/>
                    </a:cubicBezTo>
                    <a:cubicBezTo>
                      <a:pt x="1261147" y="2526173"/>
                      <a:pt x="1239853" y="2561980"/>
                      <a:pt x="1217774" y="2564854"/>
                    </a:cubicBezTo>
                    <a:cubicBezTo>
                      <a:pt x="1198750" y="2567329"/>
                      <a:pt x="1187288" y="2548455"/>
                      <a:pt x="1183729" y="2520495"/>
                    </a:cubicBezTo>
                    <a:cubicBezTo>
                      <a:pt x="1166851" y="2532206"/>
                      <a:pt x="1151583" y="2541318"/>
                      <a:pt x="1144150" y="2534819"/>
                    </a:cubicBezTo>
                    <a:cubicBezTo>
                      <a:pt x="1136931" y="2528513"/>
                      <a:pt x="1141869" y="2514426"/>
                      <a:pt x="1147643" y="2498853"/>
                    </a:cubicBezTo>
                    <a:lnTo>
                      <a:pt x="1138550" y="2517219"/>
                    </a:lnTo>
                    <a:cubicBezTo>
                      <a:pt x="1137632" y="2514223"/>
                      <a:pt x="1137112" y="2509888"/>
                      <a:pt x="1136603" y="2505447"/>
                    </a:cubicBezTo>
                    <a:lnTo>
                      <a:pt x="1145335" y="2487565"/>
                    </a:lnTo>
                    <a:cubicBezTo>
                      <a:pt x="1116768" y="2487659"/>
                      <a:pt x="1067672" y="2505301"/>
                      <a:pt x="1055889" y="2493792"/>
                    </a:cubicBezTo>
                    <a:cubicBezTo>
                      <a:pt x="1049782" y="2487823"/>
                      <a:pt x="1057183" y="2472975"/>
                      <a:pt x="1065054" y="2457139"/>
                    </a:cubicBezTo>
                    <a:cubicBezTo>
                      <a:pt x="1063304" y="2454718"/>
                      <a:pt x="1062396" y="2451954"/>
                      <a:pt x="1062327" y="2448975"/>
                    </a:cubicBezTo>
                    <a:cubicBezTo>
                      <a:pt x="1050349" y="2461087"/>
                      <a:pt x="1036346" y="2471626"/>
                      <a:pt x="1022682" y="2472719"/>
                    </a:cubicBezTo>
                    <a:cubicBezTo>
                      <a:pt x="997742" y="2474717"/>
                      <a:pt x="984296" y="2449729"/>
                      <a:pt x="981839" y="2413547"/>
                    </a:cubicBezTo>
                    <a:cubicBezTo>
                      <a:pt x="958972" y="2427558"/>
                      <a:pt x="938405" y="2438320"/>
                      <a:pt x="929234" y="2429500"/>
                    </a:cubicBezTo>
                    <a:cubicBezTo>
                      <a:pt x="918365" y="2419050"/>
                      <a:pt x="931978" y="2394807"/>
                      <a:pt x="942036" y="2370103"/>
                    </a:cubicBezTo>
                    <a:lnTo>
                      <a:pt x="930121" y="2380032"/>
                    </a:lnTo>
                    <a:cubicBezTo>
                      <a:pt x="930103" y="2377702"/>
                      <a:pt x="930202" y="2375222"/>
                      <a:pt x="930205" y="2372868"/>
                    </a:cubicBezTo>
                    <a:lnTo>
                      <a:pt x="919504" y="2387920"/>
                    </a:lnTo>
                    <a:cubicBezTo>
                      <a:pt x="920179" y="2403104"/>
                      <a:pt x="922467" y="2417495"/>
                      <a:pt x="919329" y="2418775"/>
                    </a:cubicBezTo>
                    <a:lnTo>
                      <a:pt x="906805" y="2403790"/>
                    </a:lnTo>
                    <a:lnTo>
                      <a:pt x="878255" y="2436240"/>
                    </a:lnTo>
                    <a:cubicBezTo>
                      <a:pt x="878139" y="2433106"/>
                      <a:pt x="878761" y="2428789"/>
                      <a:pt x="879417" y="2424369"/>
                    </a:cubicBezTo>
                    <a:lnTo>
                      <a:pt x="903028" y="2397203"/>
                    </a:lnTo>
                    <a:cubicBezTo>
                      <a:pt x="898582" y="2388789"/>
                      <a:pt x="893796" y="2379457"/>
                      <a:pt x="889239" y="2372097"/>
                    </a:cubicBezTo>
                    <a:lnTo>
                      <a:pt x="880553" y="2373311"/>
                    </a:lnTo>
                    <a:lnTo>
                      <a:pt x="861500" y="2387325"/>
                    </a:lnTo>
                    <a:lnTo>
                      <a:pt x="861636" y="2382157"/>
                    </a:lnTo>
                    <a:cubicBezTo>
                      <a:pt x="856890" y="2383643"/>
                      <a:pt x="852142" y="2386169"/>
                      <a:pt x="847224" y="2388929"/>
                    </a:cubicBezTo>
                    <a:lnTo>
                      <a:pt x="858290" y="2375607"/>
                    </a:lnTo>
                    <a:lnTo>
                      <a:pt x="836665" y="2375814"/>
                    </a:lnTo>
                    <a:lnTo>
                      <a:pt x="825978" y="2390354"/>
                    </a:lnTo>
                    <a:lnTo>
                      <a:pt x="824733" y="2377422"/>
                    </a:lnTo>
                    <a:lnTo>
                      <a:pt x="820994" y="2378766"/>
                    </a:lnTo>
                    <a:cubicBezTo>
                      <a:pt x="818399" y="2387655"/>
                      <a:pt x="814553" y="2396989"/>
                      <a:pt x="809424" y="2404437"/>
                    </a:cubicBezTo>
                    <a:lnTo>
                      <a:pt x="793405" y="2411300"/>
                    </a:lnTo>
                    <a:lnTo>
                      <a:pt x="793294" y="2408249"/>
                    </a:lnTo>
                    <a:cubicBezTo>
                      <a:pt x="791052" y="2409073"/>
                      <a:pt x="788434" y="2410501"/>
                      <a:pt x="785637" y="2414631"/>
                    </a:cubicBezTo>
                    <a:cubicBezTo>
                      <a:pt x="784346" y="2415828"/>
                      <a:pt x="784084" y="2415625"/>
                      <a:pt x="783821" y="2415405"/>
                    </a:cubicBezTo>
                    <a:lnTo>
                      <a:pt x="782991" y="2416837"/>
                    </a:lnTo>
                    <a:lnTo>
                      <a:pt x="761035" y="2435129"/>
                    </a:lnTo>
                    <a:cubicBezTo>
                      <a:pt x="761017" y="2432802"/>
                      <a:pt x="761112" y="2430320"/>
                      <a:pt x="761122" y="2427962"/>
                    </a:cubicBezTo>
                    <a:cubicBezTo>
                      <a:pt x="757374" y="2432640"/>
                      <a:pt x="752866" y="2439134"/>
                      <a:pt x="748087" y="2446290"/>
                    </a:cubicBezTo>
                    <a:cubicBezTo>
                      <a:pt x="747575" y="2447321"/>
                      <a:pt x="746929" y="2448263"/>
                      <a:pt x="746261" y="2449068"/>
                    </a:cubicBezTo>
                    <a:lnTo>
                      <a:pt x="745959" y="2449518"/>
                    </a:lnTo>
                    <a:lnTo>
                      <a:pt x="709165" y="2491338"/>
                    </a:lnTo>
                    <a:cubicBezTo>
                      <a:pt x="709057" y="2488206"/>
                      <a:pt x="709675" y="2483882"/>
                      <a:pt x="710335" y="2479465"/>
                    </a:cubicBezTo>
                    <a:lnTo>
                      <a:pt x="788954" y="2389003"/>
                    </a:lnTo>
                    <a:cubicBezTo>
                      <a:pt x="779629" y="2388323"/>
                      <a:pt x="773603" y="2382704"/>
                      <a:pt x="770494" y="2374148"/>
                    </a:cubicBezTo>
                    <a:cubicBezTo>
                      <a:pt x="751284" y="2391330"/>
                      <a:pt x="730141" y="2410504"/>
                      <a:pt x="708707" y="2429656"/>
                    </a:cubicBezTo>
                    <a:cubicBezTo>
                      <a:pt x="701247" y="2431892"/>
                      <a:pt x="690199" y="2437266"/>
                      <a:pt x="678141" y="2444026"/>
                    </a:cubicBezTo>
                    <a:lnTo>
                      <a:pt x="762217" y="2342232"/>
                    </a:lnTo>
                    <a:cubicBezTo>
                      <a:pt x="746042" y="2347980"/>
                      <a:pt x="732175" y="2351066"/>
                      <a:pt x="727275" y="2344846"/>
                    </a:cubicBezTo>
                    <a:cubicBezTo>
                      <a:pt x="709121" y="2362355"/>
                      <a:pt x="689652" y="2381253"/>
                      <a:pt x="670019" y="2400075"/>
                    </a:cubicBezTo>
                    <a:lnTo>
                      <a:pt x="735133" y="2306661"/>
                    </a:lnTo>
                    <a:lnTo>
                      <a:pt x="732834" y="2299667"/>
                    </a:lnTo>
                    <a:lnTo>
                      <a:pt x="721088" y="2298508"/>
                    </a:lnTo>
                    <a:cubicBezTo>
                      <a:pt x="719938" y="2301187"/>
                      <a:pt x="718632" y="2302819"/>
                      <a:pt x="716865" y="2302003"/>
                    </a:cubicBezTo>
                    <a:lnTo>
                      <a:pt x="714004" y="2297808"/>
                    </a:lnTo>
                    <a:lnTo>
                      <a:pt x="699615" y="2296389"/>
                    </a:lnTo>
                    <a:cubicBezTo>
                      <a:pt x="671048" y="2330603"/>
                      <a:pt x="641419" y="2364363"/>
                      <a:pt x="614951" y="2392933"/>
                    </a:cubicBezTo>
                    <a:lnTo>
                      <a:pt x="616420" y="2385045"/>
                    </a:lnTo>
                    <a:lnTo>
                      <a:pt x="668373" y="2289879"/>
                    </a:lnTo>
                    <a:lnTo>
                      <a:pt x="666319" y="2289376"/>
                    </a:lnTo>
                    <a:lnTo>
                      <a:pt x="659730" y="2293376"/>
                    </a:lnTo>
                    <a:lnTo>
                      <a:pt x="661886" y="2288301"/>
                    </a:lnTo>
                    <a:cubicBezTo>
                      <a:pt x="655565" y="2290350"/>
                      <a:pt x="651635" y="2288291"/>
                      <a:pt x="649825" y="2285368"/>
                    </a:cubicBezTo>
                    <a:cubicBezTo>
                      <a:pt x="644289" y="2276392"/>
                      <a:pt x="664831" y="2258974"/>
                      <a:pt x="679638" y="2242125"/>
                    </a:cubicBezTo>
                    <a:cubicBezTo>
                      <a:pt x="679642" y="2242096"/>
                      <a:pt x="679654" y="2242075"/>
                      <a:pt x="679667" y="2242052"/>
                    </a:cubicBezTo>
                    <a:lnTo>
                      <a:pt x="676145" y="2242193"/>
                    </a:lnTo>
                    <a:lnTo>
                      <a:pt x="668302" y="2250300"/>
                    </a:lnTo>
                    <a:lnTo>
                      <a:pt x="667894" y="2244317"/>
                    </a:lnTo>
                    <a:lnTo>
                      <a:pt x="653337" y="2248694"/>
                    </a:lnTo>
                    <a:cubicBezTo>
                      <a:pt x="639341" y="2261042"/>
                      <a:pt x="623430" y="2276570"/>
                      <a:pt x="617664" y="2278439"/>
                    </a:cubicBezTo>
                    <a:lnTo>
                      <a:pt x="616619" y="2274418"/>
                    </a:lnTo>
                    <a:lnTo>
                      <a:pt x="615695" y="2273216"/>
                    </a:lnTo>
                    <a:cubicBezTo>
                      <a:pt x="615355" y="2274504"/>
                      <a:pt x="614692" y="2275021"/>
                      <a:pt x="614076" y="2275015"/>
                    </a:cubicBezTo>
                    <a:lnTo>
                      <a:pt x="611900" y="2270792"/>
                    </a:lnTo>
                    <a:cubicBezTo>
                      <a:pt x="608287" y="2277320"/>
                      <a:pt x="603388" y="2283191"/>
                      <a:pt x="598033" y="2287757"/>
                    </a:cubicBezTo>
                    <a:lnTo>
                      <a:pt x="580777" y="2290239"/>
                    </a:lnTo>
                    <a:lnTo>
                      <a:pt x="581463" y="2287266"/>
                    </a:lnTo>
                    <a:cubicBezTo>
                      <a:pt x="579082" y="2287481"/>
                      <a:pt x="576186" y="2288181"/>
                      <a:pt x="572416" y="2291445"/>
                    </a:cubicBezTo>
                    <a:cubicBezTo>
                      <a:pt x="570858" y="2292273"/>
                      <a:pt x="570659" y="2292007"/>
                      <a:pt x="570459" y="2291728"/>
                    </a:cubicBezTo>
                    <a:lnTo>
                      <a:pt x="569288" y="2292888"/>
                    </a:lnTo>
                    <a:lnTo>
                      <a:pt x="543347" y="2304881"/>
                    </a:lnTo>
                    <a:cubicBezTo>
                      <a:pt x="543932" y="2302624"/>
                      <a:pt x="544668" y="2300255"/>
                      <a:pt x="545282" y="2297980"/>
                    </a:cubicBezTo>
                    <a:cubicBezTo>
                      <a:pt x="540454" y="2301527"/>
                      <a:pt x="534421" y="2306634"/>
                      <a:pt x="527954" y="2312310"/>
                    </a:cubicBezTo>
                    <a:cubicBezTo>
                      <a:pt x="527188" y="2313175"/>
                      <a:pt x="526325" y="2313911"/>
                      <a:pt x="525469" y="2314519"/>
                    </a:cubicBezTo>
                    <a:lnTo>
                      <a:pt x="525063" y="2314879"/>
                    </a:lnTo>
                    <a:lnTo>
                      <a:pt x="478698" y="2345751"/>
                    </a:lnTo>
                    <a:cubicBezTo>
                      <a:pt x="479402" y="2342691"/>
                      <a:pt x="481116" y="2338683"/>
                      <a:pt x="482896" y="2334583"/>
                    </a:cubicBezTo>
                    <a:cubicBezTo>
                      <a:pt x="530837" y="2302687"/>
                      <a:pt x="576589" y="2272251"/>
                      <a:pt x="609418" y="2248353"/>
                    </a:cubicBezTo>
                    <a:lnTo>
                      <a:pt x="609437" y="2246094"/>
                    </a:lnTo>
                    <a:lnTo>
                      <a:pt x="604386" y="2241705"/>
                    </a:lnTo>
                    <a:lnTo>
                      <a:pt x="600463" y="2243520"/>
                    </a:lnTo>
                    <a:lnTo>
                      <a:pt x="601641" y="2239321"/>
                    </a:lnTo>
                    <a:lnTo>
                      <a:pt x="600420" y="2238257"/>
                    </a:lnTo>
                    <a:cubicBezTo>
                      <a:pt x="595906" y="2241578"/>
                      <a:pt x="590647" y="2246053"/>
                      <a:pt x="585070" y="2250952"/>
                    </a:cubicBezTo>
                    <a:cubicBezTo>
                      <a:pt x="584305" y="2251814"/>
                      <a:pt x="583442" y="2252556"/>
                      <a:pt x="582585" y="2253158"/>
                    </a:cubicBezTo>
                    <a:lnTo>
                      <a:pt x="582176" y="2253521"/>
                    </a:lnTo>
                    <a:lnTo>
                      <a:pt x="535814" y="2284389"/>
                    </a:lnTo>
                    <a:cubicBezTo>
                      <a:pt x="536515" y="2281333"/>
                      <a:pt x="538233" y="2277322"/>
                      <a:pt x="540013" y="2273222"/>
                    </a:cubicBezTo>
                    <a:lnTo>
                      <a:pt x="598753" y="2234012"/>
                    </a:lnTo>
                    <a:lnTo>
                      <a:pt x="598775" y="2232919"/>
                    </a:lnTo>
                    <a:cubicBezTo>
                      <a:pt x="569066" y="2247759"/>
                      <a:pt x="531939" y="2267016"/>
                      <a:pt x="494221" y="2286050"/>
                    </a:cubicBezTo>
                    <a:cubicBezTo>
                      <a:pt x="486437" y="2286281"/>
                      <a:pt x="474373" y="2288605"/>
                      <a:pt x="460973" y="2292020"/>
                    </a:cubicBezTo>
                    <a:cubicBezTo>
                      <a:pt x="499048" y="2265225"/>
                      <a:pt x="536246" y="2239098"/>
                      <a:pt x="567169" y="2216623"/>
                    </a:cubicBezTo>
                    <a:lnTo>
                      <a:pt x="551335" y="2224688"/>
                    </a:lnTo>
                    <a:cubicBezTo>
                      <a:pt x="543550" y="2224916"/>
                      <a:pt x="531490" y="2227248"/>
                      <a:pt x="518086" y="2230658"/>
                    </a:cubicBezTo>
                    <a:lnTo>
                      <a:pt x="561036" y="2200290"/>
                    </a:lnTo>
                    <a:lnTo>
                      <a:pt x="553631" y="2198343"/>
                    </a:lnTo>
                    <a:cubicBezTo>
                      <a:pt x="526293" y="2213182"/>
                      <a:pt x="495519" y="2230422"/>
                      <a:pt x="464505" y="2247461"/>
                    </a:cubicBezTo>
                    <a:lnTo>
                      <a:pt x="547163" y="2177823"/>
                    </a:lnTo>
                    <a:lnTo>
                      <a:pt x="549343" y="2171099"/>
                    </a:lnTo>
                    <a:lnTo>
                      <a:pt x="547002" y="2175733"/>
                    </a:lnTo>
                    <a:lnTo>
                      <a:pt x="542832" y="2174343"/>
                    </a:lnTo>
                    <a:lnTo>
                      <a:pt x="535132" y="2178612"/>
                    </a:lnTo>
                    <a:cubicBezTo>
                      <a:pt x="524189" y="2195217"/>
                      <a:pt x="513726" y="2208563"/>
                      <a:pt x="505267" y="2210481"/>
                    </a:cubicBezTo>
                    <a:cubicBezTo>
                      <a:pt x="500740" y="2216869"/>
                      <a:pt x="496066" y="2220105"/>
                      <a:pt x="491693" y="2218923"/>
                    </a:cubicBezTo>
                    <a:cubicBezTo>
                      <a:pt x="484417" y="2216954"/>
                      <a:pt x="480376" y="2203596"/>
                      <a:pt x="478036" y="2185826"/>
                    </a:cubicBezTo>
                    <a:lnTo>
                      <a:pt x="476708" y="2184912"/>
                    </a:lnTo>
                    <a:lnTo>
                      <a:pt x="471356" y="2188400"/>
                    </a:lnTo>
                    <a:cubicBezTo>
                      <a:pt x="468549" y="2194031"/>
                      <a:pt x="466055" y="2198968"/>
                      <a:pt x="463011" y="2193835"/>
                    </a:cubicBezTo>
                    <a:cubicBezTo>
                      <a:pt x="445811" y="2205431"/>
                      <a:pt x="428979" y="2216353"/>
                      <a:pt x="413159" y="2226309"/>
                    </a:cubicBezTo>
                    <a:lnTo>
                      <a:pt x="416623" y="2219075"/>
                    </a:lnTo>
                    <a:lnTo>
                      <a:pt x="457387" y="2176207"/>
                    </a:lnTo>
                    <a:cubicBezTo>
                      <a:pt x="454686" y="2161947"/>
                      <a:pt x="452712" y="2138594"/>
                      <a:pt x="449489" y="2115159"/>
                    </a:cubicBezTo>
                    <a:cubicBezTo>
                      <a:pt x="448913" y="2115183"/>
                      <a:pt x="448759" y="2114929"/>
                      <a:pt x="448618" y="2114672"/>
                    </a:cubicBezTo>
                    <a:lnTo>
                      <a:pt x="448897" y="2110385"/>
                    </a:lnTo>
                    <a:cubicBezTo>
                      <a:pt x="448388" y="2103219"/>
                      <a:pt x="447403" y="2096146"/>
                      <a:pt x="446292" y="2089366"/>
                    </a:cubicBezTo>
                    <a:cubicBezTo>
                      <a:pt x="445586" y="2091261"/>
                      <a:pt x="444475" y="2091584"/>
                      <a:pt x="443348" y="2091532"/>
                    </a:cubicBezTo>
                    <a:lnTo>
                      <a:pt x="439348" y="2087621"/>
                    </a:lnTo>
                    <a:cubicBezTo>
                      <a:pt x="436164" y="2089335"/>
                      <a:pt x="432763" y="2091068"/>
                      <a:pt x="429257" y="2092711"/>
                    </a:cubicBezTo>
                    <a:cubicBezTo>
                      <a:pt x="418329" y="2122137"/>
                      <a:pt x="408520" y="2160428"/>
                      <a:pt x="397043" y="2159897"/>
                    </a:cubicBezTo>
                    <a:cubicBezTo>
                      <a:pt x="390718" y="2159605"/>
                      <a:pt x="386233" y="2147827"/>
                      <a:pt x="382414" y="2132429"/>
                    </a:cubicBezTo>
                    <a:cubicBezTo>
                      <a:pt x="377721" y="2138563"/>
                      <a:pt x="377287" y="2156693"/>
                      <a:pt x="369612" y="2140010"/>
                    </a:cubicBezTo>
                    <a:cubicBezTo>
                      <a:pt x="365709" y="2131524"/>
                      <a:pt x="361149" y="2106340"/>
                      <a:pt x="355540" y="2082374"/>
                    </a:cubicBezTo>
                    <a:cubicBezTo>
                      <a:pt x="350997" y="2082175"/>
                      <a:pt x="349183" y="2080516"/>
                      <a:pt x="349086" y="2077872"/>
                    </a:cubicBezTo>
                    <a:lnTo>
                      <a:pt x="338880" y="2081393"/>
                    </a:lnTo>
                    <a:cubicBezTo>
                      <a:pt x="333752" y="2081661"/>
                      <a:pt x="341626" y="2072376"/>
                      <a:pt x="346359" y="2064959"/>
                    </a:cubicBezTo>
                    <a:lnTo>
                      <a:pt x="343611" y="2066525"/>
                    </a:lnTo>
                    <a:cubicBezTo>
                      <a:pt x="335995" y="2073419"/>
                      <a:pt x="326860" y="2080856"/>
                      <a:pt x="317506" y="2085315"/>
                    </a:cubicBezTo>
                    <a:lnTo>
                      <a:pt x="300198" y="2083246"/>
                    </a:lnTo>
                    <a:lnTo>
                      <a:pt x="301628" y="2080550"/>
                    </a:lnTo>
                    <a:cubicBezTo>
                      <a:pt x="299271" y="2080141"/>
                      <a:pt x="296291" y="2080068"/>
                      <a:pt x="291811" y="2082244"/>
                    </a:cubicBezTo>
                    <a:cubicBezTo>
                      <a:pt x="290089" y="2082637"/>
                      <a:pt x="289963" y="2082328"/>
                      <a:pt x="289847" y="2082009"/>
                    </a:cubicBezTo>
                    <a:lnTo>
                      <a:pt x="288416" y="2082830"/>
                    </a:lnTo>
                    <a:lnTo>
                      <a:pt x="260253" y="2087698"/>
                    </a:lnTo>
                    <a:cubicBezTo>
                      <a:pt x="261399" y="2085670"/>
                      <a:pt x="262726" y="2083571"/>
                      <a:pt x="263908" y="2081535"/>
                    </a:cubicBezTo>
                    <a:cubicBezTo>
                      <a:pt x="258327" y="2083711"/>
                      <a:pt x="251173" y="2087081"/>
                      <a:pt x="243460" y="2090892"/>
                    </a:cubicBezTo>
                    <a:cubicBezTo>
                      <a:pt x="242499" y="2091528"/>
                      <a:pt x="241471" y="2092019"/>
                      <a:pt x="240489" y="2092380"/>
                    </a:cubicBezTo>
                    <a:lnTo>
                      <a:pt x="240001" y="2092623"/>
                    </a:lnTo>
                    <a:lnTo>
                      <a:pt x="187229" y="2110442"/>
                    </a:lnTo>
                    <a:cubicBezTo>
                      <a:pt x="188698" y="2107672"/>
                      <a:pt x="191393" y="2104240"/>
                      <a:pt x="194175" y="2100742"/>
                    </a:cubicBezTo>
                    <a:cubicBezTo>
                      <a:pt x="223373" y="2090894"/>
                      <a:pt x="251858" y="2081288"/>
                      <a:pt x="277860" y="2072302"/>
                    </a:cubicBezTo>
                    <a:cubicBezTo>
                      <a:pt x="278651" y="2064711"/>
                      <a:pt x="282766" y="2053685"/>
                      <a:pt x="287191" y="2042027"/>
                    </a:cubicBezTo>
                    <a:cubicBezTo>
                      <a:pt x="265185" y="2046730"/>
                      <a:pt x="241515" y="2051823"/>
                      <a:pt x="217673" y="2056795"/>
                    </a:cubicBezTo>
                    <a:cubicBezTo>
                      <a:pt x="210091" y="2055000"/>
                      <a:pt x="197842" y="2054128"/>
                      <a:pt x="184014" y="2053953"/>
                    </a:cubicBezTo>
                    <a:cubicBezTo>
                      <a:pt x="213795" y="2043036"/>
                      <a:pt x="243106" y="2032310"/>
                      <a:pt x="270019" y="2022194"/>
                    </a:cubicBezTo>
                    <a:cubicBezTo>
                      <a:pt x="269437" y="2016045"/>
                      <a:pt x="269942" y="2008925"/>
                      <a:pt x="270775" y="2001275"/>
                    </a:cubicBezTo>
                    <a:cubicBezTo>
                      <a:pt x="262520" y="2005497"/>
                      <a:pt x="254044" y="2026595"/>
                      <a:pt x="252281" y="2002010"/>
                    </a:cubicBezTo>
                    <a:lnTo>
                      <a:pt x="252500" y="1998509"/>
                    </a:lnTo>
                    <a:cubicBezTo>
                      <a:pt x="235075" y="2002885"/>
                      <a:pt x="217041" y="2007394"/>
                      <a:pt x="198957" y="2011831"/>
                    </a:cubicBezTo>
                    <a:lnTo>
                      <a:pt x="253256" y="1986373"/>
                    </a:lnTo>
                    <a:cubicBezTo>
                      <a:pt x="253167" y="1984425"/>
                      <a:pt x="253388" y="1982404"/>
                      <a:pt x="253634" y="1980294"/>
                    </a:cubicBezTo>
                    <a:cubicBezTo>
                      <a:pt x="252665" y="1979168"/>
                      <a:pt x="251998" y="1977807"/>
                      <a:pt x="251336" y="1976401"/>
                    </a:cubicBezTo>
                    <a:cubicBezTo>
                      <a:pt x="247322" y="1981868"/>
                      <a:pt x="248696" y="1995880"/>
                      <a:pt x="239478" y="1984275"/>
                    </a:cubicBezTo>
                    <a:cubicBezTo>
                      <a:pt x="235905" y="1979777"/>
                      <a:pt x="230995" y="1967883"/>
                      <a:pt x="225322" y="1954736"/>
                    </a:cubicBezTo>
                    <a:cubicBezTo>
                      <a:pt x="200842" y="1963438"/>
                      <a:pt x="176901" y="1971289"/>
                      <a:pt x="154835" y="1978114"/>
                    </a:cubicBezTo>
                    <a:lnTo>
                      <a:pt x="160053" y="1972019"/>
                    </a:lnTo>
                    <a:lnTo>
                      <a:pt x="193093" y="1951815"/>
                    </a:lnTo>
                    <a:cubicBezTo>
                      <a:pt x="190675" y="1946463"/>
                      <a:pt x="190117" y="1938346"/>
                      <a:pt x="190068" y="1929117"/>
                    </a:cubicBezTo>
                    <a:cubicBezTo>
                      <a:pt x="184052" y="1933663"/>
                      <a:pt x="179349" y="1950913"/>
                      <a:pt x="175816" y="1932747"/>
                    </a:cubicBezTo>
                    <a:cubicBezTo>
                      <a:pt x="175238" y="1929778"/>
                      <a:pt x="175003" y="1925136"/>
                      <a:pt x="175019" y="1919390"/>
                    </a:cubicBezTo>
                    <a:cubicBezTo>
                      <a:pt x="160860" y="1933476"/>
                      <a:pt x="146809" y="1955114"/>
                      <a:pt x="142681" y="1953636"/>
                    </a:cubicBezTo>
                    <a:cubicBezTo>
                      <a:pt x="136221" y="1951322"/>
                      <a:pt x="152746" y="1914033"/>
                      <a:pt x="157265" y="1892890"/>
                    </a:cubicBezTo>
                    <a:cubicBezTo>
                      <a:pt x="154048" y="1892604"/>
                      <a:pt x="127086" y="1895021"/>
                      <a:pt x="124935" y="1890976"/>
                    </a:cubicBezTo>
                    <a:cubicBezTo>
                      <a:pt x="122787" y="1886932"/>
                      <a:pt x="136615" y="1885933"/>
                      <a:pt x="144369" y="1868618"/>
                    </a:cubicBezTo>
                    <a:lnTo>
                      <a:pt x="147587" y="1868083"/>
                    </a:lnTo>
                    <a:cubicBezTo>
                      <a:pt x="147332" y="1867290"/>
                      <a:pt x="145741" y="1866646"/>
                      <a:pt x="142211" y="1865489"/>
                    </a:cubicBezTo>
                    <a:cubicBezTo>
                      <a:pt x="130226" y="1861554"/>
                      <a:pt x="86761" y="1862148"/>
                      <a:pt x="72452" y="1845010"/>
                    </a:cubicBezTo>
                    <a:cubicBezTo>
                      <a:pt x="60125" y="1830246"/>
                      <a:pt x="70984" y="1810792"/>
                      <a:pt x="94202" y="1793297"/>
                    </a:cubicBezTo>
                    <a:cubicBezTo>
                      <a:pt x="74718" y="1785132"/>
                      <a:pt x="58426" y="1776971"/>
                      <a:pt x="60312" y="1767332"/>
                    </a:cubicBezTo>
                    <a:cubicBezTo>
                      <a:pt x="62607" y="1755590"/>
                      <a:pt x="86077" y="1753645"/>
                      <a:pt x="107597" y="1748795"/>
                    </a:cubicBezTo>
                    <a:cubicBezTo>
                      <a:pt x="95168" y="1725092"/>
                      <a:pt x="45865" y="1688796"/>
                      <a:pt x="50270" y="1671608"/>
                    </a:cubicBezTo>
                    <a:cubicBezTo>
                      <a:pt x="52385" y="1663365"/>
                      <a:pt x="69650" y="1661909"/>
                      <a:pt x="88052" y="1660344"/>
                    </a:cubicBezTo>
                    <a:cubicBezTo>
                      <a:pt x="89296" y="1657614"/>
                      <a:pt x="91297" y="1655414"/>
                      <a:pt x="93935" y="1653812"/>
                    </a:cubicBezTo>
                    <a:cubicBezTo>
                      <a:pt x="76693" y="1649985"/>
                      <a:pt x="59789" y="1643632"/>
                      <a:pt x="51551" y="1632674"/>
                    </a:cubicBezTo>
                    <a:cubicBezTo>
                      <a:pt x="36510" y="1612666"/>
                      <a:pt x="51804" y="1588372"/>
                      <a:pt x="82991" y="1567546"/>
                    </a:cubicBezTo>
                    <a:cubicBezTo>
                      <a:pt x="58264" y="1555517"/>
                      <a:pt x="37673" y="1543740"/>
                      <a:pt x="40722" y="1531434"/>
                    </a:cubicBezTo>
                    <a:cubicBezTo>
                      <a:pt x="44434" y="1516444"/>
                      <a:pt x="74966" y="1515718"/>
                      <a:pt x="103152" y="1511093"/>
                    </a:cubicBezTo>
                    <a:lnTo>
                      <a:pt x="89449" y="1491044"/>
                    </a:lnTo>
                    <a:cubicBezTo>
                      <a:pt x="71371" y="1499898"/>
                      <a:pt x="49120" y="1520360"/>
                      <a:pt x="45092" y="1517518"/>
                    </a:cubicBezTo>
                    <a:cubicBezTo>
                      <a:pt x="39794" y="1513780"/>
                      <a:pt x="60566" y="1487076"/>
                      <a:pt x="71021" y="1467941"/>
                    </a:cubicBezTo>
                    <a:lnTo>
                      <a:pt x="65320" y="1461244"/>
                    </a:lnTo>
                    <a:cubicBezTo>
                      <a:pt x="56321" y="1459005"/>
                      <a:pt x="43395" y="1455516"/>
                      <a:pt x="42613" y="1452430"/>
                    </a:cubicBezTo>
                    <a:cubicBezTo>
                      <a:pt x="41913" y="1449672"/>
                      <a:pt x="46827" y="1449733"/>
                      <a:pt x="53331" y="1446605"/>
                    </a:cubicBezTo>
                    <a:cubicBezTo>
                      <a:pt x="45069" y="1436686"/>
                      <a:pt x="38332" y="1427239"/>
                      <a:pt x="35629" y="1419099"/>
                    </a:cubicBezTo>
                    <a:cubicBezTo>
                      <a:pt x="21755" y="1412606"/>
                      <a:pt x="7566" y="1404247"/>
                      <a:pt x="2372" y="1393481"/>
                    </a:cubicBezTo>
                    <a:cubicBezTo>
                      <a:pt x="-6143" y="1375834"/>
                      <a:pt x="9023" y="1360273"/>
                      <a:pt x="35758" y="1350099"/>
                    </a:cubicBezTo>
                    <a:cubicBezTo>
                      <a:pt x="25970" y="1342426"/>
                      <a:pt x="17206" y="1335054"/>
                      <a:pt x="13231" y="1327819"/>
                    </a:cubicBezTo>
                    <a:lnTo>
                      <a:pt x="8415" y="1325763"/>
                    </a:lnTo>
                    <a:lnTo>
                      <a:pt x="12202" y="1324916"/>
                    </a:lnTo>
                    <a:cubicBezTo>
                      <a:pt x="8221" y="1322109"/>
                      <a:pt x="7465" y="1318625"/>
                      <a:pt x="8896" y="1315596"/>
                    </a:cubicBezTo>
                    <a:cubicBezTo>
                      <a:pt x="13904" y="1304994"/>
                      <a:pt x="37212" y="1309794"/>
                      <a:pt x="59309" y="1311256"/>
                    </a:cubicBezTo>
                    <a:cubicBezTo>
                      <a:pt x="57601" y="1304365"/>
                      <a:pt x="53624" y="1295921"/>
                      <a:pt x="48812" y="1286953"/>
                    </a:cubicBezTo>
                    <a:cubicBezTo>
                      <a:pt x="47370" y="1284937"/>
                      <a:pt x="45538" y="1283225"/>
                      <a:pt x="43650" y="1281493"/>
                    </a:cubicBezTo>
                    <a:lnTo>
                      <a:pt x="46380" y="1282573"/>
                    </a:lnTo>
                    <a:cubicBezTo>
                      <a:pt x="33194" y="1258369"/>
                      <a:pt x="15926" y="1231588"/>
                      <a:pt x="21725" y="1221010"/>
                    </a:cubicBezTo>
                    <a:cubicBezTo>
                      <a:pt x="26843" y="1211688"/>
                      <a:pt x="53397" y="1219991"/>
                      <a:pt x="76391" y="1223749"/>
                    </a:cubicBezTo>
                    <a:cubicBezTo>
                      <a:pt x="76419" y="1223738"/>
                      <a:pt x="76447" y="1223737"/>
                      <a:pt x="76475" y="1223737"/>
                    </a:cubicBezTo>
                    <a:lnTo>
                      <a:pt x="73699" y="1219710"/>
                    </a:lnTo>
                    <a:cubicBezTo>
                      <a:pt x="56113" y="1210263"/>
                      <a:pt x="38223" y="1198377"/>
                      <a:pt x="32167" y="1184063"/>
                    </a:cubicBezTo>
                    <a:cubicBezTo>
                      <a:pt x="22249" y="1160619"/>
                      <a:pt x="42875" y="1141680"/>
                      <a:pt x="78155" y="1130577"/>
                    </a:cubicBezTo>
                    <a:cubicBezTo>
                      <a:pt x="56922" y="1112029"/>
                      <a:pt x="39658" y="1094897"/>
                      <a:pt x="45531" y="1083970"/>
                    </a:cubicBezTo>
                    <a:cubicBezTo>
                      <a:pt x="51692" y="1072508"/>
                      <a:pt x="74716" y="1076828"/>
                      <a:pt x="99200" y="1080612"/>
                    </a:cubicBezTo>
                    <a:lnTo>
                      <a:pt x="74613" y="1061320"/>
                    </a:lnTo>
                    <a:cubicBezTo>
                      <a:pt x="77732" y="1061031"/>
                      <a:pt x="82081" y="1061409"/>
                      <a:pt x="86532" y="1061814"/>
                    </a:cubicBezTo>
                    <a:lnTo>
                      <a:pt x="110478" y="1080492"/>
                    </a:lnTo>
                    <a:cubicBezTo>
                      <a:pt x="108776" y="1071893"/>
                      <a:pt x="104518" y="1061594"/>
                      <a:pt x="99360" y="1050648"/>
                    </a:cubicBezTo>
                    <a:cubicBezTo>
                      <a:pt x="98047" y="1049297"/>
                      <a:pt x="97378" y="1047727"/>
                      <a:pt x="97146" y="1046152"/>
                    </a:cubicBezTo>
                    <a:cubicBezTo>
                      <a:pt x="81479" y="1013395"/>
                      <a:pt x="59771" y="976283"/>
                      <a:pt x="68121" y="962793"/>
                    </a:cubicBezTo>
                    <a:cubicBezTo>
                      <a:pt x="74968" y="951738"/>
                      <a:pt x="105830" y="962656"/>
                      <a:pt x="134230" y="969381"/>
                    </a:cubicBezTo>
                    <a:lnTo>
                      <a:pt x="125248" y="948408"/>
                    </a:lnTo>
                    <a:cubicBezTo>
                      <a:pt x="116779" y="935391"/>
                      <a:pt x="113063" y="924456"/>
                      <a:pt x="118653" y="918894"/>
                    </a:cubicBezTo>
                    <a:lnTo>
                      <a:pt x="120153" y="918429"/>
                    </a:lnTo>
                    <a:cubicBezTo>
                      <a:pt x="119490" y="917399"/>
                      <a:pt x="119761" y="916857"/>
                      <a:pt x="120077" y="916349"/>
                    </a:cubicBezTo>
                    <a:cubicBezTo>
                      <a:pt x="126574" y="905857"/>
                      <a:pt x="154701" y="915155"/>
                      <a:pt x="181825" y="921870"/>
                    </a:cubicBezTo>
                    <a:cubicBezTo>
                      <a:pt x="181538" y="916648"/>
                      <a:pt x="180574" y="911018"/>
                      <a:pt x="179196" y="905188"/>
                    </a:cubicBezTo>
                    <a:lnTo>
                      <a:pt x="176076" y="899403"/>
                    </a:lnTo>
                    <a:cubicBezTo>
                      <a:pt x="154829" y="897579"/>
                      <a:pt x="132727" y="895730"/>
                      <a:pt x="110388" y="893852"/>
                    </a:cubicBezTo>
                    <a:cubicBezTo>
                      <a:pt x="124436" y="889810"/>
                      <a:pt x="136692" y="885496"/>
                      <a:pt x="143916" y="881546"/>
                    </a:cubicBezTo>
                    <a:lnTo>
                      <a:pt x="161074" y="880544"/>
                    </a:lnTo>
                    <a:lnTo>
                      <a:pt x="156263" y="876266"/>
                    </a:lnTo>
                    <a:cubicBezTo>
                      <a:pt x="157528" y="873086"/>
                      <a:pt x="163236" y="871183"/>
                      <a:pt x="171704" y="870121"/>
                    </a:cubicBezTo>
                    <a:lnTo>
                      <a:pt x="167731" y="846928"/>
                    </a:lnTo>
                    <a:cubicBezTo>
                      <a:pt x="148349" y="845650"/>
                      <a:pt x="128167" y="844482"/>
                      <a:pt x="107670" y="843295"/>
                    </a:cubicBezTo>
                    <a:cubicBezTo>
                      <a:pt x="103857" y="840503"/>
                      <a:pt x="100147" y="837761"/>
                      <a:pt x="97876" y="835347"/>
                    </a:cubicBezTo>
                    <a:lnTo>
                      <a:pt x="156676" y="838769"/>
                    </a:lnTo>
                    <a:lnTo>
                      <a:pt x="157238" y="838880"/>
                    </a:lnTo>
                    <a:cubicBezTo>
                      <a:pt x="158344" y="838972"/>
                      <a:pt x="159528" y="839185"/>
                      <a:pt x="160689" y="839566"/>
                    </a:cubicBezTo>
                    <a:lnTo>
                      <a:pt x="166636" y="840536"/>
                    </a:lnTo>
                    <a:cubicBezTo>
                      <a:pt x="164851" y="828359"/>
                      <a:pt x="165500" y="818793"/>
                      <a:pt x="170324" y="814568"/>
                    </a:cubicBezTo>
                    <a:cubicBezTo>
                      <a:pt x="177113" y="808628"/>
                      <a:pt x="193323" y="816742"/>
                      <a:pt x="211453" y="827331"/>
                    </a:cubicBezTo>
                    <a:cubicBezTo>
                      <a:pt x="213950" y="825381"/>
                      <a:pt x="218239" y="824357"/>
                      <a:pt x="223660" y="823677"/>
                    </a:cubicBezTo>
                    <a:cubicBezTo>
                      <a:pt x="218039" y="798466"/>
                      <a:pt x="213979" y="775391"/>
                      <a:pt x="222281" y="768123"/>
                    </a:cubicBezTo>
                    <a:cubicBezTo>
                      <a:pt x="227594" y="763474"/>
                      <a:pt x="238680" y="767435"/>
                      <a:pt x="252011" y="774283"/>
                    </a:cubicBezTo>
                    <a:lnTo>
                      <a:pt x="251392" y="773120"/>
                    </a:lnTo>
                    <a:cubicBezTo>
                      <a:pt x="253675" y="773576"/>
                      <a:pt x="256083" y="774179"/>
                      <a:pt x="258388" y="774668"/>
                    </a:cubicBezTo>
                    <a:cubicBezTo>
                      <a:pt x="254573" y="770045"/>
                      <a:pt x="249136" y="764307"/>
                      <a:pt x="243105" y="758171"/>
                    </a:cubicBezTo>
                    <a:cubicBezTo>
                      <a:pt x="242196" y="757457"/>
                      <a:pt x="241409" y="756636"/>
                      <a:pt x="240757" y="755814"/>
                    </a:cubicBezTo>
                    <a:lnTo>
                      <a:pt x="240379" y="755429"/>
                    </a:lnTo>
                    <a:lnTo>
                      <a:pt x="206948" y="710876"/>
                    </a:lnTo>
                    <a:lnTo>
                      <a:pt x="218332" y="714441"/>
                    </a:lnTo>
                    <a:cubicBezTo>
                      <a:pt x="236626" y="738836"/>
                      <a:pt x="254476" y="762642"/>
                      <a:pt x="271020" y="784328"/>
                    </a:cubicBezTo>
                    <a:cubicBezTo>
                      <a:pt x="279499" y="789292"/>
                      <a:pt x="288318" y="794169"/>
                      <a:pt x="296677" y="797986"/>
                    </a:cubicBezTo>
                    <a:cubicBezTo>
                      <a:pt x="296547" y="796233"/>
                      <a:pt x="296125" y="794517"/>
                      <a:pt x="295685" y="792779"/>
                    </a:cubicBezTo>
                    <a:lnTo>
                      <a:pt x="294958" y="789987"/>
                    </a:lnTo>
                    <a:lnTo>
                      <a:pt x="297764" y="791396"/>
                    </a:lnTo>
                    <a:lnTo>
                      <a:pt x="299512" y="778151"/>
                    </a:lnTo>
                    <a:cubicBezTo>
                      <a:pt x="289228" y="760524"/>
                      <a:pt x="278302" y="741847"/>
                      <a:pt x="267426" y="723010"/>
                    </a:cubicBezTo>
                    <a:cubicBezTo>
                      <a:pt x="266760" y="715253"/>
                      <a:pt x="263754" y="703339"/>
                      <a:pt x="259596" y="690154"/>
                    </a:cubicBezTo>
                    <a:lnTo>
                      <a:pt x="303963" y="746059"/>
                    </a:lnTo>
                    <a:cubicBezTo>
                      <a:pt x="305974" y="734923"/>
                      <a:pt x="308718" y="727536"/>
                      <a:pt x="313032" y="727391"/>
                    </a:cubicBezTo>
                    <a:cubicBezTo>
                      <a:pt x="320259" y="727151"/>
                      <a:pt x="329673" y="745695"/>
                      <a:pt x="339083" y="768602"/>
                    </a:cubicBezTo>
                    <a:cubicBezTo>
                      <a:pt x="339761" y="769361"/>
                      <a:pt x="340450" y="769308"/>
                      <a:pt x="341073" y="769062"/>
                    </a:cubicBezTo>
                    <a:cubicBezTo>
                      <a:pt x="343922" y="767934"/>
                      <a:pt x="344817" y="762590"/>
                      <a:pt x="344450" y="754901"/>
                    </a:cubicBezTo>
                    <a:cubicBezTo>
                      <a:pt x="331614" y="734601"/>
                      <a:pt x="317898" y="712952"/>
                      <a:pt x="304281" y="691173"/>
                    </a:cubicBezTo>
                    <a:lnTo>
                      <a:pt x="343361" y="732559"/>
                    </a:lnTo>
                    <a:cubicBezTo>
                      <a:pt x="341922" y="719561"/>
                      <a:pt x="340390" y="705204"/>
                      <a:pt x="340592" y="693306"/>
                    </a:cubicBezTo>
                    <a:lnTo>
                      <a:pt x="340825" y="692997"/>
                    </a:lnTo>
                    <a:lnTo>
                      <a:pt x="341513" y="692841"/>
                    </a:lnTo>
                    <a:lnTo>
                      <a:pt x="354685" y="709744"/>
                    </a:lnTo>
                    <a:cubicBezTo>
                      <a:pt x="354802" y="707814"/>
                      <a:pt x="355113" y="705984"/>
                      <a:pt x="355436" y="704225"/>
                    </a:cubicBezTo>
                    <a:lnTo>
                      <a:pt x="353513" y="691870"/>
                    </a:lnTo>
                    <a:cubicBezTo>
                      <a:pt x="335932" y="681442"/>
                      <a:pt x="318434" y="670860"/>
                      <a:pt x="301456" y="660447"/>
                    </a:cubicBezTo>
                    <a:lnTo>
                      <a:pt x="295898" y="654036"/>
                    </a:lnTo>
                    <a:lnTo>
                      <a:pt x="345657" y="669991"/>
                    </a:lnTo>
                    <a:lnTo>
                      <a:pt x="322506" y="638717"/>
                    </a:lnTo>
                    <a:lnTo>
                      <a:pt x="329924" y="641769"/>
                    </a:lnTo>
                    <a:lnTo>
                      <a:pt x="348123" y="657228"/>
                    </a:lnTo>
                    <a:lnTo>
                      <a:pt x="335646" y="577041"/>
                    </a:lnTo>
                    <a:cubicBezTo>
                      <a:pt x="332537" y="575913"/>
                      <a:pt x="329418" y="574790"/>
                      <a:pt x="326294" y="573665"/>
                    </a:cubicBezTo>
                    <a:lnTo>
                      <a:pt x="334999" y="572880"/>
                    </a:lnTo>
                    <a:lnTo>
                      <a:pt x="332320" y="555663"/>
                    </a:lnTo>
                    <a:cubicBezTo>
                      <a:pt x="340134" y="562173"/>
                      <a:pt x="347044" y="565982"/>
                      <a:pt x="351500" y="563508"/>
                    </a:cubicBezTo>
                    <a:cubicBezTo>
                      <a:pt x="357727" y="560050"/>
                      <a:pt x="359424" y="547176"/>
                      <a:pt x="359584" y="531764"/>
                    </a:cubicBezTo>
                    <a:cubicBezTo>
                      <a:pt x="352056" y="529193"/>
                      <a:pt x="344429" y="526669"/>
                      <a:pt x="336756" y="524130"/>
                    </a:cubicBezTo>
                    <a:cubicBezTo>
                      <a:pt x="333795" y="520445"/>
                      <a:pt x="330923" y="516834"/>
                      <a:pt x="329352" y="513912"/>
                    </a:cubicBezTo>
                    <a:lnTo>
                      <a:pt x="360073" y="524091"/>
                    </a:lnTo>
                    <a:cubicBezTo>
                      <a:pt x="360130" y="523750"/>
                      <a:pt x="360134" y="523408"/>
                      <a:pt x="360139" y="523064"/>
                    </a:cubicBezTo>
                    <a:lnTo>
                      <a:pt x="372572" y="520785"/>
                    </a:lnTo>
                    <a:lnTo>
                      <a:pt x="369646" y="516838"/>
                    </a:lnTo>
                    <a:cubicBezTo>
                      <a:pt x="378646" y="524621"/>
                      <a:pt x="386681" y="529696"/>
                      <a:pt x="391656" y="526931"/>
                    </a:cubicBezTo>
                    <a:cubicBezTo>
                      <a:pt x="397771" y="523534"/>
                      <a:pt x="399518" y="511061"/>
                      <a:pt x="399687" y="496038"/>
                    </a:cubicBezTo>
                    <a:lnTo>
                      <a:pt x="407664" y="495192"/>
                    </a:lnTo>
                    <a:cubicBezTo>
                      <a:pt x="410566" y="493341"/>
                      <a:pt x="411539" y="489792"/>
                      <a:pt x="410808" y="485129"/>
                    </a:cubicBezTo>
                    <a:lnTo>
                      <a:pt x="412729" y="484208"/>
                    </a:lnTo>
                    <a:lnTo>
                      <a:pt x="410635" y="481382"/>
                    </a:lnTo>
                    <a:cubicBezTo>
                      <a:pt x="409442" y="474489"/>
                      <a:pt x="406190" y="465839"/>
                      <a:pt x="402302" y="456584"/>
                    </a:cubicBezTo>
                    <a:cubicBezTo>
                      <a:pt x="414162" y="468736"/>
                      <a:pt x="425428" y="481886"/>
                      <a:pt x="431257" y="485128"/>
                    </a:cubicBezTo>
                    <a:lnTo>
                      <a:pt x="437264" y="486937"/>
                    </a:lnTo>
                    <a:cubicBezTo>
                      <a:pt x="440849" y="486031"/>
                      <a:pt x="438317" y="478097"/>
                      <a:pt x="439923" y="473194"/>
                    </a:cubicBezTo>
                    <a:cubicBezTo>
                      <a:pt x="447953" y="481017"/>
                      <a:pt x="455441" y="486142"/>
                      <a:pt x="460967" y="482847"/>
                    </a:cubicBezTo>
                    <a:cubicBezTo>
                      <a:pt x="467508" y="478950"/>
                      <a:pt x="468346" y="464798"/>
                      <a:pt x="468181" y="448496"/>
                    </a:cubicBezTo>
                    <a:lnTo>
                      <a:pt x="468133" y="445616"/>
                    </a:lnTo>
                    <a:lnTo>
                      <a:pt x="471413" y="448549"/>
                    </a:lnTo>
                    <a:lnTo>
                      <a:pt x="471581" y="448600"/>
                    </a:lnTo>
                    <a:cubicBezTo>
                      <a:pt x="467244" y="444210"/>
                      <a:pt x="463012" y="439765"/>
                      <a:pt x="458823" y="435348"/>
                    </a:cubicBezTo>
                    <a:lnTo>
                      <a:pt x="455119" y="427715"/>
                    </a:lnTo>
                    <a:lnTo>
                      <a:pt x="479592" y="443551"/>
                    </a:lnTo>
                    <a:cubicBezTo>
                      <a:pt x="479459" y="441197"/>
                      <a:pt x="479414" y="438646"/>
                      <a:pt x="480080" y="436615"/>
                    </a:cubicBezTo>
                    <a:cubicBezTo>
                      <a:pt x="482340" y="438818"/>
                      <a:pt x="484558" y="440806"/>
                      <a:pt x="486893" y="441965"/>
                    </a:cubicBezTo>
                    <a:lnTo>
                      <a:pt x="490783" y="450792"/>
                    </a:lnTo>
                    <a:lnTo>
                      <a:pt x="493531" y="452569"/>
                    </a:lnTo>
                    <a:lnTo>
                      <a:pt x="496735" y="445967"/>
                    </a:lnTo>
                    <a:lnTo>
                      <a:pt x="501122" y="446269"/>
                    </a:lnTo>
                    <a:cubicBezTo>
                      <a:pt x="505384" y="443730"/>
                      <a:pt x="507226" y="436843"/>
                      <a:pt x="507541" y="427827"/>
                    </a:cubicBezTo>
                    <a:lnTo>
                      <a:pt x="517969" y="438656"/>
                    </a:lnTo>
                    <a:cubicBezTo>
                      <a:pt x="521896" y="438304"/>
                      <a:pt x="524308" y="430291"/>
                      <a:pt x="526056" y="419027"/>
                    </a:cubicBezTo>
                    <a:cubicBezTo>
                      <a:pt x="520377" y="414359"/>
                      <a:pt x="514793" y="409677"/>
                      <a:pt x="509281" y="405044"/>
                    </a:cubicBezTo>
                    <a:lnTo>
                      <a:pt x="526954" y="414697"/>
                    </a:lnTo>
                    <a:cubicBezTo>
                      <a:pt x="528900" y="403409"/>
                      <a:pt x="530504" y="389734"/>
                      <a:pt x="533397" y="377570"/>
                    </a:cubicBezTo>
                    <a:cubicBezTo>
                      <a:pt x="524146" y="371063"/>
                      <a:pt x="514737" y="364526"/>
                      <a:pt x="505278" y="357950"/>
                    </a:cubicBezTo>
                    <a:cubicBezTo>
                      <a:pt x="519468" y="361471"/>
                      <a:pt x="532235" y="363866"/>
                      <a:pt x="540468" y="364060"/>
                    </a:cubicBezTo>
                    <a:lnTo>
                      <a:pt x="567099" y="377432"/>
                    </a:lnTo>
                    <a:cubicBezTo>
                      <a:pt x="568265" y="371852"/>
                      <a:pt x="569127" y="365673"/>
                      <a:pt x="570056" y="359390"/>
                    </a:cubicBezTo>
                    <a:cubicBezTo>
                      <a:pt x="570734" y="359637"/>
                      <a:pt x="571183" y="360298"/>
                      <a:pt x="571655" y="361025"/>
                    </a:cubicBezTo>
                    <a:cubicBezTo>
                      <a:pt x="574434" y="365301"/>
                      <a:pt x="577838" y="373934"/>
                      <a:pt x="581688" y="384757"/>
                    </a:cubicBezTo>
                    <a:cubicBezTo>
                      <a:pt x="605048" y="396474"/>
                      <a:pt x="627244" y="407697"/>
                      <a:pt x="646731" y="417266"/>
                    </a:cubicBezTo>
                    <a:lnTo>
                      <a:pt x="655024" y="397628"/>
                    </a:lnTo>
                    <a:cubicBezTo>
                      <a:pt x="620788" y="373648"/>
                      <a:pt x="575497" y="343891"/>
                      <a:pt x="528204" y="312807"/>
                    </a:cubicBezTo>
                    <a:cubicBezTo>
                      <a:pt x="526296" y="308490"/>
                      <a:pt x="524456" y="304256"/>
                      <a:pt x="523697" y="301026"/>
                    </a:cubicBezTo>
                    <a:lnTo>
                      <a:pt x="572908" y="333389"/>
                    </a:lnTo>
                    <a:lnTo>
                      <a:pt x="573343" y="333769"/>
                    </a:lnTo>
                    <a:cubicBezTo>
                      <a:pt x="574248" y="334401"/>
                      <a:pt x="575166" y="335183"/>
                      <a:pt x="575983" y="336088"/>
                    </a:cubicBezTo>
                    <a:cubicBezTo>
                      <a:pt x="582850" y="342051"/>
                      <a:pt x="589264" y="347415"/>
                      <a:pt x="594394" y="351139"/>
                    </a:cubicBezTo>
                    <a:cubicBezTo>
                      <a:pt x="593726" y="348738"/>
                      <a:pt x="592936" y="346234"/>
                      <a:pt x="592302" y="343853"/>
                    </a:cubicBezTo>
                    <a:lnTo>
                      <a:pt x="619807" y="356373"/>
                    </a:lnTo>
                    <a:lnTo>
                      <a:pt x="621052" y="357600"/>
                    </a:lnTo>
                    <a:cubicBezTo>
                      <a:pt x="621261" y="357301"/>
                      <a:pt x="621467" y="357019"/>
                      <a:pt x="623124" y="357885"/>
                    </a:cubicBezTo>
                    <a:cubicBezTo>
                      <a:pt x="627125" y="361308"/>
                      <a:pt x="630195" y="362035"/>
                      <a:pt x="632712" y="362247"/>
                    </a:cubicBezTo>
                    <a:lnTo>
                      <a:pt x="631970" y="359109"/>
                    </a:lnTo>
                    <a:lnTo>
                      <a:pt x="650234" y="361630"/>
                    </a:lnTo>
                    <a:cubicBezTo>
                      <a:pt x="658606" y="368689"/>
                      <a:pt x="665959" y="378748"/>
                      <a:pt x="671903" y="387839"/>
                    </a:cubicBezTo>
                    <a:lnTo>
                      <a:pt x="674296" y="390174"/>
                    </a:lnTo>
                    <a:lnTo>
                      <a:pt x="671048" y="371364"/>
                    </a:lnTo>
                    <a:cubicBezTo>
                      <a:pt x="674946" y="372605"/>
                      <a:pt x="683246" y="379702"/>
                      <a:pt x="692514" y="388153"/>
                    </a:cubicBezTo>
                    <a:lnTo>
                      <a:pt x="696810" y="382685"/>
                    </a:lnTo>
                    <a:cubicBezTo>
                      <a:pt x="699326" y="382744"/>
                      <a:pt x="700191" y="387366"/>
                      <a:pt x="699857" y="394605"/>
                    </a:cubicBezTo>
                    <a:lnTo>
                      <a:pt x="723583" y="415483"/>
                    </a:lnTo>
                    <a:lnTo>
                      <a:pt x="723662" y="414910"/>
                    </a:lnTo>
                    <a:cubicBezTo>
                      <a:pt x="722089" y="407364"/>
                      <a:pt x="719049" y="398748"/>
                      <a:pt x="724759" y="400812"/>
                    </a:cubicBezTo>
                    <a:lnTo>
                      <a:pt x="725504" y="401573"/>
                    </a:lnTo>
                    <a:cubicBezTo>
                      <a:pt x="725638" y="397661"/>
                      <a:pt x="726406" y="394140"/>
                      <a:pt x="728061" y="391235"/>
                    </a:cubicBezTo>
                    <a:cubicBezTo>
                      <a:pt x="716599" y="383206"/>
                      <a:pt x="704894" y="375074"/>
                      <a:pt x="693110" y="366881"/>
                    </a:cubicBezTo>
                    <a:cubicBezTo>
                      <a:pt x="707304" y="370405"/>
                      <a:pt x="720070" y="372797"/>
                      <a:pt x="728304" y="372994"/>
                    </a:cubicBezTo>
                    <a:lnTo>
                      <a:pt x="737395" y="377547"/>
                    </a:lnTo>
                    <a:lnTo>
                      <a:pt x="737872" y="377641"/>
                    </a:lnTo>
                    <a:cubicBezTo>
                      <a:pt x="741811" y="362357"/>
                      <a:pt x="746838" y="351684"/>
                      <a:pt x="753220" y="350168"/>
                    </a:cubicBezTo>
                    <a:cubicBezTo>
                      <a:pt x="759163" y="348754"/>
                      <a:pt x="764654" y="355536"/>
                      <a:pt x="769214" y="366744"/>
                    </a:cubicBezTo>
                    <a:lnTo>
                      <a:pt x="778222" y="370591"/>
                    </a:lnTo>
                    <a:lnTo>
                      <a:pt x="780027" y="364387"/>
                    </a:lnTo>
                    <a:cubicBezTo>
                      <a:pt x="759890" y="350560"/>
                      <a:pt x="738184" y="336296"/>
                      <a:pt x="716038" y="321742"/>
                    </a:cubicBezTo>
                    <a:cubicBezTo>
                      <a:pt x="714131" y="317420"/>
                      <a:pt x="712291" y="313183"/>
                      <a:pt x="711532" y="309958"/>
                    </a:cubicBezTo>
                    <a:lnTo>
                      <a:pt x="760741" y="342320"/>
                    </a:lnTo>
                    <a:lnTo>
                      <a:pt x="761174" y="342699"/>
                    </a:lnTo>
                    <a:cubicBezTo>
                      <a:pt x="762080" y="343335"/>
                      <a:pt x="763002" y="344110"/>
                      <a:pt x="763816" y="345019"/>
                    </a:cubicBezTo>
                    <a:cubicBezTo>
                      <a:pt x="770686" y="350982"/>
                      <a:pt x="777097" y="356346"/>
                      <a:pt x="782222" y="360070"/>
                    </a:cubicBezTo>
                    <a:cubicBezTo>
                      <a:pt x="781562" y="357665"/>
                      <a:pt x="780768" y="355165"/>
                      <a:pt x="780137" y="352783"/>
                    </a:cubicBezTo>
                    <a:lnTo>
                      <a:pt x="806356" y="364720"/>
                    </a:lnTo>
                    <a:lnTo>
                      <a:pt x="805799" y="363274"/>
                    </a:lnTo>
                    <a:lnTo>
                      <a:pt x="811053" y="366858"/>
                    </a:lnTo>
                    <a:cubicBezTo>
                      <a:pt x="815000" y="370250"/>
                      <a:pt x="818043" y="370968"/>
                      <a:pt x="820548" y="371177"/>
                    </a:cubicBezTo>
                    <a:lnTo>
                      <a:pt x="819806" y="368039"/>
                    </a:lnTo>
                    <a:lnTo>
                      <a:pt x="838066" y="370558"/>
                    </a:lnTo>
                    <a:lnTo>
                      <a:pt x="840097" y="373016"/>
                    </a:lnTo>
                    <a:cubicBezTo>
                      <a:pt x="839216" y="370966"/>
                      <a:pt x="839942" y="370014"/>
                      <a:pt x="840889" y="369876"/>
                    </a:cubicBezTo>
                    <a:lnTo>
                      <a:pt x="841323" y="370102"/>
                    </a:lnTo>
                    <a:cubicBezTo>
                      <a:pt x="848162" y="358000"/>
                      <a:pt x="851415" y="365616"/>
                      <a:pt x="864657" y="375848"/>
                    </a:cubicBezTo>
                    <a:lnTo>
                      <a:pt x="871000" y="352812"/>
                    </a:lnTo>
                    <a:lnTo>
                      <a:pt x="859593" y="340088"/>
                    </a:lnTo>
                    <a:cubicBezTo>
                      <a:pt x="859777" y="337255"/>
                      <a:pt x="861539" y="335223"/>
                      <a:pt x="864781" y="334113"/>
                    </a:cubicBezTo>
                    <a:lnTo>
                      <a:pt x="841639" y="289182"/>
                    </a:lnTo>
                    <a:cubicBezTo>
                      <a:pt x="837246" y="282624"/>
                      <a:pt x="835848" y="277182"/>
                      <a:pt x="838470" y="273758"/>
                    </a:cubicBezTo>
                    <a:lnTo>
                      <a:pt x="860683" y="274348"/>
                    </a:lnTo>
                    <a:cubicBezTo>
                      <a:pt x="859384" y="272108"/>
                      <a:pt x="858152" y="269840"/>
                      <a:pt x="856924" y="267580"/>
                    </a:cubicBezTo>
                    <a:lnTo>
                      <a:pt x="855320" y="259248"/>
                    </a:lnTo>
                    <a:lnTo>
                      <a:pt x="868974" y="274569"/>
                    </a:lnTo>
                    <a:cubicBezTo>
                      <a:pt x="870852" y="273801"/>
                      <a:pt x="872459" y="274240"/>
                      <a:pt x="874097" y="274707"/>
                    </a:cubicBezTo>
                    <a:cubicBezTo>
                      <a:pt x="872794" y="272847"/>
                      <a:pt x="873789" y="271659"/>
                      <a:pt x="877670" y="272475"/>
                    </a:cubicBezTo>
                    <a:lnTo>
                      <a:pt x="871566" y="259573"/>
                    </a:lnTo>
                    <a:cubicBezTo>
                      <a:pt x="872222" y="257568"/>
                      <a:pt x="875419" y="257456"/>
                      <a:pt x="880706" y="258019"/>
                    </a:cubicBezTo>
                    <a:cubicBezTo>
                      <a:pt x="889206" y="258925"/>
                      <a:pt x="906778" y="264423"/>
                      <a:pt x="927069" y="270580"/>
                    </a:cubicBezTo>
                    <a:cubicBezTo>
                      <a:pt x="922450" y="264144"/>
                      <a:pt x="917947" y="257716"/>
                      <a:pt x="913509" y="251366"/>
                    </a:cubicBezTo>
                    <a:lnTo>
                      <a:pt x="936553" y="273353"/>
                    </a:lnTo>
                    <a:cubicBezTo>
                      <a:pt x="949211" y="277497"/>
                      <a:pt x="962581" y="281466"/>
                      <a:pt x="975145" y="284642"/>
                    </a:cubicBezTo>
                    <a:cubicBezTo>
                      <a:pt x="973621" y="283262"/>
                      <a:pt x="973702" y="282146"/>
                      <a:pt x="974144" y="281161"/>
                    </a:cubicBezTo>
                    <a:lnTo>
                      <a:pt x="979180" y="279150"/>
                    </a:lnTo>
                    <a:lnTo>
                      <a:pt x="978381" y="272117"/>
                    </a:lnTo>
                    <a:lnTo>
                      <a:pt x="966921" y="258482"/>
                    </a:lnTo>
                    <a:cubicBezTo>
                      <a:pt x="945435" y="239965"/>
                      <a:pt x="922587" y="221395"/>
                      <a:pt x="926396" y="212878"/>
                    </a:cubicBezTo>
                    <a:lnTo>
                      <a:pt x="928464" y="212734"/>
                    </a:lnTo>
                    <a:cubicBezTo>
                      <a:pt x="926268" y="210098"/>
                      <a:pt x="924052" y="207472"/>
                      <a:pt x="921826" y="204841"/>
                    </a:cubicBezTo>
                    <a:lnTo>
                      <a:pt x="937505" y="212104"/>
                    </a:lnTo>
                    <a:cubicBezTo>
                      <a:pt x="942761" y="208609"/>
                      <a:pt x="949572" y="209437"/>
                      <a:pt x="957111" y="210733"/>
                    </a:cubicBezTo>
                    <a:cubicBezTo>
                      <a:pt x="953013" y="204128"/>
                      <a:pt x="936241" y="196563"/>
                      <a:pt x="954476" y="196336"/>
                    </a:cubicBezTo>
                    <a:cubicBezTo>
                      <a:pt x="960167" y="196266"/>
                      <a:pt x="971810" y="198465"/>
                      <a:pt x="985577" y="201210"/>
                    </a:cubicBezTo>
                    <a:cubicBezTo>
                      <a:pt x="975954" y="189966"/>
                      <a:pt x="965862" y="178636"/>
                      <a:pt x="955655" y="167171"/>
                    </a:cubicBezTo>
                    <a:cubicBezTo>
                      <a:pt x="954933" y="162504"/>
                      <a:pt x="954251" y="157941"/>
                      <a:pt x="954354" y="154625"/>
                    </a:cubicBezTo>
                    <a:lnTo>
                      <a:pt x="993511" y="198621"/>
                    </a:lnTo>
                    <a:lnTo>
                      <a:pt x="993829" y="199098"/>
                    </a:lnTo>
                    <a:cubicBezTo>
                      <a:pt x="994541" y="199946"/>
                      <a:pt x="995230" y="200936"/>
                      <a:pt x="995780" y="202025"/>
                    </a:cubicBezTo>
                    <a:lnTo>
                      <a:pt x="996776" y="203413"/>
                    </a:lnTo>
                    <a:cubicBezTo>
                      <a:pt x="1002143" y="204529"/>
                      <a:pt x="1007666" y="205618"/>
                      <a:pt x="1013152" y="206631"/>
                    </a:cubicBezTo>
                    <a:cubicBezTo>
                      <a:pt x="1016552" y="198976"/>
                      <a:pt x="1021507" y="202524"/>
                      <a:pt x="1027549" y="208772"/>
                    </a:cubicBezTo>
                    <a:lnTo>
                      <a:pt x="1066510" y="209369"/>
                    </a:lnTo>
                    <a:cubicBezTo>
                      <a:pt x="1081024" y="199562"/>
                      <a:pt x="1035447" y="141283"/>
                      <a:pt x="1041567" y="137525"/>
                    </a:cubicBezTo>
                    <a:cubicBezTo>
                      <a:pt x="1045310" y="135227"/>
                      <a:pt x="1059389" y="147915"/>
                      <a:pt x="1074733" y="161953"/>
                    </a:cubicBezTo>
                    <a:cubicBezTo>
                      <a:pt x="1073946" y="157089"/>
                      <a:pt x="1074700" y="153432"/>
                      <a:pt x="1077458" y="151439"/>
                    </a:cubicBezTo>
                    <a:cubicBezTo>
                      <a:pt x="1084114" y="146624"/>
                      <a:pt x="1099806" y="153139"/>
                      <a:pt x="1118253" y="163289"/>
                    </a:cubicBezTo>
                    <a:cubicBezTo>
                      <a:pt x="1117174" y="154270"/>
                      <a:pt x="1100425" y="138371"/>
                      <a:pt x="1123984" y="146539"/>
                    </a:cubicBezTo>
                    <a:cubicBezTo>
                      <a:pt x="1132082" y="149345"/>
                      <a:pt x="1147703" y="158446"/>
                      <a:pt x="1165828" y="168832"/>
                    </a:cubicBezTo>
                    <a:lnTo>
                      <a:pt x="1185810" y="157108"/>
                    </a:lnTo>
                    <a:lnTo>
                      <a:pt x="1184294" y="119125"/>
                    </a:lnTo>
                    <a:cubicBezTo>
                      <a:pt x="1181090" y="117451"/>
                      <a:pt x="1181492" y="115966"/>
                      <a:pt x="1182466" y="114858"/>
                    </a:cubicBezTo>
                    <a:lnTo>
                      <a:pt x="1184135" y="115136"/>
                    </a:lnTo>
                    <a:cubicBezTo>
                      <a:pt x="1183087" y="95579"/>
                      <a:pt x="1182385" y="76027"/>
                      <a:pt x="1181813" y="56956"/>
                    </a:cubicBezTo>
                    <a:lnTo>
                      <a:pt x="1184135" y="48795"/>
                    </a:lnTo>
                    <a:lnTo>
                      <a:pt x="1202395" y="118163"/>
                    </a:lnTo>
                    <a:cubicBezTo>
                      <a:pt x="1206417" y="117111"/>
                      <a:pt x="1209930" y="118485"/>
                      <a:pt x="1213602" y="120022"/>
                    </a:cubicBezTo>
                    <a:cubicBezTo>
                      <a:pt x="1211444" y="112867"/>
                      <a:pt x="1196978" y="101849"/>
                      <a:pt x="1215156" y="105899"/>
                    </a:cubicBezTo>
                    <a:cubicBezTo>
                      <a:pt x="1221206" y="107244"/>
                      <a:pt x="1233217" y="112586"/>
                      <a:pt x="1247204" y="118881"/>
                    </a:cubicBezTo>
                    <a:cubicBezTo>
                      <a:pt x="1244527" y="101663"/>
                      <a:pt x="1242021" y="84589"/>
                      <a:pt x="1239635" y="67970"/>
                    </a:cubicBezTo>
                    <a:lnTo>
                      <a:pt x="1259743" y="124476"/>
                    </a:lnTo>
                    <a:cubicBezTo>
                      <a:pt x="1263275" y="126118"/>
                      <a:pt x="1266878" y="127712"/>
                      <a:pt x="1270472" y="129269"/>
                    </a:cubicBezTo>
                    <a:cubicBezTo>
                      <a:pt x="1276071" y="122880"/>
                      <a:pt x="1279961" y="127370"/>
                      <a:pt x="1284150" y="134642"/>
                    </a:cubicBezTo>
                    <a:lnTo>
                      <a:pt x="1292856" y="136827"/>
                    </a:lnTo>
                    <a:cubicBezTo>
                      <a:pt x="1285622" y="103829"/>
                      <a:pt x="1276890" y="67348"/>
                      <a:pt x="1268020" y="30181"/>
                    </a:cubicBezTo>
                    <a:cubicBezTo>
                      <a:pt x="1276256" y="42264"/>
                      <a:pt x="1284185" y="52552"/>
                      <a:pt x="1290194" y="58181"/>
                    </a:cubicBezTo>
                    <a:lnTo>
                      <a:pt x="1323528" y="142292"/>
                    </a:lnTo>
                    <a:cubicBezTo>
                      <a:pt x="1337989" y="133960"/>
                      <a:pt x="1311821" y="73086"/>
                      <a:pt x="1318736" y="71064"/>
                    </a:cubicBezTo>
                    <a:lnTo>
                      <a:pt x="1335262" y="89146"/>
                    </a:lnTo>
                    <a:cubicBezTo>
                      <a:pt x="1329250" y="64570"/>
                      <a:pt x="1322294" y="38455"/>
                      <a:pt x="1315190" y="11790"/>
                    </a:cubicBezTo>
                    <a:cubicBezTo>
                      <a:pt x="1316648" y="7293"/>
                      <a:pt x="1318093" y="2913"/>
                      <a:pt x="1319679" y="0"/>
                    </a:cubicBezTo>
                    <a:close/>
                  </a:path>
                </a:pathLst>
              </a:custGeom>
              <a:solidFill>
                <a:sysClr val="windowText" lastClr="000000">
                  <a:lumMod val="95000"/>
                  <a:lumOff val="5000"/>
                </a:sysClr>
              </a:solidFill>
              <a:ln w="25400" cap="flat" cmpd="sng" algn="ctr">
                <a:noFill/>
                <a:prstDash val="solid"/>
              </a:ln>
              <a:effectLst>
                <a:softEdge rad="0"/>
              </a:effectLst>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58" name="十角星 6"/>
              <p:cNvSpPr/>
              <p:nvPr/>
            </p:nvSpPr>
            <p:spPr>
              <a:xfrm>
                <a:off x="6547622" y="3076440"/>
                <a:ext cx="2408495" cy="2675315"/>
              </a:xfrm>
              <a:custGeom>
                <a:gdLst>
                  <a:gd name="connsiteX0" fmla="*/ 1375582 w 2645723"/>
                  <a:gd name="connsiteY0" fmla="*/ 2494963 h 2639087"/>
                  <a:gd name="connsiteX1" fmla="*/ 1375518 w 2645723"/>
                  <a:gd name="connsiteY1" fmla="*/ 2495016 h 2639087"/>
                  <a:gd name="connsiteX2" fmla="*/ 1375537 w 2645723"/>
                  <a:gd name="connsiteY2" fmla="*/ 2495123 h 2639087"/>
                  <a:gd name="connsiteX3" fmla="*/ 1375582 w 2645723"/>
                  <a:gd name="connsiteY3" fmla="*/ 2494963 h 2639087"/>
                  <a:gd name="connsiteX4" fmla="*/ 1421760 w 2645723"/>
                  <a:gd name="connsiteY4" fmla="*/ 2486319 h 2639087"/>
                  <a:gd name="connsiteX5" fmla="*/ 1427757 w 2645723"/>
                  <a:gd name="connsiteY5" fmla="*/ 2493664 h 2639087"/>
                  <a:gd name="connsiteX6" fmla="*/ 1429303 w 2645723"/>
                  <a:gd name="connsiteY6" fmla="*/ 2488470 h 2639087"/>
                  <a:gd name="connsiteX7" fmla="*/ 1426300 w 2645723"/>
                  <a:gd name="connsiteY7" fmla="*/ 2486446 h 2639087"/>
                  <a:gd name="connsiteX8" fmla="*/ 1421760 w 2645723"/>
                  <a:gd name="connsiteY8" fmla="*/ 2486319 h 2639087"/>
                  <a:gd name="connsiteX9" fmla="*/ 927891 w 2645723"/>
                  <a:gd name="connsiteY9" fmla="*/ 2368588 h 2639087"/>
                  <a:gd name="connsiteX10" fmla="*/ 918569 w 2645723"/>
                  <a:gd name="connsiteY10" fmla="*/ 2368929 h 2639087"/>
                  <a:gd name="connsiteX11" fmla="*/ 919054 w 2645723"/>
                  <a:gd name="connsiteY11" fmla="*/ 2378763 h 2639087"/>
                  <a:gd name="connsiteX12" fmla="*/ 927891 w 2645723"/>
                  <a:gd name="connsiteY12" fmla="*/ 2368588 h 2639087"/>
                  <a:gd name="connsiteX13" fmla="*/ 1741382 w 2645723"/>
                  <a:gd name="connsiteY13" fmla="*/ 2356774 h 2639087"/>
                  <a:gd name="connsiteX14" fmla="*/ 1739507 w 2645723"/>
                  <a:gd name="connsiteY14" fmla="*/ 2359477 h 2639087"/>
                  <a:gd name="connsiteX15" fmla="*/ 1741128 w 2645723"/>
                  <a:gd name="connsiteY15" fmla="*/ 2364379 h 2639087"/>
                  <a:gd name="connsiteX16" fmla="*/ 1741382 w 2645723"/>
                  <a:gd name="connsiteY16" fmla="*/ 2356774 h 2639087"/>
                  <a:gd name="connsiteX17" fmla="*/ 1747491 w 2645723"/>
                  <a:gd name="connsiteY17" fmla="*/ 2350177 h 2639087"/>
                  <a:gd name="connsiteX18" fmla="*/ 1746774 w 2645723"/>
                  <a:gd name="connsiteY18" fmla="*/ 2350998 h 2639087"/>
                  <a:gd name="connsiteX19" fmla="*/ 1747649 w 2645723"/>
                  <a:gd name="connsiteY19" fmla="*/ 2363625 h 2639087"/>
                  <a:gd name="connsiteX20" fmla="*/ 1747775 w 2645723"/>
                  <a:gd name="connsiteY20" fmla="*/ 2364830 h 2639087"/>
                  <a:gd name="connsiteX21" fmla="*/ 1747491 w 2645723"/>
                  <a:gd name="connsiteY21" fmla="*/ 2350177 h 2639087"/>
                  <a:gd name="connsiteX22" fmla="*/ 558273 w 2645723"/>
                  <a:gd name="connsiteY22" fmla="*/ 2153426 h 2639087"/>
                  <a:gd name="connsiteX23" fmla="*/ 556699 w 2645723"/>
                  <a:gd name="connsiteY23" fmla="*/ 2156541 h 2639087"/>
                  <a:gd name="connsiteX24" fmla="*/ 558992 w 2645723"/>
                  <a:gd name="connsiteY24" fmla="*/ 2154609 h 2639087"/>
                  <a:gd name="connsiteX25" fmla="*/ 558273 w 2645723"/>
                  <a:gd name="connsiteY25" fmla="*/ 2153426 h 2639087"/>
                  <a:gd name="connsiteX26" fmla="*/ 2129321 w 2645723"/>
                  <a:gd name="connsiteY26" fmla="*/ 2062852 h 2639087"/>
                  <a:gd name="connsiteX27" fmla="*/ 2130109 w 2645723"/>
                  <a:gd name="connsiteY27" fmla="*/ 2064322 h 2639087"/>
                  <a:gd name="connsiteX28" fmla="*/ 2129702 w 2645723"/>
                  <a:gd name="connsiteY28" fmla="*/ 2063009 h 2639087"/>
                  <a:gd name="connsiteX29" fmla="*/ 2129321 w 2645723"/>
                  <a:gd name="connsiteY29" fmla="*/ 2062852 h 2639087"/>
                  <a:gd name="connsiteX30" fmla="*/ 336361 w 2645723"/>
                  <a:gd name="connsiteY30" fmla="*/ 2032337 h 2639087"/>
                  <a:gd name="connsiteX31" fmla="*/ 292690 w 2645723"/>
                  <a:gd name="connsiteY31" fmla="*/ 2067097 h 2639087"/>
                  <a:gd name="connsiteX32" fmla="*/ 343467 w 2645723"/>
                  <a:gd name="connsiteY32" fmla="*/ 2049011 h 2639087"/>
                  <a:gd name="connsiteX33" fmla="*/ 336361 w 2645723"/>
                  <a:gd name="connsiteY33" fmla="*/ 2032337 h 2639087"/>
                  <a:gd name="connsiteX34" fmla="*/ 2483542 w 2645723"/>
                  <a:gd name="connsiteY34" fmla="*/ 1576450 h 2639087"/>
                  <a:gd name="connsiteX35" fmla="*/ 2488041 w 2645723"/>
                  <a:gd name="connsiteY35" fmla="*/ 1593309 h 2639087"/>
                  <a:gd name="connsiteX36" fmla="*/ 2513707 w 2645723"/>
                  <a:gd name="connsiteY36" fmla="*/ 1583878 h 2639087"/>
                  <a:gd name="connsiteX37" fmla="*/ 2483542 w 2645723"/>
                  <a:gd name="connsiteY37" fmla="*/ 1576450 h 2639087"/>
                  <a:gd name="connsiteX38" fmla="*/ 2513786 w 2645723"/>
                  <a:gd name="connsiteY38" fmla="*/ 1397137 h 2639087"/>
                  <a:gd name="connsiteX39" fmla="*/ 2509302 w 2645723"/>
                  <a:gd name="connsiteY39" fmla="*/ 1402372 h 2639087"/>
                  <a:gd name="connsiteX40" fmla="*/ 2521633 w 2645723"/>
                  <a:gd name="connsiteY40" fmla="*/ 1421833 h 2639087"/>
                  <a:gd name="connsiteX41" fmla="*/ 2571130 w 2645723"/>
                  <a:gd name="connsiteY41" fmla="*/ 1405044 h 2639087"/>
                  <a:gd name="connsiteX42" fmla="*/ 2551284 w 2645723"/>
                  <a:gd name="connsiteY42" fmla="*/ 1398375 h 2639087"/>
                  <a:gd name="connsiteX43" fmla="*/ 2513786 w 2645723"/>
                  <a:gd name="connsiteY43" fmla="*/ 1397137 h 2639087"/>
                  <a:gd name="connsiteX44" fmla="*/ 596378 w 2645723"/>
                  <a:gd name="connsiteY44" fmla="*/ 421666 h 2639087"/>
                  <a:gd name="connsiteX45" fmla="*/ 621019 w 2645723"/>
                  <a:gd name="connsiteY45" fmla="*/ 452557 h 2639087"/>
                  <a:gd name="connsiteX46" fmla="*/ 623243 w 2645723"/>
                  <a:gd name="connsiteY46" fmla="*/ 441082 h 2639087"/>
                  <a:gd name="connsiteX47" fmla="*/ 596378 w 2645723"/>
                  <a:gd name="connsiteY47" fmla="*/ 421666 h 2639087"/>
                  <a:gd name="connsiteX48" fmla="*/ 673387 w 2645723"/>
                  <a:gd name="connsiteY48" fmla="*/ 410722 h 2639087"/>
                  <a:gd name="connsiteX49" fmla="*/ 674735 w 2645723"/>
                  <a:gd name="connsiteY49" fmla="*/ 419086 h 2639087"/>
                  <a:gd name="connsiteX50" fmla="*/ 677323 w 2645723"/>
                  <a:gd name="connsiteY50" fmla="*/ 414983 h 2639087"/>
                  <a:gd name="connsiteX51" fmla="*/ 677895 w 2645723"/>
                  <a:gd name="connsiteY51" fmla="*/ 415451 h 2639087"/>
                  <a:gd name="connsiteX52" fmla="*/ 678444 w 2645723"/>
                  <a:gd name="connsiteY52" fmla="*/ 414327 h 2639087"/>
                  <a:gd name="connsiteX53" fmla="*/ 673387 w 2645723"/>
                  <a:gd name="connsiteY53" fmla="*/ 410722 h 2639087"/>
                  <a:gd name="connsiteX54" fmla="*/ 545326 w 2645723"/>
                  <a:gd name="connsiteY54" fmla="*/ 385895 h 2639087"/>
                  <a:gd name="connsiteX55" fmla="*/ 558127 w 2645723"/>
                  <a:gd name="connsiteY55" fmla="*/ 402077 h 2639087"/>
                  <a:gd name="connsiteX56" fmla="*/ 560937 w 2645723"/>
                  <a:gd name="connsiteY56" fmla="*/ 396787 h 2639087"/>
                  <a:gd name="connsiteX57" fmla="*/ 545326 w 2645723"/>
                  <a:gd name="connsiteY57" fmla="*/ 385895 h 2639087"/>
                  <a:gd name="connsiteX58" fmla="*/ 798756 w 2645723"/>
                  <a:gd name="connsiteY58" fmla="*/ 376869 h 2639087"/>
                  <a:gd name="connsiteX59" fmla="*/ 800801 w 2645723"/>
                  <a:gd name="connsiteY59" fmla="*/ 380233 h 2639087"/>
                  <a:gd name="connsiteX60" fmla="*/ 809161 w 2645723"/>
                  <a:gd name="connsiteY60" fmla="*/ 383802 h 2639087"/>
                  <a:gd name="connsiteX61" fmla="*/ 798756 w 2645723"/>
                  <a:gd name="connsiteY61" fmla="*/ 376869 h 2639087"/>
                  <a:gd name="connsiteX62" fmla="*/ 1319679 w 2645723"/>
                  <a:gd name="connsiteY62" fmla="*/ 0 h 2639087"/>
                  <a:gd name="connsiteX63" fmla="*/ 1334821 w 2645723"/>
                  <a:gd name="connsiteY63" fmla="*/ 56921 h 2639087"/>
                  <a:gd name="connsiteX64" fmla="*/ 1334890 w 2645723"/>
                  <a:gd name="connsiteY64" fmla="*/ 57489 h 2639087"/>
                  <a:gd name="connsiteX65" fmla="*/ 1335315 w 2645723"/>
                  <a:gd name="connsiteY65" fmla="*/ 60979 h 2639087"/>
                  <a:gd name="connsiteX66" fmla="*/ 1339019 w 2645723"/>
                  <a:gd name="connsiteY66" fmla="*/ 84468 h 2639087"/>
                  <a:gd name="connsiteX67" fmla="*/ 1342312 w 2645723"/>
                  <a:gd name="connsiteY67" fmla="*/ 77641 h 2639087"/>
                  <a:gd name="connsiteX68" fmla="*/ 1354485 w 2645723"/>
                  <a:gd name="connsiteY68" fmla="*/ 105306 h 2639087"/>
                  <a:gd name="connsiteX69" fmla="*/ 1354597 w 2645723"/>
                  <a:gd name="connsiteY69" fmla="*/ 107047 h 2639087"/>
                  <a:gd name="connsiteX70" fmla="*/ 1355954 w 2645723"/>
                  <a:gd name="connsiteY70" fmla="*/ 108638 h 2639087"/>
                  <a:gd name="connsiteX71" fmla="*/ 1360196 w 2645723"/>
                  <a:gd name="connsiteY71" fmla="*/ 118278 h 2639087"/>
                  <a:gd name="connsiteX72" fmla="*/ 1361738 w 2645723"/>
                  <a:gd name="connsiteY72" fmla="*/ 115445 h 2639087"/>
                  <a:gd name="connsiteX73" fmla="*/ 1371357 w 2645723"/>
                  <a:gd name="connsiteY73" fmla="*/ 126765 h 2639087"/>
                  <a:gd name="connsiteX74" fmla="*/ 1392342 w 2645723"/>
                  <a:gd name="connsiteY74" fmla="*/ 113039 h 2639087"/>
                  <a:gd name="connsiteX75" fmla="*/ 1398843 w 2645723"/>
                  <a:gd name="connsiteY75" fmla="*/ 144204 h 2639087"/>
                  <a:gd name="connsiteX76" fmla="*/ 1396885 w 2645723"/>
                  <a:gd name="connsiteY76" fmla="*/ 146679 h 2639087"/>
                  <a:gd name="connsiteX77" fmla="*/ 1403494 w 2645723"/>
                  <a:gd name="connsiteY77" fmla="*/ 145501 h 2639087"/>
                  <a:gd name="connsiteX78" fmla="*/ 1476606 w 2645723"/>
                  <a:gd name="connsiteY78" fmla="*/ 119039 h 2639087"/>
                  <a:gd name="connsiteX79" fmla="*/ 1509437 w 2645723"/>
                  <a:gd name="connsiteY79" fmla="*/ 176545 h 2639087"/>
                  <a:gd name="connsiteX80" fmla="*/ 1541895 w 2645723"/>
                  <a:gd name="connsiteY80" fmla="*/ 171790 h 2639087"/>
                  <a:gd name="connsiteX81" fmla="*/ 1549476 w 2645723"/>
                  <a:gd name="connsiteY81" fmla="*/ 138659 h 2639087"/>
                  <a:gd name="connsiteX82" fmla="*/ 1553828 w 2645723"/>
                  <a:gd name="connsiteY82" fmla="*/ 131373 h 2639087"/>
                  <a:gd name="connsiteX83" fmla="*/ 1553767 w 2645723"/>
                  <a:gd name="connsiteY83" fmla="*/ 171335 h 2639087"/>
                  <a:gd name="connsiteX84" fmla="*/ 1595477 w 2645723"/>
                  <a:gd name="connsiteY84" fmla="*/ 182234 h 2639087"/>
                  <a:gd name="connsiteX85" fmla="*/ 1600283 w 2645723"/>
                  <a:gd name="connsiteY85" fmla="*/ 183328 h 2639087"/>
                  <a:gd name="connsiteX86" fmla="*/ 1602478 w 2645723"/>
                  <a:gd name="connsiteY86" fmla="*/ 164259 h 2639087"/>
                  <a:gd name="connsiteX87" fmla="*/ 1604113 w 2645723"/>
                  <a:gd name="connsiteY87" fmla="*/ 184198 h 2639087"/>
                  <a:gd name="connsiteX88" fmla="*/ 1606771 w 2645723"/>
                  <a:gd name="connsiteY88" fmla="*/ 184804 h 2639087"/>
                  <a:gd name="connsiteX89" fmla="*/ 1638027 w 2645723"/>
                  <a:gd name="connsiteY89" fmla="*/ 186891 h 2639087"/>
                  <a:gd name="connsiteX90" fmla="*/ 1639443 w 2645723"/>
                  <a:gd name="connsiteY90" fmla="*/ 142425 h 2639087"/>
                  <a:gd name="connsiteX91" fmla="*/ 1636277 w 2645723"/>
                  <a:gd name="connsiteY91" fmla="*/ 119232 h 2639087"/>
                  <a:gd name="connsiteX92" fmla="*/ 1674541 w 2645723"/>
                  <a:gd name="connsiteY92" fmla="*/ 167480 h 2639087"/>
                  <a:gd name="connsiteX93" fmla="*/ 1689897 w 2645723"/>
                  <a:gd name="connsiteY93" fmla="*/ 151044 h 2639087"/>
                  <a:gd name="connsiteX94" fmla="*/ 1689998 w 2645723"/>
                  <a:gd name="connsiteY94" fmla="*/ 129548 h 2639087"/>
                  <a:gd name="connsiteX95" fmla="*/ 1697384 w 2645723"/>
                  <a:gd name="connsiteY95" fmla="*/ 119326 h 2639087"/>
                  <a:gd name="connsiteX96" fmla="*/ 1697332 w 2645723"/>
                  <a:gd name="connsiteY96" fmla="*/ 148913 h 2639087"/>
                  <a:gd name="connsiteX97" fmla="*/ 1701901 w 2645723"/>
                  <a:gd name="connsiteY97" fmla="*/ 173203 h 2639087"/>
                  <a:gd name="connsiteX98" fmla="*/ 1700248 w 2645723"/>
                  <a:gd name="connsiteY98" fmla="*/ 175864 h 2639087"/>
                  <a:gd name="connsiteX99" fmla="*/ 1705748 w 2645723"/>
                  <a:gd name="connsiteY99" fmla="*/ 173581 h 2639087"/>
                  <a:gd name="connsiteX100" fmla="*/ 1766792 w 2645723"/>
                  <a:gd name="connsiteY100" fmla="*/ 135780 h 2639087"/>
                  <a:gd name="connsiteX101" fmla="*/ 1793350 w 2645723"/>
                  <a:gd name="connsiteY101" fmla="*/ 183612 h 2639087"/>
                  <a:gd name="connsiteX102" fmla="*/ 1835575 w 2645723"/>
                  <a:gd name="connsiteY102" fmla="*/ 175185 h 2639087"/>
                  <a:gd name="connsiteX103" fmla="*/ 1819636 w 2645723"/>
                  <a:gd name="connsiteY103" fmla="*/ 220921 h 2639087"/>
                  <a:gd name="connsiteX104" fmla="*/ 1917165 w 2645723"/>
                  <a:gd name="connsiteY104" fmla="*/ 227306 h 2639087"/>
                  <a:gd name="connsiteX105" fmla="*/ 1903666 w 2645723"/>
                  <a:gd name="connsiteY105" fmla="*/ 258817 h 2639087"/>
                  <a:gd name="connsiteX106" fmla="*/ 1905304 w 2645723"/>
                  <a:gd name="connsiteY106" fmla="*/ 269930 h 2639087"/>
                  <a:gd name="connsiteX107" fmla="*/ 1946895 w 2645723"/>
                  <a:gd name="connsiteY107" fmla="*/ 252388 h 2639087"/>
                  <a:gd name="connsiteX108" fmla="*/ 1948347 w 2645723"/>
                  <a:gd name="connsiteY108" fmla="*/ 253427 h 2639087"/>
                  <a:gd name="connsiteX109" fmla="*/ 1950595 w 2645723"/>
                  <a:gd name="connsiteY109" fmla="*/ 245296 h 2639087"/>
                  <a:gd name="connsiteX110" fmla="*/ 1960376 w 2645723"/>
                  <a:gd name="connsiteY110" fmla="*/ 237329 h 2639087"/>
                  <a:gd name="connsiteX111" fmla="*/ 1954787 w 2645723"/>
                  <a:gd name="connsiteY111" fmla="*/ 258033 h 2639087"/>
                  <a:gd name="connsiteX112" fmla="*/ 1977732 w 2645723"/>
                  <a:gd name="connsiteY112" fmla="*/ 315558 h 2639087"/>
                  <a:gd name="connsiteX113" fmla="*/ 2033321 w 2645723"/>
                  <a:gd name="connsiteY113" fmla="*/ 307361 h 2639087"/>
                  <a:gd name="connsiteX114" fmla="*/ 2009033 w 2645723"/>
                  <a:gd name="connsiteY114" fmla="*/ 365181 h 2639087"/>
                  <a:gd name="connsiteX115" fmla="*/ 2033600 w 2645723"/>
                  <a:gd name="connsiteY115" fmla="*/ 367699 h 2639087"/>
                  <a:gd name="connsiteX116" fmla="*/ 2041425 w 2645723"/>
                  <a:gd name="connsiteY116" fmla="*/ 319158 h 2639087"/>
                  <a:gd name="connsiteX117" fmla="*/ 2063608 w 2645723"/>
                  <a:gd name="connsiteY117" fmla="*/ 368691 h 2639087"/>
                  <a:gd name="connsiteX118" fmla="*/ 2072543 w 2645723"/>
                  <a:gd name="connsiteY118" fmla="*/ 368718 h 2639087"/>
                  <a:gd name="connsiteX119" fmla="*/ 2094097 w 2645723"/>
                  <a:gd name="connsiteY119" fmla="*/ 357745 h 2639087"/>
                  <a:gd name="connsiteX120" fmla="*/ 2091758 w 2645723"/>
                  <a:gd name="connsiteY120" fmla="*/ 369119 h 2639087"/>
                  <a:gd name="connsiteX121" fmla="*/ 2124756 w 2645723"/>
                  <a:gd name="connsiteY121" fmla="*/ 373369 h 2639087"/>
                  <a:gd name="connsiteX122" fmla="*/ 2166298 w 2645723"/>
                  <a:gd name="connsiteY122" fmla="*/ 365184 h 2639087"/>
                  <a:gd name="connsiteX123" fmla="*/ 2178816 w 2645723"/>
                  <a:gd name="connsiteY123" fmla="*/ 416274 h 2639087"/>
                  <a:gd name="connsiteX124" fmla="*/ 2223212 w 2645723"/>
                  <a:gd name="connsiteY124" fmla="*/ 418230 h 2639087"/>
                  <a:gd name="connsiteX125" fmla="*/ 2194116 w 2645723"/>
                  <a:gd name="connsiteY125" fmla="*/ 457422 h 2639087"/>
                  <a:gd name="connsiteX126" fmla="*/ 2289162 w 2645723"/>
                  <a:gd name="connsiteY126" fmla="*/ 486202 h 2639087"/>
                  <a:gd name="connsiteX127" fmla="*/ 2251768 w 2645723"/>
                  <a:gd name="connsiteY127" fmla="*/ 524083 h 2639087"/>
                  <a:gd name="connsiteX128" fmla="*/ 2251726 w 2645723"/>
                  <a:gd name="connsiteY128" fmla="*/ 524151 h 2639087"/>
                  <a:gd name="connsiteX129" fmla="*/ 2256677 w 2645723"/>
                  <a:gd name="connsiteY129" fmla="*/ 524641 h 2639087"/>
                  <a:gd name="connsiteX130" fmla="*/ 2311423 w 2645723"/>
                  <a:gd name="connsiteY130" fmla="*/ 516686 h 2639087"/>
                  <a:gd name="connsiteX131" fmla="*/ 2323749 w 2645723"/>
                  <a:gd name="connsiteY131" fmla="*/ 583165 h 2639087"/>
                  <a:gd name="connsiteX132" fmla="*/ 2381353 w 2645723"/>
                  <a:gd name="connsiteY132" fmla="*/ 588463 h 2639087"/>
                  <a:gd name="connsiteX133" fmla="*/ 2340458 w 2645723"/>
                  <a:gd name="connsiteY133" fmla="*/ 637042 h 2639087"/>
                  <a:gd name="connsiteX134" fmla="*/ 2356894 w 2645723"/>
                  <a:gd name="connsiteY134" fmla="*/ 642667 h 2639087"/>
                  <a:gd name="connsiteX135" fmla="*/ 2365472 w 2645723"/>
                  <a:gd name="connsiteY135" fmla="*/ 637696 h 2639087"/>
                  <a:gd name="connsiteX136" fmla="*/ 2364805 w 2645723"/>
                  <a:gd name="connsiteY136" fmla="*/ 645374 h 2639087"/>
                  <a:gd name="connsiteX137" fmla="*/ 2372799 w 2645723"/>
                  <a:gd name="connsiteY137" fmla="*/ 648109 h 2639087"/>
                  <a:gd name="connsiteX138" fmla="*/ 2377752 w 2645723"/>
                  <a:gd name="connsiteY138" fmla="*/ 649297 h 2639087"/>
                  <a:gd name="connsiteX139" fmla="*/ 2461877 w 2645723"/>
                  <a:gd name="connsiteY139" fmla="*/ 679999 h 2639087"/>
                  <a:gd name="connsiteX140" fmla="*/ 2414088 w 2645723"/>
                  <a:gd name="connsiteY140" fmla="*/ 723776 h 2639087"/>
                  <a:gd name="connsiteX141" fmla="*/ 2436336 w 2645723"/>
                  <a:gd name="connsiteY141" fmla="*/ 730284 h 2639087"/>
                  <a:gd name="connsiteX142" fmla="*/ 2463748 w 2645723"/>
                  <a:gd name="connsiteY142" fmla="*/ 743824 h 2639087"/>
                  <a:gd name="connsiteX143" fmla="*/ 2463145 w 2645723"/>
                  <a:gd name="connsiteY143" fmla="*/ 745196 h 2639087"/>
                  <a:gd name="connsiteX144" fmla="*/ 2464829 w 2645723"/>
                  <a:gd name="connsiteY144" fmla="*/ 746431 h 2639087"/>
                  <a:gd name="connsiteX145" fmla="*/ 2420687 w 2645723"/>
                  <a:gd name="connsiteY145" fmla="*/ 787713 h 2639087"/>
                  <a:gd name="connsiteX146" fmla="*/ 2435472 w 2645723"/>
                  <a:gd name="connsiteY146" fmla="*/ 796159 h 2639087"/>
                  <a:gd name="connsiteX147" fmla="*/ 2442174 w 2645723"/>
                  <a:gd name="connsiteY147" fmla="*/ 797519 h 2639087"/>
                  <a:gd name="connsiteX148" fmla="*/ 2453201 w 2645723"/>
                  <a:gd name="connsiteY148" fmla="*/ 784299 h 2639087"/>
                  <a:gd name="connsiteX149" fmla="*/ 2465401 w 2645723"/>
                  <a:gd name="connsiteY149" fmla="*/ 781079 h 2639087"/>
                  <a:gd name="connsiteX150" fmla="*/ 2450472 w 2645723"/>
                  <a:gd name="connsiteY150" fmla="*/ 799206 h 2639087"/>
                  <a:gd name="connsiteX151" fmla="*/ 2454033 w 2645723"/>
                  <a:gd name="connsiteY151" fmla="*/ 799929 h 2639087"/>
                  <a:gd name="connsiteX152" fmla="*/ 2472954 w 2645723"/>
                  <a:gd name="connsiteY152" fmla="*/ 797502 h 2639087"/>
                  <a:gd name="connsiteX153" fmla="*/ 2467819 w 2645723"/>
                  <a:gd name="connsiteY153" fmla="*/ 812492 h 2639087"/>
                  <a:gd name="connsiteX154" fmla="*/ 2512303 w 2645723"/>
                  <a:gd name="connsiteY154" fmla="*/ 845960 h 2639087"/>
                  <a:gd name="connsiteX155" fmla="*/ 2475770 w 2645723"/>
                  <a:gd name="connsiteY155" fmla="*/ 867817 h 2639087"/>
                  <a:gd name="connsiteX156" fmla="*/ 2470770 w 2645723"/>
                  <a:gd name="connsiteY156" fmla="*/ 878928 h 2639087"/>
                  <a:gd name="connsiteX157" fmla="*/ 2515252 w 2645723"/>
                  <a:gd name="connsiteY157" fmla="*/ 912394 h 2639087"/>
                  <a:gd name="connsiteX158" fmla="*/ 2443856 w 2645723"/>
                  <a:gd name="connsiteY158" fmla="*/ 947732 h 2639087"/>
                  <a:gd name="connsiteX159" fmla="*/ 2448581 w 2645723"/>
                  <a:gd name="connsiteY159" fmla="*/ 950242 h 2639087"/>
                  <a:gd name="connsiteX160" fmla="*/ 2451240 w 2645723"/>
                  <a:gd name="connsiteY160" fmla="*/ 951448 h 2639087"/>
                  <a:gd name="connsiteX161" fmla="*/ 2448325 w 2645723"/>
                  <a:gd name="connsiteY161" fmla="*/ 952604 h 2639087"/>
                  <a:gd name="connsiteX162" fmla="*/ 2454206 w 2645723"/>
                  <a:gd name="connsiteY162" fmla="*/ 958623 h 2639087"/>
                  <a:gd name="connsiteX163" fmla="*/ 2490899 w 2645723"/>
                  <a:gd name="connsiteY163" fmla="*/ 930552 h 2639087"/>
                  <a:gd name="connsiteX164" fmla="*/ 2472760 w 2645723"/>
                  <a:gd name="connsiteY164" fmla="*/ 977612 h 2639087"/>
                  <a:gd name="connsiteX165" fmla="*/ 2483570 w 2645723"/>
                  <a:gd name="connsiteY165" fmla="*/ 990072 h 2639087"/>
                  <a:gd name="connsiteX166" fmla="*/ 2499723 w 2645723"/>
                  <a:gd name="connsiteY166" fmla="*/ 995177 h 2639087"/>
                  <a:gd name="connsiteX167" fmla="*/ 2477295 w 2645723"/>
                  <a:gd name="connsiteY167" fmla="*/ 1013889 h 2639087"/>
                  <a:gd name="connsiteX168" fmla="*/ 2474027 w 2645723"/>
                  <a:gd name="connsiteY168" fmla="*/ 1013874 h 2639087"/>
                  <a:gd name="connsiteX169" fmla="*/ 2478999 w 2645723"/>
                  <a:gd name="connsiteY169" fmla="*/ 1017331 h 2639087"/>
                  <a:gd name="connsiteX170" fmla="*/ 2545372 w 2645723"/>
                  <a:gd name="connsiteY170" fmla="*/ 1049239 h 2639087"/>
                  <a:gd name="connsiteX171" fmla="*/ 2535958 w 2645723"/>
                  <a:gd name="connsiteY171" fmla="*/ 1080807 h 2639087"/>
                  <a:gd name="connsiteX172" fmla="*/ 2611033 w 2645723"/>
                  <a:gd name="connsiteY172" fmla="*/ 1123881 h 2639087"/>
                  <a:gd name="connsiteX173" fmla="*/ 2592509 w 2645723"/>
                  <a:gd name="connsiteY173" fmla="*/ 1132901 h 2639087"/>
                  <a:gd name="connsiteX174" fmla="*/ 2618678 w 2645723"/>
                  <a:gd name="connsiteY174" fmla="*/ 1164245 h 2639087"/>
                  <a:gd name="connsiteX175" fmla="*/ 2612450 w 2645723"/>
                  <a:gd name="connsiteY175" fmla="*/ 1174662 h 2639087"/>
                  <a:gd name="connsiteX176" fmla="*/ 2617433 w 2645723"/>
                  <a:gd name="connsiteY176" fmla="*/ 1174994 h 2639087"/>
                  <a:gd name="connsiteX177" fmla="*/ 2595324 w 2645723"/>
                  <a:gd name="connsiteY177" fmla="*/ 1184666 h 2639087"/>
                  <a:gd name="connsiteX178" fmla="*/ 2614389 w 2645723"/>
                  <a:gd name="connsiteY178" fmla="*/ 1209649 h 2639087"/>
                  <a:gd name="connsiteX179" fmla="*/ 2609907 w 2645723"/>
                  <a:gd name="connsiteY179" fmla="*/ 1215949 h 2639087"/>
                  <a:gd name="connsiteX180" fmla="*/ 2615779 w 2645723"/>
                  <a:gd name="connsiteY180" fmla="*/ 1224469 h 2639087"/>
                  <a:gd name="connsiteX181" fmla="*/ 2615265 w 2645723"/>
                  <a:gd name="connsiteY181" fmla="*/ 1226431 h 2639087"/>
                  <a:gd name="connsiteX182" fmla="*/ 2618829 w 2645723"/>
                  <a:gd name="connsiteY182" fmla="*/ 1226669 h 2639087"/>
                  <a:gd name="connsiteX183" fmla="*/ 2643664 w 2645723"/>
                  <a:gd name="connsiteY183" fmla="*/ 1236019 h 2639087"/>
                  <a:gd name="connsiteX184" fmla="*/ 2602597 w 2645723"/>
                  <a:gd name="connsiteY184" fmla="*/ 1239274 h 2639087"/>
                  <a:gd name="connsiteX185" fmla="*/ 2597305 w 2645723"/>
                  <a:gd name="connsiteY185" fmla="*/ 1242501 h 2639087"/>
                  <a:gd name="connsiteX186" fmla="*/ 2606375 w 2645723"/>
                  <a:gd name="connsiteY186" fmla="*/ 1252951 h 2639087"/>
                  <a:gd name="connsiteX187" fmla="*/ 2585234 w 2645723"/>
                  <a:gd name="connsiteY187" fmla="*/ 1262200 h 2639087"/>
                  <a:gd name="connsiteX188" fmla="*/ 2607538 w 2645723"/>
                  <a:gd name="connsiteY188" fmla="*/ 1288735 h 2639087"/>
                  <a:gd name="connsiteX189" fmla="*/ 2609830 w 2645723"/>
                  <a:gd name="connsiteY189" fmla="*/ 1290485 h 2639087"/>
                  <a:gd name="connsiteX190" fmla="*/ 2605411 w 2645723"/>
                  <a:gd name="connsiteY190" fmla="*/ 1291043 h 2639087"/>
                  <a:gd name="connsiteX191" fmla="*/ 2600119 w 2645723"/>
                  <a:gd name="connsiteY191" fmla="*/ 1294266 h 2639087"/>
                  <a:gd name="connsiteX192" fmla="*/ 2609190 w 2645723"/>
                  <a:gd name="connsiteY192" fmla="*/ 1304723 h 2639087"/>
                  <a:gd name="connsiteX193" fmla="*/ 2600598 w 2645723"/>
                  <a:gd name="connsiteY193" fmla="*/ 1306336 h 2639087"/>
                  <a:gd name="connsiteX194" fmla="*/ 2586997 w 2645723"/>
                  <a:gd name="connsiteY194" fmla="*/ 1302499 h 2639087"/>
                  <a:gd name="connsiteX195" fmla="*/ 2591112 w 2645723"/>
                  <a:gd name="connsiteY195" fmla="*/ 1310978 h 2639087"/>
                  <a:gd name="connsiteX196" fmla="*/ 2588045 w 2645723"/>
                  <a:gd name="connsiteY196" fmla="*/ 1313968 h 2639087"/>
                  <a:gd name="connsiteX197" fmla="*/ 2598378 w 2645723"/>
                  <a:gd name="connsiteY197" fmla="*/ 1330056 h 2639087"/>
                  <a:gd name="connsiteX198" fmla="*/ 2629005 w 2645723"/>
                  <a:gd name="connsiteY198" fmla="*/ 1388627 h 2639087"/>
                  <a:gd name="connsiteX199" fmla="*/ 2628992 w 2645723"/>
                  <a:gd name="connsiteY199" fmla="*/ 1388989 h 2639087"/>
                  <a:gd name="connsiteX200" fmla="*/ 2628500 w 2645723"/>
                  <a:gd name="connsiteY200" fmla="*/ 1389471 h 2639087"/>
                  <a:gd name="connsiteX201" fmla="*/ 2585973 w 2645723"/>
                  <a:gd name="connsiteY201" fmla="*/ 1382657 h 2639087"/>
                  <a:gd name="connsiteX202" fmla="*/ 2593202 w 2645723"/>
                  <a:gd name="connsiteY202" fmla="*/ 1397557 h 2639087"/>
                  <a:gd name="connsiteX203" fmla="*/ 2610620 w 2645723"/>
                  <a:gd name="connsiteY203" fmla="*/ 1391645 h 2639087"/>
                  <a:gd name="connsiteX204" fmla="*/ 2598513 w 2645723"/>
                  <a:gd name="connsiteY204" fmla="*/ 1403340 h 2639087"/>
                  <a:gd name="connsiteX205" fmla="*/ 2611782 w 2645723"/>
                  <a:gd name="connsiteY205" fmla="*/ 1417778 h 2639087"/>
                  <a:gd name="connsiteX206" fmla="*/ 2609467 w 2645723"/>
                  <a:gd name="connsiteY206" fmla="*/ 1417921 h 2639087"/>
                  <a:gd name="connsiteX207" fmla="*/ 2590141 w 2645723"/>
                  <a:gd name="connsiteY207" fmla="*/ 1411431 h 2639087"/>
                  <a:gd name="connsiteX208" fmla="*/ 2584931 w 2645723"/>
                  <a:gd name="connsiteY208" fmla="*/ 1416463 h 2639087"/>
                  <a:gd name="connsiteX209" fmla="*/ 2523000 w 2645723"/>
                  <a:gd name="connsiteY209" fmla="*/ 1448353 h 2639087"/>
                  <a:gd name="connsiteX210" fmla="*/ 2528502 w 2645723"/>
                  <a:gd name="connsiteY210" fmla="*/ 1469623 h 2639087"/>
                  <a:gd name="connsiteX211" fmla="*/ 2517983 w 2645723"/>
                  <a:gd name="connsiteY211" fmla="*/ 1465187 h 2639087"/>
                  <a:gd name="connsiteX212" fmla="*/ 2522174 w 2645723"/>
                  <a:gd name="connsiteY212" fmla="*/ 1474370 h 2639087"/>
                  <a:gd name="connsiteX213" fmla="*/ 2525153 w 2645723"/>
                  <a:gd name="connsiteY213" fmla="*/ 1476727 h 2639087"/>
                  <a:gd name="connsiteX214" fmla="*/ 2633549 w 2645723"/>
                  <a:gd name="connsiteY214" fmla="*/ 1436783 h 2639087"/>
                  <a:gd name="connsiteX215" fmla="*/ 2645723 w 2645723"/>
                  <a:gd name="connsiteY215" fmla="*/ 1440095 h 2639087"/>
                  <a:gd name="connsiteX216" fmla="*/ 2590565 w 2645723"/>
                  <a:gd name="connsiteY216" fmla="*/ 1460745 h 2639087"/>
                  <a:gd name="connsiteX217" fmla="*/ 2590007 w 2645723"/>
                  <a:gd name="connsiteY217" fmla="*/ 1460873 h 2639087"/>
                  <a:gd name="connsiteX218" fmla="*/ 2586571 w 2645723"/>
                  <a:gd name="connsiteY218" fmla="*/ 1461636 h 2639087"/>
                  <a:gd name="connsiteX219" fmla="*/ 2563560 w 2645723"/>
                  <a:gd name="connsiteY219" fmla="*/ 1467626 h 2639087"/>
                  <a:gd name="connsiteX220" fmla="*/ 2570676 w 2645723"/>
                  <a:gd name="connsiteY220" fmla="*/ 1470236 h 2639087"/>
                  <a:gd name="connsiteX221" fmla="*/ 2544341 w 2645723"/>
                  <a:gd name="connsiteY221" fmla="*/ 1485063 h 2639087"/>
                  <a:gd name="connsiteX222" fmla="*/ 2542620 w 2645723"/>
                  <a:gd name="connsiteY222" fmla="*/ 1485345 h 2639087"/>
                  <a:gd name="connsiteX223" fmla="*/ 2541167 w 2645723"/>
                  <a:gd name="connsiteY223" fmla="*/ 1486849 h 2639087"/>
                  <a:gd name="connsiteX224" fmla="*/ 2539284 w 2645723"/>
                  <a:gd name="connsiteY224" fmla="*/ 1487911 h 2639087"/>
                  <a:gd name="connsiteX225" fmla="*/ 2551593 w 2645723"/>
                  <a:gd name="connsiteY225" fmla="*/ 1505175 h 2639087"/>
                  <a:gd name="connsiteX226" fmla="*/ 2512367 w 2645723"/>
                  <a:gd name="connsiteY226" fmla="*/ 1542215 h 2639087"/>
                  <a:gd name="connsiteX227" fmla="*/ 2534191 w 2645723"/>
                  <a:gd name="connsiteY227" fmla="*/ 1580683 h 2639087"/>
                  <a:gd name="connsiteX228" fmla="*/ 2517184 w 2645723"/>
                  <a:gd name="connsiteY228" fmla="*/ 1583646 h 2639087"/>
                  <a:gd name="connsiteX229" fmla="*/ 2527725 w 2645723"/>
                  <a:gd name="connsiteY229" fmla="*/ 1586512 h 2639087"/>
                  <a:gd name="connsiteX230" fmla="*/ 2489996 w 2645723"/>
                  <a:gd name="connsiteY230" fmla="*/ 1600637 h 2639087"/>
                  <a:gd name="connsiteX231" fmla="*/ 2508188 w 2645723"/>
                  <a:gd name="connsiteY231" fmla="*/ 1671551 h 2639087"/>
                  <a:gd name="connsiteX232" fmla="*/ 2454309 w 2645723"/>
                  <a:gd name="connsiteY232" fmla="*/ 1659638 h 2639087"/>
                  <a:gd name="connsiteX233" fmla="*/ 2454225 w 2645723"/>
                  <a:gd name="connsiteY233" fmla="*/ 1659636 h 2639087"/>
                  <a:gd name="connsiteX234" fmla="*/ 2456414 w 2645723"/>
                  <a:gd name="connsiteY234" fmla="*/ 1664065 h 2639087"/>
                  <a:gd name="connsiteX235" fmla="*/ 2492640 w 2645723"/>
                  <a:gd name="connsiteY235" fmla="*/ 1706132 h 2639087"/>
                  <a:gd name="connsiteX236" fmla="*/ 2439488 w 2645723"/>
                  <a:gd name="connsiteY236" fmla="*/ 1750984 h 2639087"/>
                  <a:gd name="connsiteX237" fmla="*/ 2465332 w 2645723"/>
                  <a:gd name="connsiteY237" fmla="*/ 1802327 h 2639087"/>
                  <a:gd name="connsiteX238" fmla="*/ 2402534 w 2645723"/>
                  <a:gd name="connsiteY238" fmla="*/ 1793791 h 2639087"/>
                  <a:gd name="connsiteX239" fmla="*/ 2400247 w 2645723"/>
                  <a:gd name="connsiteY239" fmla="*/ 1794203 h 2639087"/>
                  <a:gd name="connsiteX240" fmla="*/ 2406785 w 2645723"/>
                  <a:gd name="connsiteY240" fmla="*/ 1824011 h 2639087"/>
                  <a:gd name="connsiteX241" fmla="*/ 2488574 w 2645723"/>
                  <a:gd name="connsiteY241" fmla="*/ 1818331 h 2639087"/>
                  <a:gd name="connsiteX242" fmla="*/ 2457337 w 2645723"/>
                  <a:gd name="connsiteY242" fmla="*/ 1835650 h 2639087"/>
                  <a:gd name="connsiteX243" fmla="*/ 2413331 w 2645723"/>
                  <a:gd name="connsiteY243" fmla="*/ 1845154 h 2639087"/>
                  <a:gd name="connsiteX244" fmla="*/ 2422828 w 2645723"/>
                  <a:gd name="connsiteY244" fmla="*/ 1875149 h 2639087"/>
                  <a:gd name="connsiteX245" fmla="*/ 2499041 w 2645723"/>
                  <a:gd name="connsiteY245" fmla="*/ 1867865 h 2639087"/>
                  <a:gd name="connsiteX246" fmla="*/ 2509940 w 2645723"/>
                  <a:gd name="connsiteY246" fmla="*/ 1874213 h 2639087"/>
                  <a:gd name="connsiteX247" fmla="*/ 2451319 w 2645723"/>
                  <a:gd name="connsiteY247" fmla="*/ 1879886 h 2639087"/>
                  <a:gd name="connsiteX248" fmla="*/ 2450744 w 2645723"/>
                  <a:gd name="connsiteY248" fmla="*/ 1879864 h 2639087"/>
                  <a:gd name="connsiteX249" fmla="*/ 2447229 w 2645723"/>
                  <a:gd name="connsiteY249" fmla="*/ 1879713 h 2639087"/>
                  <a:gd name="connsiteX250" fmla="*/ 2424221 w 2645723"/>
                  <a:gd name="connsiteY250" fmla="*/ 1879549 h 2639087"/>
                  <a:gd name="connsiteX251" fmla="*/ 2424439 w 2645723"/>
                  <a:gd name="connsiteY251" fmla="*/ 1880238 h 2639087"/>
                  <a:gd name="connsiteX252" fmla="*/ 2429651 w 2645723"/>
                  <a:gd name="connsiteY252" fmla="*/ 1883905 h 2639087"/>
                  <a:gd name="connsiteX253" fmla="*/ 2425645 w 2645723"/>
                  <a:gd name="connsiteY253" fmla="*/ 1884932 h 2639087"/>
                  <a:gd name="connsiteX254" fmla="*/ 2425910 w 2645723"/>
                  <a:gd name="connsiteY254" fmla="*/ 1917705 h 2639087"/>
                  <a:gd name="connsiteX255" fmla="*/ 2374525 w 2645723"/>
                  <a:gd name="connsiteY255" fmla="*/ 1905724 h 2639087"/>
                  <a:gd name="connsiteX256" fmla="*/ 2373390 w 2645723"/>
                  <a:gd name="connsiteY256" fmla="*/ 1906407 h 2639087"/>
                  <a:gd name="connsiteX257" fmla="*/ 2362309 w 2645723"/>
                  <a:gd name="connsiteY257" fmla="*/ 1904141 h 2639087"/>
                  <a:gd name="connsiteX258" fmla="*/ 2367186 w 2645723"/>
                  <a:gd name="connsiteY258" fmla="*/ 1922219 h 2639087"/>
                  <a:gd name="connsiteX259" fmla="*/ 2369592 w 2645723"/>
                  <a:gd name="connsiteY259" fmla="*/ 1952361 h 2639087"/>
                  <a:gd name="connsiteX260" fmla="*/ 2368038 w 2645723"/>
                  <a:gd name="connsiteY260" fmla="*/ 1952566 h 2639087"/>
                  <a:gd name="connsiteX261" fmla="*/ 2367823 w 2645723"/>
                  <a:gd name="connsiteY261" fmla="*/ 1954625 h 2639087"/>
                  <a:gd name="connsiteX262" fmla="*/ 2307303 w 2645723"/>
                  <a:gd name="connsiteY262" fmla="*/ 1938779 h 2639087"/>
                  <a:gd name="connsiteX263" fmla="*/ 2307573 w 2645723"/>
                  <a:gd name="connsiteY263" fmla="*/ 1955632 h 2639087"/>
                  <a:gd name="connsiteX264" fmla="*/ 2314048 w 2645723"/>
                  <a:gd name="connsiteY264" fmla="*/ 1973244 h 2639087"/>
                  <a:gd name="connsiteX265" fmla="*/ 2326279 w 2645723"/>
                  <a:gd name="connsiteY265" fmla="*/ 1987947 h 2639087"/>
                  <a:gd name="connsiteX266" fmla="*/ 2310089 w 2645723"/>
                  <a:gd name="connsiteY266" fmla="*/ 1991385 h 2639087"/>
                  <a:gd name="connsiteX267" fmla="*/ 2303667 w 2645723"/>
                  <a:gd name="connsiteY267" fmla="*/ 2046260 h 2639087"/>
                  <a:gd name="connsiteX268" fmla="*/ 2264632 w 2645723"/>
                  <a:gd name="connsiteY268" fmla="*/ 2026770 h 2639087"/>
                  <a:gd name="connsiteX269" fmla="*/ 2264122 w 2645723"/>
                  <a:gd name="connsiteY269" fmla="*/ 2026832 h 2639087"/>
                  <a:gd name="connsiteX270" fmla="*/ 2286495 w 2645723"/>
                  <a:gd name="connsiteY270" fmla="*/ 2068861 h 2639087"/>
                  <a:gd name="connsiteX271" fmla="*/ 2275795 w 2645723"/>
                  <a:gd name="connsiteY271" fmla="*/ 2063587 h 2639087"/>
                  <a:gd name="connsiteX272" fmla="*/ 2256351 w 2645723"/>
                  <a:gd name="connsiteY272" fmla="*/ 2027777 h 2639087"/>
                  <a:gd name="connsiteX273" fmla="*/ 2252001 w 2645723"/>
                  <a:gd name="connsiteY273" fmla="*/ 2028306 h 2639087"/>
                  <a:gd name="connsiteX274" fmla="*/ 2245576 w 2645723"/>
                  <a:gd name="connsiteY274" fmla="*/ 2083179 h 2639087"/>
                  <a:gd name="connsiteX275" fmla="*/ 2231264 w 2645723"/>
                  <a:gd name="connsiteY275" fmla="*/ 2080975 h 2639087"/>
                  <a:gd name="connsiteX276" fmla="*/ 2231285 w 2645723"/>
                  <a:gd name="connsiteY276" fmla="*/ 2081229 h 2639087"/>
                  <a:gd name="connsiteX277" fmla="*/ 2231073 w 2645723"/>
                  <a:gd name="connsiteY277" fmla="*/ 2080856 h 2639087"/>
                  <a:gd name="connsiteX278" fmla="*/ 2175918 w 2645723"/>
                  <a:gd name="connsiteY278" fmla="*/ 2041260 h 2639087"/>
                  <a:gd name="connsiteX279" fmla="*/ 2176172 w 2645723"/>
                  <a:gd name="connsiteY279" fmla="*/ 2046549 h 2639087"/>
                  <a:gd name="connsiteX280" fmla="*/ 2176330 w 2645723"/>
                  <a:gd name="connsiteY280" fmla="*/ 2047924 h 2639087"/>
                  <a:gd name="connsiteX281" fmla="*/ 2187290 w 2645723"/>
                  <a:gd name="connsiteY281" fmla="*/ 2073344 h 2639087"/>
                  <a:gd name="connsiteX282" fmla="*/ 2172651 w 2645723"/>
                  <a:gd name="connsiteY282" fmla="*/ 2052035 h 2639087"/>
                  <a:gd name="connsiteX283" fmla="*/ 2152437 w 2645723"/>
                  <a:gd name="connsiteY283" fmla="*/ 2106004 h 2639087"/>
                  <a:gd name="connsiteX284" fmla="*/ 2161204 w 2645723"/>
                  <a:gd name="connsiteY284" fmla="*/ 2122369 h 2639087"/>
                  <a:gd name="connsiteX285" fmla="*/ 2154342 w 2645723"/>
                  <a:gd name="connsiteY285" fmla="*/ 2118209 h 2639087"/>
                  <a:gd name="connsiteX286" fmla="*/ 2121937 w 2645723"/>
                  <a:gd name="connsiteY286" fmla="*/ 2080477 h 2639087"/>
                  <a:gd name="connsiteX287" fmla="*/ 2117642 w 2645723"/>
                  <a:gd name="connsiteY287" fmla="*/ 2136814 h 2639087"/>
                  <a:gd name="connsiteX288" fmla="*/ 2117366 w 2645723"/>
                  <a:gd name="connsiteY288" fmla="*/ 2137080 h 2639087"/>
                  <a:gd name="connsiteX289" fmla="*/ 2116661 w 2645723"/>
                  <a:gd name="connsiteY289" fmla="*/ 2137116 h 2639087"/>
                  <a:gd name="connsiteX290" fmla="*/ 2105958 w 2645723"/>
                  <a:gd name="connsiteY290" fmla="*/ 2118269 h 2639087"/>
                  <a:gd name="connsiteX291" fmla="*/ 2104439 w 2645723"/>
                  <a:gd name="connsiteY291" fmla="*/ 2123572 h 2639087"/>
                  <a:gd name="connsiteX292" fmla="*/ 2106544 w 2645723"/>
                  <a:gd name="connsiteY292" fmla="*/ 2273594 h 2639087"/>
                  <a:gd name="connsiteX293" fmla="*/ 2088605 w 2645723"/>
                  <a:gd name="connsiteY293" fmla="*/ 2262642 h 2639087"/>
                  <a:gd name="connsiteX294" fmla="*/ 2074357 w 2645723"/>
                  <a:gd name="connsiteY294" fmla="*/ 2300966 h 2639087"/>
                  <a:gd name="connsiteX295" fmla="*/ 2061695 w 2645723"/>
                  <a:gd name="connsiteY295" fmla="*/ 2301110 h 2639087"/>
                  <a:gd name="connsiteX296" fmla="*/ 2064046 w 2645723"/>
                  <a:gd name="connsiteY296" fmla="*/ 2305485 h 2639087"/>
                  <a:gd name="connsiteX297" fmla="*/ 2043614 w 2645723"/>
                  <a:gd name="connsiteY297" fmla="*/ 2291846 h 2639087"/>
                  <a:gd name="connsiteX298" fmla="*/ 2031309 w 2645723"/>
                  <a:gd name="connsiteY298" fmla="*/ 2320878 h 2639087"/>
                  <a:gd name="connsiteX299" fmla="*/ 2023271 w 2645723"/>
                  <a:gd name="connsiteY299" fmla="*/ 2320364 h 2639087"/>
                  <a:gd name="connsiteX300" fmla="*/ 2018739 w 2645723"/>
                  <a:gd name="connsiteY300" fmla="*/ 2329731 h 2639087"/>
                  <a:gd name="connsiteX301" fmla="*/ 2016703 w 2645723"/>
                  <a:gd name="connsiteY301" fmla="*/ 2330314 h 2639087"/>
                  <a:gd name="connsiteX302" fmla="*/ 2018385 w 2645723"/>
                  <a:gd name="connsiteY302" fmla="*/ 2333447 h 2639087"/>
                  <a:gd name="connsiteX303" fmla="*/ 2023178 w 2645723"/>
                  <a:gd name="connsiteY303" fmla="*/ 2359243 h 2639087"/>
                  <a:gd name="connsiteX304" fmla="*/ 1999622 w 2645723"/>
                  <a:gd name="connsiteY304" fmla="*/ 2327714 h 2639087"/>
                  <a:gd name="connsiteX305" fmla="*/ 1996152 w 2645723"/>
                  <a:gd name="connsiteY305" fmla="*/ 2325164 h 2639087"/>
                  <a:gd name="connsiteX306" fmla="*/ 1994291 w 2645723"/>
                  <a:gd name="connsiteY306" fmla="*/ 2324253 h 2639087"/>
                  <a:gd name="connsiteX307" fmla="*/ 2001388 w 2645723"/>
                  <a:gd name="connsiteY307" fmla="*/ 2344910 h 2639087"/>
                  <a:gd name="connsiteX308" fmla="*/ 2002581 w 2645723"/>
                  <a:gd name="connsiteY308" fmla="*/ 2348013 h 2639087"/>
                  <a:gd name="connsiteX309" fmla="*/ 2002772 w 2645723"/>
                  <a:gd name="connsiteY309" fmla="*/ 2348522 h 2639087"/>
                  <a:gd name="connsiteX310" fmla="*/ 2015329 w 2645723"/>
                  <a:gd name="connsiteY310" fmla="*/ 2402788 h 2639087"/>
                  <a:gd name="connsiteX311" fmla="*/ 2006358 w 2645723"/>
                  <a:gd name="connsiteY311" fmla="*/ 2394926 h 2639087"/>
                  <a:gd name="connsiteX312" fmla="*/ 1990592 w 2645723"/>
                  <a:gd name="connsiteY312" fmla="*/ 2327250 h 2639087"/>
                  <a:gd name="connsiteX313" fmla="*/ 1988164 w 2645723"/>
                  <a:gd name="connsiteY313" fmla="*/ 2336560 h 2639087"/>
                  <a:gd name="connsiteX314" fmla="*/ 1968631 w 2645723"/>
                  <a:gd name="connsiteY314" fmla="*/ 2323517 h 2639087"/>
                  <a:gd name="connsiteX315" fmla="*/ 1961250 w 2645723"/>
                  <a:gd name="connsiteY315" fmla="*/ 2334148 h 2639087"/>
                  <a:gd name="connsiteX316" fmla="*/ 1964925 w 2645723"/>
                  <a:gd name="connsiteY316" fmla="*/ 2367231 h 2639087"/>
                  <a:gd name="connsiteX317" fmla="*/ 1958797 w 2645723"/>
                  <a:gd name="connsiteY317" fmla="*/ 2400449 h 2639087"/>
                  <a:gd name="connsiteX318" fmla="*/ 1946666 w 2645723"/>
                  <a:gd name="connsiteY318" fmla="*/ 2354582 h 2639087"/>
                  <a:gd name="connsiteX319" fmla="*/ 1943172 w 2645723"/>
                  <a:gd name="connsiteY319" fmla="*/ 2365766 h 2639087"/>
                  <a:gd name="connsiteX320" fmla="*/ 1937158 w 2645723"/>
                  <a:gd name="connsiteY320" fmla="*/ 2359355 h 2639087"/>
                  <a:gd name="connsiteX321" fmla="*/ 1933378 w 2645723"/>
                  <a:gd name="connsiteY321" fmla="*/ 2345892 h 2639087"/>
                  <a:gd name="connsiteX322" fmla="*/ 1927952 w 2645723"/>
                  <a:gd name="connsiteY322" fmla="*/ 2353758 h 2639087"/>
                  <a:gd name="connsiteX323" fmla="*/ 1923639 w 2645723"/>
                  <a:gd name="connsiteY323" fmla="*/ 2352721 h 2639087"/>
                  <a:gd name="connsiteX324" fmla="*/ 1916208 w 2645723"/>
                  <a:gd name="connsiteY324" fmla="*/ 2366869 h 2639087"/>
                  <a:gd name="connsiteX325" fmla="*/ 1918344 w 2645723"/>
                  <a:gd name="connsiteY325" fmla="*/ 2381444 h 2639087"/>
                  <a:gd name="connsiteX326" fmla="*/ 1913752 w 2645723"/>
                  <a:gd name="connsiteY326" fmla="*/ 2368476 h 2639087"/>
                  <a:gd name="connsiteX327" fmla="*/ 1905848 w 2645723"/>
                  <a:gd name="connsiteY327" fmla="*/ 2357369 h 2639087"/>
                  <a:gd name="connsiteX328" fmla="*/ 1880111 w 2645723"/>
                  <a:gd name="connsiteY328" fmla="*/ 2420557 h 2639087"/>
                  <a:gd name="connsiteX329" fmla="*/ 1880461 w 2645723"/>
                  <a:gd name="connsiteY329" fmla="*/ 2422046 h 2639087"/>
                  <a:gd name="connsiteX330" fmla="*/ 1879901 w 2645723"/>
                  <a:gd name="connsiteY330" fmla="*/ 2421200 h 2639087"/>
                  <a:gd name="connsiteX331" fmla="*/ 1878352 w 2645723"/>
                  <a:gd name="connsiteY331" fmla="*/ 2425971 h 2639087"/>
                  <a:gd name="connsiteX332" fmla="*/ 1878021 w 2645723"/>
                  <a:gd name="connsiteY332" fmla="*/ 2426147 h 2639087"/>
                  <a:gd name="connsiteX333" fmla="*/ 1877326 w 2645723"/>
                  <a:gd name="connsiteY333" fmla="*/ 2425983 h 2639087"/>
                  <a:gd name="connsiteX334" fmla="*/ 1872032 w 2645723"/>
                  <a:gd name="connsiteY334" fmla="*/ 2407268 h 2639087"/>
                  <a:gd name="connsiteX335" fmla="*/ 1864120 w 2645723"/>
                  <a:gd name="connsiteY335" fmla="*/ 2391112 h 2639087"/>
                  <a:gd name="connsiteX336" fmla="*/ 1860855 w 2645723"/>
                  <a:gd name="connsiteY336" fmla="*/ 2386574 h 2639087"/>
                  <a:gd name="connsiteX337" fmla="*/ 1843024 w 2645723"/>
                  <a:gd name="connsiteY337" fmla="*/ 2426549 h 2639087"/>
                  <a:gd name="connsiteX338" fmla="*/ 1841667 w 2645723"/>
                  <a:gd name="connsiteY338" fmla="*/ 2424671 h 2639087"/>
                  <a:gd name="connsiteX339" fmla="*/ 1828312 w 2645723"/>
                  <a:gd name="connsiteY339" fmla="*/ 2365454 h 2639087"/>
                  <a:gd name="connsiteX340" fmla="*/ 1805507 w 2645723"/>
                  <a:gd name="connsiteY340" fmla="*/ 2326315 h 2639087"/>
                  <a:gd name="connsiteX341" fmla="*/ 1789130 w 2645723"/>
                  <a:gd name="connsiteY341" fmla="*/ 2357038 h 2639087"/>
                  <a:gd name="connsiteX342" fmla="*/ 1778739 w 2645723"/>
                  <a:gd name="connsiteY342" fmla="*/ 2350647 h 2639087"/>
                  <a:gd name="connsiteX343" fmla="*/ 1778691 w 2645723"/>
                  <a:gd name="connsiteY343" fmla="*/ 2350725 h 2639087"/>
                  <a:gd name="connsiteX344" fmla="*/ 1785118 w 2645723"/>
                  <a:gd name="connsiteY344" fmla="*/ 2374527 h 2639087"/>
                  <a:gd name="connsiteX345" fmla="*/ 1777084 w 2645723"/>
                  <a:gd name="connsiteY345" fmla="*/ 2389997 h 2639087"/>
                  <a:gd name="connsiteX346" fmla="*/ 1775066 w 2645723"/>
                  <a:gd name="connsiteY346" fmla="*/ 2387709 h 2639087"/>
                  <a:gd name="connsiteX347" fmla="*/ 1773194 w 2645723"/>
                  <a:gd name="connsiteY347" fmla="*/ 2397497 h 2639087"/>
                  <a:gd name="connsiteX348" fmla="*/ 1772281 w 2645723"/>
                  <a:gd name="connsiteY348" fmla="*/ 2399248 h 2639087"/>
                  <a:gd name="connsiteX349" fmla="*/ 1772545 w 2645723"/>
                  <a:gd name="connsiteY349" fmla="*/ 2400878 h 2639087"/>
                  <a:gd name="connsiteX350" fmla="*/ 1767180 w 2645723"/>
                  <a:gd name="connsiteY350" fmla="*/ 2428953 h 2639087"/>
                  <a:gd name="connsiteX351" fmla="*/ 1762696 w 2645723"/>
                  <a:gd name="connsiteY351" fmla="*/ 2423356 h 2639087"/>
                  <a:gd name="connsiteX352" fmla="*/ 1764253 w 2645723"/>
                  <a:gd name="connsiteY352" fmla="*/ 2445790 h 2639087"/>
                  <a:gd name="connsiteX353" fmla="*/ 1764600 w 2645723"/>
                  <a:gd name="connsiteY353" fmla="*/ 2449098 h 2639087"/>
                  <a:gd name="connsiteX354" fmla="*/ 1764655 w 2645723"/>
                  <a:gd name="connsiteY354" fmla="*/ 2449636 h 2639087"/>
                  <a:gd name="connsiteX355" fmla="*/ 1762738 w 2645723"/>
                  <a:gd name="connsiteY355" fmla="*/ 2505306 h 2639087"/>
                  <a:gd name="connsiteX356" fmla="*/ 1756105 w 2645723"/>
                  <a:gd name="connsiteY356" fmla="*/ 2495389 h 2639087"/>
                  <a:gd name="connsiteX357" fmla="*/ 1759282 w 2645723"/>
                  <a:gd name="connsiteY357" fmla="*/ 2378500 h 2639087"/>
                  <a:gd name="connsiteX358" fmla="*/ 1752230 w 2645723"/>
                  <a:gd name="connsiteY358" fmla="*/ 2383158 h 2639087"/>
                  <a:gd name="connsiteX359" fmla="*/ 1747908 w 2645723"/>
                  <a:gd name="connsiteY359" fmla="*/ 2371669 h 2639087"/>
                  <a:gd name="connsiteX360" fmla="*/ 1747497 w 2645723"/>
                  <a:gd name="connsiteY360" fmla="*/ 2383625 h 2639087"/>
                  <a:gd name="connsiteX361" fmla="*/ 1752681 w 2645723"/>
                  <a:gd name="connsiteY361" fmla="*/ 2399301 h 2639087"/>
                  <a:gd name="connsiteX362" fmla="*/ 1753211 w 2645723"/>
                  <a:gd name="connsiteY362" fmla="*/ 2414728 h 2639087"/>
                  <a:gd name="connsiteX363" fmla="*/ 1746465 w 2645723"/>
                  <a:gd name="connsiteY363" fmla="*/ 2413615 h 2639087"/>
                  <a:gd name="connsiteX364" fmla="*/ 1746136 w 2645723"/>
                  <a:gd name="connsiteY364" fmla="*/ 2423137 h 2639087"/>
                  <a:gd name="connsiteX365" fmla="*/ 1739503 w 2645723"/>
                  <a:gd name="connsiteY365" fmla="*/ 2413220 h 2639087"/>
                  <a:gd name="connsiteX366" fmla="*/ 1739527 w 2645723"/>
                  <a:gd name="connsiteY366" fmla="*/ 2412475 h 2639087"/>
                  <a:gd name="connsiteX367" fmla="*/ 1730431 w 2645723"/>
                  <a:gd name="connsiteY367" fmla="*/ 2410975 h 2639087"/>
                  <a:gd name="connsiteX368" fmla="*/ 1723255 w 2645723"/>
                  <a:gd name="connsiteY368" fmla="*/ 2457912 h 2639087"/>
                  <a:gd name="connsiteX369" fmla="*/ 1708738 w 2645723"/>
                  <a:gd name="connsiteY369" fmla="*/ 2488413 h 2639087"/>
                  <a:gd name="connsiteX370" fmla="*/ 1709024 w 2645723"/>
                  <a:gd name="connsiteY370" fmla="*/ 2424032 h 2639087"/>
                  <a:gd name="connsiteX371" fmla="*/ 1708073 w 2645723"/>
                  <a:gd name="connsiteY371" fmla="*/ 2424159 h 2639087"/>
                  <a:gd name="connsiteX372" fmla="*/ 1680162 w 2645723"/>
                  <a:gd name="connsiteY372" fmla="*/ 2412565 h 2639087"/>
                  <a:gd name="connsiteX373" fmla="*/ 1674580 w 2645723"/>
                  <a:gd name="connsiteY373" fmla="*/ 2459584 h 2639087"/>
                  <a:gd name="connsiteX374" fmla="*/ 1670579 w 2645723"/>
                  <a:gd name="connsiteY374" fmla="*/ 2408583 h 2639087"/>
                  <a:gd name="connsiteX375" fmla="*/ 1660667 w 2645723"/>
                  <a:gd name="connsiteY375" fmla="*/ 2404189 h 2639087"/>
                  <a:gd name="connsiteX376" fmla="*/ 1659917 w 2645723"/>
                  <a:gd name="connsiteY376" fmla="*/ 2404726 h 2639087"/>
                  <a:gd name="connsiteX377" fmla="*/ 1657760 w 2645723"/>
                  <a:gd name="connsiteY377" fmla="*/ 2402899 h 2639087"/>
                  <a:gd name="connsiteX378" fmla="*/ 1630877 w 2645723"/>
                  <a:gd name="connsiteY378" fmla="*/ 2390981 h 2639087"/>
                  <a:gd name="connsiteX379" fmla="*/ 1629825 w 2645723"/>
                  <a:gd name="connsiteY379" fmla="*/ 2421363 h 2639087"/>
                  <a:gd name="connsiteX380" fmla="*/ 1654401 w 2645723"/>
                  <a:gd name="connsiteY380" fmla="*/ 2461680 h 2639087"/>
                  <a:gd name="connsiteX381" fmla="*/ 1628488 w 2645723"/>
                  <a:gd name="connsiteY381" fmla="*/ 2459874 h 2639087"/>
                  <a:gd name="connsiteX382" fmla="*/ 1628269 w 2645723"/>
                  <a:gd name="connsiteY382" fmla="*/ 2466214 h 2639087"/>
                  <a:gd name="connsiteX383" fmla="*/ 1628081 w 2645723"/>
                  <a:gd name="connsiteY383" fmla="*/ 2471652 h 2639087"/>
                  <a:gd name="connsiteX384" fmla="*/ 1627477 w 2645723"/>
                  <a:gd name="connsiteY384" fmla="*/ 2488999 h 2639087"/>
                  <a:gd name="connsiteX385" fmla="*/ 1623617 w 2645723"/>
                  <a:gd name="connsiteY385" fmla="*/ 2481966 h 2639087"/>
                  <a:gd name="connsiteX386" fmla="*/ 1621991 w 2645723"/>
                  <a:gd name="connsiteY386" fmla="*/ 2473471 h 2639087"/>
                  <a:gd name="connsiteX387" fmla="*/ 1566178 w 2645723"/>
                  <a:gd name="connsiteY387" fmla="*/ 2455707 h 2639087"/>
                  <a:gd name="connsiteX388" fmla="*/ 1552089 w 2645723"/>
                  <a:gd name="connsiteY388" fmla="*/ 2451628 h 2639087"/>
                  <a:gd name="connsiteX389" fmla="*/ 1513052 w 2645723"/>
                  <a:gd name="connsiteY389" fmla="*/ 2445641 h 2639087"/>
                  <a:gd name="connsiteX390" fmla="*/ 1525736 w 2645723"/>
                  <a:gd name="connsiteY390" fmla="*/ 2518919 h 2639087"/>
                  <a:gd name="connsiteX391" fmla="*/ 1496626 w 2645723"/>
                  <a:gd name="connsiteY391" fmla="*/ 2490574 h 2639087"/>
                  <a:gd name="connsiteX392" fmla="*/ 1492079 w 2645723"/>
                  <a:gd name="connsiteY392" fmla="*/ 2500413 h 2639087"/>
                  <a:gd name="connsiteX393" fmla="*/ 1456895 w 2645723"/>
                  <a:gd name="connsiteY393" fmla="*/ 2484889 h 2639087"/>
                  <a:gd name="connsiteX394" fmla="*/ 1454277 w 2645723"/>
                  <a:gd name="connsiteY394" fmla="*/ 2487754 h 2639087"/>
                  <a:gd name="connsiteX395" fmla="*/ 1457149 w 2645723"/>
                  <a:gd name="connsiteY395" fmla="*/ 2500240 h 2639087"/>
                  <a:gd name="connsiteX396" fmla="*/ 1444500 w 2645723"/>
                  <a:gd name="connsiteY396" fmla="*/ 2498720 h 2639087"/>
                  <a:gd name="connsiteX397" fmla="*/ 1442695 w 2645723"/>
                  <a:gd name="connsiteY397" fmla="*/ 2497500 h 2639087"/>
                  <a:gd name="connsiteX398" fmla="*/ 1439692 w 2645723"/>
                  <a:gd name="connsiteY398" fmla="*/ 2503710 h 2639087"/>
                  <a:gd name="connsiteX399" fmla="*/ 1438354 w 2645723"/>
                  <a:gd name="connsiteY399" fmla="*/ 2505166 h 2639087"/>
                  <a:gd name="connsiteX400" fmla="*/ 1438186 w 2645723"/>
                  <a:gd name="connsiteY400" fmla="*/ 2506811 h 2639087"/>
                  <a:gd name="connsiteX401" fmla="*/ 1425738 w 2645723"/>
                  <a:gd name="connsiteY401" fmla="*/ 2532535 h 2639087"/>
                  <a:gd name="connsiteX402" fmla="*/ 1422857 w 2645723"/>
                  <a:gd name="connsiteY402" fmla="*/ 2525971 h 2639087"/>
                  <a:gd name="connsiteX403" fmla="*/ 1418555 w 2645723"/>
                  <a:gd name="connsiteY403" fmla="*/ 2548043 h 2639087"/>
                  <a:gd name="connsiteX404" fmla="*/ 1418033 w 2645723"/>
                  <a:gd name="connsiteY404" fmla="*/ 2551329 h 2639087"/>
                  <a:gd name="connsiteX405" fmla="*/ 1417946 w 2645723"/>
                  <a:gd name="connsiteY405" fmla="*/ 2551865 h 2639087"/>
                  <a:gd name="connsiteX406" fmla="*/ 1401685 w 2645723"/>
                  <a:gd name="connsiteY406" fmla="*/ 2605139 h 2639087"/>
                  <a:gd name="connsiteX407" fmla="*/ 1397849 w 2645723"/>
                  <a:gd name="connsiteY407" fmla="*/ 2593841 h 2639087"/>
                  <a:gd name="connsiteX408" fmla="*/ 1426927 w 2645723"/>
                  <a:gd name="connsiteY408" fmla="*/ 2496433 h 2639087"/>
                  <a:gd name="connsiteX409" fmla="*/ 1422657 w 2645723"/>
                  <a:gd name="connsiteY409" fmla="*/ 2500055 h 2639087"/>
                  <a:gd name="connsiteX410" fmla="*/ 1398638 w 2645723"/>
                  <a:gd name="connsiteY410" fmla="*/ 2497134 h 2639087"/>
                  <a:gd name="connsiteX411" fmla="*/ 1375816 w 2645723"/>
                  <a:gd name="connsiteY411" fmla="*/ 2549142 h 2639087"/>
                  <a:gd name="connsiteX412" fmla="*/ 1353899 w 2645723"/>
                  <a:gd name="connsiteY412" fmla="*/ 2574847 h 2639087"/>
                  <a:gd name="connsiteX413" fmla="*/ 1369323 w 2645723"/>
                  <a:gd name="connsiteY413" fmla="*/ 2518009 h 2639087"/>
                  <a:gd name="connsiteX414" fmla="*/ 1349911 w 2645723"/>
                  <a:gd name="connsiteY414" fmla="*/ 2512041 h 2639087"/>
                  <a:gd name="connsiteX415" fmla="*/ 1345914 w 2645723"/>
                  <a:gd name="connsiteY415" fmla="*/ 2525552 h 2639087"/>
                  <a:gd name="connsiteX416" fmla="*/ 1335514 w 2645723"/>
                  <a:gd name="connsiteY416" fmla="*/ 2520167 h 2639087"/>
                  <a:gd name="connsiteX417" fmla="*/ 1334821 w 2645723"/>
                  <a:gd name="connsiteY417" fmla="*/ 2521918 h 2639087"/>
                  <a:gd name="connsiteX418" fmla="*/ 1347448 w 2645723"/>
                  <a:gd name="connsiteY418" fmla="*/ 2563358 h 2639087"/>
                  <a:gd name="connsiteX419" fmla="*/ 1301956 w 2645723"/>
                  <a:gd name="connsiteY419" fmla="*/ 2520205 h 2639087"/>
                  <a:gd name="connsiteX420" fmla="*/ 1284070 w 2645723"/>
                  <a:gd name="connsiteY420" fmla="*/ 2545625 h 2639087"/>
                  <a:gd name="connsiteX421" fmla="*/ 1280946 w 2645723"/>
                  <a:gd name="connsiteY421" fmla="*/ 2535567 h 2639087"/>
                  <a:gd name="connsiteX422" fmla="*/ 1275254 w 2645723"/>
                  <a:gd name="connsiteY422" fmla="*/ 2554381 h 2639087"/>
                  <a:gd name="connsiteX423" fmla="*/ 1273345 w 2645723"/>
                  <a:gd name="connsiteY423" fmla="*/ 2546588 h 2639087"/>
                  <a:gd name="connsiteX424" fmla="*/ 1275315 w 2645723"/>
                  <a:gd name="connsiteY424" fmla="*/ 2520715 h 2639087"/>
                  <a:gd name="connsiteX425" fmla="*/ 1274382 w 2645723"/>
                  <a:gd name="connsiteY425" fmla="*/ 2518253 h 2639087"/>
                  <a:gd name="connsiteX426" fmla="*/ 1275534 w 2645723"/>
                  <a:gd name="connsiteY426" fmla="*/ 2515349 h 2639087"/>
                  <a:gd name="connsiteX427" fmla="*/ 1270581 w 2645723"/>
                  <a:gd name="connsiteY427" fmla="*/ 2518406 h 2639087"/>
                  <a:gd name="connsiteX428" fmla="*/ 1217774 w 2645723"/>
                  <a:gd name="connsiteY428" fmla="*/ 2564854 h 2639087"/>
                  <a:gd name="connsiteX429" fmla="*/ 1183729 w 2645723"/>
                  <a:gd name="connsiteY429" fmla="*/ 2520495 h 2639087"/>
                  <a:gd name="connsiteX430" fmla="*/ 1144150 w 2645723"/>
                  <a:gd name="connsiteY430" fmla="*/ 2534819 h 2639087"/>
                  <a:gd name="connsiteX431" fmla="*/ 1147643 w 2645723"/>
                  <a:gd name="connsiteY431" fmla="*/ 2498853 h 2639087"/>
                  <a:gd name="connsiteX432" fmla="*/ 1138550 w 2645723"/>
                  <a:gd name="connsiteY432" fmla="*/ 2517219 h 2639087"/>
                  <a:gd name="connsiteX433" fmla="*/ 1136603 w 2645723"/>
                  <a:gd name="connsiteY433" fmla="*/ 2505447 h 2639087"/>
                  <a:gd name="connsiteX434" fmla="*/ 1145335 w 2645723"/>
                  <a:gd name="connsiteY434" fmla="*/ 2487565 h 2639087"/>
                  <a:gd name="connsiteX435" fmla="*/ 1055889 w 2645723"/>
                  <a:gd name="connsiteY435" fmla="*/ 2493792 h 2639087"/>
                  <a:gd name="connsiteX436" fmla="*/ 1065054 w 2645723"/>
                  <a:gd name="connsiteY436" fmla="*/ 2457139 h 2639087"/>
                  <a:gd name="connsiteX437" fmla="*/ 1062327 w 2645723"/>
                  <a:gd name="connsiteY437" fmla="*/ 2448975 h 2639087"/>
                  <a:gd name="connsiteX438" fmla="*/ 1022682 w 2645723"/>
                  <a:gd name="connsiteY438" fmla="*/ 2472719 h 2639087"/>
                  <a:gd name="connsiteX439" fmla="*/ 981839 w 2645723"/>
                  <a:gd name="connsiteY439" fmla="*/ 2413547 h 2639087"/>
                  <a:gd name="connsiteX440" fmla="*/ 929234 w 2645723"/>
                  <a:gd name="connsiteY440" fmla="*/ 2429500 h 2639087"/>
                  <a:gd name="connsiteX441" fmla="*/ 942036 w 2645723"/>
                  <a:gd name="connsiteY441" fmla="*/ 2370103 h 2639087"/>
                  <a:gd name="connsiteX442" fmla="*/ 930121 w 2645723"/>
                  <a:gd name="connsiteY442" fmla="*/ 2380032 h 2639087"/>
                  <a:gd name="connsiteX443" fmla="*/ 930205 w 2645723"/>
                  <a:gd name="connsiteY443" fmla="*/ 2372868 h 2639087"/>
                  <a:gd name="connsiteX444" fmla="*/ 919504 w 2645723"/>
                  <a:gd name="connsiteY444" fmla="*/ 2387920 h 2639087"/>
                  <a:gd name="connsiteX445" fmla="*/ 919329 w 2645723"/>
                  <a:gd name="connsiteY445" fmla="*/ 2418775 h 2639087"/>
                  <a:gd name="connsiteX446" fmla="*/ 906805 w 2645723"/>
                  <a:gd name="connsiteY446" fmla="*/ 2403790 h 2639087"/>
                  <a:gd name="connsiteX447" fmla="*/ 878255 w 2645723"/>
                  <a:gd name="connsiteY447" fmla="*/ 2436240 h 2639087"/>
                  <a:gd name="connsiteX448" fmla="*/ 879417 w 2645723"/>
                  <a:gd name="connsiteY448" fmla="*/ 2424369 h 2639087"/>
                  <a:gd name="connsiteX449" fmla="*/ 706549 w 2645723"/>
                  <a:gd name="connsiteY449" fmla="*/ 2638830 h 2639087"/>
                  <a:gd name="connsiteX450" fmla="*/ 889239 w 2645723"/>
                  <a:gd name="connsiteY450" fmla="*/ 2372097 h 2639087"/>
                  <a:gd name="connsiteX451" fmla="*/ 880553 w 2645723"/>
                  <a:gd name="connsiteY451" fmla="*/ 2373311 h 2639087"/>
                  <a:gd name="connsiteX452" fmla="*/ 861500 w 2645723"/>
                  <a:gd name="connsiteY452" fmla="*/ 2387325 h 2639087"/>
                  <a:gd name="connsiteX453" fmla="*/ 861636 w 2645723"/>
                  <a:gd name="connsiteY453" fmla="*/ 2382157 h 2639087"/>
                  <a:gd name="connsiteX454" fmla="*/ 847224 w 2645723"/>
                  <a:gd name="connsiteY454" fmla="*/ 2388929 h 2639087"/>
                  <a:gd name="connsiteX455" fmla="*/ 858290 w 2645723"/>
                  <a:gd name="connsiteY455" fmla="*/ 2375607 h 2639087"/>
                  <a:gd name="connsiteX456" fmla="*/ 836665 w 2645723"/>
                  <a:gd name="connsiteY456" fmla="*/ 2375814 h 2639087"/>
                  <a:gd name="connsiteX457" fmla="*/ 825978 w 2645723"/>
                  <a:gd name="connsiteY457" fmla="*/ 2390354 h 2639087"/>
                  <a:gd name="connsiteX458" fmla="*/ 824733 w 2645723"/>
                  <a:gd name="connsiteY458" fmla="*/ 2377422 h 2639087"/>
                  <a:gd name="connsiteX459" fmla="*/ 820994 w 2645723"/>
                  <a:gd name="connsiteY459" fmla="*/ 2378766 h 2639087"/>
                  <a:gd name="connsiteX460" fmla="*/ 809424 w 2645723"/>
                  <a:gd name="connsiteY460" fmla="*/ 2404437 h 2639087"/>
                  <a:gd name="connsiteX461" fmla="*/ 793405 w 2645723"/>
                  <a:gd name="connsiteY461" fmla="*/ 2411300 h 2639087"/>
                  <a:gd name="connsiteX462" fmla="*/ 793294 w 2645723"/>
                  <a:gd name="connsiteY462" fmla="*/ 2408249 h 2639087"/>
                  <a:gd name="connsiteX463" fmla="*/ 785637 w 2645723"/>
                  <a:gd name="connsiteY463" fmla="*/ 2414631 h 2639087"/>
                  <a:gd name="connsiteX464" fmla="*/ 783821 w 2645723"/>
                  <a:gd name="connsiteY464" fmla="*/ 2415405 h 2639087"/>
                  <a:gd name="connsiteX465" fmla="*/ 782991 w 2645723"/>
                  <a:gd name="connsiteY465" fmla="*/ 2416837 h 2639087"/>
                  <a:gd name="connsiteX466" fmla="*/ 761035 w 2645723"/>
                  <a:gd name="connsiteY466" fmla="*/ 2435129 h 2639087"/>
                  <a:gd name="connsiteX467" fmla="*/ 761122 w 2645723"/>
                  <a:gd name="connsiteY467" fmla="*/ 2427962 h 2639087"/>
                  <a:gd name="connsiteX468" fmla="*/ 748087 w 2645723"/>
                  <a:gd name="connsiteY468" fmla="*/ 2446290 h 2639087"/>
                  <a:gd name="connsiteX469" fmla="*/ 746261 w 2645723"/>
                  <a:gd name="connsiteY469" fmla="*/ 2449068 h 2639087"/>
                  <a:gd name="connsiteX470" fmla="*/ 745959 w 2645723"/>
                  <a:gd name="connsiteY470" fmla="*/ 2449518 h 2639087"/>
                  <a:gd name="connsiteX471" fmla="*/ 709165 w 2645723"/>
                  <a:gd name="connsiteY471" fmla="*/ 2491338 h 2639087"/>
                  <a:gd name="connsiteX472" fmla="*/ 710335 w 2645723"/>
                  <a:gd name="connsiteY472" fmla="*/ 2479465 h 2639087"/>
                  <a:gd name="connsiteX473" fmla="*/ 788954 w 2645723"/>
                  <a:gd name="connsiteY473" fmla="*/ 2389003 h 2639087"/>
                  <a:gd name="connsiteX474" fmla="*/ 770494 w 2645723"/>
                  <a:gd name="connsiteY474" fmla="*/ 2374148 h 2639087"/>
                  <a:gd name="connsiteX475" fmla="*/ 708707 w 2645723"/>
                  <a:gd name="connsiteY475" fmla="*/ 2429656 h 2639087"/>
                  <a:gd name="connsiteX476" fmla="*/ 678141 w 2645723"/>
                  <a:gd name="connsiteY476" fmla="*/ 2444026 h 2639087"/>
                  <a:gd name="connsiteX477" fmla="*/ 762217 w 2645723"/>
                  <a:gd name="connsiteY477" fmla="*/ 2342232 h 2639087"/>
                  <a:gd name="connsiteX478" fmla="*/ 727275 w 2645723"/>
                  <a:gd name="connsiteY478" fmla="*/ 2344846 h 2639087"/>
                  <a:gd name="connsiteX479" fmla="*/ 670019 w 2645723"/>
                  <a:gd name="connsiteY479" fmla="*/ 2400075 h 2639087"/>
                  <a:gd name="connsiteX480" fmla="*/ 735133 w 2645723"/>
                  <a:gd name="connsiteY480" fmla="*/ 2306661 h 2639087"/>
                  <a:gd name="connsiteX481" fmla="*/ 732834 w 2645723"/>
                  <a:gd name="connsiteY481" fmla="*/ 2299667 h 2639087"/>
                  <a:gd name="connsiteX482" fmla="*/ 721088 w 2645723"/>
                  <a:gd name="connsiteY482" fmla="*/ 2298508 h 2639087"/>
                  <a:gd name="connsiteX483" fmla="*/ 716865 w 2645723"/>
                  <a:gd name="connsiteY483" fmla="*/ 2302003 h 2639087"/>
                  <a:gd name="connsiteX484" fmla="*/ 714004 w 2645723"/>
                  <a:gd name="connsiteY484" fmla="*/ 2297808 h 2639087"/>
                  <a:gd name="connsiteX485" fmla="*/ 699615 w 2645723"/>
                  <a:gd name="connsiteY485" fmla="*/ 2296389 h 2639087"/>
                  <a:gd name="connsiteX486" fmla="*/ 614951 w 2645723"/>
                  <a:gd name="connsiteY486" fmla="*/ 2392933 h 2639087"/>
                  <a:gd name="connsiteX487" fmla="*/ 616420 w 2645723"/>
                  <a:gd name="connsiteY487" fmla="*/ 2385045 h 2639087"/>
                  <a:gd name="connsiteX488" fmla="*/ 668373 w 2645723"/>
                  <a:gd name="connsiteY488" fmla="*/ 2289879 h 2639087"/>
                  <a:gd name="connsiteX489" fmla="*/ 666319 w 2645723"/>
                  <a:gd name="connsiteY489" fmla="*/ 2289376 h 2639087"/>
                  <a:gd name="connsiteX490" fmla="*/ 659730 w 2645723"/>
                  <a:gd name="connsiteY490" fmla="*/ 2293376 h 2639087"/>
                  <a:gd name="connsiteX491" fmla="*/ 661886 w 2645723"/>
                  <a:gd name="connsiteY491" fmla="*/ 2288301 h 2639087"/>
                  <a:gd name="connsiteX492" fmla="*/ 649825 w 2645723"/>
                  <a:gd name="connsiteY492" fmla="*/ 2285368 h 2639087"/>
                  <a:gd name="connsiteX493" fmla="*/ 679638 w 2645723"/>
                  <a:gd name="connsiteY493" fmla="*/ 2242125 h 2639087"/>
                  <a:gd name="connsiteX494" fmla="*/ 679667 w 2645723"/>
                  <a:gd name="connsiteY494" fmla="*/ 2242052 h 2639087"/>
                  <a:gd name="connsiteX495" fmla="*/ 676145 w 2645723"/>
                  <a:gd name="connsiteY495" fmla="*/ 2242193 h 2639087"/>
                  <a:gd name="connsiteX496" fmla="*/ 668302 w 2645723"/>
                  <a:gd name="connsiteY496" fmla="*/ 2250300 h 2639087"/>
                  <a:gd name="connsiteX497" fmla="*/ 667894 w 2645723"/>
                  <a:gd name="connsiteY497" fmla="*/ 2244317 h 2639087"/>
                  <a:gd name="connsiteX498" fmla="*/ 653337 w 2645723"/>
                  <a:gd name="connsiteY498" fmla="*/ 2248694 h 2639087"/>
                  <a:gd name="connsiteX499" fmla="*/ 617664 w 2645723"/>
                  <a:gd name="connsiteY499" fmla="*/ 2278439 h 2639087"/>
                  <a:gd name="connsiteX500" fmla="*/ 616619 w 2645723"/>
                  <a:gd name="connsiteY500" fmla="*/ 2274418 h 2639087"/>
                  <a:gd name="connsiteX501" fmla="*/ 615695 w 2645723"/>
                  <a:gd name="connsiteY501" fmla="*/ 2273216 h 2639087"/>
                  <a:gd name="connsiteX502" fmla="*/ 614076 w 2645723"/>
                  <a:gd name="connsiteY502" fmla="*/ 2275015 h 2639087"/>
                  <a:gd name="connsiteX503" fmla="*/ 611900 w 2645723"/>
                  <a:gd name="connsiteY503" fmla="*/ 2270792 h 2639087"/>
                  <a:gd name="connsiteX504" fmla="*/ 598033 w 2645723"/>
                  <a:gd name="connsiteY504" fmla="*/ 2287757 h 2639087"/>
                  <a:gd name="connsiteX505" fmla="*/ 580777 w 2645723"/>
                  <a:gd name="connsiteY505" fmla="*/ 2290239 h 2639087"/>
                  <a:gd name="connsiteX506" fmla="*/ 581463 w 2645723"/>
                  <a:gd name="connsiteY506" fmla="*/ 2287266 h 2639087"/>
                  <a:gd name="connsiteX507" fmla="*/ 572416 w 2645723"/>
                  <a:gd name="connsiteY507" fmla="*/ 2291445 h 2639087"/>
                  <a:gd name="connsiteX508" fmla="*/ 570459 w 2645723"/>
                  <a:gd name="connsiteY508" fmla="*/ 2291728 h 2639087"/>
                  <a:gd name="connsiteX509" fmla="*/ 569288 w 2645723"/>
                  <a:gd name="connsiteY509" fmla="*/ 2292888 h 2639087"/>
                  <a:gd name="connsiteX510" fmla="*/ 543347 w 2645723"/>
                  <a:gd name="connsiteY510" fmla="*/ 2304881 h 2639087"/>
                  <a:gd name="connsiteX511" fmla="*/ 545282 w 2645723"/>
                  <a:gd name="connsiteY511" fmla="*/ 2297980 h 2639087"/>
                  <a:gd name="connsiteX512" fmla="*/ 527954 w 2645723"/>
                  <a:gd name="connsiteY512" fmla="*/ 2312310 h 2639087"/>
                  <a:gd name="connsiteX513" fmla="*/ 525469 w 2645723"/>
                  <a:gd name="connsiteY513" fmla="*/ 2314519 h 2639087"/>
                  <a:gd name="connsiteX514" fmla="*/ 525063 w 2645723"/>
                  <a:gd name="connsiteY514" fmla="*/ 2314879 h 2639087"/>
                  <a:gd name="connsiteX515" fmla="*/ 478698 w 2645723"/>
                  <a:gd name="connsiteY515" fmla="*/ 2345751 h 2639087"/>
                  <a:gd name="connsiteX516" fmla="*/ 482896 w 2645723"/>
                  <a:gd name="connsiteY516" fmla="*/ 2334583 h 2639087"/>
                  <a:gd name="connsiteX517" fmla="*/ 609418 w 2645723"/>
                  <a:gd name="connsiteY517" fmla="*/ 2248353 h 2639087"/>
                  <a:gd name="connsiteX518" fmla="*/ 609437 w 2645723"/>
                  <a:gd name="connsiteY518" fmla="*/ 2246094 h 2639087"/>
                  <a:gd name="connsiteX519" fmla="*/ 604386 w 2645723"/>
                  <a:gd name="connsiteY519" fmla="*/ 2241705 h 2639087"/>
                  <a:gd name="connsiteX520" fmla="*/ 600463 w 2645723"/>
                  <a:gd name="connsiteY520" fmla="*/ 2243520 h 2639087"/>
                  <a:gd name="connsiteX521" fmla="*/ 601641 w 2645723"/>
                  <a:gd name="connsiteY521" fmla="*/ 2239321 h 2639087"/>
                  <a:gd name="connsiteX522" fmla="*/ 600420 w 2645723"/>
                  <a:gd name="connsiteY522" fmla="*/ 2238257 h 2639087"/>
                  <a:gd name="connsiteX523" fmla="*/ 585070 w 2645723"/>
                  <a:gd name="connsiteY523" fmla="*/ 2250952 h 2639087"/>
                  <a:gd name="connsiteX524" fmla="*/ 582585 w 2645723"/>
                  <a:gd name="connsiteY524" fmla="*/ 2253158 h 2639087"/>
                  <a:gd name="connsiteX525" fmla="*/ 582176 w 2645723"/>
                  <a:gd name="connsiteY525" fmla="*/ 2253521 h 2639087"/>
                  <a:gd name="connsiteX526" fmla="*/ 535814 w 2645723"/>
                  <a:gd name="connsiteY526" fmla="*/ 2284389 h 2639087"/>
                  <a:gd name="connsiteX527" fmla="*/ 540013 w 2645723"/>
                  <a:gd name="connsiteY527" fmla="*/ 2273222 h 2639087"/>
                  <a:gd name="connsiteX528" fmla="*/ 598753 w 2645723"/>
                  <a:gd name="connsiteY528" fmla="*/ 2234012 h 2639087"/>
                  <a:gd name="connsiteX529" fmla="*/ 598775 w 2645723"/>
                  <a:gd name="connsiteY529" fmla="*/ 2232919 h 2639087"/>
                  <a:gd name="connsiteX530" fmla="*/ 494221 w 2645723"/>
                  <a:gd name="connsiteY530" fmla="*/ 2286050 h 2639087"/>
                  <a:gd name="connsiteX531" fmla="*/ 460973 w 2645723"/>
                  <a:gd name="connsiteY531" fmla="*/ 2292020 h 2639087"/>
                  <a:gd name="connsiteX532" fmla="*/ 567169 w 2645723"/>
                  <a:gd name="connsiteY532" fmla="*/ 2216623 h 2639087"/>
                  <a:gd name="connsiteX533" fmla="*/ 551335 w 2645723"/>
                  <a:gd name="connsiteY533" fmla="*/ 2224688 h 2639087"/>
                  <a:gd name="connsiteX534" fmla="*/ 518086 w 2645723"/>
                  <a:gd name="connsiteY534" fmla="*/ 2230658 h 2639087"/>
                  <a:gd name="connsiteX535" fmla="*/ 561036 w 2645723"/>
                  <a:gd name="connsiteY535" fmla="*/ 2200290 h 2639087"/>
                  <a:gd name="connsiteX536" fmla="*/ 553631 w 2645723"/>
                  <a:gd name="connsiteY536" fmla="*/ 2198343 h 2639087"/>
                  <a:gd name="connsiteX537" fmla="*/ 464505 w 2645723"/>
                  <a:gd name="connsiteY537" fmla="*/ 2247461 h 2639087"/>
                  <a:gd name="connsiteX538" fmla="*/ 547163 w 2645723"/>
                  <a:gd name="connsiteY538" fmla="*/ 2177823 h 2639087"/>
                  <a:gd name="connsiteX539" fmla="*/ 549343 w 2645723"/>
                  <a:gd name="connsiteY539" fmla="*/ 2171099 h 2639087"/>
                  <a:gd name="connsiteX540" fmla="*/ 547002 w 2645723"/>
                  <a:gd name="connsiteY540" fmla="*/ 2175733 h 2639087"/>
                  <a:gd name="connsiteX541" fmla="*/ 542832 w 2645723"/>
                  <a:gd name="connsiteY541" fmla="*/ 2174343 h 2639087"/>
                  <a:gd name="connsiteX542" fmla="*/ 535132 w 2645723"/>
                  <a:gd name="connsiteY542" fmla="*/ 2178612 h 2639087"/>
                  <a:gd name="connsiteX543" fmla="*/ 505267 w 2645723"/>
                  <a:gd name="connsiteY543" fmla="*/ 2210481 h 2639087"/>
                  <a:gd name="connsiteX544" fmla="*/ 491693 w 2645723"/>
                  <a:gd name="connsiteY544" fmla="*/ 2218923 h 2639087"/>
                  <a:gd name="connsiteX545" fmla="*/ 478036 w 2645723"/>
                  <a:gd name="connsiteY545" fmla="*/ 2185826 h 2639087"/>
                  <a:gd name="connsiteX546" fmla="*/ 476708 w 2645723"/>
                  <a:gd name="connsiteY546" fmla="*/ 2184912 h 2639087"/>
                  <a:gd name="connsiteX547" fmla="*/ 471356 w 2645723"/>
                  <a:gd name="connsiteY547" fmla="*/ 2188400 h 2639087"/>
                  <a:gd name="connsiteX548" fmla="*/ 463011 w 2645723"/>
                  <a:gd name="connsiteY548" fmla="*/ 2193835 h 2639087"/>
                  <a:gd name="connsiteX549" fmla="*/ 413159 w 2645723"/>
                  <a:gd name="connsiteY549" fmla="*/ 2226309 h 2639087"/>
                  <a:gd name="connsiteX550" fmla="*/ 416623 w 2645723"/>
                  <a:gd name="connsiteY550" fmla="*/ 2219075 h 2639087"/>
                  <a:gd name="connsiteX551" fmla="*/ 457387 w 2645723"/>
                  <a:gd name="connsiteY551" fmla="*/ 2176207 h 2639087"/>
                  <a:gd name="connsiteX552" fmla="*/ 449489 w 2645723"/>
                  <a:gd name="connsiteY552" fmla="*/ 2115159 h 2639087"/>
                  <a:gd name="connsiteX553" fmla="*/ 448618 w 2645723"/>
                  <a:gd name="connsiteY553" fmla="*/ 2114672 h 2639087"/>
                  <a:gd name="connsiteX554" fmla="*/ 448897 w 2645723"/>
                  <a:gd name="connsiteY554" fmla="*/ 2110385 h 2639087"/>
                  <a:gd name="connsiteX555" fmla="*/ 446292 w 2645723"/>
                  <a:gd name="connsiteY555" fmla="*/ 2089366 h 2639087"/>
                  <a:gd name="connsiteX556" fmla="*/ 443348 w 2645723"/>
                  <a:gd name="connsiteY556" fmla="*/ 2091532 h 2639087"/>
                  <a:gd name="connsiteX557" fmla="*/ 439348 w 2645723"/>
                  <a:gd name="connsiteY557" fmla="*/ 2087621 h 2639087"/>
                  <a:gd name="connsiteX558" fmla="*/ 429257 w 2645723"/>
                  <a:gd name="connsiteY558" fmla="*/ 2092711 h 2639087"/>
                  <a:gd name="connsiteX559" fmla="*/ 397043 w 2645723"/>
                  <a:gd name="connsiteY559" fmla="*/ 2159897 h 2639087"/>
                  <a:gd name="connsiteX560" fmla="*/ 382414 w 2645723"/>
                  <a:gd name="connsiteY560" fmla="*/ 2132429 h 2639087"/>
                  <a:gd name="connsiteX561" fmla="*/ 369612 w 2645723"/>
                  <a:gd name="connsiteY561" fmla="*/ 2140010 h 2639087"/>
                  <a:gd name="connsiteX562" fmla="*/ 355540 w 2645723"/>
                  <a:gd name="connsiteY562" fmla="*/ 2082374 h 2639087"/>
                  <a:gd name="connsiteX563" fmla="*/ 349086 w 2645723"/>
                  <a:gd name="connsiteY563" fmla="*/ 2077872 h 2639087"/>
                  <a:gd name="connsiteX564" fmla="*/ 338880 w 2645723"/>
                  <a:gd name="connsiteY564" fmla="*/ 2081393 h 2639087"/>
                  <a:gd name="connsiteX565" fmla="*/ 346359 w 2645723"/>
                  <a:gd name="connsiteY565" fmla="*/ 2064959 h 2639087"/>
                  <a:gd name="connsiteX566" fmla="*/ 343611 w 2645723"/>
                  <a:gd name="connsiteY566" fmla="*/ 2066525 h 2639087"/>
                  <a:gd name="connsiteX567" fmla="*/ 317506 w 2645723"/>
                  <a:gd name="connsiteY567" fmla="*/ 2085315 h 2639087"/>
                  <a:gd name="connsiteX568" fmla="*/ 300198 w 2645723"/>
                  <a:gd name="connsiteY568" fmla="*/ 2083246 h 2639087"/>
                  <a:gd name="connsiteX569" fmla="*/ 301628 w 2645723"/>
                  <a:gd name="connsiteY569" fmla="*/ 2080550 h 2639087"/>
                  <a:gd name="connsiteX570" fmla="*/ 291811 w 2645723"/>
                  <a:gd name="connsiteY570" fmla="*/ 2082244 h 2639087"/>
                  <a:gd name="connsiteX571" fmla="*/ 289847 w 2645723"/>
                  <a:gd name="connsiteY571" fmla="*/ 2082009 h 2639087"/>
                  <a:gd name="connsiteX572" fmla="*/ 288416 w 2645723"/>
                  <a:gd name="connsiteY572" fmla="*/ 2082830 h 2639087"/>
                  <a:gd name="connsiteX573" fmla="*/ 260253 w 2645723"/>
                  <a:gd name="connsiteY573" fmla="*/ 2087698 h 2639087"/>
                  <a:gd name="connsiteX574" fmla="*/ 263908 w 2645723"/>
                  <a:gd name="connsiteY574" fmla="*/ 2081535 h 2639087"/>
                  <a:gd name="connsiteX575" fmla="*/ 243460 w 2645723"/>
                  <a:gd name="connsiteY575" fmla="*/ 2090892 h 2639087"/>
                  <a:gd name="connsiteX576" fmla="*/ 240489 w 2645723"/>
                  <a:gd name="connsiteY576" fmla="*/ 2092380 h 2639087"/>
                  <a:gd name="connsiteX577" fmla="*/ 240001 w 2645723"/>
                  <a:gd name="connsiteY577" fmla="*/ 2092623 h 2639087"/>
                  <a:gd name="connsiteX578" fmla="*/ 187229 w 2645723"/>
                  <a:gd name="connsiteY578" fmla="*/ 2110442 h 2639087"/>
                  <a:gd name="connsiteX579" fmla="*/ 194175 w 2645723"/>
                  <a:gd name="connsiteY579" fmla="*/ 2100742 h 2639087"/>
                  <a:gd name="connsiteX580" fmla="*/ 277860 w 2645723"/>
                  <a:gd name="connsiteY580" fmla="*/ 2072302 h 2639087"/>
                  <a:gd name="connsiteX581" fmla="*/ 287191 w 2645723"/>
                  <a:gd name="connsiteY581" fmla="*/ 2042027 h 2639087"/>
                  <a:gd name="connsiteX582" fmla="*/ 217673 w 2645723"/>
                  <a:gd name="connsiteY582" fmla="*/ 2056795 h 2639087"/>
                  <a:gd name="connsiteX583" fmla="*/ 184014 w 2645723"/>
                  <a:gd name="connsiteY583" fmla="*/ 2053953 h 2639087"/>
                  <a:gd name="connsiteX584" fmla="*/ 270019 w 2645723"/>
                  <a:gd name="connsiteY584" fmla="*/ 2022194 h 2639087"/>
                  <a:gd name="connsiteX585" fmla="*/ 270775 w 2645723"/>
                  <a:gd name="connsiteY585" fmla="*/ 2001275 h 2639087"/>
                  <a:gd name="connsiteX586" fmla="*/ 252281 w 2645723"/>
                  <a:gd name="connsiteY586" fmla="*/ 2002010 h 2639087"/>
                  <a:gd name="connsiteX587" fmla="*/ 252500 w 2645723"/>
                  <a:gd name="connsiteY587" fmla="*/ 1998509 h 2639087"/>
                  <a:gd name="connsiteX588" fmla="*/ 198957 w 2645723"/>
                  <a:gd name="connsiteY588" fmla="*/ 2011831 h 2639087"/>
                  <a:gd name="connsiteX589" fmla="*/ 253256 w 2645723"/>
                  <a:gd name="connsiteY589" fmla="*/ 1986373 h 2639087"/>
                  <a:gd name="connsiteX590" fmla="*/ 253634 w 2645723"/>
                  <a:gd name="connsiteY590" fmla="*/ 1980294 h 2639087"/>
                  <a:gd name="connsiteX591" fmla="*/ 251336 w 2645723"/>
                  <a:gd name="connsiteY591" fmla="*/ 1976401 h 2639087"/>
                  <a:gd name="connsiteX592" fmla="*/ 239478 w 2645723"/>
                  <a:gd name="connsiteY592" fmla="*/ 1984275 h 2639087"/>
                  <a:gd name="connsiteX593" fmla="*/ 225322 w 2645723"/>
                  <a:gd name="connsiteY593" fmla="*/ 1954736 h 2639087"/>
                  <a:gd name="connsiteX594" fmla="*/ 154835 w 2645723"/>
                  <a:gd name="connsiteY594" fmla="*/ 1978114 h 2639087"/>
                  <a:gd name="connsiteX595" fmla="*/ 160053 w 2645723"/>
                  <a:gd name="connsiteY595" fmla="*/ 1972019 h 2639087"/>
                  <a:gd name="connsiteX596" fmla="*/ 193093 w 2645723"/>
                  <a:gd name="connsiteY596" fmla="*/ 1951815 h 2639087"/>
                  <a:gd name="connsiteX597" fmla="*/ 190068 w 2645723"/>
                  <a:gd name="connsiteY597" fmla="*/ 1929117 h 2639087"/>
                  <a:gd name="connsiteX598" fmla="*/ 175816 w 2645723"/>
                  <a:gd name="connsiteY598" fmla="*/ 1932747 h 2639087"/>
                  <a:gd name="connsiteX599" fmla="*/ 175019 w 2645723"/>
                  <a:gd name="connsiteY599" fmla="*/ 1919390 h 2639087"/>
                  <a:gd name="connsiteX600" fmla="*/ 142681 w 2645723"/>
                  <a:gd name="connsiteY600" fmla="*/ 1953636 h 2639087"/>
                  <a:gd name="connsiteX601" fmla="*/ 157265 w 2645723"/>
                  <a:gd name="connsiteY601" fmla="*/ 1892890 h 2639087"/>
                  <a:gd name="connsiteX602" fmla="*/ 124935 w 2645723"/>
                  <a:gd name="connsiteY602" fmla="*/ 1890976 h 2639087"/>
                  <a:gd name="connsiteX603" fmla="*/ 144369 w 2645723"/>
                  <a:gd name="connsiteY603" fmla="*/ 1868618 h 2639087"/>
                  <a:gd name="connsiteX604" fmla="*/ 147587 w 2645723"/>
                  <a:gd name="connsiteY604" fmla="*/ 1868083 h 2639087"/>
                  <a:gd name="connsiteX605" fmla="*/ 142211 w 2645723"/>
                  <a:gd name="connsiteY605" fmla="*/ 1865489 h 2639087"/>
                  <a:gd name="connsiteX606" fmla="*/ 72452 w 2645723"/>
                  <a:gd name="connsiteY606" fmla="*/ 1845010 h 2639087"/>
                  <a:gd name="connsiteX607" fmla="*/ 94202 w 2645723"/>
                  <a:gd name="connsiteY607" fmla="*/ 1793297 h 2639087"/>
                  <a:gd name="connsiteX608" fmla="*/ 60312 w 2645723"/>
                  <a:gd name="connsiteY608" fmla="*/ 1767332 h 2639087"/>
                  <a:gd name="connsiteX609" fmla="*/ 107597 w 2645723"/>
                  <a:gd name="connsiteY609" fmla="*/ 1748795 h 2639087"/>
                  <a:gd name="connsiteX610" fmla="*/ 50270 w 2645723"/>
                  <a:gd name="connsiteY610" fmla="*/ 1671608 h 2639087"/>
                  <a:gd name="connsiteX611" fmla="*/ 88052 w 2645723"/>
                  <a:gd name="connsiteY611" fmla="*/ 1660344 h 2639087"/>
                  <a:gd name="connsiteX612" fmla="*/ 93935 w 2645723"/>
                  <a:gd name="connsiteY612" fmla="*/ 1653812 h 2639087"/>
                  <a:gd name="connsiteX613" fmla="*/ 51551 w 2645723"/>
                  <a:gd name="connsiteY613" fmla="*/ 1632674 h 2639087"/>
                  <a:gd name="connsiteX614" fmla="*/ 82991 w 2645723"/>
                  <a:gd name="connsiteY614" fmla="*/ 1567546 h 2639087"/>
                  <a:gd name="connsiteX615" fmla="*/ 40722 w 2645723"/>
                  <a:gd name="connsiteY615" fmla="*/ 1531434 h 2639087"/>
                  <a:gd name="connsiteX616" fmla="*/ 103152 w 2645723"/>
                  <a:gd name="connsiteY616" fmla="*/ 1511093 h 2639087"/>
                  <a:gd name="connsiteX617" fmla="*/ 89449 w 2645723"/>
                  <a:gd name="connsiteY617" fmla="*/ 1491044 h 2639087"/>
                  <a:gd name="connsiteX618" fmla="*/ 45092 w 2645723"/>
                  <a:gd name="connsiteY618" fmla="*/ 1517518 h 2639087"/>
                  <a:gd name="connsiteX619" fmla="*/ 71021 w 2645723"/>
                  <a:gd name="connsiteY619" fmla="*/ 1467941 h 2639087"/>
                  <a:gd name="connsiteX620" fmla="*/ 65320 w 2645723"/>
                  <a:gd name="connsiteY620" fmla="*/ 1461244 h 2639087"/>
                  <a:gd name="connsiteX621" fmla="*/ 42613 w 2645723"/>
                  <a:gd name="connsiteY621" fmla="*/ 1452430 h 2639087"/>
                  <a:gd name="connsiteX622" fmla="*/ 53331 w 2645723"/>
                  <a:gd name="connsiteY622" fmla="*/ 1446605 h 2639087"/>
                  <a:gd name="connsiteX623" fmla="*/ 35629 w 2645723"/>
                  <a:gd name="connsiteY623" fmla="*/ 1419099 h 2639087"/>
                  <a:gd name="connsiteX624" fmla="*/ 2372 w 2645723"/>
                  <a:gd name="connsiteY624" fmla="*/ 1393481 h 2639087"/>
                  <a:gd name="connsiteX625" fmla="*/ 35758 w 2645723"/>
                  <a:gd name="connsiteY625" fmla="*/ 1350099 h 2639087"/>
                  <a:gd name="connsiteX626" fmla="*/ 13231 w 2645723"/>
                  <a:gd name="connsiteY626" fmla="*/ 1327819 h 2639087"/>
                  <a:gd name="connsiteX627" fmla="*/ 8415 w 2645723"/>
                  <a:gd name="connsiteY627" fmla="*/ 1325763 h 2639087"/>
                  <a:gd name="connsiteX628" fmla="*/ 12202 w 2645723"/>
                  <a:gd name="connsiteY628" fmla="*/ 1324916 h 2639087"/>
                  <a:gd name="connsiteX629" fmla="*/ 8896 w 2645723"/>
                  <a:gd name="connsiteY629" fmla="*/ 1315596 h 2639087"/>
                  <a:gd name="connsiteX630" fmla="*/ 59309 w 2645723"/>
                  <a:gd name="connsiteY630" fmla="*/ 1311256 h 2639087"/>
                  <a:gd name="connsiteX631" fmla="*/ 48812 w 2645723"/>
                  <a:gd name="connsiteY631" fmla="*/ 1286953 h 2639087"/>
                  <a:gd name="connsiteX632" fmla="*/ 43650 w 2645723"/>
                  <a:gd name="connsiteY632" fmla="*/ 1281493 h 2639087"/>
                  <a:gd name="connsiteX633" fmla="*/ 46380 w 2645723"/>
                  <a:gd name="connsiteY633" fmla="*/ 1282573 h 2639087"/>
                  <a:gd name="connsiteX634" fmla="*/ 21725 w 2645723"/>
                  <a:gd name="connsiteY634" fmla="*/ 1221010 h 2639087"/>
                  <a:gd name="connsiteX635" fmla="*/ 76391 w 2645723"/>
                  <a:gd name="connsiteY635" fmla="*/ 1223749 h 2639087"/>
                  <a:gd name="connsiteX636" fmla="*/ 76475 w 2645723"/>
                  <a:gd name="connsiteY636" fmla="*/ 1223737 h 2639087"/>
                  <a:gd name="connsiteX637" fmla="*/ 73699 w 2645723"/>
                  <a:gd name="connsiteY637" fmla="*/ 1219710 h 2639087"/>
                  <a:gd name="connsiteX638" fmla="*/ 32167 w 2645723"/>
                  <a:gd name="connsiteY638" fmla="*/ 1184063 h 2639087"/>
                  <a:gd name="connsiteX639" fmla="*/ 78155 w 2645723"/>
                  <a:gd name="connsiteY639" fmla="*/ 1130577 h 2639087"/>
                  <a:gd name="connsiteX640" fmla="*/ 45531 w 2645723"/>
                  <a:gd name="connsiteY640" fmla="*/ 1083970 h 2639087"/>
                  <a:gd name="connsiteX641" fmla="*/ 99200 w 2645723"/>
                  <a:gd name="connsiteY641" fmla="*/ 1080612 h 2639087"/>
                  <a:gd name="connsiteX642" fmla="*/ 74613 w 2645723"/>
                  <a:gd name="connsiteY642" fmla="*/ 1061320 h 2639087"/>
                  <a:gd name="connsiteX643" fmla="*/ 86532 w 2645723"/>
                  <a:gd name="connsiteY643" fmla="*/ 1061814 h 2639087"/>
                  <a:gd name="connsiteX644" fmla="*/ 110478 w 2645723"/>
                  <a:gd name="connsiteY644" fmla="*/ 1080492 h 2639087"/>
                  <a:gd name="connsiteX645" fmla="*/ 99360 w 2645723"/>
                  <a:gd name="connsiteY645" fmla="*/ 1050648 h 2639087"/>
                  <a:gd name="connsiteX646" fmla="*/ 97146 w 2645723"/>
                  <a:gd name="connsiteY646" fmla="*/ 1046152 h 2639087"/>
                  <a:gd name="connsiteX647" fmla="*/ 68121 w 2645723"/>
                  <a:gd name="connsiteY647" fmla="*/ 962793 h 2639087"/>
                  <a:gd name="connsiteX648" fmla="*/ 134230 w 2645723"/>
                  <a:gd name="connsiteY648" fmla="*/ 969381 h 2639087"/>
                  <a:gd name="connsiteX649" fmla="*/ 125248 w 2645723"/>
                  <a:gd name="connsiteY649" fmla="*/ 948408 h 2639087"/>
                  <a:gd name="connsiteX650" fmla="*/ 118653 w 2645723"/>
                  <a:gd name="connsiteY650" fmla="*/ 918894 h 2639087"/>
                  <a:gd name="connsiteX651" fmla="*/ 120153 w 2645723"/>
                  <a:gd name="connsiteY651" fmla="*/ 918429 h 2639087"/>
                  <a:gd name="connsiteX652" fmla="*/ 120077 w 2645723"/>
                  <a:gd name="connsiteY652" fmla="*/ 916349 h 2639087"/>
                  <a:gd name="connsiteX653" fmla="*/ 181825 w 2645723"/>
                  <a:gd name="connsiteY653" fmla="*/ 921870 h 2639087"/>
                  <a:gd name="connsiteX654" fmla="*/ 179196 w 2645723"/>
                  <a:gd name="connsiteY654" fmla="*/ 905188 h 2639087"/>
                  <a:gd name="connsiteX655" fmla="*/ 176076 w 2645723"/>
                  <a:gd name="connsiteY655" fmla="*/ 899403 h 2639087"/>
                  <a:gd name="connsiteX656" fmla="*/ 110388 w 2645723"/>
                  <a:gd name="connsiteY656" fmla="*/ 893852 h 2639087"/>
                  <a:gd name="connsiteX657" fmla="*/ 143916 w 2645723"/>
                  <a:gd name="connsiteY657" fmla="*/ 881546 h 2639087"/>
                  <a:gd name="connsiteX658" fmla="*/ 161074 w 2645723"/>
                  <a:gd name="connsiteY658" fmla="*/ 880544 h 2639087"/>
                  <a:gd name="connsiteX659" fmla="*/ 156263 w 2645723"/>
                  <a:gd name="connsiteY659" fmla="*/ 876266 h 2639087"/>
                  <a:gd name="connsiteX660" fmla="*/ 171704 w 2645723"/>
                  <a:gd name="connsiteY660" fmla="*/ 870121 h 2639087"/>
                  <a:gd name="connsiteX661" fmla="*/ 167731 w 2645723"/>
                  <a:gd name="connsiteY661" fmla="*/ 846928 h 2639087"/>
                  <a:gd name="connsiteX662" fmla="*/ 107670 w 2645723"/>
                  <a:gd name="connsiteY662" fmla="*/ 843295 h 2639087"/>
                  <a:gd name="connsiteX663" fmla="*/ 97876 w 2645723"/>
                  <a:gd name="connsiteY663" fmla="*/ 835347 h 2639087"/>
                  <a:gd name="connsiteX664" fmla="*/ 156676 w 2645723"/>
                  <a:gd name="connsiteY664" fmla="*/ 838769 h 2639087"/>
                  <a:gd name="connsiteX665" fmla="*/ 157238 w 2645723"/>
                  <a:gd name="connsiteY665" fmla="*/ 838880 h 2639087"/>
                  <a:gd name="connsiteX666" fmla="*/ 160689 w 2645723"/>
                  <a:gd name="connsiteY666" fmla="*/ 839566 h 2639087"/>
                  <a:gd name="connsiteX667" fmla="*/ 166636 w 2645723"/>
                  <a:gd name="connsiteY667" fmla="*/ 840536 h 2639087"/>
                  <a:gd name="connsiteX668" fmla="*/ 170324 w 2645723"/>
                  <a:gd name="connsiteY668" fmla="*/ 814568 h 2639087"/>
                  <a:gd name="connsiteX669" fmla="*/ 211453 w 2645723"/>
                  <a:gd name="connsiteY669" fmla="*/ 827331 h 2639087"/>
                  <a:gd name="connsiteX670" fmla="*/ 223660 w 2645723"/>
                  <a:gd name="connsiteY670" fmla="*/ 823677 h 2639087"/>
                  <a:gd name="connsiteX671" fmla="*/ 222281 w 2645723"/>
                  <a:gd name="connsiteY671" fmla="*/ 768123 h 2639087"/>
                  <a:gd name="connsiteX672" fmla="*/ 252011 w 2645723"/>
                  <a:gd name="connsiteY672" fmla="*/ 774283 h 2639087"/>
                  <a:gd name="connsiteX673" fmla="*/ 251392 w 2645723"/>
                  <a:gd name="connsiteY673" fmla="*/ 773120 h 2639087"/>
                  <a:gd name="connsiteX674" fmla="*/ 258388 w 2645723"/>
                  <a:gd name="connsiteY674" fmla="*/ 774668 h 2639087"/>
                  <a:gd name="connsiteX675" fmla="*/ 243105 w 2645723"/>
                  <a:gd name="connsiteY675" fmla="*/ 758171 h 2639087"/>
                  <a:gd name="connsiteX676" fmla="*/ 240757 w 2645723"/>
                  <a:gd name="connsiteY676" fmla="*/ 755814 h 2639087"/>
                  <a:gd name="connsiteX677" fmla="*/ 240379 w 2645723"/>
                  <a:gd name="connsiteY677" fmla="*/ 755429 h 2639087"/>
                  <a:gd name="connsiteX678" fmla="*/ 206948 w 2645723"/>
                  <a:gd name="connsiteY678" fmla="*/ 710876 h 2639087"/>
                  <a:gd name="connsiteX679" fmla="*/ 218332 w 2645723"/>
                  <a:gd name="connsiteY679" fmla="*/ 714441 h 2639087"/>
                  <a:gd name="connsiteX680" fmla="*/ 271020 w 2645723"/>
                  <a:gd name="connsiteY680" fmla="*/ 784328 h 2639087"/>
                  <a:gd name="connsiteX681" fmla="*/ 296677 w 2645723"/>
                  <a:gd name="connsiteY681" fmla="*/ 797986 h 2639087"/>
                  <a:gd name="connsiteX682" fmla="*/ 295685 w 2645723"/>
                  <a:gd name="connsiteY682" fmla="*/ 792779 h 2639087"/>
                  <a:gd name="connsiteX683" fmla="*/ 294958 w 2645723"/>
                  <a:gd name="connsiteY683" fmla="*/ 789987 h 2639087"/>
                  <a:gd name="connsiteX684" fmla="*/ 297764 w 2645723"/>
                  <a:gd name="connsiteY684" fmla="*/ 791396 h 2639087"/>
                  <a:gd name="connsiteX685" fmla="*/ 299512 w 2645723"/>
                  <a:gd name="connsiteY685" fmla="*/ 778151 h 2639087"/>
                  <a:gd name="connsiteX686" fmla="*/ 267426 w 2645723"/>
                  <a:gd name="connsiteY686" fmla="*/ 723010 h 2639087"/>
                  <a:gd name="connsiteX687" fmla="*/ 259596 w 2645723"/>
                  <a:gd name="connsiteY687" fmla="*/ 690154 h 2639087"/>
                  <a:gd name="connsiteX688" fmla="*/ 303963 w 2645723"/>
                  <a:gd name="connsiteY688" fmla="*/ 746059 h 2639087"/>
                  <a:gd name="connsiteX689" fmla="*/ 313032 w 2645723"/>
                  <a:gd name="connsiteY689" fmla="*/ 727391 h 2639087"/>
                  <a:gd name="connsiteX690" fmla="*/ 339083 w 2645723"/>
                  <a:gd name="connsiteY690" fmla="*/ 768602 h 2639087"/>
                  <a:gd name="connsiteX691" fmla="*/ 341073 w 2645723"/>
                  <a:gd name="connsiteY691" fmla="*/ 769062 h 2639087"/>
                  <a:gd name="connsiteX692" fmla="*/ 344450 w 2645723"/>
                  <a:gd name="connsiteY692" fmla="*/ 754901 h 2639087"/>
                  <a:gd name="connsiteX693" fmla="*/ 304281 w 2645723"/>
                  <a:gd name="connsiteY693" fmla="*/ 691173 h 2639087"/>
                  <a:gd name="connsiteX694" fmla="*/ 343361 w 2645723"/>
                  <a:gd name="connsiteY694" fmla="*/ 732559 h 2639087"/>
                  <a:gd name="connsiteX695" fmla="*/ 340592 w 2645723"/>
                  <a:gd name="connsiteY695" fmla="*/ 693306 h 2639087"/>
                  <a:gd name="connsiteX696" fmla="*/ 340825 w 2645723"/>
                  <a:gd name="connsiteY696" fmla="*/ 692997 h 2639087"/>
                  <a:gd name="connsiteX697" fmla="*/ 341513 w 2645723"/>
                  <a:gd name="connsiteY697" fmla="*/ 692841 h 2639087"/>
                  <a:gd name="connsiteX698" fmla="*/ 354685 w 2645723"/>
                  <a:gd name="connsiteY698" fmla="*/ 709744 h 2639087"/>
                  <a:gd name="connsiteX699" fmla="*/ 355436 w 2645723"/>
                  <a:gd name="connsiteY699" fmla="*/ 704225 h 2639087"/>
                  <a:gd name="connsiteX700" fmla="*/ 353513 w 2645723"/>
                  <a:gd name="connsiteY700" fmla="*/ 691870 h 2639087"/>
                  <a:gd name="connsiteX701" fmla="*/ 301456 w 2645723"/>
                  <a:gd name="connsiteY701" fmla="*/ 660447 h 2639087"/>
                  <a:gd name="connsiteX702" fmla="*/ 295898 w 2645723"/>
                  <a:gd name="connsiteY702" fmla="*/ 654036 h 2639087"/>
                  <a:gd name="connsiteX703" fmla="*/ 345657 w 2645723"/>
                  <a:gd name="connsiteY703" fmla="*/ 669991 h 2639087"/>
                  <a:gd name="connsiteX704" fmla="*/ 322506 w 2645723"/>
                  <a:gd name="connsiteY704" fmla="*/ 638717 h 2639087"/>
                  <a:gd name="connsiteX705" fmla="*/ 329924 w 2645723"/>
                  <a:gd name="connsiteY705" fmla="*/ 641769 h 2639087"/>
                  <a:gd name="connsiteX706" fmla="*/ 348123 w 2645723"/>
                  <a:gd name="connsiteY706" fmla="*/ 657228 h 2639087"/>
                  <a:gd name="connsiteX707" fmla="*/ 335646 w 2645723"/>
                  <a:gd name="connsiteY707" fmla="*/ 577041 h 2639087"/>
                  <a:gd name="connsiteX708" fmla="*/ 326294 w 2645723"/>
                  <a:gd name="connsiteY708" fmla="*/ 573665 h 2639087"/>
                  <a:gd name="connsiteX709" fmla="*/ 334999 w 2645723"/>
                  <a:gd name="connsiteY709" fmla="*/ 572880 h 2639087"/>
                  <a:gd name="connsiteX710" fmla="*/ 332320 w 2645723"/>
                  <a:gd name="connsiteY710" fmla="*/ 555663 h 2639087"/>
                  <a:gd name="connsiteX711" fmla="*/ 351500 w 2645723"/>
                  <a:gd name="connsiteY711" fmla="*/ 563508 h 2639087"/>
                  <a:gd name="connsiteX712" fmla="*/ 359584 w 2645723"/>
                  <a:gd name="connsiteY712" fmla="*/ 531764 h 2639087"/>
                  <a:gd name="connsiteX713" fmla="*/ 336756 w 2645723"/>
                  <a:gd name="connsiteY713" fmla="*/ 524130 h 2639087"/>
                  <a:gd name="connsiteX714" fmla="*/ 329352 w 2645723"/>
                  <a:gd name="connsiteY714" fmla="*/ 513912 h 2639087"/>
                  <a:gd name="connsiteX715" fmla="*/ 360073 w 2645723"/>
                  <a:gd name="connsiteY715" fmla="*/ 524091 h 2639087"/>
                  <a:gd name="connsiteX716" fmla="*/ 360139 w 2645723"/>
                  <a:gd name="connsiteY716" fmla="*/ 523064 h 2639087"/>
                  <a:gd name="connsiteX717" fmla="*/ 372572 w 2645723"/>
                  <a:gd name="connsiteY717" fmla="*/ 520785 h 2639087"/>
                  <a:gd name="connsiteX718" fmla="*/ 369646 w 2645723"/>
                  <a:gd name="connsiteY718" fmla="*/ 516838 h 2639087"/>
                  <a:gd name="connsiteX719" fmla="*/ 391656 w 2645723"/>
                  <a:gd name="connsiteY719" fmla="*/ 526931 h 2639087"/>
                  <a:gd name="connsiteX720" fmla="*/ 399687 w 2645723"/>
                  <a:gd name="connsiteY720" fmla="*/ 496038 h 2639087"/>
                  <a:gd name="connsiteX721" fmla="*/ 407664 w 2645723"/>
                  <a:gd name="connsiteY721" fmla="*/ 495192 h 2639087"/>
                  <a:gd name="connsiteX722" fmla="*/ 410808 w 2645723"/>
                  <a:gd name="connsiteY722" fmla="*/ 485129 h 2639087"/>
                  <a:gd name="connsiteX723" fmla="*/ 412729 w 2645723"/>
                  <a:gd name="connsiteY723" fmla="*/ 484208 h 2639087"/>
                  <a:gd name="connsiteX724" fmla="*/ 410635 w 2645723"/>
                  <a:gd name="connsiteY724" fmla="*/ 481382 h 2639087"/>
                  <a:gd name="connsiteX725" fmla="*/ 402302 w 2645723"/>
                  <a:gd name="connsiteY725" fmla="*/ 456584 h 2639087"/>
                  <a:gd name="connsiteX726" fmla="*/ 431257 w 2645723"/>
                  <a:gd name="connsiteY726" fmla="*/ 485128 h 2639087"/>
                  <a:gd name="connsiteX727" fmla="*/ 437264 w 2645723"/>
                  <a:gd name="connsiteY727" fmla="*/ 486937 h 2639087"/>
                  <a:gd name="connsiteX728" fmla="*/ 439923 w 2645723"/>
                  <a:gd name="connsiteY728" fmla="*/ 473194 h 2639087"/>
                  <a:gd name="connsiteX729" fmla="*/ 460967 w 2645723"/>
                  <a:gd name="connsiteY729" fmla="*/ 482847 h 2639087"/>
                  <a:gd name="connsiteX730" fmla="*/ 468181 w 2645723"/>
                  <a:gd name="connsiteY730" fmla="*/ 448496 h 2639087"/>
                  <a:gd name="connsiteX731" fmla="*/ 468133 w 2645723"/>
                  <a:gd name="connsiteY731" fmla="*/ 445616 h 2639087"/>
                  <a:gd name="connsiteX732" fmla="*/ 471413 w 2645723"/>
                  <a:gd name="connsiteY732" fmla="*/ 448549 h 2639087"/>
                  <a:gd name="connsiteX733" fmla="*/ 471581 w 2645723"/>
                  <a:gd name="connsiteY733" fmla="*/ 448600 h 2639087"/>
                  <a:gd name="connsiteX734" fmla="*/ 458823 w 2645723"/>
                  <a:gd name="connsiteY734" fmla="*/ 435348 h 2639087"/>
                  <a:gd name="connsiteX735" fmla="*/ 455119 w 2645723"/>
                  <a:gd name="connsiteY735" fmla="*/ 427715 h 2639087"/>
                  <a:gd name="connsiteX736" fmla="*/ 479592 w 2645723"/>
                  <a:gd name="connsiteY736" fmla="*/ 443551 h 2639087"/>
                  <a:gd name="connsiteX737" fmla="*/ 480080 w 2645723"/>
                  <a:gd name="connsiteY737" fmla="*/ 436615 h 2639087"/>
                  <a:gd name="connsiteX738" fmla="*/ 486893 w 2645723"/>
                  <a:gd name="connsiteY738" fmla="*/ 441965 h 2639087"/>
                  <a:gd name="connsiteX739" fmla="*/ 490783 w 2645723"/>
                  <a:gd name="connsiteY739" fmla="*/ 450792 h 2639087"/>
                  <a:gd name="connsiteX740" fmla="*/ 493531 w 2645723"/>
                  <a:gd name="connsiteY740" fmla="*/ 452569 h 2639087"/>
                  <a:gd name="connsiteX741" fmla="*/ 496735 w 2645723"/>
                  <a:gd name="connsiteY741" fmla="*/ 445967 h 2639087"/>
                  <a:gd name="connsiteX742" fmla="*/ 501122 w 2645723"/>
                  <a:gd name="connsiteY742" fmla="*/ 446269 h 2639087"/>
                  <a:gd name="connsiteX743" fmla="*/ 507541 w 2645723"/>
                  <a:gd name="connsiteY743" fmla="*/ 427827 h 2639087"/>
                  <a:gd name="connsiteX744" fmla="*/ 517969 w 2645723"/>
                  <a:gd name="connsiteY744" fmla="*/ 438656 h 2639087"/>
                  <a:gd name="connsiteX745" fmla="*/ 526056 w 2645723"/>
                  <a:gd name="connsiteY745" fmla="*/ 419027 h 2639087"/>
                  <a:gd name="connsiteX746" fmla="*/ 509281 w 2645723"/>
                  <a:gd name="connsiteY746" fmla="*/ 405044 h 2639087"/>
                  <a:gd name="connsiteX747" fmla="*/ 526954 w 2645723"/>
                  <a:gd name="connsiteY747" fmla="*/ 414697 h 2639087"/>
                  <a:gd name="connsiteX748" fmla="*/ 533397 w 2645723"/>
                  <a:gd name="connsiteY748" fmla="*/ 377570 h 2639087"/>
                  <a:gd name="connsiteX749" fmla="*/ 505278 w 2645723"/>
                  <a:gd name="connsiteY749" fmla="*/ 357950 h 2639087"/>
                  <a:gd name="connsiteX750" fmla="*/ 540468 w 2645723"/>
                  <a:gd name="connsiteY750" fmla="*/ 364060 h 2639087"/>
                  <a:gd name="connsiteX751" fmla="*/ 567099 w 2645723"/>
                  <a:gd name="connsiteY751" fmla="*/ 377432 h 2639087"/>
                  <a:gd name="connsiteX752" fmla="*/ 570056 w 2645723"/>
                  <a:gd name="connsiteY752" fmla="*/ 359390 h 2639087"/>
                  <a:gd name="connsiteX753" fmla="*/ 571655 w 2645723"/>
                  <a:gd name="connsiteY753" fmla="*/ 361025 h 2639087"/>
                  <a:gd name="connsiteX754" fmla="*/ 581688 w 2645723"/>
                  <a:gd name="connsiteY754" fmla="*/ 384757 h 2639087"/>
                  <a:gd name="connsiteX755" fmla="*/ 646731 w 2645723"/>
                  <a:gd name="connsiteY755" fmla="*/ 417266 h 2639087"/>
                  <a:gd name="connsiteX756" fmla="*/ 655024 w 2645723"/>
                  <a:gd name="connsiteY756" fmla="*/ 397628 h 2639087"/>
                  <a:gd name="connsiteX757" fmla="*/ 528204 w 2645723"/>
                  <a:gd name="connsiteY757" fmla="*/ 312807 h 2639087"/>
                  <a:gd name="connsiteX758" fmla="*/ 523697 w 2645723"/>
                  <a:gd name="connsiteY758" fmla="*/ 301026 h 2639087"/>
                  <a:gd name="connsiteX759" fmla="*/ 572908 w 2645723"/>
                  <a:gd name="connsiteY759" fmla="*/ 333389 h 2639087"/>
                  <a:gd name="connsiteX760" fmla="*/ 573343 w 2645723"/>
                  <a:gd name="connsiteY760" fmla="*/ 333769 h 2639087"/>
                  <a:gd name="connsiteX761" fmla="*/ 575983 w 2645723"/>
                  <a:gd name="connsiteY761" fmla="*/ 336088 h 2639087"/>
                  <a:gd name="connsiteX762" fmla="*/ 594394 w 2645723"/>
                  <a:gd name="connsiteY762" fmla="*/ 351139 h 2639087"/>
                  <a:gd name="connsiteX763" fmla="*/ 592302 w 2645723"/>
                  <a:gd name="connsiteY763" fmla="*/ 343853 h 2639087"/>
                  <a:gd name="connsiteX764" fmla="*/ 619807 w 2645723"/>
                  <a:gd name="connsiteY764" fmla="*/ 356373 h 2639087"/>
                  <a:gd name="connsiteX765" fmla="*/ 621052 w 2645723"/>
                  <a:gd name="connsiteY765" fmla="*/ 357600 h 2639087"/>
                  <a:gd name="connsiteX766" fmla="*/ 623124 w 2645723"/>
                  <a:gd name="connsiteY766" fmla="*/ 357885 h 2639087"/>
                  <a:gd name="connsiteX767" fmla="*/ 632712 w 2645723"/>
                  <a:gd name="connsiteY767" fmla="*/ 362247 h 2639087"/>
                  <a:gd name="connsiteX768" fmla="*/ 631970 w 2645723"/>
                  <a:gd name="connsiteY768" fmla="*/ 359109 h 2639087"/>
                  <a:gd name="connsiteX769" fmla="*/ 650234 w 2645723"/>
                  <a:gd name="connsiteY769" fmla="*/ 361630 h 2639087"/>
                  <a:gd name="connsiteX770" fmla="*/ 671903 w 2645723"/>
                  <a:gd name="connsiteY770" fmla="*/ 387839 h 2639087"/>
                  <a:gd name="connsiteX771" fmla="*/ 674296 w 2645723"/>
                  <a:gd name="connsiteY771" fmla="*/ 390174 h 2639087"/>
                  <a:gd name="connsiteX772" fmla="*/ 671048 w 2645723"/>
                  <a:gd name="connsiteY772" fmla="*/ 371364 h 2639087"/>
                  <a:gd name="connsiteX773" fmla="*/ 692514 w 2645723"/>
                  <a:gd name="connsiteY773" fmla="*/ 388153 h 2639087"/>
                  <a:gd name="connsiteX774" fmla="*/ 696810 w 2645723"/>
                  <a:gd name="connsiteY774" fmla="*/ 382685 h 2639087"/>
                  <a:gd name="connsiteX775" fmla="*/ 699857 w 2645723"/>
                  <a:gd name="connsiteY775" fmla="*/ 394605 h 2639087"/>
                  <a:gd name="connsiteX776" fmla="*/ 723583 w 2645723"/>
                  <a:gd name="connsiteY776" fmla="*/ 415483 h 2639087"/>
                  <a:gd name="connsiteX777" fmla="*/ 723662 w 2645723"/>
                  <a:gd name="connsiteY777" fmla="*/ 414910 h 2639087"/>
                  <a:gd name="connsiteX778" fmla="*/ 724759 w 2645723"/>
                  <a:gd name="connsiteY778" fmla="*/ 400812 h 2639087"/>
                  <a:gd name="connsiteX779" fmla="*/ 725504 w 2645723"/>
                  <a:gd name="connsiteY779" fmla="*/ 401573 h 2639087"/>
                  <a:gd name="connsiteX780" fmla="*/ 728061 w 2645723"/>
                  <a:gd name="connsiteY780" fmla="*/ 391235 h 2639087"/>
                  <a:gd name="connsiteX781" fmla="*/ 693110 w 2645723"/>
                  <a:gd name="connsiteY781" fmla="*/ 366881 h 2639087"/>
                  <a:gd name="connsiteX782" fmla="*/ 728304 w 2645723"/>
                  <a:gd name="connsiteY782" fmla="*/ 372994 h 2639087"/>
                  <a:gd name="connsiteX783" fmla="*/ 737395 w 2645723"/>
                  <a:gd name="connsiteY783" fmla="*/ 377547 h 2639087"/>
                  <a:gd name="connsiteX784" fmla="*/ 737872 w 2645723"/>
                  <a:gd name="connsiteY784" fmla="*/ 377641 h 2639087"/>
                  <a:gd name="connsiteX785" fmla="*/ 753220 w 2645723"/>
                  <a:gd name="connsiteY785" fmla="*/ 350168 h 2639087"/>
                  <a:gd name="connsiteX786" fmla="*/ 769214 w 2645723"/>
                  <a:gd name="connsiteY786" fmla="*/ 366744 h 2639087"/>
                  <a:gd name="connsiteX787" fmla="*/ 778222 w 2645723"/>
                  <a:gd name="connsiteY787" fmla="*/ 370591 h 2639087"/>
                  <a:gd name="connsiteX788" fmla="*/ 780027 w 2645723"/>
                  <a:gd name="connsiteY788" fmla="*/ 364387 h 2639087"/>
                  <a:gd name="connsiteX789" fmla="*/ 716038 w 2645723"/>
                  <a:gd name="connsiteY789" fmla="*/ 321742 h 2639087"/>
                  <a:gd name="connsiteX790" fmla="*/ 711532 w 2645723"/>
                  <a:gd name="connsiteY790" fmla="*/ 309958 h 2639087"/>
                  <a:gd name="connsiteX791" fmla="*/ 760741 w 2645723"/>
                  <a:gd name="connsiteY791" fmla="*/ 342320 h 2639087"/>
                  <a:gd name="connsiteX792" fmla="*/ 761174 w 2645723"/>
                  <a:gd name="connsiteY792" fmla="*/ 342699 h 2639087"/>
                  <a:gd name="connsiteX793" fmla="*/ 763816 w 2645723"/>
                  <a:gd name="connsiteY793" fmla="*/ 345019 h 2639087"/>
                  <a:gd name="connsiteX794" fmla="*/ 782222 w 2645723"/>
                  <a:gd name="connsiteY794" fmla="*/ 360070 h 2639087"/>
                  <a:gd name="connsiteX795" fmla="*/ 780137 w 2645723"/>
                  <a:gd name="connsiteY795" fmla="*/ 352783 h 2639087"/>
                  <a:gd name="connsiteX796" fmla="*/ 806356 w 2645723"/>
                  <a:gd name="connsiteY796" fmla="*/ 364720 h 2639087"/>
                  <a:gd name="connsiteX797" fmla="*/ 805799 w 2645723"/>
                  <a:gd name="connsiteY797" fmla="*/ 363274 h 2639087"/>
                  <a:gd name="connsiteX798" fmla="*/ 811053 w 2645723"/>
                  <a:gd name="connsiteY798" fmla="*/ 366858 h 2639087"/>
                  <a:gd name="connsiteX799" fmla="*/ 820548 w 2645723"/>
                  <a:gd name="connsiteY799" fmla="*/ 371177 h 2639087"/>
                  <a:gd name="connsiteX800" fmla="*/ 819806 w 2645723"/>
                  <a:gd name="connsiteY800" fmla="*/ 368039 h 2639087"/>
                  <a:gd name="connsiteX801" fmla="*/ 838066 w 2645723"/>
                  <a:gd name="connsiteY801" fmla="*/ 370558 h 2639087"/>
                  <a:gd name="connsiteX802" fmla="*/ 840097 w 2645723"/>
                  <a:gd name="connsiteY802" fmla="*/ 373016 h 2639087"/>
                  <a:gd name="connsiteX803" fmla="*/ 840889 w 2645723"/>
                  <a:gd name="connsiteY803" fmla="*/ 369876 h 2639087"/>
                  <a:gd name="connsiteX804" fmla="*/ 841323 w 2645723"/>
                  <a:gd name="connsiteY804" fmla="*/ 370102 h 2639087"/>
                  <a:gd name="connsiteX805" fmla="*/ 864657 w 2645723"/>
                  <a:gd name="connsiteY805" fmla="*/ 375848 h 2639087"/>
                  <a:gd name="connsiteX806" fmla="*/ 871000 w 2645723"/>
                  <a:gd name="connsiteY806" fmla="*/ 352812 h 2639087"/>
                  <a:gd name="connsiteX807" fmla="*/ 859593 w 2645723"/>
                  <a:gd name="connsiteY807" fmla="*/ 340088 h 2639087"/>
                  <a:gd name="connsiteX808" fmla="*/ 864781 w 2645723"/>
                  <a:gd name="connsiteY808" fmla="*/ 334113 h 2639087"/>
                  <a:gd name="connsiteX809" fmla="*/ 841639 w 2645723"/>
                  <a:gd name="connsiteY809" fmla="*/ 289182 h 2639087"/>
                  <a:gd name="connsiteX810" fmla="*/ 838470 w 2645723"/>
                  <a:gd name="connsiteY810" fmla="*/ 273758 h 2639087"/>
                  <a:gd name="connsiteX811" fmla="*/ 860683 w 2645723"/>
                  <a:gd name="connsiteY811" fmla="*/ 274348 h 2639087"/>
                  <a:gd name="connsiteX812" fmla="*/ 856924 w 2645723"/>
                  <a:gd name="connsiteY812" fmla="*/ 267580 h 2639087"/>
                  <a:gd name="connsiteX813" fmla="*/ 855320 w 2645723"/>
                  <a:gd name="connsiteY813" fmla="*/ 259248 h 2639087"/>
                  <a:gd name="connsiteX814" fmla="*/ 868974 w 2645723"/>
                  <a:gd name="connsiteY814" fmla="*/ 274569 h 2639087"/>
                  <a:gd name="connsiteX815" fmla="*/ 874097 w 2645723"/>
                  <a:gd name="connsiteY815" fmla="*/ 274707 h 2639087"/>
                  <a:gd name="connsiteX816" fmla="*/ 877670 w 2645723"/>
                  <a:gd name="connsiteY816" fmla="*/ 272475 h 2639087"/>
                  <a:gd name="connsiteX817" fmla="*/ 871566 w 2645723"/>
                  <a:gd name="connsiteY817" fmla="*/ 259573 h 2639087"/>
                  <a:gd name="connsiteX818" fmla="*/ 880706 w 2645723"/>
                  <a:gd name="connsiteY818" fmla="*/ 258019 h 2639087"/>
                  <a:gd name="connsiteX819" fmla="*/ 927069 w 2645723"/>
                  <a:gd name="connsiteY819" fmla="*/ 270580 h 2639087"/>
                  <a:gd name="connsiteX820" fmla="*/ 913509 w 2645723"/>
                  <a:gd name="connsiteY820" fmla="*/ 251366 h 2639087"/>
                  <a:gd name="connsiteX821" fmla="*/ 936553 w 2645723"/>
                  <a:gd name="connsiteY821" fmla="*/ 273353 h 2639087"/>
                  <a:gd name="connsiteX822" fmla="*/ 975145 w 2645723"/>
                  <a:gd name="connsiteY822" fmla="*/ 284642 h 2639087"/>
                  <a:gd name="connsiteX823" fmla="*/ 974144 w 2645723"/>
                  <a:gd name="connsiteY823" fmla="*/ 281161 h 2639087"/>
                  <a:gd name="connsiteX824" fmla="*/ 979180 w 2645723"/>
                  <a:gd name="connsiteY824" fmla="*/ 279150 h 2639087"/>
                  <a:gd name="connsiteX825" fmla="*/ 978381 w 2645723"/>
                  <a:gd name="connsiteY825" fmla="*/ 272117 h 2639087"/>
                  <a:gd name="connsiteX826" fmla="*/ 966921 w 2645723"/>
                  <a:gd name="connsiteY826" fmla="*/ 258482 h 2639087"/>
                  <a:gd name="connsiteX827" fmla="*/ 926396 w 2645723"/>
                  <a:gd name="connsiteY827" fmla="*/ 212878 h 2639087"/>
                  <a:gd name="connsiteX828" fmla="*/ 928464 w 2645723"/>
                  <a:gd name="connsiteY828" fmla="*/ 212734 h 2639087"/>
                  <a:gd name="connsiteX829" fmla="*/ 921826 w 2645723"/>
                  <a:gd name="connsiteY829" fmla="*/ 204841 h 2639087"/>
                  <a:gd name="connsiteX830" fmla="*/ 937505 w 2645723"/>
                  <a:gd name="connsiteY830" fmla="*/ 212104 h 2639087"/>
                  <a:gd name="connsiteX831" fmla="*/ 957111 w 2645723"/>
                  <a:gd name="connsiteY831" fmla="*/ 210733 h 2639087"/>
                  <a:gd name="connsiteX832" fmla="*/ 954476 w 2645723"/>
                  <a:gd name="connsiteY832" fmla="*/ 196336 h 2639087"/>
                  <a:gd name="connsiteX833" fmla="*/ 985577 w 2645723"/>
                  <a:gd name="connsiteY833" fmla="*/ 201210 h 2639087"/>
                  <a:gd name="connsiteX834" fmla="*/ 955655 w 2645723"/>
                  <a:gd name="connsiteY834" fmla="*/ 167171 h 2639087"/>
                  <a:gd name="connsiteX835" fmla="*/ 954354 w 2645723"/>
                  <a:gd name="connsiteY835" fmla="*/ 154625 h 2639087"/>
                  <a:gd name="connsiteX836" fmla="*/ 993511 w 2645723"/>
                  <a:gd name="connsiteY836" fmla="*/ 198621 h 2639087"/>
                  <a:gd name="connsiteX837" fmla="*/ 993829 w 2645723"/>
                  <a:gd name="connsiteY837" fmla="*/ 199098 h 2639087"/>
                  <a:gd name="connsiteX838" fmla="*/ 995780 w 2645723"/>
                  <a:gd name="connsiteY838" fmla="*/ 202025 h 2639087"/>
                  <a:gd name="connsiteX839" fmla="*/ 996776 w 2645723"/>
                  <a:gd name="connsiteY839" fmla="*/ 203413 h 2639087"/>
                  <a:gd name="connsiteX840" fmla="*/ 1013152 w 2645723"/>
                  <a:gd name="connsiteY840" fmla="*/ 206631 h 2639087"/>
                  <a:gd name="connsiteX841" fmla="*/ 1027549 w 2645723"/>
                  <a:gd name="connsiteY841" fmla="*/ 208772 h 2639087"/>
                  <a:gd name="connsiteX842" fmla="*/ 1066510 w 2645723"/>
                  <a:gd name="connsiteY842" fmla="*/ 209369 h 2639087"/>
                  <a:gd name="connsiteX843" fmla="*/ 1041567 w 2645723"/>
                  <a:gd name="connsiteY843" fmla="*/ 137525 h 2639087"/>
                  <a:gd name="connsiteX844" fmla="*/ 1074733 w 2645723"/>
                  <a:gd name="connsiteY844" fmla="*/ 161953 h 2639087"/>
                  <a:gd name="connsiteX845" fmla="*/ 1077458 w 2645723"/>
                  <a:gd name="connsiteY845" fmla="*/ 151439 h 2639087"/>
                  <a:gd name="connsiteX846" fmla="*/ 1118253 w 2645723"/>
                  <a:gd name="connsiteY846" fmla="*/ 163289 h 2639087"/>
                  <a:gd name="connsiteX847" fmla="*/ 1123984 w 2645723"/>
                  <a:gd name="connsiteY847" fmla="*/ 146539 h 2639087"/>
                  <a:gd name="connsiteX848" fmla="*/ 1165828 w 2645723"/>
                  <a:gd name="connsiteY848" fmla="*/ 168832 h 2639087"/>
                  <a:gd name="connsiteX849" fmla="*/ 1185810 w 2645723"/>
                  <a:gd name="connsiteY849" fmla="*/ 157108 h 2639087"/>
                  <a:gd name="connsiteX850" fmla="*/ 1184294 w 2645723"/>
                  <a:gd name="connsiteY850" fmla="*/ 119125 h 2639087"/>
                  <a:gd name="connsiteX851" fmla="*/ 1182466 w 2645723"/>
                  <a:gd name="connsiteY851" fmla="*/ 114858 h 2639087"/>
                  <a:gd name="connsiteX852" fmla="*/ 1184135 w 2645723"/>
                  <a:gd name="connsiteY852" fmla="*/ 115136 h 2639087"/>
                  <a:gd name="connsiteX853" fmla="*/ 1181813 w 2645723"/>
                  <a:gd name="connsiteY853" fmla="*/ 56956 h 2639087"/>
                  <a:gd name="connsiteX854" fmla="*/ 1184135 w 2645723"/>
                  <a:gd name="connsiteY854" fmla="*/ 48795 h 2639087"/>
                  <a:gd name="connsiteX855" fmla="*/ 1202395 w 2645723"/>
                  <a:gd name="connsiteY855" fmla="*/ 118163 h 2639087"/>
                  <a:gd name="connsiteX856" fmla="*/ 1213602 w 2645723"/>
                  <a:gd name="connsiteY856" fmla="*/ 120022 h 2639087"/>
                  <a:gd name="connsiteX857" fmla="*/ 1215156 w 2645723"/>
                  <a:gd name="connsiteY857" fmla="*/ 105899 h 2639087"/>
                  <a:gd name="connsiteX858" fmla="*/ 1247204 w 2645723"/>
                  <a:gd name="connsiteY858" fmla="*/ 118881 h 2639087"/>
                  <a:gd name="connsiteX859" fmla="*/ 1239635 w 2645723"/>
                  <a:gd name="connsiteY859" fmla="*/ 67970 h 2639087"/>
                  <a:gd name="connsiteX860" fmla="*/ 1259743 w 2645723"/>
                  <a:gd name="connsiteY860" fmla="*/ 124476 h 2639087"/>
                  <a:gd name="connsiteX861" fmla="*/ 1270472 w 2645723"/>
                  <a:gd name="connsiteY861" fmla="*/ 129269 h 2639087"/>
                  <a:gd name="connsiteX862" fmla="*/ 1284150 w 2645723"/>
                  <a:gd name="connsiteY862" fmla="*/ 134642 h 2639087"/>
                  <a:gd name="connsiteX863" fmla="*/ 1292856 w 2645723"/>
                  <a:gd name="connsiteY863" fmla="*/ 136827 h 2639087"/>
                  <a:gd name="connsiteX864" fmla="*/ 1268020 w 2645723"/>
                  <a:gd name="connsiteY864" fmla="*/ 30181 h 2639087"/>
                  <a:gd name="connsiteX865" fmla="*/ 1290194 w 2645723"/>
                  <a:gd name="connsiteY865" fmla="*/ 58181 h 2639087"/>
                  <a:gd name="connsiteX866" fmla="*/ 1323528 w 2645723"/>
                  <a:gd name="connsiteY866" fmla="*/ 142292 h 2639087"/>
                  <a:gd name="connsiteX867" fmla="*/ 1318736 w 2645723"/>
                  <a:gd name="connsiteY867" fmla="*/ 71064 h 2639087"/>
                  <a:gd name="connsiteX868" fmla="*/ 1335262 w 2645723"/>
                  <a:gd name="connsiteY868" fmla="*/ 89146 h 2639087"/>
                  <a:gd name="connsiteX869" fmla="*/ 1315190 w 2645723"/>
                  <a:gd name="connsiteY869" fmla="*/ 11790 h 2639087"/>
                  <a:gd name="connsiteX870" fmla="*/ 1319679 w 2645723"/>
                  <a:gd name="connsiteY870" fmla="*/ 0 h 2639087"/>
                  <a:gd name="connsiteX0-1" fmla="*/ 1375582 w 2645723"/>
                  <a:gd name="connsiteY0-2" fmla="*/ 2494963 h 2940611"/>
                  <a:gd name="connsiteX1-3" fmla="*/ 1375518 w 2645723"/>
                  <a:gd name="connsiteY1-4" fmla="*/ 2495016 h 2940611"/>
                  <a:gd name="connsiteX2-5" fmla="*/ 1375537 w 2645723"/>
                  <a:gd name="connsiteY2-6" fmla="*/ 2495123 h 2940611"/>
                  <a:gd name="connsiteX3-7" fmla="*/ 1375582 w 2645723"/>
                  <a:gd name="connsiteY3-8" fmla="*/ 2494963 h 2940611"/>
                  <a:gd name="connsiteX4-9" fmla="*/ 1421760 w 2645723"/>
                  <a:gd name="connsiteY4-10" fmla="*/ 2486319 h 2940611"/>
                  <a:gd name="connsiteX5-11" fmla="*/ 1427757 w 2645723"/>
                  <a:gd name="connsiteY5-12" fmla="*/ 2493664 h 2940611"/>
                  <a:gd name="connsiteX6-13" fmla="*/ 1429303 w 2645723"/>
                  <a:gd name="connsiteY6-14" fmla="*/ 2488470 h 2940611"/>
                  <a:gd name="connsiteX7-15" fmla="*/ 1426300 w 2645723"/>
                  <a:gd name="connsiteY7-16" fmla="*/ 2486446 h 2940611"/>
                  <a:gd name="connsiteX8-17" fmla="*/ 1421760 w 2645723"/>
                  <a:gd name="connsiteY8-18" fmla="*/ 2486319 h 2940611"/>
                  <a:gd name="connsiteX9-19" fmla="*/ 927891 w 2645723"/>
                  <a:gd name="connsiteY9-20" fmla="*/ 2368588 h 2940611"/>
                  <a:gd name="connsiteX10-21" fmla="*/ 918569 w 2645723"/>
                  <a:gd name="connsiteY10-22" fmla="*/ 2368929 h 2940611"/>
                  <a:gd name="connsiteX11-23" fmla="*/ 919054 w 2645723"/>
                  <a:gd name="connsiteY11-24" fmla="*/ 2378763 h 2940611"/>
                  <a:gd name="connsiteX12-25" fmla="*/ 927891 w 2645723"/>
                  <a:gd name="connsiteY12-26" fmla="*/ 2368588 h 2940611"/>
                  <a:gd name="connsiteX13-27" fmla="*/ 1741382 w 2645723"/>
                  <a:gd name="connsiteY13-28" fmla="*/ 2356774 h 2940611"/>
                  <a:gd name="connsiteX14-29" fmla="*/ 1739507 w 2645723"/>
                  <a:gd name="connsiteY14-30" fmla="*/ 2359477 h 2940611"/>
                  <a:gd name="connsiteX15-31" fmla="*/ 1741128 w 2645723"/>
                  <a:gd name="connsiteY15-32" fmla="*/ 2364379 h 2940611"/>
                  <a:gd name="connsiteX16-33" fmla="*/ 1741382 w 2645723"/>
                  <a:gd name="connsiteY16-34" fmla="*/ 2356774 h 2940611"/>
                  <a:gd name="connsiteX17-35" fmla="*/ 1747491 w 2645723"/>
                  <a:gd name="connsiteY17-36" fmla="*/ 2350177 h 2940611"/>
                  <a:gd name="connsiteX18-37" fmla="*/ 1746774 w 2645723"/>
                  <a:gd name="connsiteY18-38" fmla="*/ 2350998 h 2940611"/>
                  <a:gd name="connsiteX19-39" fmla="*/ 1747649 w 2645723"/>
                  <a:gd name="connsiteY19-40" fmla="*/ 2363625 h 2940611"/>
                  <a:gd name="connsiteX20-41" fmla="*/ 1747775 w 2645723"/>
                  <a:gd name="connsiteY20-42" fmla="*/ 2364830 h 2940611"/>
                  <a:gd name="connsiteX21-43" fmla="*/ 1747491 w 2645723"/>
                  <a:gd name="connsiteY21-44" fmla="*/ 2350177 h 2940611"/>
                  <a:gd name="connsiteX22-45" fmla="*/ 558273 w 2645723"/>
                  <a:gd name="connsiteY22-46" fmla="*/ 2153426 h 2940611"/>
                  <a:gd name="connsiteX23-47" fmla="*/ 556699 w 2645723"/>
                  <a:gd name="connsiteY23-48" fmla="*/ 2156541 h 2940611"/>
                  <a:gd name="connsiteX24-49" fmla="*/ 558992 w 2645723"/>
                  <a:gd name="connsiteY24-50" fmla="*/ 2154609 h 2940611"/>
                  <a:gd name="connsiteX25-51" fmla="*/ 558273 w 2645723"/>
                  <a:gd name="connsiteY25-52" fmla="*/ 2153426 h 2940611"/>
                  <a:gd name="connsiteX26-53" fmla="*/ 2129321 w 2645723"/>
                  <a:gd name="connsiteY26-54" fmla="*/ 2062852 h 2940611"/>
                  <a:gd name="connsiteX27-55" fmla="*/ 2130109 w 2645723"/>
                  <a:gd name="connsiteY27-56" fmla="*/ 2064322 h 2940611"/>
                  <a:gd name="connsiteX28-57" fmla="*/ 2129702 w 2645723"/>
                  <a:gd name="connsiteY28-58" fmla="*/ 2063009 h 2940611"/>
                  <a:gd name="connsiteX29-59" fmla="*/ 2129321 w 2645723"/>
                  <a:gd name="connsiteY29-60" fmla="*/ 2062852 h 2940611"/>
                  <a:gd name="connsiteX30-61" fmla="*/ 336361 w 2645723"/>
                  <a:gd name="connsiteY30-62" fmla="*/ 2032337 h 2940611"/>
                  <a:gd name="connsiteX31-63" fmla="*/ 292690 w 2645723"/>
                  <a:gd name="connsiteY31-64" fmla="*/ 2067097 h 2940611"/>
                  <a:gd name="connsiteX32-65" fmla="*/ 343467 w 2645723"/>
                  <a:gd name="connsiteY32-66" fmla="*/ 2049011 h 2940611"/>
                  <a:gd name="connsiteX33-67" fmla="*/ 336361 w 2645723"/>
                  <a:gd name="connsiteY33-68" fmla="*/ 2032337 h 2940611"/>
                  <a:gd name="connsiteX34-69" fmla="*/ 2483542 w 2645723"/>
                  <a:gd name="connsiteY34-70" fmla="*/ 1576450 h 2940611"/>
                  <a:gd name="connsiteX35-71" fmla="*/ 2488041 w 2645723"/>
                  <a:gd name="connsiteY35-72" fmla="*/ 1593309 h 2940611"/>
                  <a:gd name="connsiteX36-73" fmla="*/ 2513707 w 2645723"/>
                  <a:gd name="connsiteY36-74" fmla="*/ 1583878 h 2940611"/>
                  <a:gd name="connsiteX37-75" fmla="*/ 2483542 w 2645723"/>
                  <a:gd name="connsiteY37-76" fmla="*/ 1576450 h 2940611"/>
                  <a:gd name="connsiteX38-77" fmla="*/ 2513786 w 2645723"/>
                  <a:gd name="connsiteY38-78" fmla="*/ 1397137 h 2940611"/>
                  <a:gd name="connsiteX39-79" fmla="*/ 2509302 w 2645723"/>
                  <a:gd name="connsiteY39-80" fmla="*/ 1402372 h 2940611"/>
                  <a:gd name="connsiteX40-81" fmla="*/ 2521633 w 2645723"/>
                  <a:gd name="connsiteY40-82" fmla="*/ 1421833 h 2940611"/>
                  <a:gd name="connsiteX41-83" fmla="*/ 2571130 w 2645723"/>
                  <a:gd name="connsiteY41-84" fmla="*/ 1405044 h 2940611"/>
                  <a:gd name="connsiteX42-85" fmla="*/ 2551284 w 2645723"/>
                  <a:gd name="connsiteY42-86" fmla="*/ 1398375 h 2940611"/>
                  <a:gd name="connsiteX43-87" fmla="*/ 2513786 w 2645723"/>
                  <a:gd name="connsiteY43-88" fmla="*/ 1397137 h 2940611"/>
                  <a:gd name="connsiteX44-89" fmla="*/ 596378 w 2645723"/>
                  <a:gd name="connsiteY44-90" fmla="*/ 421666 h 2940611"/>
                  <a:gd name="connsiteX45-91" fmla="*/ 621019 w 2645723"/>
                  <a:gd name="connsiteY45-92" fmla="*/ 452557 h 2940611"/>
                  <a:gd name="connsiteX46-93" fmla="*/ 623243 w 2645723"/>
                  <a:gd name="connsiteY46-94" fmla="*/ 441082 h 2940611"/>
                  <a:gd name="connsiteX47-95" fmla="*/ 596378 w 2645723"/>
                  <a:gd name="connsiteY47-96" fmla="*/ 421666 h 2940611"/>
                  <a:gd name="connsiteX48-97" fmla="*/ 673387 w 2645723"/>
                  <a:gd name="connsiteY48-98" fmla="*/ 410722 h 2940611"/>
                  <a:gd name="connsiteX49-99" fmla="*/ 674735 w 2645723"/>
                  <a:gd name="connsiteY49-100" fmla="*/ 419086 h 2940611"/>
                  <a:gd name="connsiteX50-101" fmla="*/ 677323 w 2645723"/>
                  <a:gd name="connsiteY50-102" fmla="*/ 414983 h 2940611"/>
                  <a:gd name="connsiteX51-103" fmla="*/ 677895 w 2645723"/>
                  <a:gd name="connsiteY51-104" fmla="*/ 415451 h 2940611"/>
                  <a:gd name="connsiteX52-105" fmla="*/ 678444 w 2645723"/>
                  <a:gd name="connsiteY52-106" fmla="*/ 414327 h 2940611"/>
                  <a:gd name="connsiteX53-107" fmla="*/ 673387 w 2645723"/>
                  <a:gd name="connsiteY53-108" fmla="*/ 410722 h 2940611"/>
                  <a:gd name="connsiteX54-109" fmla="*/ 545326 w 2645723"/>
                  <a:gd name="connsiteY54-110" fmla="*/ 385895 h 2940611"/>
                  <a:gd name="connsiteX55-111" fmla="*/ 558127 w 2645723"/>
                  <a:gd name="connsiteY55-112" fmla="*/ 402077 h 2940611"/>
                  <a:gd name="connsiteX56-113" fmla="*/ 560937 w 2645723"/>
                  <a:gd name="connsiteY56-114" fmla="*/ 396787 h 2940611"/>
                  <a:gd name="connsiteX57-115" fmla="*/ 545326 w 2645723"/>
                  <a:gd name="connsiteY57-116" fmla="*/ 385895 h 2940611"/>
                  <a:gd name="connsiteX58-117" fmla="*/ 798756 w 2645723"/>
                  <a:gd name="connsiteY58-118" fmla="*/ 376869 h 2940611"/>
                  <a:gd name="connsiteX59-119" fmla="*/ 800801 w 2645723"/>
                  <a:gd name="connsiteY59-120" fmla="*/ 380233 h 2940611"/>
                  <a:gd name="connsiteX60-121" fmla="*/ 809161 w 2645723"/>
                  <a:gd name="connsiteY60-122" fmla="*/ 383802 h 2940611"/>
                  <a:gd name="connsiteX61-123" fmla="*/ 798756 w 2645723"/>
                  <a:gd name="connsiteY61-124" fmla="*/ 376869 h 2940611"/>
                  <a:gd name="connsiteX62-125" fmla="*/ 1319679 w 2645723"/>
                  <a:gd name="connsiteY62-126" fmla="*/ 0 h 2940611"/>
                  <a:gd name="connsiteX63-127" fmla="*/ 1334821 w 2645723"/>
                  <a:gd name="connsiteY63-128" fmla="*/ 56921 h 2940611"/>
                  <a:gd name="connsiteX64-129" fmla="*/ 1334890 w 2645723"/>
                  <a:gd name="connsiteY64-130" fmla="*/ 57489 h 2940611"/>
                  <a:gd name="connsiteX65-131" fmla="*/ 1335315 w 2645723"/>
                  <a:gd name="connsiteY65-132" fmla="*/ 60979 h 2940611"/>
                  <a:gd name="connsiteX66-133" fmla="*/ 1339019 w 2645723"/>
                  <a:gd name="connsiteY66-134" fmla="*/ 84468 h 2940611"/>
                  <a:gd name="connsiteX67-135" fmla="*/ 1342312 w 2645723"/>
                  <a:gd name="connsiteY67-136" fmla="*/ 77641 h 2940611"/>
                  <a:gd name="connsiteX68-137" fmla="*/ 1354485 w 2645723"/>
                  <a:gd name="connsiteY68-138" fmla="*/ 105306 h 2940611"/>
                  <a:gd name="connsiteX69-139" fmla="*/ 1354597 w 2645723"/>
                  <a:gd name="connsiteY69-140" fmla="*/ 107047 h 2940611"/>
                  <a:gd name="connsiteX70-141" fmla="*/ 1355954 w 2645723"/>
                  <a:gd name="connsiteY70-142" fmla="*/ 108638 h 2940611"/>
                  <a:gd name="connsiteX71-143" fmla="*/ 1360196 w 2645723"/>
                  <a:gd name="connsiteY71-144" fmla="*/ 118278 h 2940611"/>
                  <a:gd name="connsiteX72-145" fmla="*/ 1361738 w 2645723"/>
                  <a:gd name="connsiteY72-146" fmla="*/ 115445 h 2940611"/>
                  <a:gd name="connsiteX73-147" fmla="*/ 1371357 w 2645723"/>
                  <a:gd name="connsiteY73-148" fmla="*/ 126765 h 2940611"/>
                  <a:gd name="connsiteX74-149" fmla="*/ 1392342 w 2645723"/>
                  <a:gd name="connsiteY74-150" fmla="*/ 113039 h 2940611"/>
                  <a:gd name="connsiteX75-151" fmla="*/ 1398843 w 2645723"/>
                  <a:gd name="connsiteY75-152" fmla="*/ 144204 h 2940611"/>
                  <a:gd name="connsiteX76-153" fmla="*/ 1396885 w 2645723"/>
                  <a:gd name="connsiteY76-154" fmla="*/ 146679 h 2940611"/>
                  <a:gd name="connsiteX77-155" fmla="*/ 1403494 w 2645723"/>
                  <a:gd name="connsiteY77-156" fmla="*/ 145501 h 2940611"/>
                  <a:gd name="connsiteX78-157" fmla="*/ 1476606 w 2645723"/>
                  <a:gd name="connsiteY78-158" fmla="*/ 119039 h 2940611"/>
                  <a:gd name="connsiteX79-159" fmla="*/ 1509437 w 2645723"/>
                  <a:gd name="connsiteY79-160" fmla="*/ 176545 h 2940611"/>
                  <a:gd name="connsiteX80-161" fmla="*/ 1541895 w 2645723"/>
                  <a:gd name="connsiteY80-162" fmla="*/ 171790 h 2940611"/>
                  <a:gd name="connsiteX81-163" fmla="*/ 1549476 w 2645723"/>
                  <a:gd name="connsiteY81-164" fmla="*/ 138659 h 2940611"/>
                  <a:gd name="connsiteX82-165" fmla="*/ 1553828 w 2645723"/>
                  <a:gd name="connsiteY82-166" fmla="*/ 131373 h 2940611"/>
                  <a:gd name="connsiteX83-167" fmla="*/ 1553767 w 2645723"/>
                  <a:gd name="connsiteY83-168" fmla="*/ 171335 h 2940611"/>
                  <a:gd name="connsiteX84-169" fmla="*/ 1595477 w 2645723"/>
                  <a:gd name="connsiteY84-170" fmla="*/ 182234 h 2940611"/>
                  <a:gd name="connsiteX85-171" fmla="*/ 1600283 w 2645723"/>
                  <a:gd name="connsiteY85-172" fmla="*/ 183328 h 2940611"/>
                  <a:gd name="connsiteX86-173" fmla="*/ 1602478 w 2645723"/>
                  <a:gd name="connsiteY86-174" fmla="*/ 164259 h 2940611"/>
                  <a:gd name="connsiteX87-175" fmla="*/ 1604113 w 2645723"/>
                  <a:gd name="connsiteY87-176" fmla="*/ 184198 h 2940611"/>
                  <a:gd name="connsiteX88-177" fmla="*/ 1606771 w 2645723"/>
                  <a:gd name="connsiteY88-178" fmla="*/ 184804 h 2940611"/>
                  <a:gd name="connsiteX89-179" fmla="*/ 1638027 w 2645723"/>
                  <a:gd name="connsiteY89-180" fmla="*/ 186891 h 2940611"/>
                  <a:gd name="connsiteX90-181" fmla="*/ 1639443 w 2645723"/>
                  <a:gd name="connsiteY90-182" fmla="*/ 142425 h 2940611"/>
                  <a:gd name="connsiteX91-183" fmla="*/ 1636277 w 2645723"/>
                  <a:gd name="connsiteY91-184" fmla="*/ 119232 h 2940611"/>
                  <a:gd name="connsiteX92-185" fmla="*/ 1674541 w 2645723"/>
                  <a:gd name="connsiteY92-186" fmla="*/ 167480 h 2940611"/>
                  <a:gd name="connsiteX93-187" fmla="*/ 1689897 w 2645723"/>
                  <a:gd name="connsiteY93-188" fmla="*/ 151044 h 2940611"/>
                  <a:gd name="connsiteX94-189" fmla="*/ 1689998 w 2645723"/>
                  <a:gd name="connsiteY94-190" fmla="*/ 129548 h 2940611"/>
                  <a:gd name="connsiteX95-191" fmla="*/ 1697384 w 2645723"/>
                  <a:gd name="connsiteY95-192" fmla="*/ 119326 h 2940611"/>
                  <a:gd name="connsiteX96-193" fmla="*/ 1697332 w 2645723"/>
                  <a:gd name="connsiteY96-194" fmla="*/ 148913 h 2940611"/>
                  <a:gd name="connsiteX97-195" fmla="*/ 1701901 w 2645723"/>
                  <a:gd name="connsiteY97-196" fmla="*/ 173203 h 2940611"/>
                  <a:gd name="connsiteX98-197" fmla="*/ 1700248 w 2645723"/>
                  <a:gd name="connsiteY98-198" fmla="*/ 175864 h 2940611"/>
                  <a:gd name="connsiteX99-199" fmla="*/ 1705748 w 2645723"/>
                  <a:gd name="connsiteY99-200" fmla="*/ 173581 h 2940611"/>
                  <a:gd name="connsiteX100-201" fmla="*/ 1766792 w 2645723"/>
                  <a:gd name="connsiteY100-202" fmla="*/ 135780 h 2940611"/>
                  <a:gd name="connsiteX101-203" fmla="*/ 1793350 w 2645723"/>
                  <a:gd name="connsiteY101-204" fmla="*/ 183612 h 2940611"/>
                  <a:gd name="connsiteX102-205" fmla="*/ 1835575 w 2645723"/>
                  <a:gd name="connsiteY102-206" fmla="*/ 175185 h 2940611"/>
                  <a:gd name="connsiteX103-207" fmla="*/ 1819636 w 2645723"/>
                  <a:gd name="connsiteY103-208" fmla="*/ 220921 h 2940611"/>
                  <a:gd name="connsiteX104-209" fmla="*/ 1917165 w 2645723"/>
                  <a:gd name="connsiteY104-210" fmla="*/ 227306 h 2940611"/>
                  <a:gd name="connsiteX105-211" fmla="*/ 1903666 w 2645723"/>
                  <a:gd name="connsiteY105-212" fmla="*/ 258817 h 2940611"/>
                  <a:gd name="connsiteX106-213" fmla="*/ 1905304 w 2645723"/>
                  <a:gd name="connsiteY106-214" fmla="*/ 269930 h 2940611"/>
                  <a:gd name="connsiteX107-215" fmla="*/ 1946895 w 2645723"/>
                  <a:gd name="connsiteY107-216" fmla="*/ 252388 h 2940611"/>
                  <a:gd name="connsiteX108-217" fmla="*/ 1948347 w 2645723"/>
                  <a:gd name="connsiteY108-218" fmla="*/ 253427 h 2940611"/>
                  <a:gd name="connsiteX109-219" fmla="*/ 1950595 w 2645723"/>
                  <a:gd name="connsiteY109-220" fmla="*/ 245296 h 2940611"/>
                  <a:gd name="connsiteX110-221" fmla="*/ 1960376 w 2645723"/>
                  <a:gd name="connsiteY110-222" fmla="*/ 237329 h 2940611"/>
                  <a:gd name="connsiteX111-223" fmla="*/ 1954787 w 2645723"/>
                  <a:gd name="connsiteY111-224" fmla="*/ 258033 h 2940611"/>
                  <a:gd name="connsiteX112-225" fmla="*/ 1977732 w 2645723"/>
                  <a:gd name="connsiteY112-226" fmla="*/ 315558 h 2940611"/>
                  <a:gd name="connsiteX113-227" fmla="*/ 2033321 w 2645723"/>
                  <a:gd name="connsiteY113-228" fmla="*/ 307361 h 2940611"/>
                  <a:gd name="connsiteX114-229" fmla="*/ 2009033 w 2645723"/>
                  <a:gd name="connsiteY114-230" fmla="*/ 365181 h 2940611"/>
                  <a:gd name="connsiteX115-231" fmla="*/ 2033600 w 2645723"/>
                  <a:gd name="connsiteY115-232" fmla="*/ 367699 h 2940611"/>
                  <a:gd name="connsiteX116-233" fmla="*/ 2041425 w 2645723"/>
                  <a:gd name="connsiteY116-234" fmla="*/ 319158 h 2940611"/>
                  <a:gd name="connsiteX117-235" fmla="*/ 2063608 w 2645723"/>
                  <a:gd name="connsiteY117-236" fmla="*/ 368691 h 2940611"/>
                  <a:gd name="connsiteX118-237" fmla="*/ 2072543 w 2645723"/>
                  <a:gd name="connsiteY118-238" fmla="*/ 368718 h 2940611"/>
                  <a:gd name="connsiteX119-239" fmla="*/ 2094097 w 2645723"/>
                  <a:gd name="connsiteY119-240" fmla="*/ 357745 h 2940611"/>
                  <a:gd name="connsiteX120-241" fmla="*/ 2091758 w 2645723"/>
                  <a:gd name="connsiteY120-242" fmla="*/ 369119 h 2940611"/>
                  <a:gd name="connsiteX121-243" fmla="*/ 2124756 w 2645723"/>
                  <a:gd name="connsiteY121-244" fmla="*/ 373369 h 2940611"/>
                  <a:gd name="connsiteX122-245" fmla="*/ 2166298 w 2645723"/>
                  <a:gd name="connsiteY122-246" fmla="*/ 365184 h 2940611"/>
                  <a:gd name="connsiteX123-247" fmla="*/ 2178816 w 2645723"/>
                  <a:gd name="connsiteY123-248" fmla="*/ 416274 h 2940611"/>
                  <a:gd name="connsiteX124-249" fmla="*/ 2223212 w 2645723"/>
                  <a:gd name="connsiteY124-250" fmla="*/ 418230 h 2940611"/>
                  <a:gd name="connsiteX125-251" fmla="*/ 2194116 w 2645723"/>
                  <a:gd name="connsiteY125-252" fmla="*/ 457422 h 2940611"/>
                  <a:gd name="connsiteX126-253" fmla="*/ 2289162 w 2645723"/>
                  <a:gd name="connsiteY126-254" fmla="*/ 486202 h 2940611"/>
                  <a:gd name="connsiteX127-255" fmla="*/ 2251768 w 2645723"/>
                  <a:gd name="connsiteY127-256" fmla="*/ 524083 h 2940611"/>
                  <a:gd name="connsiteX128-257" fmla="*/ 2251726 w 2645723"/>
                  <a:gd name="connsiteY128-258" fmla="*/ 524151 h 2940611"/>
                  <a:gd name="connsiteX129-259" fmla="*/ 2256677 w 2645723"/>
                  <a:gd name="connsiteY129-260" fmla="*/ 524641 h 2940611"/>
                  <a:gd name="connsiteX130-261" fmla="*/ 2311423 w 2645723"/>
                  <a:gd name="connsiteY130-262" fmla="*/ 516686 h 2940611"/>
                  <a:gd name="connsiteX131-263" fmla="*/ 2323749 w 2645723"/>
                  <a:gd name="connsiteY131-264" fmla="*/ 583165 h 2940611"/>
                  <a:gd name="connsiteX132-265" fmla="*/ 2381353 w 2645723"/>
                  <a:gd name="connsiteY132-266" fmla="*/ 588463 h 2940611"/>
                  <a:gd name="connsiteX133-267" fmla="*/ 2340458 w 2645723"/>
                  <a:gd name="connsiteY133-268" fmla="*/ 637042 h 2940611"/>
                  <a:gd name="connsiteX134-269" fmla="*/ 2356894 w 2645723"/>
                  <a:gd name="connsiteY134-270" fmla="*/ 642667 h 2940611"/>
                  <a:gd name="connsiteX135-271" fmla="*/ 2365472 w 2645723"/>
                  <a:gd name="connsiteY135-272" fmla="*/ 637696 h 2940611"/>
                  <a:gd name="connsiteX136-273" fmla="*/ 2364805 w 2645723"/>
                  <a:gd name="connsiteY136-274" fmla="*/ 645374 h 2940611"/>
                  <a:gd name="connsiteX137-275" fmla="*/ 2372799 w 2645723"/>
                  <a:gd name="connsiteY137-276" fmla="*/ 648109 h 2940611"/>
                  <a:gd name="connsiteX138-277" fmla="*/ 2377752 w 2645723"/>
                  <a:gd name="connsiteY138-278" fmla="*/ 649297 h 2940611"/>
                  <a:gd name="connsiteX139-279" fmla="*/ 2461877 w 2645723"/>
                  <a:gd name="connsiteY139-280" fmla="*/ 679999 h 2940611"/>
                  <a:gd name="connsiteX140-281" fmla="*/ 2414088 w 2645723"/>
                  <a:gd name="connsiteY140-282" fmla="*/ 723776 h 2940611"/>
                  <a:gd name="connsiteX141-283" fmla="*/ 2436336 w 2645723"/>
                  <a:gd name="connsiteY141-284" fmla="*/ 730284 h 2940611"/>
                  <a:gd name="connsiteX142-285" fmla="*/ 2463748 w 2645723"/>
                  <a:gd name="connsiteY142-286" fmla="*/ 743824 h 2940611"/>
                  <a:gd name="connsiteX143-287" fmla="*/ 2463145 w 2645723"/>
                  <a:gd name="connsiteY143-288" fmla="*/ 745196 h 2940611"/>
                  <a:gd name="connsiteX144-289" fmla="*/ 2464829 w 2645723"/>
                  <a:gd name="connsiteY144-290" fmla="*/ 746431 h 2940611"/>
                  <a:gd name="connsiteX145-291" fmla="*/ 2420687 w 2645723"/>
                  <a:gd name="connsiteY145-292" fmla="*/ 787713 h 2940611"/>
                  <a:gd name="connsiteX146-293" fmla="*/ 2435472 w 2645723"/>
                  <a:gd name="connsiteY146-294" fmla="*/ 796159 h 2940611"/>
                  <a:gd name="connsiteX147-295" fmla="*/ 2442174 w 2645723"/>
                  <a:gd name="connsiteY147-296" fmla="*/ 797519 h 2940611"/>
                  <a:gd name="connsiteX148-297" fmla="*/ 2453201 w 2645723"/>
                  <a:gd name="connsiteY148-298" fmla="*/ 784299 h 2940611"/>
                  <a:gd name="connsiteX149-299" fmla="*/ 2465401 w 2645723"/>
                  <a:gd name="connsiteY149-300" fmla="*/ 781079 h 2940611"/>
                  <a:gd name="connsiteX150-301" fmla="*/ 2450472 w 2645723"/>
                  <a:gd name="connsiteY150-302" fmla="*/ 799206 h 2940611"/>
                  <a:gd name="connsiteX151-303" fmla="*/ 2454033 w 2645723"/>
                  <a:gd name="connsiteY151-304" fmla="*/ 799929 h 2940611"/>
                  <a:gd name="connsiteX152-305" fmla="*/ 2472954 w 2645723"/>
                  <a:gd name="connsiteY152-306" fmla="*/ 797502 h 2940611"/>
                  <a:gd name="connsiteX153-307" fmla="*/ 2467819 w 2645723"/>
                  <a:gd name="connsiteY153-308" fmla="*/ 812492 h 2940611"/>
                  <a:gd name="connsiteX154-309" fmla="*/ 2512303 w 2645723"/>
                  <a:gd name="connsiteY154-310" fmla="*/ 845960 h 2940611"/>
                  <a:gd name="connsiteX155-311" fmla="*/ 2475770 w 2645723"/>
                  <a:gd name="connsiteY155-312" fmla="*/ 867817 h 2940611"/>
                  <a:gd name="connsiteX156-313" fmla="*/ 2470770 w 2645723"/>
                  <a:gd name="connsiteY156-314" fmla="*/ 878928 h 2940611"/>
                  <a:gd name="connsiteX157-315" fmla="*/ 2515252 w 2645723"/>
                  <a:gd name="connsiteY157-316" fmla="*/ 912394 h 2940611"/>
                  <a:gd name="connsiteX158-317" fmla="*/ 2443856 w 2645723"/>
                  <a:gd name="connsiteY158-318" fmla="*/ 947732 h 2940611"/>
                  <a:gd name="connsiteX159-319" fmla="*/ 2448581 w 2645723"/>
                  <a:gd name="connsiteY159-320" fmla="*/ 950242 h 2940611"/>
                  <a:gd name="connsiteX160-321" fmla="*/ 2451240 w 2645723"/>
                  <a:gd name="connsiteY160-322" fmla="*/ 951448 h 2940611"/>
                  <a:gd name="connsiteX161-323" fmla="*/ 2448325 w 2645723"/>
                  <a:gd name="connsiteY161-324" fmla="*/ 952604 h 2940611"/>
                  <a:gd name="connsiteX162-325" fmla="*/ 2454206 w 2645723"/>
                  <a:gd name="connsiteY162-326" fmla="*/ 958623 h 2940611"/>
                  <a:gd name="connsiteX163-327" fmla="*/ 2490899 w 2645723"/>
                  <a:gd name="connsiteY163-328" fmla="*/ 930552 h 2940611"/>
                  <a:gd name="connsiteX164-329" fmla="*/ 2472760 w 2645723"/>
                  <a:gd name="connsiteY164-330" fmla="*/ 977612 h 2940611"/>
                  <a:gd name="connsiteX165-331" fmla="*/ 2483570 w 2645723"/>
                  <a:gd name="connsiteY165-332" fmla="*/ 990072 h 2940611"/>
                  <a:gd name="connsiteX166-333" fmla="*/ 2499723 w 2645723"/>
                  <a:gd name="connsiteY166-334" fmla="*/ 995177 h 2940611"/>
                  <a:gd name="connsiteX167-335" fmla="*/ 2477295 w 2645723"/>
                  <a:gd name="connsiteY167-336" fmla="*/ 1013889 h 2940611"/>
                  <a:gd name="connsiteX168-337" fmla="*/ 2474027 w 2645723"/>
                  <a:gd name="connsiteY168-338" fmla="*/ 1013874 h 2940611"/>
                  <a:gd name="connsiteX169-339" fmla="*/ 2478999 w 2645723"/>
                  <a:gd name="connsiteY169-340" fmla="*/ 1017331 h 2940611"/>
                  <a:gd name="connsiteX170-341" fmla="*/ 2545372 w 2645723"/>
                  <a:gd name="connsiteY170-342" fmla="*/ 1049239 h 2940611"/>
                  <a:gd name="connsiteX171-343" fmla="*/ 2535958 w 2645723"/>
                  <a:gd name="connsiteY171-344" fmla="*/ 1080807 h 2940611"/>
                  <a:gd name="connsiteX172-345" fmla="*/ 2611033 w 2645723"/>
                  <a:gd name="connsiteY172-346" fmla="*/ 1123881 h 2940611"/>
                  <a:gd name="connsiteX173-347" fmla="*/ 2592509 w 2645723"/>
                  <a:gd name="connsiteY173-348" fmla="*/ 1132901 h 2940611"/>
                  <a:gd name="connsiteX174-349" fmla="*/ 2618678 w 2645723"/>
                  <a:gd name="connsiteY174-350" fmla="*/ 1164245 h 2940611"/>
                  <a:gd name="connsiteX175-351" fmla="*/ 2612450 w 2645723"/>
                  <a:gd name="connsiteY175-352" fmla="*/ 1174662 h 2940611"/>
                  <a:gd name="connsiteX176-353" fmla="*/ 2617433 w 2645723"/>
                  <a:gd name="connsiteY176-354" fmla="*/ 1174994 h 2940611"/>
                  <a:gd name="connsiteX177-355" fmla="*/ 2595324 w 2645723"/>
                  <a:gd name="connsiteY177-356" fmla="*/ 1184666 h 2940611"/>
                  <a:gd name="connsiteX178-357" fmla="*/ 2614389 w 2645723"/>
                  <a:gd name="connsiteY178-358" fmla="*/ 1209649 h 2940611"/>
                  <a:gd name="connsiteX179-359" fmla="*/ 2609907 w 2645723"/>
                  <a:gd name="connsiteY179-360" fmla="*/ 1215949 h 2940611"/>
                  <a:gd name="connsiteX180-361" fmla="*/ 2615779 w 2645723"/>
                  <a:gd name="connsiteY180-362" fmla="*/ 1224469 h 2940611"/>
                  <a:gd name="connsiteX181-363" fmla="*/ 2615265 w 2645723"/>
                  <a:gd name="connsiteY181-364" fmla="*/ 1226431 h 2940611"/>
                  <a:gd name="connsiteX182-365" fmla="*/ 2618829 w 2645723"/>
                  <a:gd name="connsiteY182-366" fmla="*/ 1226669 h 2940611"/>
                  <a:gd name="connsiteX183-367" fmla="*/ 2643664 w 2645723"/>
                  <a:gd name="connsiteY183-368" fmla="*/ 1236019 h 2940611"/>
                  <a:gd name="connsiteX184-369" fmla="*/ 2602597 w 2645723"/>
                  <a:gd name="connsiteY184-370" fmla="*/ 1239274 h 2940611"/>
                  <a:gd name="connsiteX185-371" fmla="*/ 2597305 w 2645723"/>
                  <a:gd name="connsiteY185-372" fmla="*/ 1242501 h 2940611"/>
                  <a:gd name="connsiteX186-373" fmla="*/ 2606375 w 2645723"/>
                  <a:gd name="connsiteY186-374" fmla="*/ 1252951 h 2940611"/>
                  <a:gd name="connsiteX187-375" fmla="*/ 2585234 w 2645723"/>
                  <a:gd name="connsiteY187-376" fmla="*/ 1262200 h 2940611"/>
                  <a:gd name="connsiteX188-377" fmla="*/ 2607538 w 2645723"/>
                  <a:gd name="connsiteY188-378" fmla="*/ 1288735 h 2940611"/>
                  <a:gd name="connsiteX189-379" fmla="*/ 2609830 w 2645723"/>
                  <a:gd name="connsiteY189-380" fmla="*/ 1290485 h 2940611"/>
                  <a:gd name="connsiteX190-381" fmla="*/ 2605411 w 2645723"/>
                  <a:gd name="connsiteY190-382" fmla="*/ 1291043 h 2940611"/>
                  <a:gd name="connsiteX191-383" fmla="*/ 2600119 w 2645723"/>
                  <a:gd name="connsiteY191-384" fmla="*/ 1294266 h 2940611"/>
                  <a:gd name="connsiteX192-385" fmla="*/ 2609190 w 2645723"/>
                  <a:gd name="connsiteY192-386" fmla="*/ 1304723 h 2940611"/>
                  <a:gd name="connsiteX193-387" fmla="*/ 2600598 w 2645723"/>
                  <a:gd name="connsiteY193-388" fmla="*/ 1306336 h 2940611"/>
                  <a:gd name="connsiteX194-389" fmla="*/ 2586997 w 2645723"/>
                  <a:gd name="connsiteY194-390" fmla="*/ 1302499 h 2940611"/>
                  <a:gd name="connsiteX195-391" fmla="*/ 2591112 w 2645723"/>
                  <a:gd name="connsiteY195-392" fmla="*/ 1310978 h 2940611"/>
                  <a:gd name="connsiteX196-393" fmla="*/ 2588045 w 2645723"/>
                  <a:gd name="connsiteY196-394" fmla="*/ 1313968 h 2940611"/>
                  <a:gd name="connsiteX197-395" fmla="*/ 2598378 w 2645723"/>
                  <a:gd name="connsiteY197-396" fmla="*/ 1330056 h 2940611"/>
                  <a:gd name="connsiteX198-397" fmla="*/ 2629005 w 2645723"/>
                  <a:gd name="connsiteY198-398" fmla="*/ 1388627 h 2940611"/>
                  <a:gd name="connsiteX199-399" fmla="*/ 2628992 w 2645723"/>
                  <a:gd name="connsiteY199-400" fmla="*/ 1388989 h 2940611"/>
                  <a:gd name="connsiteX200-401" fmla="*/ 2628500 w 2645723"/>
                  <a:gd name="connsiteY200-402" fmla="*/ 1389471 h 2940611"/>
                  <a:gd name="connsiteX201-403" fmla="*/ 2585973 w 2645723"/>
                  <a:gd name="connsiteY201-404" fmla="*/ 1382657 h 2940611"/>
                  <a:gd name="connsiteX202-405" fmla="*/ 2593202 w 2645723"/>
                  <a:gd name="connsiteY202-406" fmla="*/ 1397557 h 2940611"/>
                  <a:gd name="connsiteX203-407" fmla="*/ 2610620 w 2645723"/>
                  <a:gd name="connsiteY203-408" fmla="*/ 1391645 h 2940611"/>
                  <a:gd name="connsiteX204-409" fmla="*/ 2598513 w 2645723"/>
                  <a:gd name="connsiteY204-410" fmla="*/ 1403340 h 2940611"/>
                  <a:gd name="connsiteX205-411" fmla="*/ 2611782 w 2645723"/>
                  <a:gd name="connsiteY205-412" fmla="*/ 1417778 h 2940611"/>
                  <a:gd name="connsiteX206-413" fmla="*/ 2609467 w 2645723"/>
                  <a:gd name="connsiteY206-414" fmla="*/ 1417921 h 2940611"/>
                  <a:gd name="connsiteX207-415" fmla="*/ 2590141 w 2645723"/>
                  <a:gd name="connsiteY207-416" fmla="*/ 1411431 h 2940611"/>
                  <a:gd name="connsiteX208-417" fmla="*/ 2584931 w 2645723"/>
                  <a:gd name="connsiteY208-418" fmla="*/ 1416463 h 2940611"/>
                  <a:gd name="connsiteX209-419" fmla="*/ 2523000 w 2645723"/>
                  <a:gd name="connsiteY209-420" fmla="*/ 1448353 h 2940611"/>
                  <a:gd name="connsiteX210-421" fmla="*/ 2528502 w 2645723"/>
                  <a:gd name="connsiteY210-422" fmla="*/ 1469623 h 2940611"/>
                  <a:gd name="connsiteX211-423" fmla="*/ 2517983 w 2645723"/>
                  <a:gd name="connsiteY211-424" fmla="*/ 1465187 h 2940611"/>
                  <a:gd name="connsiteX212-425" fmla="*/ 2522174 w 2645723"/>
                  <a:gd name="connsiteY212-426" fmla="*/ 1474370 h 2940611"/>
                  <a:gd name="connsiteX213-427" fmla="*/ 2525153 w 2645723"/>
                  <a:gd name="connsiteY213-428" fmla="*/ 1476727 h 2940611"/>
                  <a:gd name="connsiteX214-429" fmla="*/ 2633549 w 2645723"/>
                  <a:gd name="connsiteY214-430" fmla="*/ 1436783 h 2940611"/>
                  <a:gd name="connsiteX215-431" fmla="*/ 2645723 w 2645723"/>
                  <a:gd name="connsiteY215-432" fmla="*/ 1440095 h 2940611"/>
                  <a:gd name="connsiteX216-433" fmla="*/ 2590565 w 2645723"/>
                  <a:gd name="connsiteY216-434" fmla="*/ 1460745 h 2940611"/>
                  <a:gd name="connsiteX217-435" fmla="*/ 2590007 w 2645723"/>
                  <a:gd name="connsiteY217-436" fmla="*/ 1460873 h 2940611"/>
                  <a:gd name="connsiteX218-437" fmla="*/ 2586571 w 2645723"/>
                  <a:gd name="connsiteY218-438" fmla="*/ 1461636 h 2940611"/>
                  <a:gd name="connsiteX219-439" fmla="*/ 2563560 w 2645723"/>
                  <a:gd name="connsiteY219-440" fmla="*/ 1467626 h 2940611"/>
                  <a:gd name="connsiteX220-441" fmla="*/ 2570676 w 2645723"/>
                  <a:gd name="connsiteY220-442" fmla="*/ 1470236 h 2940611"/>
                  <a:gd name="connsiteX221-443" fmla="*/ 2544341 w 2645723"/>
                  <a:gd name="connsiteY221-444" fmla="*/ 1485063 h 2940611"/>
                  <a:gd name="connsiteX222-445" fmla="*/ 2542620 w 2645723"/>
                  <a:gd name="connsiteY222-446" fmla="*/ 1485345 h 2940611"/>
                  <a:gd name="connsiteX223-447" fmla="*/ 2541167 w 2645723"/>
                  <a:gd name="connsiteY223-448" fmla="*/ 1486849 h 2940611"/>
                  <a:gd name="connsiteX224-449" fmla="*/ 2539284 w 2645723"/>
                  <a:gd name="connsiteY224-450" fmla="*/ 1487911 h 2940611"/>
                  <a:gd name="connsiteX225-451" fmla="*/ 2551593 w 2645723"/>
                  <a:gd name="connsiteY225-452" fmla="*/ 1505175 h 2940611"/>
                  <a:gd name="connsiteX226-453" fmla="*/ 2512367 w 2645723"/>
                  <a:gd name="connsiteY226-454" fmla="*/ 1542215 h 2940611"/>
                  <a:gd name="connsiteX227-455" fmla="*/ 2534191 w 2645723"/>
                  <a:gd name="connsiteY227-456" fmla="*/ 1580683 h 2940611"/>
                  <a:gd name="connsiteX228-457" fmla="*/ 2517184 w 2645723"/>
                  <a:gd name="connsiteY228-458" fmla="*/ 1583646 h 2940611"/>
                  <a:gd name="connsiteX229-459" fmla="*/ 2527725 w 2645723"/>
                  <a:gd name="connsiteY229-460" fmla="*/ 1586512 h 2940611"/>
                  <a:gd name="connsiteX230-461" fmla="*/ 2489996 w 2645723"/>
                  <a:gd name="connsiteY230-462" fmla="*/ 1600637 h 2940611"/>
                  <a:gd name="connsiteX231-463" fmla="*/ 2508188 w 2645723"/>
                  <a:gd name="connsiteY231-464" fmla="*/ 1671551 h 2940611"/>
                  <a:gd name="connsiteX232-465" fmla="*/ 2454309 w 2645723"/>
                  <a:gd name="connsiteY232-466" fmla="*/ 1659638 h 2940611"/>
                  <a:gd name="connsiteX233-467" fmla="*/ 2454225 w 2645723"/>
                  <a:gd name="connsiteY233-468" fmla="*/ 1659636 h 2940611"/>
                  <a:gd name="connsiteX234-469" fmla="*/ 2456414 w 2645723"/>
                  <a:gd name="connsiteY234-470" fmla="*/ 1664065 h 2940611"/>
                  <a:gd name="connsiteX235-471" fmla="*/ 2492640 w 2645723"/>
                  <a:gd name="connsiteY235-472" fmla="*/ 1706132 h 2940611"/>
                  <a:gd name="connsiteX236-473" fmla="*/ 2439488 w 2645723"/>
                  <a:gd name="connsiteY236-474" fmla="*/ 1750984 h 2940611"/>
                  <a:gd name="connsiteX237-475" fmla="*/ 2465332 w 2645723"/>
                  <a:gd name="connsiteY237-476" fmla="*/ 1802327 h 2940611"/>
                  <a:gd name="connsiteX238-477" fmla="*/ 2402534 w 2645723"/>
                  <a:gd name="connsiteY238-478" fmla="*/ 1793791 h 2940611"/>
                  <a:gd name="connsiteX239-479" fmla="*/ 2400247 w 2645723"/>
                  <a:gd name="connsiteY239-480" fmla="*/ 1794203 h 2940611"/>
                  <a:gd name="connsiteX240-481" fmla="*/ 2406785 w 2645723"/>
                  <a:gd name="connsiteY240-482" fmla="*/ 1824011 h 2940611"/>
                  <a:gd name="connsiteX241-483" fmla="*/ 2488574 w 2645723"/>
                  <a:gd name="connsiteY241-484" fmla="*/ 1818331 h 2940611"/>
                  <a:gd name="connsiteX242-485" fmla="*/ 2457337 w 2645723"/>
                  <a:gd name="connsiteY242-486" fmla="*/ 1835650 h 2940611"/>
                  <a:gd name="connsiteX243-487" fmla="*/ 2413331 w 2645723"/>
                  <a:gd name="connsiteY243-488" fmla="*/ 1845154 h 2940611"/>
                  <a:gd name="connsiteX244-489" fmla="*/ 2422828 w 2645723"/>
                  <a:gd name="connsiteY244-490" fmla="*/ 1875149 h 2940611"/>
                  <a:gd name="connsiteX245-491" fmla="*/ 2499041 w 2645723"/>
                  <a:gd name="connsiteY245-492" fmla="*/ 1867865 h 2940611"/>
                  <a:gd name="connsiteX246-493" fmla="*/ 2509940 w 2645723"/>
                  <a:gd name="connsiteY246-494" fmla="*/ 1874213 h 2940611"/>
                  <a:gd name="connsiteX247-495" fmla="*/ 2451319 w 2645723"/>
                  <a:gd name="connsiteY247-496" fmla="*/ 1879886 h 2940611"/>
                  <a:gd name="connsiteX248-497" fmla="*/ 2450744 w 2645723"/>
                  <a:gd name="connsiteY248-498" fmla="*/ 1879864 h 2940611"/>
                  <a:gd name="connsiteX249-499" fmla="*/ 2447229 w 2645723"/>
                  <a:gd name="connsiteY249-500" fmla="*/ 1879713 h 2940611"/>
                  <a:gd name="connsiteX250-501" fmla="*/ 2424221 w 2645723"/>
                  <a:gd name="connsiteY250-502" fmla="*/ 1879549 h 2940611"/>
                  <a:gd name="connsiteX251-503" fmla="*/ 2424439 w 2645723"/>
                  <a:gd name="connsiteY251-504" fmla="*/ 1880238 h 2940611"/>
                  <a:gd name="connsiteX252-505" fmla="*/ 2429651 w 2645723"/>
                  <a:gd name="connsiteY252-506" fmla="*/ 1883905 h 2940611"/>
                  <a:gd name="connsiteX253-507" fmla="*/ 2425645 w 2645723"/>
                  <a:gd name="connsiteY253-508" fmla="*/ 1884932 h 2940611"/>
                  <a:gd name="connsiteX254-509" fmla="*/ 2425910 w 2645723"/>
                  <a:gd name="connsiteY254-510" fmla="*/ 1917705 h 2940611"/>
                  <a:gd name="connsiteX255-511" fmla="*/ 2374525 w 2645723"/>
                  <a:gd name="connsiteY255-512" fmla="*/ 1905724 h 2940611"/>
                  <a:gd name="connsiteX256-513" fmla="*/ 2373390 w 2645723"/>
                  <a:gd name="connsiteY256-514" fmla="*/ 1906407 h 2940611"/>
                  <a:gd name="connsiteX257-515" fmla="*/ 2362309 w 2645723"/>
                  <a:gd name="connsiteY257-516" fmla="*/ 1904141 h 2940611"/>
                  <a:gd name="connsiteX258-517" fmla="*/ 2367186 w 2645723"/>
                  <a:gd name="connsiteY258-518" fmla="*/ 1922219 h 2940611"/>
                  <a:gd name="connsiteX259-519" fmla="*/ 2369592 w 2645723"/>
                  <a:gd name="connsiteY259-520" fmla="*/ 1952361 h 2940611"/>
                  <a:gd name="connsiteX260-521" fmla="*/ 2368038 w 2645723"/>
                  <a:gd name="connsiteY260-522" fmla="*/ 1952566 h 2940611"/>
                  <a:gd name="connsiteX261-523" fmla="*/ 2367823 w 2645723"/>
                  <a:gd name="connsiteY261-524" fmla="*/ 1954625 h 2940611"/>
                  <a:gd name="connsiteX262-525" fmla="*/ 2307303 w 2645723"/>
                  <a:gd name="connsiteY262-526" fmla="*/ 1938779 h 2940611"/>
                  <a:gd name="connsiteX263-527" fmla="*/ 2307573 w 2645723"/>
                  <a:gd name="connsiteY263-528" fmla="*/ 1955632 h 2940611"/>
                  <a:gd name="connsiteX264-529" fmla="*/ 2314048 w 2645723"/>
                  <a:gd name="connsiteY264-530" fmla="*/ 1973244 h 2940611"/>
                  <a:gd name="connsiteX265-531" fmla="*/ 2326279 w 2645723"/>
                  <a:gd name="connsiteY265-532" fmla="*/ 1987947 h 2940611"/>
                  <a:gd name="connsiteX266-533" fmla="*/ 2310089 w 2645723"/>
                  <a:gd name="connsiteY266-534" fmla="*/ 1991385 h 2940611"/>
                  <a:gd name="connsiteX267-535" fmla="*/ 2303667 w 2645723"/>
                  <a:gd name="connsiteY267-536" fmla="*/ 2046260 h 2940611"/>
                  <a:gd name="connsiteX268-537" fmla="*/ 2264632 w 2645723"/>
                  <a:gd name="connsiteY268-538" fmla="*/ 2026770 h 2940611"/>
                  <a:gd name="connsiteX269-539" fmla="*/ 2264122 w 2645723"/>
                  <a:gd name="connsiteY269-540" fmla="*/ 2026832 h 2940611"/>
                  <a:gd name="connsiteX270-541" fmla="*/ 2286495 w 2645723"/>
                  <a:gd name="connsiteY270-542" fmla="*/ 2068861 h 2940611"/>
                  <a:gd name="connsiteX271-543" fmla="*/ 2275795 w 2645723"/>
                  <a:gd name="connsiteY271-544" fmla="*/ 2063587 h 2940611"/>
                  <a:gd name="connsiteX272-545" fmla="*/ 2256351 w 2645723"/>
                  <a:gd name="connsiteY272-546" fmla="*/ 2027777 h 2940611"/>
                  <a:gd name="connsiteX273-547" fmla="*/ 2252001 w 2645723"/>
                  <a:gd name="connsiteY273-548" fmla="*/ 2028306 h 2940611"/>
                  <a:gd name="connsiteX274-549" fmla="*/ 2245576 w 2645723"/>
                  <a:gd name="connsiteY274-550" fmla="*/ 2083179 h 2940611"/>
                  <a:gd name="connsiteX275-551" fmla="*/ 2231264 w 2645723"/>
                  <a:gd name="connsiteY275-552" fmla="*/ 2080975 h 2940611"/>
                  <a:gd name="connsiteX276-553" fmla="*/ 2231285 w 2645723"/>
                  <a:gd name="connsiteY276-554" fmla="*/ 2081229 h 2940611"/>
                  <a:gd name="connsiteX277-555" fmla="*/ 2231073 w 2645723"/>
                  <a:gd name="connsiteY277-556" fmla="*/ 2080856 h 2940611"/>
                  <a:gd name="connsiteX278-557" fmla="*/ 2175918 w 2645723"/>
                  <a:gd name="connsiteY278-558" fmla="*/ 2041260 h 2940611"/>
                  <a:gd name="connsiteX279-559" fmla="*/ 2176172 w 2645723"/>
                  <a:gd name="connsiteY279-560" fmla="*/ 2046549 h 2940611"/>
                  <a:gd name="connsiteX280-561" fmla="*/ 2176330 w 2645723"/>
                  <a:gd name="connsiteY280-562" fmla="*/ 2047924 h 2940611"/>
                  <a:gd name="connsiteX281-563" fmla="*/ 2187290 w 2645723"/>
                  <a:gd name="connsiteY281-564" fmla="*/ 2073344 h 2940611"/>
                  <a:gd name="connsiteX282-565" fmla="*/ 2172651 w 2645723"/>
                  <a:gd name="connsiteY282-566" fmla="*/ 2052035 h 2940611"/>
                  <a:gd name="connsiteX283-567" fmla="*/ 2152437 w 2645723"/>
                  <a:gd name="connsiteY283-568" fmla="*/ 2106004 h 2940611"/>
                  <a:gd name="connsiteX284-569" fmla="*/ 2161204 w 2645723"/>
                  <a:gd name="connsiteY284-570" fmla="*/ 2122369 h 2940611"/>
                  <a:gd name="connsiteX285-571" fmla="*/ 2154342 w 2645723"/>
                  <a:gd name="connsiteY285-572" fmla="*/ 2118209 h 2940611"/>
                  <a:gd name="connsiteX286-573" fmla="*/ 2121937 w 2645723"/>
                  <a:gd name="connsiteY286-574" fmla="*/ 2080477 h 2940611"/>
                  <a:gd name="connsiteX287-575" fmla="*/ 2117642 w 2645723"/>
                  <a:gd name="connsiteY287-576" fmla="*/ 2136814 h 2940611"/>
                  <a:gd name="connsiteX288-577" fmla="*/ 2117366 w 2645723"/>
                  <a:gd name="connsiteY288-578" fmla="*/ 2137080 h 2940611"/>
                  <a:gd name="connsiteX289-579" fmla="*/ 2116661 w 2645723"/>
                  <a:gd name="connsiteY289-580" fmla="*/ 2137116 h 2940611"/>
                  <a:gd name="connsiteX290-581" fmla="*/ 2105958 w 2645723"/>
                  <a:gd name="connsiteY290-582" fmla="*/ 2118269 h 2940611"/>
                  <a:gd name="connsiteX291-583" fmla="*/ 2104439 w 2645723"/>
                  <a:gd name="connsiteY291-584" fmla="*/ 2123572 h 2940611"/>
                  <a:gd name="connsiteX292-585" fmla="*/ 2106544 w 2645723"/>
                  <a:gd name="connsiteY292-586" fmla="*/ 2273594 h 2940611"/>
                  <a:gd name="connsiteX293-587" fmla="*/ 2088605 w 2645723"/>
                  <a:gd name="connsiteY293-588" fmla="*/ 2262642 h 2940611"/>
                  <a:gd name="connsiteX294-589" fmla="*/ 2074357 w 2645723"/>
                  <a:gd name="connsiteY294-590" fmla="*/ 2300966 h 2940611"/>
                  <a:gd name="connsiteX295-591" fmla="*/ 2061695 w 2645723"/>
                  <a:gd name="connsiteY295-592" fmla="*/ 2301110 h 2940611"/>
                  <a:gd name="connsiteX296-593" fmla="*/ 2064046 w 2645723"/>
                  <a:gd name="connsiteY296-594" fmla="*/ 2305485 h 2940611"/>
                  <a:gd name="connsiteX297-595" fmla="*/ 2043614 w 2645723"/>
                  <a:gd name="connsiteY297-596" fmla="*/ 2291846 h 2940611"/>
                  <a:gd name="connsiteX298-597" fmla="*/ 2031309 w 2645723"/>
                  <a:gd name="connsiteY298-598" fmla="*/ 2320878 h 2940611"/>
                  <a:gd name="connsiteX299-599" fmla="*/ 2023271 w 2645723"/>
                  <a:gd name="connsiteY299-600" fmla="*/ 2320364 h 2940611"/>
                  <a:gd name="connsiteX300-601" fmla="*/ 2018739 w 2645723"/>
                  <a:gd name="connsiteY300-602" fmla="*/ 2329731 h 2940611"/>
                  <a:gd name="connsiteX301-603" fmla="*/ 2016703 w 2645723"/>
                  <a:gd name="connsiteY301-604" fmla="*/ 2330314 h 2940611"/>
                  <a:gd name="connsiteX302-605" fmla="*/ 2018385 w 2645723"/>
                  <a:gd name="connsiteY302-606" fmla="*/ 2333447 h 2940611"/>
                  <a:gd name="connsiteX303-607" fmla="*/ 2023178 w 2645723"/>
                  <a:gd name="connsiteY303-608" fmla="*/ 2359243 h 2940611"/>
                  <a:gd name="connsiteX304-609" fmla="*/ 1999622 w 2645723"/>
                  <a:gd name="connsiteY304-610" fmla="*/ 2327714 h 2940611"/>
                  <a:gd name="connsiteX305-611" fmla="*/ 1996152 w 2645723"/>
                  <a:gd name="connsiteY305-612" fmla="*/ 2325164 h 2940611"/>
                  <a:gd name="connsiteX306-613" fmla="*/ 1994291 w 2645723"/>
                  <a:gd name="connsiteY306-614" fmla="*/ 2324253 h 2940611"/>
                  <a:gd name="connsiteX307-615" fmla="*/ 2001388 w 2645723"/>
                  <a:gd name="connsiteY307-616" fmla="*/ 2344910 h 2940611"/>
                  <a:gd name="connsiteX308-617" fmla="*/ 2002581 w 2645723"/>
                  <a:gd name="connsiteY308-618" fmla="*/ 2348013 h 2940611"/>
                  <a:gd name="connsiteX309-619" fmla="*/ 2002772 w 2645723"/>
                  <a:gd name="connsiteY309-620" fmla="*/ 2348522 h 2940611"/>
                  <a:gd name="connsiteX310-621" fmla="*/ 2015329 w 2645723"/>
                  <a:gd name="connsiteY310-622" fmla="*/ 2402788 h 2940611"/>
                  <a:gd name="connsiteX311-623" fmla="*/ 2006358 w 2645723"/>
                  <a:gd name="connsiteY311-624" fmla="*/ 2394926 h 2940611"/>
                  <a:gd name="connsiteX312-625" fmla="*/ 1990592 w 2645723"/>
                  <a:gd name="connsiteY312-626" fmla="*/ 2327250 h 2940611"/>
                  <a:gd name="connsiteX313-627" fmla="*/ 1988164 w 2645723"/>
                  <a:gd name="connsiteY313-628" fmla="*/ 2336560 h 2940611"/>
                  <a:gd name="connsiteX314-629" fmla="*/ 1968631 w 2645723"/>
                  <a:gd name="connsiteY314-630" fmla="*/ 2323517 h 2940611"/>
                  <a:gd name="connsiteX315-631" fmla="*/ 1961250 w 2645723"/>
                  <a:gd name="connsiteY315-632" fmla="*/ 2334148 h 2940611"/>
                  <a:gd name="connsiteX316-633" fmla="*/ 1964925 w 2645723"/>
                  <a:gd name="connsiteY316-634" fmla="*/ 2367231 h 2940611"/>
                  <a:gd name="connsiteX317-635" fmla="*/ 1958797 w 2645723"/>
                  <a:gd name="connsiteY317-636" fmla="*/ 2400449 h 2940611"/>
                  <a:gd name="connsiteX318-637" fmla="*/ 1946666 w 2645723"/>
                  <a:gd name="connsiteY318-638" fmla="*/ 2354582 h 2940611"/>
                  <a:gd name="connsiteX319-639" fmla="*/ 1943172 w 2645723"/>
                  <a:gd name="connsiteY319-640" fmla="*/ 2365766 h 2940611"/>
                  <a:gd name="connsiteX320-641" fmla="*/ 1937158 w 2645723"/>
                  <a:gd name="connsiteY320-642" fmla="*/ 2359355 h 2940611"/>
                  <a:gd name="connsiteX321-643" fmla="*/ 1933378 w 2645723"/>
                  <a:gd name="connsiteY321-644" fmla="*/ 2345892 h 2940611"/>
                  <a:gd name="connsiteX322-645" fmla="*/ 1927952 w 2645723"/>
                  <a:gd name="connsiteY322-646" fmla="*/ 2353758 h 2940611"/>
                  <a:gd name="connsiteX323-647" fmla="*/ 1923639 w 2645723"/>
                  <a:gd name="connsiteY323-648" fmla="*/ 2352721 h 2940611"/>
                  <a:gd name="connsiteX324-649" fmla="*/ 1916208 w 2645723"/>
                  <a:gd name="connsiteY324-650" fmla="*/ 2366869 h 2940611"/>
                  <a:gd name="connsiteX325-651" fmla="*/ 1918344 w 2645723"/>
                  <a:gd name="connsiteY325-652" fmla="*/ 2381444 h 2940611"/>
                  <a:gd name="connsiteX326-653" fmla="*/ 1913752 w 2645723"/>
                  <a:gd name="connsiteY326-654" fmla="*/ 2368476 h 2940611"/>
                  <a:gd name="connsiteX327-655" fmla="*/ 1905848 w 2645723"/>
                  <a:gd name="connsiteY327-656" fmla="*/ 2357369 h 2940611"/>
                  <a:gd name="connsiteX328-657" fmla="*/ 1880111 w 2645723"/>
                  <a:gd name="connsiteY328-658" fmla="*/ 2420557 h 2940611"/>
                  <a:gd name="connsiteX329-659" fmla="*/ 1880461 w 2645723"/>
                  <a:gd name="connsiteY329-660" fmla="*/ 2422046 h 2940611"/>
                  <a:gd name="connsiteX330-661" fmla="*/ 1879901 w 2645723"/>
                  <a:gd name="connsiteY330-662" fmla="*/ 2421200 h 2940611"/>
                  <a:gd name="connsiteX331-663" fmla="*/ 1878352 w 2645723"/>
                  <a:gd name="connsiteY331-664" fmla="*/ 2425971 h 2940611"/>
                  <a:gd name="connsiteX332-665" fmla="*/ 1878021 w 2645723"/>
                  <a:gd name="connsiteY332-666" fmla="*/ 2426147 h 2940611"/>
                  <a:gd name="connsiteX333-667" fmla="*/ 1877326 w 2645723"/>
                  <a:gd name="connsiteY333-668" fmla="*/ 2425983 h 2940611"/>
                  <a:gd name="connsiteX334-669" fmla="*/ 1872032 w 2645723"/>
                  <a:gd name="connsiteY334-670" fmla="*/ 2407268 h 2940611"/>
                  <a:gd name="connsiteX335-671" fmla="*/ 1864120 w 2645723"/>
                  <a:gd name="connsiteY335-672" fmla="*/ 2391112 h 2940611"/>
                  <a:gd name="connsiteX336-673" fmla="*/ 1860855 w 2645723"/>
                  <a:gd name="connsiteY336-674" fmla="*/ 2386574 h 2940611"/>
                  <a:gd name="connsiteX337-675" fmla="*/ 1843024 w 2645723"/>
                  <a:gd name="connsiteY337-676" fmla="*/ 2426549 h 2940611"/>
                  <a:gd name="connsiteX338-677" fmla="*/ 1841667 w 2645723"/>
                  <a:gd name="connsiteY338-678" fmla="*/ 2424671 h 2940611"/>
                  <a:gd name="connsiteX339-679" fmla="*/ 1828312 w 2645723"/>
                  <a:gd name="connsiteY339-680" fmla="*/ 2365454 h 2940611"/>
                  <a:gd name="connsiteX340-681" fmla="*/ 1805507 w 2645723"/>
                  <a:gd name="connsiteY340-682" fmla="*/ 2326315 h 2940611"/>
                  <a:gd name="connsiteX341-683" fmla="*/ 1789130 w 2645723"/>
                  <a:gd name="connsiteY341-684" fmla="*/ 2357038 h 2940611"/>
                  <a:gd name="connsiteX342-685" fmla="*/ 1778739 w 2645723"/>
                  <a:gd name="connsiteY342-686" fmla="*/ 2350647 h 2940611"/>
                  <a:gd name="connsiteX343-687" fmla="*/ 1778691 w 2645723"/>
                  <a:gd name="connsiteY343-688" fmla="*/ 2350725 h 2940611"/>
                  <a:gd name="connsiteX344-689" fmla="*/ 1785118 w 2645723"/>
                  <a:gd name="connsiteY344-690" fmla="*/ 2374527 h 2940611"/>
                  <a:gd name="connsiteX345-691" fmla="*/ 1777084 w 2645723"/>
                  <a:gd name="connsiteY345-692" fmla="*/ 2389997 h 2940611"/>
                  <a:gd name="connsiteX346-693" fmla="*/ 1775066 w 2645723"/>
                  <a:gd name="connsiteY346-694" fmla="*/ 2387709 h 2940611"/>
                  <a:gd name="connsiteX347-695" fmla="*/ 1773194 w 2645723"/>
                  <a:gd name="connsiteY347-696" fmla="*/ 2397497 h 2940611"/>
                  <a:gd name="connsiteX348-697" fmla="*/ 1772281 w 2645723"/>
                  <a:gd name="connsiteY348-698" fmla="*/ 2399248 h 2940611"/>
                  <a:gd name="connsiteX349-699" fmla="*/ 1772545 w 2645723"/>
                  <a:gd name="connsiteY349-700" fmla="*/ 2400878 h 2940611"/>
                  <a:gd name="connsiteX350-701" fmla="*/ 1767180 w 2645723"/>
                  <a:gd name="connsiteY350-702" fmla="*/ 2428953 h 2940611"/>
                  <a:gd name="connsiteX351-703" fmla="*/ 1762696 w 2645723"/>
                  <a:gd name="connsiteY351-704" fmla="*/ 2423356 h 2940611"/>
                  <a:gd name="connsiteX352-705" fmla="*/ 1764253 w 2645723"/>
                  <a:gd name="connsiteY352-706" fmla="*/ 2445790 h 2940611"/>
                  <a:gd name="connsiteX353-707" fmla="*/ 1764600 w 2645723"/>
                  <a:gd name="connsiteY353-708" fmla="*/ 2449098 h 2940611"/>
                  <a:gd name="connsiteX354-709" fmla="*/ 1764655 w 2645723"/>
                  <a:gd name="connsiteY354-710" fmla="*/ 2449636 h 2940611"/>
                  <a:gd name="connsiteX355-711" fmla="*/ 1762738 w 2645723"/>
                  <a:gd name="connsiteY355-712" fmla="*/ 2505306 h 2940611"/>
                  <a:gd name="connsiteX356-713" fmla="*/ 1756105 w 2645723"/>
                  <a:gd name="connsiteY356-714" fmla="*/ 2495389 h 2940611"/>
                  <a:gd name="connsiteX357-715" fmla="*/ 1759282 w 2645723"/>
                  <a:gd name="connsiteY357-716" fmla="*/ 2378500 h 2940611"/>
                  <a:gd name="connsiteX358-717" fmla="*/ 1752230 w 2645723"/>
                  <a:gd name="connsiteY358-718" fmla="*/ 2383158 h 2940611"/>
                  <a:gd name="connsiteX359-719" fmla="*/ 1747908 w 2645723"/>
                  <a:gd name="connsiteY359-720" fmla="*/ 2371669 h 2940611"/>
                  <a:gd name="connsiteX360-721" fmla="*/ 1747497 w 2645723"/>
                  <a:gd name="connsiteY360-722" fmla="*/ 2383625 h 2940611"/>
                  <a:gd name="connsiteX361-723" fmla="*/ 1752681 w 2645723"/>
                  <a:gd name="connsiteY361-724" fmla="*/ 2399301 h 2940611"/>
                  <a:gd name="connsiteX362-725" fmla="*/ 1753211 w 2645723"/>
                  <a:gd name="connsiteY362-726" fmla="*/ 2414728 h 2940611"/>
                  <a:gd name="connsiteX363-727" fmla="*/ 1746465 w 2645723"/>
                  <a:gd name="connsiteY363-728" fmla="*/ 2413615 h 2940611"/>
                  <a:gd name="connsiteX364-729" fmla="*/ 1746136 w 2645723"/>
                  <a:gd name="connsiteY364-730" fmla="*/ 2423137 h 2940611"/>
                  <a:gd name="connsiteX365-731" fmla="*/ 1739503 w 2645723"/>
                  <a:gd name="connsiteY365-732" fmla="*/ 2413220 h 2940611"/>
                  <a:gd name="connsiteX366-733" fmla="*/ 1739527 w 2645723"/>
                  <a:gd name="connsiteY366-734" fmla="*/ 2412475 h 2940611"/>
                  <a:gd name="connsiteX367-735" fmla="*/ 1730431 w 2645723"/>
                  <a:gd name="connsiteY367-736" fmla="*/ 2410975 h 2940611"/>
                  <a:gd name="connsiteX368-737" fmla="*/ 1723255 w 2645723"/>
                  <a:gd name="connsiteY368-738" fmla="*/ 2457912 h 2940611"/>
                  <a:gd name="connsiteX369-739" fmla="*/ 1708738 w 2645723"/>
                  <a:gd name="connsiteY369-740" fmla="*/ 2488413 h 2940611"/>
                  <a:gd name="connsiteX370-741" fmla="*/ 1709024 w 2645723"/>
                  <a:gd name="connsiteY370-742" fmla="*/ 2424032 h 2940611"/>
                  <a:gd name="connsiteX371-743" fmla="*/ 1708073 w 2645723"/>
                  <a:gd name="connsiteY371-744" fmla="*/ 2424159 h 2940611"/>
                  <a:gd name="connsiteX372-745" fmla="*/ 1680162 w 2645723"/>
                  <a:gd name="connsiteY372-746" fmla="*/ 2412565 h 2940611"/>
                  <a:gd name="connsiteX373-747" fmla="*/ 1674580 w 2645723"/>
                  <a:gd name="connsiteY373-748" fmla="*/ 2459584 h 2940611"/>
                  <a:gd name="connsiteX374-749" fmla="*/ 1670579 w 2645723"/>
                  <a:gd name="connsiteY374-750" fmla="*/ 2408583 h 2940611"/>
                  <a:gd name="connsiteX375-751" fmla="*/ 1660667 w 2645723"/>
                  <a:gd name="connsiteY375-752" fmla="*/ 2404189 h 2940611"/>
                  <a:gd name="connsiteX376-753" fmla="*/ 1659917 w 2645723"/>
                  <a:gd name="connsiteY376-754" fmla="*/ 2404726 h 2940611"/>
                  <a:gd name="connsiteX377-755" fmla="*/ 1657760 w 2645723"/>
                  <a:gd name="connsiteY377-756" fmla="*/ 2402899 h 2940611"/>
                  <a:gd name="connsiteX378-757" fmla="*/ 1630877 w 2645723"/>
                  <a:gd name="connsiteY378-758" fmla="*/ 2390981 h 2940611"/>
                  <a:gd name="connsiteX379-759" fmla="*/ 1629825 w 2645723"/>
                  <a:gd name="connsiteY379-760" fmla="*/ 2421363 h 2940611"/>
                  <a:gd name="connsiteX380-761" fmla="*/ 1654401 w 2645723"/>
                  <a:gd name="connsiteY380-762" fmla="*/ 2461680 h 2940611"/>
                  <a:gd name="connsiteX381-763" fmla="*/ 1628488 w 2645723"/>
                  <a:gd name="connsiteY381-764" fmla="*/ 2459874 h 2940611"/>
                  <a:gd name="connsiteX382-765" fmla="*/ 1628269 w 2645723"/>
                  <a:gd name="connsiteY382-766" fmla="*/ 2466214 h 2940611"/>
                  <a:gd name="connsiteX383-767" fmla="*/ 1628081 w 2645723"/>
                  <a:gd name="connsiteY383-768" fmla="*/ 2471652 h 2940611"/>
                  <a:gd name="connsiteX384-769" fmla="*/ 1627477 w 2645723"/>
                  <a:gd name="connsiteY384-770" fmla="*/ 2488999 h 2940611"/>
                  <a:gd name="connsiteX385-771" fmla="*/ 1623617 w 2645723"/>
                  <a:gd name="connsiteY385-772" fmla="*/ 2481966 h 2940611"/>
                  <a:gd name="connsiteX386-773" fmla="*/ 1621991 w 2645723"/>
                  <a:gd name="connsiteY386-774" fmla="*/ 2473471 h 2940611"/>
                  <a:gd name="connsiteX387-775" fmla="*/ 1566178 w 2645723"/>
                  <a:gd name="connsiteY387-776" fmla="*/ 2455707 h 2940611"/>
                  <a:gd name="connsiteX388-777" fmla="*/ 1552089 w 2645723"/>
                  <a:gd name="connsiteY388-778" fmla="*/ 2451628 h 2940611"/>
                  <a:gd name="connsiteX389-779" fmla="*/ 1513052 w 2645723"/>
                  <a:gd name="connsiteY389-780" fmla="*/ 2445641 h 2940611"/>
                  <a:gd name="connsiteX390-781" fmla="*/ 1525736 w 2645723"/>
                  <a:gd name="connsiteY390-782" fmla="*/ 2518919 h 2940611"/>
                  <a:gd name="connsiteX391-783" fmla="*/ 1496626 w 2645723"/>
                  <a:gd name="connsiteY391-784" fmla="*/ 2490574 h 2940611"/>
                  <a:gd name="connsiteX392-785" fmla="*/ 1492079 w 2645723"/>
                  <a:gd name="connsiteY392-786" fmla="*/ 2500413 h 2940611"/>
                  <a:gd name="connsiteX393-787" fmla="*/ 1456895 w 2645723"/>
                  <a:gd name="connsiteY393-788" fmla="*/ 2484889 h 2940611"/>
                  <a:gd name="connsiteX394-789" fmla="*/ 1454277 w 2645723"/>
                  <a:gd name="connsiteY394-790" fmla="*/ 2487754 h 2940611"/>
                  <a:gd name="connsiteX395-791" fmla="*/ 1457149 w 2645723"/>
                  <a:gd name="connsiteY395-792" fmla="*/ 2500240 h 2940611"/>
                  <a:gd name="connsiteX396-793" fmla="*/ 1444500 w 2645723"/>
                  <a:gd name="connsiteY396-794" fmla="*/ 2498720 h 2940611"/>
                  <a:gd name="connsiteX397-795" fmla="*/ 1442695 w 2645723"/>
                  <a:gd name="connsiteY397-796" fmla="*/ 2497500 h 2940611"/>
                  <a:gd name="connsiteX398-797" fmla="*/ 1439692 w 2645723"/>
                  <a:gd name="connsiteY398-798" fmla="*/ 2503710 h 2940611"/>
                  <a:gd name="connsiteX399-799" fmla="*/ 1438354 w 2645723"/>
                  <a:gd name="connsiteY399-800" fmla="*/ 2505166 h 2940611"/>
                  <a:gd name="connsiteX400-801" fmla="*/ 1438186 w 2645723"/>
                  <a:gd name="connsiteY400-802" fmla="*/ 2506811 h 2940611"/>
                  <a:gd name="connsiteX401-803" fmla="*/ 1425738 w 2645723"/>
                  <a:gd name="connsiteY401-804" fmla="*/ 2532535 h 2940611"/>
                  <a:gd name="connsiteX402-805" fmla="*/ 1422857 w 2645723"/>
                  <a:gd name="connsiteY402-806" fmla="*/ 2525971 h 2940611"/>
                  <a:gd name="connsiteX403-807" fmla="*/ 1418555 w 2645723"/>
                  <a:gd name="connsiteY403-808" fmla="*/ 2548043 h 2940611"/>
                  <a:gd name="connsiteX404-809" fmla="*/ 1418033 w 2645723"/>
                  <a:gd name="connsiteY404-810" fmla="*/ 2551329 h 2940611"/>
                  <a:gd name="connsiteX405-811" fmla="*/ 1417946 w 2645723"/>
                  <a:gd name="connsiteY405-812" fmla="*/ 2551865 h 2940611"/>
                  <a:gd name="connsiteX406-813" fmla="*/ 1401685 w 2645723"/>
                  <a:gd name="connsiteY406-814" fmla="*/ 2605139 h 2940611"/>
                  <a:gd name="connsiteX407-815" fmla="*/ 1397849 w 2645723"/>
                  <a:gd name="connsiteY407-816" fmla="*/ 2593841 h 2940611"/>
                  <a:gd name="connsiteX408-817" fmla="*/ 1426927 w 2645723"/>
                  <a:gd name="connsiteY408-818" fmla="*/ 2496433 h 2940611"/>
                  <a:gd name="connsiteX409-819" fmla="*/ 1422657 w 2645723"/>
                  <a:gd name="connsiteY409-820" fmla="*/ 2500055 h 2940611"/>
                  <a:gd name="connsiteX410-821" fmla="*/ 1398638 w 2645723"/>
                  <a:gd name="connsiteY410-822" fmla="*/ 2497134 h 2940611"/>
                  <a:gd name="connsiteX411-823" fmla="*/ 1375816 w 2645723"/>
                  <a:gd name="connsiteY411-824" fmla="*/ 2549142 h 2940611"/>
                  <a:gd name="connsiteX412-825" fmla="*/ 1353899 w 2645723"/>
                  <a:gd name="connsiteY412-826" fmla="*/ 2574847 h 2940611"/>
                  <a:gd name="connsiteX413-827" fmla="*/ 1369323 w 2645723"/>
                  <a:gd name="connsiteY413-828" fmla="*/ 2518009 h 2940611"/>
                  <a:gd name="connsiteX414-829" fmla="*/ 1349911 w 2645723"/>
                  <a:gd name="connsiteY414-830" fmla="*/ 2512041 h 2940611"/>
                  <a:gd name="connsiteX415-831" fmla="*/ 1345914 w 2645723"/>
                  <a:gd name="connsiteY415-832" fmla="*/ 2525552 h 2940611"/>
                  <a:gd name="connsiteX416-833" fmla="*/ 1335514 w 2645723"/>
                  <a:gd name="connsiteY416-834" fmla="*/ 2520167 h 2940611"/>
                  <a:gd name="connsiteX417-835" fmla="*/ 1334821 w 2645723"/>
                  <a:gd name="connsiteY417-836" fmla="*/ 2521918 h 2940611"/>
                  <a:gd name="connsiteX418-837" fmla="*/ 1347448 w 2645723"/>
                  <a:gd name="connsiteY418-838" fmla="*/ 2563358 h 2940611"/>
                  <a:gd name="connsiteX419-839" fmla="*/ 1301956 w 2645723"/>
                  <a:gd name="connsiteY419-840" fmla="*/ 2520205 h 2940611"/>
                  <a:gd name="connsiteX420-841" fmla="*/ 1284070 w 2645723"/>
                  <a:gd name="connsiteY420-842" fmla="*/ 2545625 h 2940611"/>
                  <a:gd name="connsiteX421-843" fmla="*/ 1280946 w 2645723"/>
                  <a:gd name="connsiteY421-844" fmla="*/ 2535567 h 2940611"/>
                  <a:gd name="connsiteX422-845" fmla="*/ 1275254 w 2645723"/>
                  <a:gd name="connsiteY422-846" fmla="*/ 2554381 h 2940611"/>
                  <a:gd name="connsiteX423-847" fmla="*/ 1273345 w 2645723"/>
                  <a:gd name="connsiteY423-848" fmla="*/ 2546588 h 2940611"/>
                  <a:gd name="connsiteX424-849" fmla="*/ 1275315 w 2645723"/>
                  <a:gd name="connsiteY424-850" fmla="*/ 2520715 h 2940611"/>
                  <a:gd name="connsiteX425-851" fmla="*/ 1274382 w 2645723"/>
                  <a:gd name="connsiteY425-852" fmla="*/ 2518253 h 2940611"/>
                  <a:gd name="connsiteX426-853" fmla="*/ 1275534 w 2645723"/>
                  <a:gd name="connsiteY426-854" fmla="*/ 2515349 h 2940611"/>
                  <a:gd name="connsiteX427-855" fmla="*/ 1270581 w 2645723"/>
                  <a:gd name="connsiteY427-856" fmla="*/ 2518406 h 2940611"/>
                  <a:gd name="connsiteX428-857" fmla="*/ 1217774 w 2645723"/>
                  <a:gd name="connsiteY428-858" fmla="*/ 2564854 h 2940611"/>
                  <a:gd name="connsiteX429-859" fmla="*/ 1183729 w 2645723"/>
                  <a:gd name="connsiteY429-860" fmla="*/ 2520495 h 2940611"/>
                  <a:gd name="connsiteX430-861" fmla="*/ 1144150 w 2645723"/>
                  <a:gd name="connsiteY430-862" fmla="*/ 2534819 h 2940611"/>
                  <a:gd name="connsiteX431-863" fmla="*/ 1147643 w 2645723"/>
                  <a:gd name="connsiteY431-864" fmla="*/ 2498853 h 2940611"/>
                  <a:gd name="connsiteX432-865" fmla="*/ 1138550 w 2645723"/>
                  <a:gd name="connsiteY432-866" fmla="*/ 2517219 h 2940611"/>
                  <a:gd name="connsiteX433-867" fmla="*/ 1136603 w 2645723"/>
                  <a:gd name="connsiteY433-868" fmla="*/ 2505447 h 2940611"/>
                  <a:gd name="connsiteX434-869" fmla="*/ 963969 w 2645723"/>
                  <a:gd name="connsiteY434-870" fmla="*/ 2940611 h 2940611"/>
                  <a:gd name="connsiteX435-871" fmla="*/ 1055889 w 2645723"/>
                  <a:gd name="connsiteY435-872" fmla="*/ 2493792 h 2940611"/>
                  <a:gd name="connsiteX436-873" fmla="*/ 1065054 w 2645723"/>
                  <a:gd name="connsiteY436-874" fmla="*/ 2457139 h 2940611"/>
                  <a:gd name="connsiteX437-875" fmla="*/ 1062327 w 2645723"/>
                  <a:gd name="connsiteY437-876" fmla="*/ 2448975 h 2940611"/>
                  <a:gd name="connsiteX438-877" fmla="*/ 1022682 w 2645723"/>
                  <a:gd name="connsiteY438-878" fmla="*/ 2472719 h 2940611"/>
                  <a:gd name="connsiteX439-879" fmla="*/ 981839 w 2645723"/>
                  <a:gd name="connsiteY439-880" fmla="*/ 2413547 h 2940611"/>
                  <a:gd name="connsiteX440-881" fmla="*/ 929234 w 2645723"/>
                  <a:gd name="connsiteY440-882" fmla="*/ 2429500 h 2940611"/>
                  <a:gd name="connsiteX441-883" fmla="*/ 942036 w 2645723"/>
                  <a:gd name="connsiteY441-884" fmla="*/ 2370103 h 2940611"/>
                  <a:gd name="connsiteX442-885" fmla="*/ 930121 w 2645723"/>
                  <a:gd name="connsiteY442-886" fmla="*/ 2380032 h 2940611"/>
                  <a:gd name="connsiteX443-887" fmla="*/ 930205 w 2645723"/>
                  <a:gd name="connsiteY443-888" fmla="*/ 2372868 h 2940611"/>
                  <a:gd name="connsiteX444-889" fmla="*/ 919504 w 2645723"/>
                  <a:gd name="connsiteY444-890" fmla="*/ 2387920 h 2940611"/>
                  <a:gd name="connsiteX445-891" fmla="*/ 919329 w 2645723"/>
                  <a:gd name="connsiteY445-892" fmla="*/ 2418775 h 2940611"/>
                  <a:gd name="connsiteX446-893" fmla="*/ 906805 w 2645723"/>
                  <a:gd name="connsiteY446-894" fmla="*/ 2403790 h 2940611"/>
                  <a:gd name="connsiteX447-895" fmla="*/ 878255 w 2645723"/>
                  <a:gd name="connsiteY447-896" fmla="*/ 2436240 h 2940611"/>
                  <a:gd name="connsiteX448-897" fmla="*/ 879417 w 2645723"/>
                  <a:gd name="connsiteY448-898" fmla="*/ 2424369 h 2940611"/>
                  <a:gd name="connsiteX449-899" fmla="*/ 706549 w 2645723"/>
                  <a:gd name="connsiteY449-900" fmla="*/ 2638830 h 2940611"/>
                  <a:gd name="connsiteX450-901" fmla="*/ 889239 w 2645723"/>
                  <a:gd name="connsiteY450-902" fmla="*/ 2372097 h 2940611"/>
                  <a:gd name="connsiteX451-903" fmla="*/ 880553 w 2645723"/>
                  <a:gd name="connsiteY451-904" fmla="*/ 2373311 h 2940611"/>
                  <a:gd name="connsiteX452-905" fmla="*/ 861500 w 2645723"/>
                  <a:gd name="connsiteY452-906" fmla="*/ 2387325 h 2940611"/>
                  <a:gd name="connsiteX453-907" fmla="*/ 861636 w 2645723"/>
                  <a:gd name="connsiteY453-908" fmla="*/ 2382157 h 2940611"/>
                  <a:gd name="connsiteX454-909" fmla="*/ 847224 w 2645723"/>
                  <a:gd name="connsiteY454-910" fmla="*/ 2388929 h 2940611"/>
                  <a:gd name="connsiteX455-911" fmla="*/ 858290 w 2645723"/>
                  <a:gd name="connsiteY455-912" fmla="*/ 2375607 h 2940611"/>
                  <a:gd name="connsiteX456-913" fmla="*/ 836665 w 2645723"/>
                  <a:gd name="connsiteY456-914" fmla="*/ 2375814 h 2940611"/>
                  <a:gd name="connsiteX457-915" fmla="*/ 825978 w 2645723"/>
                  <a:gd name="connsiteY457-916" fmla="*/ 2390354 h 2940611"/>
                  <a:gd name="connsiteX458-917" fmla="*/ 824733 w 2645723"/>
                  <a:gd name="connsiteY458-918" fmla="*/ 2377422 h 2940611"/>
                  <a:gd name="connsiteX459-919" fmla="*/ 820994 w 2645723"/>
                  <a:gd name="connsiteY459-920" fmla="*/ 2378766 h 2940611"/>
                  <a:gd name="connsiteX460-921" fmla="*/ 809424 w 2645723"/>
                  <a:gd name="connsiteY460-922" fmla="*/ 2404437 h 2940611"/>
                  <a:gd name="connsiteX461-923" fmla="*/ 793405 w 2645723"/>
                  <a:gd name="connsiteY461-924" fmla="*/ 2411300 h 2940611"/>
                  <a:gd name="connsiteX462-925" fmla="*/ 793294 w 2645723"/>
                  <a:gd name="connsiteY462-926" fmla="*/ 2408249 h 2940611"/>
                  <a:gd name="connsiteX463-927" fmla="*/ 785637 w 2645723"/>
                  <a:gd name="connsiteY463-928" fmla="*/ 2414631 h 2940611"/>
                  <a:gd name="connsiteX464-929" fmla="*/ 783821 w 2645723"/>
                  <a:gd name="connsiteY464-930" fmla="*/ 2415405 h 2940611"/>
                  <a:gd name="connsiteX465-931" fmla="*/ 782991 w 2645723"/>
                  <a:gd name="connsiteY465-932" fmla="*/ 2416837 h 2940611"/>
                  <a:gd name="connsiteX466-933" fmla="*/ 761035 w 2645723"/>
                  <a:gd name="connsiteY466-934" fmla="*/ 2435129 h 2940611"/>
                  <a:gd name="connsiteX467-935" fmla="*/ 761122 w 2645723"/>
                  <a:gd name="connsiteY467-936" fmla="*/ 2427962 h 2940611"/>
                  <a:gd name="connsiteX468-937" fmla="*/ 748087 w 2645723"/>
                  <a:gd name="connsiteY468-938" fmla="*/ 2446290 h 2940611"/>
                  <a:gd name="connsiteX469-939" fmla="*/ 746261 w 2645723"/>
                  <a:gd name="connsiteY469-940" fmla="*/ 2449068 h 2940611"/>
                  <a:gd name="connsiteX470-941" fmla="*/ 745959 w 2645723"/>
                  <a:gd name="connsiteY470-942" fmla="*/ 2449518 h 2940611"/>
                  <a:gd name="connsiteX471-943" fmla="*/ 709165 w 2645723"/>
                  <a:gd name="connsiteY471-944" fmla="*/ 2491338 h 2940611"/>
                  <a:gd name="connsiteX472-945" fmla="*/ 710335 w 2645723"/>
                  <a:gd name="connsiteY472-946" fmla="*/ 2479465 h 2940611"/>
                  <a:gd name="connsiteX473-947" fmla="*/ 788954 w 2645723"/>
                  <a:gd name="connsiteY473-948" fmla="*/ 2389003 h 2940611"/>
                  <a:gd name="connsiteX474-949" fmla="*/ 770494 w 2645723"/>
                  <a:gd name="connsiteY474-950" fmla="*/ 2374148 h 2940611"/>
                  <a:gd name="connsiteX475-951" fmla="*/ 708707 w 2645723"/>
                  <a:gd name="connsiteY475-952" fmla="*/ 2429656 h 2940611"/>
                  <a:gd name="connsiteX476-953" fmla="*/ 678141 w 2645723"/>
                  <a:gd name="connsiteY476-954" fmla="*/ 2444026 h 2940611"/>
                  <a:gd name="connsiteX477-955" fmla="*/ 762217 w 2645723"/>
                  <a:gd name="connsiteY477-956" fmla="*/ 2342232 h 2940611"/>
                  <a:gd name="connsiteX478-957" fmla="*/ 727275 w 2645723"/>
                  <a:gd name="connsiteY478-958" fmla="*/ 2344846 h 2940611"/>
                  <a:gd name="connsiteX479-959" fmla="*/ 670019 w 2645723"/>
                  <a:gd name="connsiteY479-960" fmla="*/ 2400075 h 2940611"/>
                  <a:gd name="connsiteX480-961" fmla="*/ 735133 w 2645723"/>
                  <a:gd name="connsiteY480-962" fmla="*/ 2306661 h 2940611"/>
                  <a:gd name="connsiteX481-963" fmla="*/ 732834 w 2645723"/>
                  <a:gd name="connsiteY481-964" fmla="*/ 2299667 h 2940611"/>
                  <a:gd name="connsiteX482-965" fmla="*/ 721088 w 2645723"/>
                  <a:gd name="connsiteY482-966" fmla="*/ 2298508 h 2940611"/>
                  <a:gd name="connsiteX483-967" fmla="*/ 716865 w 2645723"/>
                  <a:gd name="connsiteY483-968" fmla="*/ 2302003 h 2940611"/>
                  <a:gd name="connsiteX484-969" fmla="*/ 714004 w 2645723"/>
                  <a:gd name="connsiteY484-970" fmla="*/ 2297808 h 2940611"/>
                  <a:gd name="connsiteX485-971" fmla="*/ 699615 w 2645723"/>
                  <a:gd name="connsiteY485-972" fmla="*/ 2296389 h 2940611"/>
                  <a:gd name="connsiteX486-973" fmla="*/ 614951 w 2645723"/>
                  <a:gd name="connsiteY486-974" fmla="*/ 2392933 h 2940611"/>
                  <a:gd name="connsiteX487-975" fmla="*/ 616420 w 2645723"/>
                  <a:gd name="connsiteY487-976" fmla="*/ 2385045 h 2940611"/>
                  <a:gd name="connsiteX488-977" fmla="*/ 668373 w 2645723"/>
                  <a:gd name="connsiteY488-978" fmla="*/ 2289879 h 2940611"/>
                  <a:gd name="connsiteX489-979" fmla="*/ 666319 w 2645723"/>
                  <a:gd name="connsiteY489-980" fmla="*/ 2289376 h 2940611"/>
                  <a:gd name="connsiteX490-981" fmla="*/ 659730 w 2645723"/>
                  <a:gd name="connsiteY490-982" fmla="*/ 2293376 h 2940611"/>
                  <a:gd name="connsiteX491-983" fmla="*/ 661886 w 2645723"/>
                  <a:gd name="connsiteY491-984" fmla="*/ 2288301 h 2940611"/>
                  <a:gd name="connsiteX492-985" fmla="*/ 649825 w 2645723"/>
                  <a:gd name="connsiteY492-986" fmla="*/ 2285368 h 2940611"/>
                  <a:gd name="connsiteX493-987" fmla="*/ 679638 w 2645723"/>
                  <a:gd name="connsiteY493-988" fmla="*/ 2242125 h 2940611"/>
                  <a:gd name="connsiteX494-989" fmla="*/ 679667 w 2645723"/>
                  <a:gd name="connsiteY494-990" fmla="*/ 2242052 h 2940611"/>
                  <a:gd name="connsiteX495-991" fmla="*/ 676145 w 2645723"/>
                  <a:gd name="connsiteY495-992" fmla="*/ 2242193 h 2940611"/>
                  <a:gd name="connsiteX496-993" fmla="*/ 668302 w 2645723"/>
                  <a:gd name="connsiteY496-994" fmla="*/ 2250300 h 2940611"/>
                  <a:gd name="connsiteX497-995" fmla="*/ 667894 w 2645723"/>
                  <a:gd name="connsiteY497-996" fmla="*/ 2244317 h 2940611"/>
                  <a:gd name="connsiteX498-997" fmla="*/ 653337 w 2645723"/>
                  <a:gd name="connsiteY498-998" fmla="*/ 2248694 h 2940611"/>
                  <a:gd name="connsiteX499-999" fmla="*/ 617664 w 2645723"/>
                  <a:gd name="connsiteY499-1000" fmla="*/ 2278439 h 2940611"/>
                  <a:gd name="connsiteX500-1001" fmla="*/ 616619 w 2645723"/>
                  <a:gd name="connsiteY500-1002" fmla="*/ 2274418 h 2940611"/>
                  <a:gd name="connsiteX501-1003" fmla="*/ 615695 w 2645723"/>
                  <a:gd name="connsiteY501-1004" fmla="*/ 2273216 h 2940611"/>
                  <a:gd name="connsiteX502-1005" fmla="*/ 614076 w 2645723"/>
                  <a:gd name="connsiteY502-1006" fmla="*/ 2275015 h 2940611"/>
                  <a:gd name="connsiteX503-1007" fmla="*/ 611900 w 2645723"/>
                  <a:gd name="connsiteY503-1008" fmla="*/ 2270792 h 2940611"/>
                  <a:gd name="connsiteX504-1009" fmla="*/ 598033 w 2645723"/>
                  <a:gd name="connsiteY504-1010" fmla="*/ 2287757 h 2940611"/>
                  <a:gd name="connsiteX505-1011" fmla="*/ 580777 w 2645723"/>
                  <a:gd name="connsiteY505-1012" fmla="*/ 2290239 h 2940611"/>
                  <a:gd name="connsiteX506-1013" fmla="*/ 581463 w 2645723"/>
                  <a:gd name="connsiteY506-1014" fmla="*/ 2287266 h 2940611"/>
                  <a:gd name="connsiteX507-1015" fmla="*/ 572416 w 2645723"/>
                  <a:gd name="connsiteY507-1016" fmla="*/ 2291445 h 2940611"/>
                  <a:gd name="connsiteX508-1017" fmla="*/ 570459 w 2645723"/>
                  <a:gd name="connsiteY508-1018" fmla="*/ 2291728 h 2940611"/>
                  <a:gd name="connsiteX509-1019" fmla="*/ 569288 w 2645723"/>
                  <a:gd name="connsiteY509-1020" fmla="*/ 2292888 h 2940611"/>
                  <a:gd name="connsiteX510-1021" fmla="*/ 543347 w 2645723"/>
                  <a:gd name="connsiteY510-1022" fmla="*/ 2304881 h 2940611"/>
                  <a:gd name="connsiteX511-1023" fmla="*/ 545282 w 2645723"/>
                  <a:gd name="connsiteY511-1024" fmla="*/ 2297980 h 2940611"/>
                  <a:gd name="connsiteX512-1025" fmla="*/ 527954 w 2645723"/>
                  <a:gd name="connsiteY512-1026" fmla="*/ 2312310 h 2940611"/>
                  <a:gd name="connsiteX513-1027" fmla="*/ 525469 w 2645723"/>
                  <a:gd name="connsiteY513-1028" fmla="*/ 2314519 h 2940611"/>
                  <a:gd name="connsiteX514-1029" fmla="*/ 525063 w 2645723"/>
                  <a:gd name="connsiteY514-1030" fmla="*/ 2314879 h 2940611"/>
                  <a:gd name="connsiteX515-1031" fmla="*/ 478698 w 2645723"/>
                  <a:gd name="connsiteY515-1032" fmla="*/ 2345751 h 2940611"/>
                  <a:gd name="connsiteX516-1033" fmla="*/ 482896 w 2645723"/>
                  <a:gd name="connsiteY516-1034" fmla="*/ 2334583 h 2940611"/>
                  <a:gd name="connsiteX517-1035" fmla="*/ 609418 w 2645723"/>
                  <a:gd name="connsiteY517-1036" fmla="*/ 2248353 h 2940611"/>
                  <a:gd name="connsiteX518-1037" fmla="*/ 609437 w 2645723"/>
                  <a:gd name="connsiteY518-1038" fmla="*/ 2246094 h 2940611"/>
                  <a:gd name="connsiteX519-1039" fmla="*/ 604386 w 2645723"/>
                  <a:gd name="connsiteY519-1040" fmla="*/ 2241705 h 2940611"/>
                  <a:gd name="connsiteX520-1041" fmla="*/ 600463 w 2645723"/>
                  <a:gd name="connsiteY520-1042" fmla="*/ 2243520 h 2940611"/>
                  <a:gd name="connsiteX521-1043" fmla="*/ 601641 w 2645723"/>
                  <a:gd name="connsiteY521-1044" fmla="*/ 2239321 h 2940611"/>
                  <a:gd name="connsiteX522-1045" fmla="*/ 600420 w 2645723"/>
                  <a:gd name="connsiteY522-1046" fmla="*/ 2238257 h 2940611"/>
                  <a:gd name="connsiteX523-1047" fmla="*/ 585070 w 2645723"/>
                  <a:gd name="connsiteY523-1048" fmla="*/ 2250952 h 2940611"/>
                  <a:gd name="connsiteX524-1049" fmla="*/ 582585 w 2645723"/>
                  <a:gd name="connsiteY524-1050" fmla="*/ 2253158 h 2940611"/>
                  <a:gd name="connsiteX525-1051" fmla="*/ 582176 w 2645723"/>
                  <a:gd name="connsiteY525-1052" fmla="*/ 2253521 h 2940611"/>
                  <a:gd name="connsiteX526-1053" fmla="*/ 535814 w 2645723"/>
                  <a:gd name="connsiteY526-1054" fmla="*/ 2284389 h 2940611"/>
                  <a:gd name="connsiteX527-1055" fmla="*/ 540013 w 2645723"/>
                  <a:gd name="connsiteY527-1056" fmla="*/ 2273222 h 2940611"/>
                  <a:gd name="connsiteX528-1057" fmla="*/ 598753 w 2645723"/>
                  <a:gd name="connsiteY528-1058" fmla="*/ 2234012 h 2940611"/>
                  <a:gd name="connsiteX529-1059" fmla="*/ 598775 w 2645723"/>
                  <a:gd name="connsiteY529-1060" fmla="*/ 2232919 h 2940611"/>
                  <a:gd name="connsiteX530-1061" fmla="*/ 494221 w 2645723"/>
                  <a:gd name="connsiteY530-1062" fmla="*/ 2286050 h 2940611"/>
                  <a:gd name="connsiteX531-1063" fmla="*/ 460973 w 2645723"/>
                  <a:gd name="connsiteY531-1064" fmla="*/ 2292020 h 2940611"/>
                  <a:gd name="connsiteX532-1065" fmla="*/ 567169 w 2645723"/>
                  <a:gd name="connsiteY532-1066" fmla="*/ 2216623 h 2940611"/>
                  <a:gd name="connsiteX533-1067" fmla="*/ 551335 w 2645723"/>
                  <a:gd name="connsiteY533-1068" fmla="*/ 2224688 h 2940611"/>
                  <a:gd name="connsiteX534-1069" fmla="*/ 518086 w 2645723"/>
                  <a:gd name="connsiteY534-1070" fmla="*/ 2230658 h 2940611"/>
                  <a:gd name="connsiteX535-1071" fmla="*/ 561036 w 2645723"/>
                  <a:gd name="connsiteY535-1072" fmla="*/ 2200290 h 2940611"/>
                  <a:gd name="connsiteX536-1073" fmla="*/ 553631 w 2645723"/>
                  <a:gd name="connsiteY536-1074" fmla="*/ 2198343 h 2940611"/>
                  <a:gd name="connsiteX537-1075" fmla="*/ 464505 w 2645723"/>
                  <a:gd name="connsiteY537-1076" fmla="*/ 2247461 h 2940611"/>
                  <a:gd name="connsiteX538-1077" fmla="*/ 547163 w 2645723"/>
                  <a:gd name="connsiteY538-1078" fmla="*/ 2177823 h 2940611"/>
                  <a:gd name="connsiteX539-1079" fmla="*/ 549343 w 2645723"/>
                  <a:gd name="connsiteY539-1080" fmla="*/ 2171099 h 2940611"/>
                  <a:gd name="connsiteX540-1081" fmla="*/ 547002 w 2645723"/>
                  <a:gd name="connsiteY540-1082" fmla="*/ 2175733 h 2940611"/>
                  <a:gd name="connsiteX541-1083" fmla="*/ 542832 w 2645723"/>
                  <a:gd name="connsiteY541-1084" fmla="*/ 2174343 h 2940611"/>
                  <a:gd name="connsiteX542-1085" fmla="*/ 535132 w 2645723"/>
                  <a:gd name="connsiteY542-1086" fmla="*/ 2178612 h 2940611"/>
                  <a:gd name="connsiteX543-1087" fmla="*/ 505267 w 2645723"/>
                  <a:gd name="connsiteY543-1088" fmla="*/ 2210481 h 2940611"/>
                  <a:gd name="connsiteX544-1089" fmla="*/ 491693 w 2645723"/>
                  <a:gd name="connsiteY544-1090" fmla="*/ 2218923 h 2940611"/>
                  <a:gd name="connsiteX545-1091" fmla="*/ 478036 w 2645723"/>
                  <a:gd name="connsiteY545-1092" fmla="*/ 2185826 h 2940611"/>
                  <a:gd name="connsiteX546-1093" fmla="*/ 476708 w 2645723"/>
                  <a:gd name="connsiteY546-1094" fmla="*/ 2184912 h 2940611"/>
                  <a:gd name="connsiteX547-1095" fmla="*/ 471356 w 2645723"/>
                  <a:gd name="connsiteY547-1096" fmla="*/ 2188400 h 2940611"/>
                  <a:gd name="connsiteX548-1097" fmla="*/ 463011 w 2645723"/>
                  <a:gd name="connsiteY548-1098" fmla="*/ 2193835 h 2940611"/>
                  <a:gd name="connsiteX549-1099" fmla="*/ 413159 w 2645723"/>
                  <a:gd name="connsiteY549-1100" fmla="*/ 2226309 h 2940611"/>
                  <a:gd name="connsiteX550-1101" fmla="*/ 416623 w 2645723"/>
                  <a:gd name="connsiteY550-1102" fmla="*/ 2219075 h 2940611"/>
                  <a:gd name="connsiteX551-1103" fmla="*/ 457387 w 2645723"/>
                  <a:gd name="connsiteY551-1104" fmla="*/ 2176207 h 2940611"/>
                  <a:gd name="connsiteX552-1105" fmla="*/ 449489 w 2645723"/>
                  <a:gd name="connsiteY552-1106" fmla="*/ 2115159 h 2940611"/>
                  <a:gd name="connsiteX553-1107" fmla="*/ 448618 w 2645723"/>
                  <a:gd name="connsiteY553-1108" fmla="*/ 2114672 h 2940611"/>
                  <a:gd name="connsiteX554-1109" fmla="*/ 448897 w 2645723"/>
                  <a:gd name="connsiteY554-1110" fmla="*/ 2110385 h 2940611"/>
                  <a:gd name="connsiteX555-1111" fmla="*/ 446292 w 2645723"/>
                  <a:gd name="connsiteY555-1112" fmla="*/ 2089366 h 2940611"/>
                  <a:gd name="connsiteX556-1113" fmla="*/ 443348 w 2645723"/>
                  <a:gd name="connsiteY556-1114" fmla="*/ 2091532 h 2940611"/>
                  <a:gd name="connsiteX557-1115" fmla="*/ 439348 w 2645723"/>
                  <a:gd name="connsiteY557-1116" fmla="*/ 2087621 h 2940611"/>
                  <a:gd name="connsiteX558-1117" fmla="*/ 429257 w 2645723"/>
                  <a:gd name="connsiteY558-1118" fmla="*/ 2092711 h 2940611"/>
                  <a:gd name="connsiteX559-1119" fmla="*/ 397043 w 2645723"/>
                  <a:gd name="connsiteY559-1120" fmla="*/ 2159897 h 2940611"/>
                  <a:gd name="connsiteX560-1121" fmla="*/ 382414 w 2645723"/>
                  <a:gd name="connsiteY560-1122" fmla="*/ 2132429 h 2940611"/>
                  <a:gd name="connsiteX561-1123" fmla="*/ 369612 w 2645723"/>
                  <a:gd name="connsiteY561-1124" fmla="*/ 2140010 h 2940611"/>
                  <a:gd name="connsiteX562-1125" fmla="*/ 355540 w 2645723"/>
                  <a:gd name="connsiteY562-1126" fmla="*/ 2082374 h 2940611"/>
                  <a:gd name="connsiteX563-1127" fmla="*/ 349086 w 2645723"/>
                  <a:gd name="connsiteY563-1128" fmla="*/ 2077872 h 2940611"/>
                  <a:gd name="connsiteX564-1129" fmla="*/ 338880 w 2645723"/>
                  <a:gd name="connsiteY564-1130" fmla="*/ 2081393 h 2940611"/>
                  <a:gd name="connsiteX565-1131" fmla="*/ 346359 w 2645723"/>
                  <a:gd name="connsiteY565-1132" fmla="*/ 2064959 h 2940611"/>
                  <a:gd name="connsiteX566-1133" fmla="*/ 343611 w 2645723"/>
                  <a:gd name="connsiteY566-1134" fmla="*/ 2066525 h 2940611"/>
                  <a:gd name="connsiteX567-1135" fmla="*/ 317506 w 2645723"/>
                  <a:gd name="connsiteY567-1136" fmla="*/ 2085315 h 2940611"/>
                  <a:gd name="connsiteX568-1137" fmla="*/ 300198 w 2645723"/>
                  <a:gd name="connsiteY568-1138" fmla="*/ 2083246 h 2940611"/>
                  <a:gd name="connsiteX569-1139" fmla="*/ 301628 w 2645723"/>
                  <a:gd name="connsiteY569-1140" fmla="*/ 2080550 h 2940611"/>
                  <a:gd name="connsiteX570-1141" fmla="*/ 291811 w 2645723"/>
                  <a:gd name="connsiteY570-1142" fmla="*/ 2082244 h 2940611"/>
                  <a:gd name="connsiteX571-1143" fmla="*/ 289847 w 2645723"/>
                  <a:gd name="connsiteY571-1144" fmla="*/ 2082009 h 2940611"/>
                  <a:gd name="connsiteX572-1145" fmla="*/ 288416 w 2645723"/>
                  <a:gd name="connsiteY572-1146" fmla="*/ 2082830 h 2940611"/>
                  <a:gd name="connsiteX573-1147" fmla="*/ 260253 w 2645723"/>
                  <a:gd name="connsiteY573-1148" fmla="*/ 2087698 h 2940611"/>
                  <a:gd name="connsiteX574-1149" fmla="*/ 263908 w 2645723"/>
                  <a:gd name="connsiteY574-1150" fmla="*/ 2081535 h 2940611"/>
                  <a:gd name="connsiteX575-1151" fmla="*/ 243460 w 2645723"/>
                  <a:gd name="connsiteY575-1152" fmla="*/ 2090892 h 2940611"/>
                  <a:gd name="connsiteX576-1153" fmla="*/ 240489 w 2645723"/>
                  <a:gd name="connsiteY576-1154" fmla="*/ 2092380 h 2940611"/>
                  <a:gd name="connsiteX577-1155" fmla="*/ 240001 w 2645723"/>
                  <a:gd name="connsiteY577-1156" fmla="*/ 2092623 h 2940611"/>
                  <a:gd name="connsiteX578-1157" fmla="*/ 187229 w 2645723"/>
                  <a:gd name="connsiteY578-1158" fmla="*/ 2110442 h 2940611"/>
                  <a:gd name="connsiteX579-1159" fmla="*/ 194175 w 2645723"/>
                  <a:gd name="connsiteY579-1160" fmla="*/ 2100742 h 2940611"/>
                  <a:gd name="connsiteX580-1161" fmla="*/ 277860 w 2645723"/>
                  <a:gd name="connsiteY580-1162" fmla="*/ 2072302 h 2940611"/>
                  <a:gd name="connsiteX581-1163" fmla="*/ 287191 w 2645723"/>
                  <a:gd name="connsiteY581-1164" fmla="*/ 2042027 h 2940611"/>
                  <a:gd name="connsiteX582-1165" fmla="*/ 217673 w 2645723"/>
                  <a:gd name="connsiteY582-1166" fmla="*/ 2056795 h 2940611"/>
                  <a:gd name="connsiteX583-1167" fmla="*/ 184014 w 2645723"/>
                  <a:gd name="connsiteY583-1168" fmla="*/ 2053953 h 2940611"/>
                  <a:gd name="connsiteX584-1169" fmla="*/ 270019 w 2645723"/>
                  <a:gd name="connsiteY584-1170" fmla="*/ 2022194 h 2940611"/>
                  <a:gd name="connsiteX585-1171" fmla="*/ 270775 w 2645723"/>
                  <a:gd name="connsiteY585-1172" fmla="*/ 2001275 h 2940611"/>
                  <a:gd name="connsiteX586-1173" fmla="*/ 252281 w 2645723"/>
                  <a:gd name="connsiteY586-1174" fmla="*/ 2002010 h 2940611"/>
                  <a:gd name="connsiteX587-1175" fmla="*/ 252500 w 2645723"/>
                  <a:gd name="connsiteY587-1176" fmla="*/ 1998509 h 2940611"/>
                  <a:gd name="connsiteX588-1177" fmla="*/ 198957 w 2645723"/>
                  <a:gd name="connsiteY588-1178" fmla="*/ 2011831 h 2940611"/>
                  <a:gd name="connsiteX589-1179" fmla="*/ 253256 w 2645723"/>
                  <a:gd name="connsiteY589-1180" fmla="*/ 1986373 h 2940611"/>
                  <a:gd name="connsiteX590-1181" fmla="*/ 253634 w 2645723"/>
                  <a:gd name="connsiteY590-1182" fmla="*/ 1980294 h 2940611"/>
                  <a:gd name="connsiteX591-1183" fmla="*/ 251336 w 2645723"/>
                  <a:gd name="connsiteY591-1184" fmla="*/ 1976401 h 2940611"/>
                  <a:gd name="connsiteX592-1185" fmla="*/ 239478 w 2645723"/>
                  <a:gd name="connsiteY592-1186" fmla="*/ 1984275 h 2940611"/>
                  <a:gd name="connsiteX593-1187" fmla="*/ 225322 w 2645723"/>
                  <a:gd name="connsiteY593-1188" fmla="*/ 1954736 h 2940611"/>
                  <a:gd name="connsiteX594-1189" fmla="*/ 154835 w 2645723"/>
                  <a:gd name="connsiteY594-1190" fmla="*/ 1978114 h 2940611"/>
                  <a:gd name="connsiteX595-1191" fmla="*/ 160053 w 2645723"/>
                  <a:gd name="connsiteY595-1192" fmla="*/ 1972019 h 2940611"/>
                  <a:gd name="connsiteX596-1193" fmla="*/ 193093 w 2645723"/>
                  <a:gd name="connsiteY596-1194" fmla="*/ 1951815 h 2940611"/>
                  <a:gd name="connsiteX597-1195" fmla="*/ 190068 w 2645723"/>
                  <a:gd name="connsiteY597-1196" fmla="*/ 1929117 h 2940611"/>
                  <a:gd name="connsiteX598-1197" fmla="*/ 175816 w 2645723"/>
                  <a:gd name="connsiteY598-1198" fmla="*/ 1932747 h 2940611"/>
                  <a:gd name="connsiteX599-1199" fmla="*/ 175019 w 2645723"/>
                  <a:gd name="connsiteY599-1200" fmla="*/ 1919390 h 2940611"/>
                  <a:gd name="connsiteX600-1201" fmla="*/ 142681 w 2645723"/>
                  <a:gd name="connsiteY600-1202" fmla="*/ 1953636 h 2940611"/>
                  <a:gd name="connsiteX601-1203" fmla="*/ 157265 w 2645723"/>
                  <a:gd name="connsiteY601-1204" fmla="*/ 1892890 h 2940611"/>
                  <a:gd name="connsiteX602-1205" fmla="*/ 124935 w 2645723"/>
                  <a:gd name="connsiteY602-1206" fmla="*/ 1890976 h 2940611"/>
                  <a:gd name="connsiteX603-1207" fmla="*/ 144369 w 2645723"/>
                  <a:gd name="connsiteY603-1208" fmla="*/ 1868618 h 2940611"/>
                  <a:gd name="connsiteX604-1209" fmla="*/ 147587 w 2645723"/>
                  <a:gd name="connsiteY604-1210" fmla="*/ 1868083 h 2940611"/>
                  <a:gd name="connsiteX605-1211" fmla="*/ 142211 w 2645723"/>
                  <a:gd name="connsiteY605-1212" fmla="*/ 1865489 h 2940611"/>
                  <a:gd name="connsiteX606-1213" fmla="*/ 72452 w 2645723"/>
                  <a:gd name="connsiteY606-1214" fmla="*/ 1845010 h 2940611"/>
                  <a:gd name="connsiteX607-1215" fmla="*/ 94202 w 2645723"/>
                  <a:gd name="connsiteY607-1216" fmla="*/ 1793297 h 2940611"/>
                  <a:gd name="connsiteX608-1217" fmla="*/ 60312 w 2645723"/>
                  <a:gd name="connsiteY608-1218" fmla="*/ 1767332 h 2940611"/>
                  <a:gd name="connsiteX609-1219" fmla="*/ 107597 w 2645723"/>
                  <a:gd name="connsiteY609-1220" fmla="*/ 1748795 h 2940611"/>
                  <a:gd name="connsiteX610-1221" fmla="*/ 50270 w 2645723"/>
                  <a:gd name="connsiteY610-1222" fmla="*/ 1671608 h 2940611"/>
                  <a:gd name="connsiteX611-1223" fmla="*/ 88052 w 2645723"/>
                  <a:gd name="connsiteY611-1224" fmla="*/ 1660344 h 2940611"/>
                  <a:gd name="connsiteX612-1225" fmla="*/ 93935 w 2645723"/>
                  <a:gd name="connsiteY612-1226" fmla="*/ 1653812 h 2940611"/>
                  <a:gd name="connsiteX613-1227" fmla="*/ 51551 w 2645723"/>
                  <a:gd name="connsiteY613-1228" fmla="*/ 1632674 h 2940611"/>
                  <a:gd name="connsiteX614-1229" fmla="*/ 82991 w 2645723"/>
                  <a:gd name="connsiteY614-1230" fmla="*/ 1567546 h 2940611"/>
                  <a:gd name="connsiteX615-1231" fmla="*/ 40722 w 2645723"/>
                  <a:gd name="connsiteY615-1232" fmla="*/ 1531434 h 2940611"/>
                  <a:gd name="connsiteX616-1233" fmla="*/ 103152 w 2645723"/>
                  <a:gd name="connsiteY616-1234" fmla="*/ 1511093 h 2940611"/>
                  <a:gd name="connsiteX617-1235" fmla="*/ 89449 w 2645723"/>
                  <a:gd name="connsiteY617-1236" fmla="*/ 1491044 h 2940611"/>
                  <a:gd name="connsiteX618-1237" fmla="*/ 45092 w 2645723"/>
                  <a:gd name="connsiteY618-1238" fmla="*/ 1517518 h 2940611"/>
                  <a:gd name="connsiteX619-1239" fmla="*/ 71021 w 2645723"/>
                  <a:gd name="connsiteY619-1240" fmla="*/ 1467941 h 2940611"/>
                  <a:gd name="connsiteX620-1241" fmla="*/ 65320 w 2645723"/>
                  <a:gd name="connsiteY620-1242" fmla="*/ 1461244 h 2940611"/>
                  <a:gd name="connsiteX621-1243" fmla="*/ 42613 w 2645723"/>
                  <a:gd name="connsiteY621-1244" fmla="*/ 1452430 h 2940611"/>
                  <a:gd name="connsiteX622-1245" fmla="*/ 53331 w 2645723"/>
                  <a:gd name="connsiteY622-1246" fmla="*/ 1446605 h 2940611"/>
                  <a:gd name="connsiteX623-1247" fmla="*/ 35629 w 2645723"/>
                  <a:gd name="connsiteY623-1248" fmla="*/ 1419099 h 2940611"/>
                  <a:gd name="connsiteX624-1249" fmla="*/ 2372 w 2645723"/>
                  <a:gd name="connsiteY624-1250" fmla="*/ 1393481 h 2940611"/>
                  <a:gd name="connsiteX625-1251" fmla="*/ 35758 w 2645723"/>
                  <a:gd name="connsiteY625-1252" fmla="*/ 1350099 h 2940611"/>
                  <a:gd name="connsiteX626-1253" fmla="*/ 13231 w 2645723"/>
                  <a:gd name="connsiteY626-1254" fmla="*/ 1327819 h 2940611"/>
                  <a:gd name="connsiteX627-1255" fmla="*/ 8415 w 2645723"/>
                  <a:gd name="connsiteY627-1256" fmla="*/ 1325763 h 2940611"/>
                  <a:gd name="connsiteX628-1257" fmla="*/ 12202 w 2645723"/>
                  <a:gd name="connsiteY628-1258" fmla="*/ 1324916 h 2940611"/>
                  <a:gd name="connsiteX629-1259" fmla="*/ 8896 w 2645723"/>
                  <a:gd name="connsiteY629-1260" fmla="*/ 1315596 h 2940611"/>
                  <a:gd name="connsiteX630-1261" fmla="*/ 59309 w 2645723"/>
                  <a:gd name="connsiteY630-1262" fmla="*/ 1311256 h 2940611"/>
                  <a:gd name="connsiteX631-1263" fmla="*/ 48812 w 2645723"/>
                  <a:gd name="connsiteY631-1264" fmla="*/ 1286953 h 2940611"/>
                  <a:gd name="connsiteX632-1265" fmla="*/ 43650 w 2645723"/>
                  <a:gd name="connsiteY632-1266" fmla="*/ 1281493 h 2940611"/>
                  <a:gd name="connsiteX633-1267" fmla="*/ 46380 w 2645723"/>
                  <a:gd name="connsiteY633-1268" fmla="*/ 1282573 h 2940611"/>
                  <a:gd name="connsiteX634-1269" fmla="*/ 21725 w 2645723"/>
                  <a:gd name="connsiteY634-1270" fmla="*/ 1221010 h 2940611"/>
                  <a:gd name="connsiteX635-1271" fmla="*/ 76391 w 2645723"/>
                  <a:gd name="connsiteY635-1272" fmla="*/ 1223749 h 2940611"/>
                  <a:gd name="connsiteX636-1273" fmla="*/ 76475 w 2645723"/>
                  <a:gd name="connsiteY636-1274" fmla="*/ 1223737 h 2940611"/>
                  <a:gd name="connsiteX637-1275" fmla="*/ 73699 w 2645723"/>
                  <a:gd name="connsiteY637-1276" fmla="*/ 1219710 h 2940611"/>
                  <a:gd name="connsiteX638-1277" fmla="*/ 32167 w 2645723"/>
                  <a:gd name="connsiteY638-1278" fmla="*/ 1184063 h 2940611"/>
                  <a:gd name="connsiteX639-1279" fmla="*/ 78155 w 2645723"/>
                  <a:gd name="connsiteY639-1280" fmla="*/ 1130577 h 2940611"/>
                  <a:gd name="connsiteX640-1281" fmla="*/ 45531 w 2645723"/>
                  <a:gd name="connsiteY640-1282" fmla="*/ 1083970 h 2940611"/>
                  <a:gd name="connsiteX641-1283" fmla="*/ 99200 w 2645723"/>
                  <a:gd name="connsiteY641-1284" fmla="*/ 1080612 h 2940611"/>
                  <a:gd name="connsiteX642-1285" fmla="*/ 74613 w 2645723"/>
                  <a:gd name="connsiteY642-1286" fmla="*/ 1061320 h 2940611"/>
                  <a:gd name="connsiteX643-1287" fmla="*/ 86532 w 2645723"/>
                  <a:gd name="connsiteY643-1288" fmla="*/ 1061814 h 2940611"/>
                  <a:gd name="connsiteX644-1289" fmla="*/ 110478 w 2645723"/>
                  <a:gd name="connsiteY644-1290" fmla="*/ 1080492 h 2940611"/>
                  <a:gd name="connsiteX645-1291" fmla="*/ 99360 w 2645723"/>
                  <a:gd name="connsiteY645-1292" fmla="*/ 1050648 h 2940611"/>
                  <a:gd name="connsiteX646-1293" fmla="*/ 97146 w 2645723"/>
                  <a:gd name="connsiteY646-1294" fmla="*/ 1046152 h 2940611"/>
                  <a:gd name="connsiteX647-1295" fmla="*/ 68121 w 2645723"/>
                  <a:gd name="connsiteY647-1296" fmla="*/ 962793 h 2940611"/>
                  <a:gd name="connsiteX648-1297" fmla="*/ 134230 w 2645723"/>
                  <a:gd name="connsiteY648-1298" fmla="*/ 969381 h 2940611"/>
                  <a:gd name="connsiteX649-1299" fmla="*/ 125248 w 2645723"/>
                  <a:gd name="connsiteY649-1300" fmla="*/ 948408 h 2940611"/>
                  <a:gd name="connsiteX650-1301" fmla="*/ 118653 w 2645723"/>
                  <a:gd name="connsiteY650-1302" fmla="*/ 918894 h 2940611"/>
                  <a:gd name="connsiteX651-1303" fmla="*/ 120153 w 2645723"/>
                  <a:gd name="connsiteY651-1304" fmla="*/ 918429 h 2940611"/>
                  <a:gd name="connsiteX652-1305" fmla="*/ 120077 w 2645723"/>
                  <a:gd name="connsiteY652-1306" fmla="*/ 916349 h 2940611"/>
                  <a:gd name="connsiteX653-1307" fmla="*/ 181825 w 2645723"/>
                  <a:gd name="connsiteY653-1308" fmla="*/ 921870 h 2940611"/>
                  <a:gd name="connsiteX654-1309" fmla="*/ 179196 w 2645723"/>
                  <a:gd name="connsiteY654-1310" fmla="*/ 905188 h 2940611"/>
                  <a:gd name="connsiteX655-1311" fmla="*/ 176076 w 2645723"/>
                  <a:gd name="connsiteY655-1312" fmla="*/ 899403 h 2940611"/>
                  <a:gd name="connsiteX656-1313" fmla="*/ 110388 w 2645723"/>
                  <a:gd name="connsiteY656-1314" fmla="*/ 893852 h 2940611"/>
                  <a:gd name="connsiteX657-1315" fmla="*/ 143916 w 2645723"/>
                  <a:gd name="connsiteY657-1316" fmla="*/ 881546 h 2940611"/>
                  <a:gd name="connsiteX658-1317" fmla="*/ 161074 w 2645723"/>
                  <a:gd name="connsiteY658-1318" fmla="*/ 880544 h 2940611"/>
                  <a:gd name="connsiteX659-1319" fmla="*/ 156263 w 2645723"/>
                  <a:gd name="connsiteY659-1320" fmla="*/ 876266 h 2940611"/>
                  <a:gd name="connsiteX660-1321" fmla="*/ 171704 w 2645723"/>
                  <a:gd name="connsiteY660-1322" fmla="*/ 870121 h 2940611"/>
                  <a:gd name="connsiteX661-1323" fmla="*/ 167731 w 2645723"/>
                  <a:gd name="connsiteY661-1324" fmla="*/ 846928 h 2940611"/>
                  <a:gd name="connsiteX662-1325" fmla="*/ 107670 w 2645723"/>
                  <a:gd name="connsiteY662-1326" fmla="*/ 843295 h 2940611"/>
                  <a:gd name="connsiteX663-1327" fmla="*/ 97876 w 2645723"/>
                  <a:gd name="connsiteY663-1328" fmla="*/ 835347 h 2940611"/>
                  <a:gd name="connsiteX664-1329" fmla="*/ 156676 w 2645723"/>
                  <a:gd name="connsiteY664-1330" fmla="*/ 838769 h 2940611"/>
                  <a:gd name="connsiteX665-1331" fmla="*/ 157238 w 2645723"/>
                  <a:gd name="connsiteY665-1332" fmla="*/ 838880 h 2940611"/>
                  <a:gd name="connsiteX666-1333" fmla="*/ 160689 w 2645723"/>
                  <a:gd name="connsiteY666-1334" fmla="*/ 839566 h 2940611"/>
                  <a:gd name="connsiteX667-1335" fmla="*/ 166636 w 2645723"/>
                  <a:gd name="connsiteY667-1336" fmla="*/ 840536 h 2940611"/>
                  <a:gd name="connsiteX668-1337" fmla="*/ 170324 w 2645723"/>
                  <a:gd name="connsiteY668-1338" fmla="*/ 814568 h 2940611"/>
                  <a:gd name="connsiteX669-1339" fmla="*/ 211453 w 2645723"/>
                  <a:gd name="connsiteY669-1340" fmla="*/ 827331 h 2940611"/>
                  <a:gd name="connsiteX670-1341" fmla="*/ 223660 w 2645723"/>
                  <a:gd name="connsiteY670-1342" fmla="*/ 823677 h 2940611"/>
                  <a:gd name="connsiteX671-1343" fmla="*/ 222281 w 2645723"/>
                  <a:gd name="connsiteY671-1344" fmla="*/ 768123 h 2940611"/>
                  <a:gd name="connsiteX672-1345" fmla="*/ 252011 w 2645723"/>
                  <a:gd name="connsiteY672-1346" fmla="*/ 774283 h 2940611"/>
                  <a:gd name="connsiteX673-1347" fmla="*/ 251392 w 2645723"/>
                  <a:gd name="connsiteY673-1348" fmla="*/ 773120 h 2940611"/>
                  <a:gd name="connsiteX674-1349" fmla="*/ 258388 w 2645723"/>
                  <a:gd name="connsiteY674-1350" fmla="*/ 774668 h 2940611"/>
                  <a:gd name="connsiteX675-1351" fmla="*/ 243105 w 2645723"/>
                  <a:gd name="connsiteY675-1352" fmla="*/ 758171 h 2940611"/>
                  <a:gd name="connsiteX676-1353" fmla="*/ 240757 w 2645723"/>
                  <a:gd name="connsiteY676-1354" fmla="*/ 755814 h 2940611"/>
                  <a:gd name="connsiteX677-1355" fmla="*/ 240379 w 2645723"/>
                  <a:gd name="connsiteY677-1356" fmla="*/ 755429 h 2940611"/>
                  <a:gd name="connsiteX678-1357" fmla="*/ 206948 w 2645723"/>
                  <a:gd name="connsiteY678-1358" fmla="*/ 710876 h 2940611"/>
                  <a:gd name="connsiteX679-1359" fmla="*/ 218332 w 2645723"/>
                  <a:gd name="connsiteY679-1360" fmla="*/ 714441 h 2940611"/>
                  <a:gd name="connsiteX680-1361" fmla="*/ 271020 w 2645723"/>
                  <a:gd name="connsiteY680-1362" fmla="*/ 784328 h 2940611"/>
                  <a:gd name="connsiteX681-1363" fmla="*/ 296677 w 2645723"/>
                  <a:gd name="connsiteY681-1364" fmla="*/ 797986 h 2940611"/>
                  <a:gd name="connsiteX682-1365" fmla="*/ 295685 w 2645723"/>
                  <a:gd name="connsiteY682-1366" fmla="*/ 792779 h 2940611"/>
                  <a:gd name="connsiteX683-1367" fmla="*/ 294958 w 2645723"/>
                  <a:gd name="connsiteY683-1368" fmla="*/ 789987 h 2940611"/>
                  <a:gd name="connsiteX684-1369" fmla="*/ 297764 w 2645723"/>
                  <a:gd name="connsiteY684-1370" fmla="*/ 791396 h 2940611"/>
                  <a:gd name="connsiteX685-1371" fmla="*/ 299512 w 2645723"/>
                  <a:gd name="connsiteY685-1372" fmla="*/ 778151 h 2940611"/>
                  <a:gd name="connsiteX686-1373" fmla="*/ 267426 w 2645723"/>
                  <a:gd name="connsiteY686-1374" fmla="*/ 723010 h 2940611"/>
                  <a:gd name="connsiteX687-1375" fmla="*/ 259596 w 2645723"/>
                  <a:gd name="connsiteY687-1376" fmla="*/ 690154 h 2940611"/>
                  <a:gd name="connsiteX688-1377" fmla="*/ 303963 w 2645723"/>
                  <a:gd name="connsiteY688-1378" fmla="*/ 746059 h 2940611"/>
                  <a:gd name="connsiteX689-1379" fmla="*/ 313032 w 2645723"/>
                  <a:gd name="connsiteY689-1380" fmla="*/ 727391 h 2940611"/>
                  <a:gd name="connsiteX690-1381" fmla="*/ 339083 w 2645723"/>
                  <a:gd name="connsiteY690-1382" fmla="*/ 768602 h 2940611"/>
                  <a:gd name="connsiteX691-1383" fmla="*/ 341073 w 2645723"/>
                  <a:gd name="connsiteY691-1384" fmla="*/ 769062 h 2940611"/>
                  <a:gd name="connsiteX692-1385" fmla="*/ 344450 w 2645723"/>
                  <a:gd name="connsiteY692-1386" fmla="*/ 754901 h 2940611"/>
                  <a:gd name="connsiteX693-1387" fmla="*/ 304281 w 2645723"/>
                  <a:gd name="connsiteY693-1388" fmla="*/ 691173 h 2940611"/>
                  <a:gd name="connsiteX694-1389" fmla="*/ 343361 w 2645723"/>
                  <a:gd name="connsiteY694-1390" fmla="*/ 732559 h 2940611"/>
                  <a:gd name="connsiteX695-1391" fmla="*/ 340592 w 2645723"/>
                  <a:gd name="connsiteY695-1392" fmla="*/ 693306 h 2940611"/>
                  <a:gd name="connsiteX696-1393" fmla="*/ 340825 w 2645723"/>
                  <a:gd name="connsiteY696-1394" fmla="*/ 692997 h 2940611"/>
                  <a:gd name="connsiteX697-1395" fmla="*/ 341513 w 2645723"/>
                  <a:gd name="connsiteY697-1396" fmla="*/ 692841 h 2940611"/>
                  <a:gd name="connsiteX698-1397" fmla="*/ 354685 w 2645723"/>
                  <a:gd name="connsiteY698-1398" fmla="*/ 709744 h 2940611"/>
                  <a:gd name="connsiteX699-1399" fmla="*/ 355436 w 2645723"/>
                  <a:gd name="connsiteY699-1400" fmla="*/ 704225 h 2940611"/>
                  <a:gd name="connsiteX700-1401" fmla="*/ 353513 w 2645723"/>
                  <a:gd name="connsiteY700-1402" fmla="*/ 691870 h 2940611"/>
                  <a:gd name="connsiteX701-1403" fmla="*/ 301456 w 2645723"/>
                  <a:gd name="connsiteY701-1404" fmla="*/ 660447 h 2940611"/>
                  <a:gd name="connsiteX702-1405" fmla="*/ 295898 w 2645723"/>
                  <a:gd name="connsiteY702-1406" fmla="*/ 654036 h 2940611"/>
                  <a:gd name="connsiteX703-1407" fmla="*/ 345657 w 2645723"/>
                  <a:gd name="connsiteY703-1408" fmla="*/ 669991 h 2940611"/>
                  <a:gd name="connsiteX704-1409" fmla="*/ 322506 w 2645723"/>
                  <a:gd name="connsiteY704-1410" fmla="*/ 638717 h 2940611"/>
                  <a:gd name="connsiteX705-1411" fmla="*/ 329924 w 2645723"/>
                  <a:gd name="connsiteY705-1412" fmla="*/ 641769 h 2940611"/>
                  <a:gd name="connsiteX706-1413" fmla="*/ 348123 w 2645723"/>
                  <a:gd name="connsiteY706-1414" fmla="*/ 657228 h 2940611"/>
                  <a:gd name="connsiteX707-1415" fmla="*/ 335646 w 2645723"/>
                  <a:gd name="connsiteY707-1416" fmla="*/ 577041 h 2940611"/>
                  <a:gd name="connsiteX708-1417" fmla="*/ 326294 w 2645723"/>
                  <a:gd name="connsiteY708-1418" fmla="*/ 573665 h 2940611"/>
                  <a:gd name="connsiteX709-1419" fmla="*/ 334999 w 2645723"/>
                  <a:gd name="connsiteY709-1420" fmla="*/ 572880 h 2940611"/>
                  <a:gd name="connsiteX710-1421" fmla="*/ 332320 w 2645723"/>
                  <a:gd name="connsiteY710-1422" fmla="*/ 555663 h 2940611"/>
                  <a:gd name="connsiteX711-1423" fmla="*/ 351500 w 2645723"/>
                  <a:gd name="connsiteY711-1424" fmla="*/ 563508 h 2940611"/>
                  <a:gd name="connsiteX712-1425" fmla="*/ 359584 w 2645723"/>
                  <a:gd name="connsiteY712-1426" fmla="*/ 531764 h 2940611"/>
                  <a:gd name="connsiteX713-1427" fmla="*/ 336756 w 2645723"/>
                  <a:gd name="connsiteY713-1428" fmla="*/ 524130 h 2940611"/>
                  <a:gd name="connsiteX714-1429" fmla="*/ 329352 w 2645723"/>
                  <a:gd name="connsiteY714-1430" fmla="*/ 513912 h 2940611"/>
                  <a:gd name="connsiteX715-1431" fmla="*/ 360073 w 2645723"/>
                  <a:gd name="connsiteY715-1432" fmla="*/ 524091 h 2940611"/>
                  <a:gd name="connsiteX716-1433" fmla="*/ 360139 w 2645723"/>
                  <a:gd name="connsiteY716-1434" fmla="*/ 523064 h 2940611"/>
                  <a:gd name="connsiteX717-1435" fmla="*/ 372572 w 2645723"/>
                  <a:gd name="connsiteY717-1436" fmla="*/ 520785 h 2940611"/>
                  <a:gd name="connsiteX718-1437" fmla="*/ 369646 w 2645723"/>
                  <a:gd name="connsiteY718-1438" fmla="*/ 516838 h 2940611"/>
                  <a:gd name="connsiteX719-1439" fmla="*/ 391656 w 2645723"/>
                  <a:gd name="connsiteY719-1440" fmla="*/ 526931 h 2940611"/>
                  <a:gd name="connsiteX720-1441" fmla="*/ 399687 w 2645723"/>
                  <a:gd name="connsiteY720-1442" fmla="*/ 496038 h 2940611"/>
                  <a:gd name="connsiteX721-1443" fmla="*/ 407664 w 2645723"/>
                  <a:gd name="connsiteY721-1444" fmla="*/ 495192 h 2940611"/>
                  <a:gd name="connsiteX722-1445" fmla="*/ 410808 w 2645723"/>
                  <a:gd name="connsiteY722-1446" fmla="*/ 485129 h 2940611"/>
                  <a:gd name="connsiteX723-1447" fmla="*/ 412729 w 2645723"/>
                  <a:gd name="connsiteY723-1448" fmla="*/ 484208 h 2940611"/>
                  <a:gd name="connsiteX724-1449" fmla="*/ 410635 w 2645723"/>
                  <a:gd name="connsiteY724-1450" fmla="*/ 481382 h 2940611"/>
                  <a:gd name="connsiteX725-1451" fmla="*/ 402302 w 2645723"/>
                  <a:gd name="connsiteY725-1452" fmla="*/ 456584 h 2940611"/>
                  <a:gd name="connsiteX726-1453" fmla="*/ 431257 w 2645723"/>
                  <a:gd name="connsiteY726-1454" fmla="*/ 485128 h 2940611"/>
                  <a:gd name="connsiteX727-1455" fmla="*/ 437264 w 2645723"/>
                  <a:gd name="connsiteY727-1456" fmla="*/ 486937 h 2940611"/>
                  <a:gd name="connsiteX728-1457" fmla="*/ 439923 w 2645723"/>
                  <a:gd name="connsiteY728-1458" fmla="*/ 473194 h 2940611"/>
                  <a:gd name="connsiteX729-1459" fmla="*/ 460967 w 2645723"/>
                  <a:gd name="connsiteY729-1460" fmla="*/ 482847 h 2940611"/>
                  <a:gd name="connsiteX730-1461" fmla="*/ 468181 w 2645723"/>
                  <a:gd name="connsiteY730-1462" fmla="*/ 448496 h 2940611"/>
                  <a:gd name="connsiteX731-1463" fmla="*/ 468133 w 2645723"/>
                  <a:gd name="connsiteY731-1464" fmla="*/ 445616 h 2940611"/>
                  <a:gd name="connsiteX732-1465" fmla="*/ 471413 w 2645723"/>
                  <a:gd name="connsiteY732-1466" fmla="*/ 448549 h 2940611"/>
                  <a:gd name="connsiteX733-1467" fmla="*/ 471581 w 2645723"/>
                  <a:gd name="connsiteY733-1468" fmla="*/ 448600 h 2940611"/>
                  <a:gd name="connsiteX734-1469" fmla="*/ 458823 w 2645723"/>
                  <a:gd name="connsiteY734-1470" fmla="*/ 435348 h 2940611"/>
                  <a:gd name="connsiteX735-1471" fmla="*/ 455119 w 2645723"/>
                  <a:gd name="connsiteY735-1472" fmla="*/ 427715 h 2940611"/>
                  <a:gd name="connsiteX736-1473" fmla="*/ 479592 w 2645723"/>
                  <a:gd name="connsiteY736-1474" fmla="*/ 443551 h 2940611"/>
                  <a:gd name="connsiteX737-1475" fmla="*/ 480080 w 2645723"/>
                  <a:gd name="connsiteY737-1476" fmla="*/ 436615 h 2940611"/>
                  <a:gd name="connsiteX738-1477" fmla="*/ 486893 w 2645723"/>
                  <a:gd name="connsiteY738-1478" fmla="*/ 441965 h 2940611"/>
                  <a:gd name="connsiteX739-1479" fmla="*/ 490783 w 2645723"/>
                  <a:gd name="connsiteY739-1480" fmla="*/ 450792 h 2940611"/>
                  <a:gd name="connsiteX740-1481" fmla="*/ 493531 w 2645723"/>
                  <a:gd name="connsiteY740-1482" fmla="*/ 452569 h 2940611"/>
                  <a:gd name="connsiteX741-1483" fmla="*/ 496735 w 2645723"/>
                  <a:gd name="connsiteY741-1484" fmla="*/ 445967 h 2940611"/>
                  <a:gd name="connsiteX742-1485" fmla="*/ 501122 w 2645723"/>
                  <a:gd name="connsiteY742-1486" fmla="*/ 446269 h 2940611"/>
                  <a:gd name="connsiteX743-1487" fmla="*/ 507541 w 2645723"/>
                  <a:gd name="connsiteY743-1488" fmla="*/ 427827 h 2940611"/>
                  <a:gd name="connsiteX744-1489" fmla="*/ 517969 w 2645723"/>
                  <a:gd name="connsiteY744-1490" fmla="*/ 438656 h 2940611"/>
                  <a:gd name="connsiteX745-1491" fmla="*/ 526056 w 2645723"/>
                  <a:gd name="connsiteY745-1492" fmla="*/ 419027 h 2940611"/>
                  <a:gd name="connsiteX746-1493" fmla="*/ 509281 w 2645723"/>
                  <a:gd name="connsiteY746-1494" fmla="*/ 405044 h 2940611"/>
                  <a:gd name="connsiteX747-1495" fmla="*/ 526954 w 2645723"/>
                  <a:gd name="connsiteY747-1496" fmla="*/ 414697 h 2940611"/>
                  <a:gd name="connsiteX748-1497" fmla="*/ 533397 w 2645723"/>
                  <a:gd name="connsiteY748-1498" fmla="*/ 377570 h 2940611"/>
                  <a:gd name="connsiteX749-1499" fmla="*/ 505278 w 2645723"/>
                  <a:gd name="connsiteY749-1500" fmla="*/ 357950 h 2940611"/>
                  <a:gd name="connsiteX750-1501" fmla="*/ 540468 w 2645723"/>
                  <a:gd name="connsiteY750-1502" fmla="*/ 364060 h 2940611"/>
                  <a:gd name="connsiteX751-1503" fmla="*/ 567099 w 2645723"/>
                  <a:gd name="connsiteY751-1504" fmla="*/ 377432 h 2940611"/>
                  <a:gd name="connsiteX752-1505" fmla="*/ 570056 w 2645723"/>
                  <a:gd name="connsiteY752-1506" fmla="*/ 359390 h 2940611"/>
                  <a:gd name="connsiteX753-1507" fmla="*/ 571655 w 2645723"/>
                  <a:gd name="connsiteY753-1508" fmla="*/ 361025 h 2940611"/>
                  <a:gd name="connsiteX754-1509" fmla="*/ 581688 w 2645723"/>
                  <a:gd name="connsiteY754-1510" fmla="*/ 384757 h 2940611"/>
                  <a:gd name="connsiteX755-1511" fmla="*/ 646731 w 2645723"/>
                  <a:gd name="connsiteY755-1512" fmla="*/ 417266 h 2940611"/>
                  <a:gd name="connsiteX756-1513" fmla="*/ 655024 w 2645723"/>
                  <a:gd name="connsiteY756-1514" fmla="*/ 397628 h 2940611"/>
                  <a:gd name="connsiteX757-1515" fmla="*/ 528204 w 2645723"/>
                  <a:gd name="connsiteY757-1516" fmla="*/ 312807 h 2940611"/>
                  <a:gd name="connsiteX758-1517" fmla="*/ 523697 w 2645723"/>
                  <a:gd name="connsiteY758-1518" fmla="*/ 301026 h 2940611"/>
                  <a:gd name="connsiteX759-1519" fmla="*/ 572908 w 2645723"/>
                  <a:gd name="connsiteY759-1520" fmla="*/ 333389 h 2940611"/>
                  <a:gd name="connsiteX760-1521" fmla="*/ 573343 w 2645723"/>
                  <a:gd name="connsiteY760-1522" fmla="*/ 333769 h 2940611"/>
                  <a:gd name="connsiteX761-1523" fmla="*/ 575983 w 2645723"/>
                  <a:gd name="connsiteY761-1524" fmla="*/ 336088 h 2940611"/>
                  <a:gd name="connsiteX762-1525" fmla="*/ 594394 w 2645723"/>
                  <a:gd name="connsiteY762-1526" fmla="*/ 351139 h 2940611"/>
                  <a:gd name="connsiteX763-1527" fmla="*/ 592302 w 2645723"/>
                  <a:gd name="connsiteY763-1528" fmla="*/ 343853 h 2940611"/>
                  <a:gd name="connsiteX764-1529" fmla="*/ 619807 w 2645723"/>
                  <a:gd name="connsiteY764-1530" fmla="*/ 356373 h 2940611"/>
                  <a:gd name="connsiteX765-1531" fmla="*/ 621052 w 2645723"/>
                  <a:gd name="connsiteY765-1532" fmla="*/ 357600 h 2940611"/>
                  <a:gd name="connsiteX766-1533" fmla="*/ 623124 w 2645723"/>
                  <a:gd name="connsiteY766-1534" fmla="*/ 357885 h 2940611"/>
                  <a:gd name="connsiteX767-1535" fmla="*/ 632712 w 2645723"/>
                  <a:gd name="connsiteY767-1536" fmla="*/ 362247 h 2940611"/>
                  <a:gd name="connsiteX768-1537" fmla="*/ 631970 w 2645723"/>
                  <a:gd name="connsiteY768-1538" fmla="*/ 359109 h 2940611"/>
                  <a:gd name="connsiteX769-1539" fmla="*/ 650234 w 2645723"/>
                  <a:gd name="connsiteY769-1540" fmla="*/ 361630 h 2940611"/>
                  <a:gd name="connsiteX770-1541" fmla="*/ 671903 w 2645723"/>
                  <a:gd name="connsiteY770-1542" fmla="*/ 387839 h 2940611"/>
                  <a:gd name="connsiteX771-1543" fmla="*/ 674296 w 2645723"/>
                  <a:gd name="connsiteY771-1544" fmla="*/ 390174 h 2940611"/>
                  <a:gd name="connsiteX772-1545" fmla="*/ 671048 w 2645723"/>
                  <a:gd name="connsiteY772-1546" fmla="*/ 371364 h 2940611"/>
                  <a:gd name="connsiteX773-1547" fmla="*/ 692514 w 2645723"/>
                  <a:gd name="connsiteY773-1548" fmla="*/ 388153 h 2940611"/>
                  <a:gd name="connsiteX774-1549" fmla="*/ 696810 w 2645723"/>
                  <a:gd name="connsiteY774-1550" fmla="*/ 382685 h 2940611"/>
                  <a:gd name="connsiteX775-1551" fmla="*/ 699857 w 2645723"/>
                  <a:gd name="connsiteY775-1552" fmla="*/ 394605 h 2940611"/>
                  <a:gd name="connsiteX776-1553" fmla="*/ 723583 w 2645723"/>
                  <a:gd name="connsiteY776-1554" fmla="*/ 415483 h 2940611"/>
                  <a:gd name="connsiteX777-1555" fmla="*/ 723662 w 2645723"/>
                  <a:gd name="connsiteY777-1556" fmla="*/ 414910 h 2940611"/>
                  <a:gd name="connsiteX778-1557" fmla="*/ 724759 w 2645723"/>
                  <a:gd name="connsiteY778-1558" fmla="*/ 400812 h 2940611"/>
                  <a:gd name="connsiteX779-1559" fmla="*/ 725504 w 2645723"/>
                  <a:gd name="connsiteY779-1560" fmla="*/ 401573 h 2940611"/>
                  <a:gd name="connsiteX780-1561" fmla="*/ 728061 w 2645723"/>
                  <a:gd name="connsiteY780-1562" fmla="*/ 391235 h 2940611"/>
                  <a:gd name="connsiteX781-1563" fmla="*/ 693110 w 2645723"/>
                  <a:gd name="connsiteY781-1564" fmla="*/ 366881 h 2940611"/>
                  <a:gd name="connsiteX782-1565" fmla="*/ 728304 w 2645723"/>
                  <a:gd name="connsiteY782-1566" fmla="*/ 372994 h 2940611"/>
                  <a:gd name="connsiteX783-1567" fmla="*/ 737395 w 2645723"/>
                  <a:gd name="connsiteY783-1568" fmla="*/ 377547 h 2940611"/>
                  <a:gd name="connsiteX784-1569" fmla="*/ 737872 w 2645723"/>
                  <a:gd name="connsiteY784-1570" fmla="*/ 377641 h 2940611"/>
                  <a:gd name="connsiteX785-1571" fmla="*/ 753220 w 2645723"/>
                  <a:gd name="connsiteY785-1572" fmla="*/ 350168 h 2940611"/>
                  <a:gd name="connsiteX786-1573" fmla="*/ 769214 w 2645723"/>
                  <a:gd name="connsiteY786-1574" fmla="*/ 366744 h 2940611"/>
                  <a:gd name="connsiteX787-1575" fmla="*/ 778222 w 2645723"/>
                  <a:gd name="connsiteY787-1576" fmla="*/ 370591 h 2940611"/>
                  <a:gd name="connsiteX788-1577" fmla="*/ 780027 w 2645723"/>
                  <a:gd name="connsiteY788-1578" fmla="*/ 364387 h 2940611"/>
                  <a:gd name="connsiteX789-1579" fmla="*/ 716038 w 2645723"/>
                  <a:gd name="connsiteY789-1580" fmla="*/ 321742 h 2940611"/>
                  <a:gd name="connsiteX790-1581" fmla="*/ 711532 w 2645723"/>
                  <a:gd name="connsiteY790-1582" fmla="*/ 309958 h 2940611"/>
                  <a:gd name="connsiteX791-1583" fmla="*/ 760741 w 2645723"/>
                  <a:gd name="connsiteY791-1584" fmla="*/ 342320 h 2940611"/>
                  <a:gd name="connsiteX792-1585" fmla="*/ 761174 w 2645723"/>
                  <a:gd name="connsiteY792-1586" fmla="*/ 342699 h 2940611"/>
                  <a:gd name="connsiteX793-1587" fmla="*/ 763816 w 2645723"/>
                  <a:gd name="connsiteY793-1588" fmla="*/ 345019 h 2940611"/>
                  <a:gd name="connsiteX794-1589" fmla="*/ 782222 w 2645723"/>
                  <a:gd name="connsiteY794-1590" fmla="*/ 360070 h 2940611"/>
                  <a:gd name="connsiteX795-1591" fmla="*/ 780137 w 2645723"/>
                  <a:gd name="connsiteY795-1592" fmla="*/ 352783 h 2940611"/>
                  <a:gd name="connsiteX796-1593" fmla="*/ 806356 w 2645723"/>
                  <a:gd name="connsiteY796-1594" fmla="*/ 364720 h 2940611"/>
                  <a:gd name="connsiteX797-1595" fmla="*/ 805799 w 2645723"/>
                  <a:gd name="connsiteY797-1596" fmla="*/ 363274 h 2940611"/>
                  <a:gd name="connsiteX798-1597" fmla="*/ 811053 w 2645723"/>
                  <a:gd name="connsiteY798-1598" fmla="*/ 366858 h 2940611"/>
                  <a:gd name="connsiteX799-1599" fmla="*/ 820548 w 2645723"/>
                  <a:gd name="connsiteY799-1600" fmla="*/ 371177 h 2940611"/>
                  <a:gd name="connsiteX800-1601" fmla="*/ 819806 w 2645723"/>
                  <a:gd name="connsiteY800-1602" fmla="*/ 368039 h 2940611"/>
                  <a:gd name="connsiteX801-1603" fmla="*/ 838066 w 2645723"/>
                  <a:gd name="connsiteY801-1604" fmla="*/ 370558 h 2940611"/>
                  <a:gd name="connsiteX802-1605" fmla="*/ 840097 w 2645723"/>
                  <a:gd name="connsiteY802-1606" fmla="*/ 373016 h 2940611"/>
                  <a:gd name="connsiteX803-1607" fmla="*/ 840889 w 2645723"/>
                  <a:gd name="connsiteY803-1608" fmla="*/ 369876 h 2940611"/>
                  <a:gd name="connsiteX804-1609" fmla="*/ 841323 w 2645723"/>
                  <a:gd name="connsiteY804-1610" fmla="*/ 370102 h 2940611"/>
                  <a:gd name="connsiteX805-1611" fmla="*/ 864657 w 2645723"/>
                  <a:gd name="connsiteY805-1612" fmla="*/ 375848 h 2940611"/>
                  <a:gd name="connsiteX806-1613" fmla="*/ 871000 w 2645723"/>
                  <a:gd name="connsiteY806-1614" fmla="*/ 352812 h 2940611"/>
                  <a:gd name="connsiteX807-1615" fmla="*/ 859593 w 2645723"/>
                  <a:gd name="connsiteY807-1616" fmla="*/ 340088 h 2940611"/>
                  <a:gd name="connsiteX808-1617" fmla="*/ 864781 w 2645723"/>
                  <a:gd name="connsiteY808-1618" fmla="*/ 334113 h 2940611"/>
                  <a:gd name="connsiteX809-1619" fmla="*/ 841639 w 2645723"/>
                  <a:gd name="connsiteY809-1620" fmla="*/ 289182 h 2940611"/>
                  <a:gd name="connsiteX810-1621" fmla="*/ 838470 w 2645723"/>
                  <a:gd name="connsiteY810-1622" fmla="*/ 273758 h 2940611"/>
                  <a:gd name="connsiteX811-1623" fmla="*/ 860683 w 2645723"/>
                  <a:gd name="connsiteY811-1624" fmla="*/ 274348 h 2940611"/>
                  <a:gd name="connsiteX812-1625" fmla="*/ 856924 w 2645723"/>
                  <a:gd name="connsiteY812-1626" fmla="*/ 267580 h 2940611"/>
                  <a:gd name="connsiteX813-1627" fmla="*/ 855320 w 2645723"/>
                  <a:gd name="connsiteY813-1628" fmla="*/ 259248 h 2940611"/>
                  <a:gd name="connsiteX814-1629" fmla="*/ 868974 w 2645723"/>
                  <a:gd name="connsiteY814-1630" fmla="*/ 274569 h 2940611"/>
                  <a:gd name="connsiteX815-1631" fmla="*/ 874097 w 2645723"/>
                  <a:gd name="connsiteY815-1632" fmla="*/ 274707 h 2940611"/>
                  <a:gd name="connsiteX816-1633" fmla="*/ 877670 w 2645723"/>
                  <a:gd name="connsiteY816-1634" fmla="*/ 272475 h 2940611"/>
                  <a:gd name="connsiteX817-1635" fmla="*/ 871566 w 2645723"/>
                  <a:gd name="connsiteY817-1636" fmla="*/ 259573 h 2940611"/>
                  <a:gd name="connsiteX818-1637" fmla="*/ 880706 w 2645723"/>
                  <a:gd name="connsiteY818-1638" fmla="*/ 258019 h 2940611"/>
                  <a:gd name="connsiteX819-1639" fmla="*/ 927069 w 2645723"/>
                  <a:gd name="connsiteY819-1640" fmla="*/ 270580 h 2940611"/>
                  <a:gd name="connsiteX820-1641" fmla="*/ 913509 w 2645723"/>
                  <a:gd name="connsiteY820-1642" fmla="*/ 251366 h 2940611"/>
                  <a:gd name="connsiteX821-1643" fmla="*/ 936553 w 2645723"/>
                  <a:gd name="connsiteY821-1644" fmla="*/ 273353 h 2940611"/>
                  <a:gd name="connsiteX822-1645" fmla="*/ 975145 w 2645723"/>
                  <a:gd name="connsiteY822-1646" fmla="*/ 284642 h 2940611"/>
                  <a:gd name="connsiteX823-1647" fmla="*/ 974144 w 2645723"/>
                  <a:gd name="connsiteY823-1648" fmla="*/ 281161 h 2940611"/>
                  <a:gd name="connsiteX824-1649" fmla="*/ 979180 w 2645723"/>
                  <a:gd name="connsiteY824-1650" fmla="*/ 279150 h 2940611"/>
                  <a:gd name="connsiteX825-1651" fmla="*/ 978381 w 2645723"/>
                  <a:gd name="connsiteY825-1652" fmla="*/ 272117 h 2940611"/>
                  <a:gd name="connsiteX826-1653" fmla="*/ 966921 w 2645723"/>
                  <a:gd name="connsiteY826-1654" fmla="*/ 258482 h 2940611"/>
                  <a:gd name="connsiteX827-1655" fmla="*/ 926396 w 2645723"/>
                  <a:gd name="connsiteY827-1656" fmla="*/ 212878 h 2940611"/>
                  <a:gd name="connsiteX828-1657" fmla="*/ 928464 w 2645723"/>
                  <a:gd name="connsiteY828-1658" fmla="*/ 212734 h 2940611"/>
                  <a:gd name="connsiteX829-1659" fmla="*/ 921826 w 2645723"/>
                  <a:gd name="connsiteY829-1660" fmla="*/ 204841 h 2940611"/>
                  <a:gd name="connsiteX830-1661" fmla="*/ 937505 w 2645723"/>
                  <a:gd name="connsiteY830-1662" fmla="*/ 212104 h 2940611"/>
                  <a:gd name="connsiteX831-1663" fmla="*/ 957111 w 2645723"/>
                  <a:gd name="connsiteY831-1664" fmla="*/ 210733 h 2940611"/>
                  <a:gd name="connsiteX832-1665" fmla="*/ 954476 w 2645723"/>
                  <a:gd name="connsiteY832-1666" fmla="*/ 196336 h 2940611"/>
                  <a:gd name="connsiteX833-1667" fmla="*/ 985577 w 2645723"/>
                  <a:gd name="connsiteY833-1668" fmla="*/ 201210 h 2940611"/>
                  <a:gd name="connsiteX834-1669" fmla="*/ 955655 w 2645723"/>
                  <a:gd name="connsiteY834-1670" fmla="*/ 167171 h 2940611"/>
                  <a:gd name="connsiteX835-1671" fmla="*/ 954354 w 2645723"/>
                  <a:gd name="connsiteY835-1672" fmla="*/ 154625 h 2940611"/>
                  <a:gd name="connsiteX836-1673" fmla="*/ 993511 w 2645723"/>
                  <a:gd name="connsiteY836-1674" fmla="*/ 198621 h 2940611"/>
                  <a:gd name="connsiteX837-1675" fmla="*/ 993829 w 2645723"/>
                  <a:gd name="connsiteY837-1676" fmla="*/ 199098 h 2940611"/>
                  <a:gd name="connsiteX838-1677" fmla="*/ 995780 w 2645723"/>
                  <a:gd name="connsiteY838-1678" fmla="*/ 202025 h 2940611"/>
                  <a:gd name="connsiteX839-1679" fmla="*/ 996776 w 2645723"/>
                  <a:gd name="connsiteY839-1680" fmla="*/ 203413 h 2940611"/>
                  <a:gd name="connsiteX840-1681" fmla="*/ 1013152 w 2645723"/>
                  <a:gd name="connsiteY840-1682" fmla="*/ 206631 h 2940611"/>
                  <a:gd name="connsiteX841-1683" fmla="*/ 1027549 w 2645723"/>
                  <a:gd name="connsiteY841-1684" fmla="*/ 208772 h 2940611"/>
                  <a:gd name="connsiteX842-1685" fmla="*/ 1066510 w 2645723"/>
                  <a:gd name="connsiteY842-1686" fmla="*/ 209369 h 2940611"/>
                  <a:gd name="connsiteX843-1687" fmla="*/ 1041567 w 2645723"/>
                  <a:gd name="connsiteY843-1688" fmla="*/ 137525 h 2940611"/>
                  <a:gd name="connsiteX844-1689" fmla="*/ 1074733 w 2645723"/>
                  <a:gd name="connsiteY844-1690" fmla="*/ 161953 h 2940611"/>
                  <a:gd name="connsiteX845-1691" fmla="*/ 1077458 w 2645723"/>
                  <a:gd name="connsiteY845-1692" fmla="*/ 151439 h 2940611"/>
                  <a:gd name="connsiteX846-1693" fmla="*/ 1118253 w 2645723"/>
                  <a:gd name="connsiteY846-1694" fmla="*/ 163289 h 2940611"/>
                  <a:gd name="connsiteX847-1695" fmla="*/ 1123984 w 2645723"/>
                  <a:gd name="connsiteY847-1696" fmla="*/ 146539 h 2940611"/>
                  <a:gd name="connsiteX848-1697" fmla="*/ 1165828 w 2645723"/>
                  <a:gd name="connsiteY848-1698" fmla="*/ 168832 h 2940611"/>
                  <a:gd name="connsiteX849-1699" fmla="*/ 1185810 w 2645723"/>
                  <a:gd name="connsiteY849-1700" fmla="*/ 157108 h 2940611"/>
                  <a:gd name="connsiteX850-1701" fmla="*/ 1184294 w 2645723"/>
                  <a:gd name="connsiteY850-1702" fmla="*/ 119125 h 2940611"/>
                  <a:gd name="connsiteX851-1703" fmla="*/ 1182466 w 2645723"/>
                  <a:gd name="connsiteY851-1704" fmla="*/ 114858 h 2940611"/>
                  <a:gd name="connsiteX852-1705" fmla="*/ 1184135 w 2645723"/>
                  <a:gd name="connsiteY852-1706" fmla="*/ 115136 h 2940611"/>
                  <a:gd name="connsiteX853-1707" fmla="*/ 1181813 w 2645723"/>
                  <a:gd name="connsiteY853-1708" fmla="*/ 56956 h 2940611"/>
                  <a:gd name="connsiteX854-1709" fmla="*/ 1184135 w 2645723"/>
                  <a:gd name="connsiteY854-1710" fmla="*/ 48795 h 2940611"/>
                  <a:gd name="connsiteX855-1711" fmla="*/ 1202395 w 2645723"/>
                  <a:gd name="connsiteY855-1712" fmla="*/ 118163 h 2940611"/>
                  <a:gd name="connsiteX856-1713" fmla="*/ 1213602 w 2645723"/>
                  <a:gd name="connsiteY856-1714" fmla="*/ 120022 h 2940611"/>
                  <a:gd name="connsiteX857-1715" fmla="*/ 1215156 w 2645723"/>
                  <a:gd name="connsiteY857-1716" fmla="*/ 105899 h 2940611"/>
                  <a:gd name="connsiteX858-1717" fmla="*/ 1247204 w 2645723"/>
                  <a:gd name="connsiteY858-1718" fmla="*/ 118881 h 2940611"/>
                  <a:gd name="connsiteX859-1719" fmla="*/ 1239635 w 2645723"/>
                  <a:gd name="connsiteY859-1720" fmla="*/ 67970 h 2940611"/>
                  <a:gd name="connsiteX860-1721" fmla="*/ 1259743 w 2645723"/>
                  <a:gd name="connsiteY860-1722" fmla="*/ 124476 h 2940611"/>
                  <a:gd name="connsiteX861-1723" fmla="*/ 1270472 w 2645723"/>
                  <a:gd name="connsiteY861-1724" fmla="*/ 129269 h 2940611"/>
                  <a:gd name="connsiteX862-1725" fmla="*/ 1284150 w 2645723"/>
                  <a:gd name="connsiteY862-1726" fmla="*/ 134642 h 2940611"/>
                  <a:gd name="connsiteX863-1727" fmla="*/ 1292856 w 2645723"/>
                  <a:gd name="connsiteY863-1728" fmla="*/ 136827 h 2940611"/>
                  <a:gd name="connsiteX864-1729" fmla="*/ 1268020 w 2645723"/>
                  <a:gd name="connsiteY864-1730" fmla="*/ 30181 h 2940611"/>
                  <a:gd name="connsiteX865-1731" fmla="*/ 1290194 w 2645723"/>
                  <a:gd name="connsiteY865-1732" fmla="*/ 58181 h 2940611"/>
                  <a:gd name="connsiteX866-1733" fmla="*/ 1323528 w 2645723"/>
                  <a:gd name="connsiteY866-1734" fmla="*/ 142292 h 2940611"/>
                  <a:gd name="connsiteX867-1735" fmla="*/ 1318736 w 2645723"/>
                  <a:gd name="connsiteY867-1736" fmla="*/ 71064 h 2940611"/>
                  <a:gd name="connsiteX868-1737" fmla="*/ 1335262 w 2645723"/>
                  <a:gd name="connsiteY868-1738" fmla="*/ 89146 h 2940611"/>
                  <a:gd name="connsiteX869-1739" fmla="*/ 1315190 w 2645723"/>
                  <a:gd name="connsiteY869-1740" fmla="*/ 11790 h 2940611"/>
                  <a:gd name="connsiteX870-1741" fmla="*/ 1319679 w 2645723"/>
                  <a:gd name="connsiteY870-1742" fmla="*/ 0 h 2940611"/>
                  <a:gd name="connsiteX0-1743" fmla="*/ 1375582 w 2645723"/>
                  <a:gd name="connsiteY0-1744" fmla="*/ 2494963 h 2940611"/>
                  <a:gd name="connsiteX1-1745" fmla="*/ 1375518 w 2645723"/>
                  <a:gd name="connsiteY1-1746" fmla="*/ 2495016 h 2940611"/>
                  <a:gd name="connsiteX2-1747" fmla="*/ 1375537 w 2645723"/>
                  <a:gd name="connsiteY2-1748" fmla="*/ 2495123 h 2940611"/>
                  <a:gd name="connsiteX3-1749" fmla="*/ 1375582 w 2645723"/>
                  <a:gd name="connsiteY3-1750" fmla="*/ 2494963 h 2940611"/>
                  <a:gd name="connsiteX4-1751" fmla="*/ 1421760 w 2645723"/>
                  <a:gd name="connsiteY4-1752" fmla="*/ 2486319 h 2940611"/>
                  <a:gd name="connsiteX5-1753" fmla="*/ 1427757 w 2645723"/>
                  <a:gd name="connsiteY5-1754" fmla="*/ 2493664 h 2940611"/>
                  <a:gd name="connsiteX6-1755" fmla="*/ 1429303 w 2645723"/>
                  <a:gd name="connsiteY6-1756" fmla="*/ 2488470 h 2940611"/>
                  <a:gd name="connsiteX7-1757" fmla="*/ 1426300 w 2645723"/>
                  <a:gd name="connsiteY7-1758" fmla="*/ 2486446 h 2940611"/>
                  <a:gd name="connsiteX8-1759" fmla="*/ 1421760 w 2645723"/>
                  <a:gd name="connsiteY8-1760" fmla="*/ 2486319 h 2940611"/>
                  <a:gd name="connsiteX9-1761" fmla="*/ 927891 w 2645723"/>
                  <a:gd name="connsiteY9-1762" fmla="*/ 2368588 h 2940611"/>
                  <a:gd name="connsiteX10-1763" fmla="*/ 918569 w 2645723"/>
                  <a:gd name="connsiteY10-1764" fmla="*/ 2368929 h 2940611"/>
                  <a:gd name="connsiteX11-1765" fmla="*/ 919054 w 2645723"/>
                  <a:gd name="connsiteY11-1766" fmla="*/ 2378763 h 2940611"/>
                  <a:gd name="connsiteX12-1767" fmla="*/ 927891 w 2645723"/>
                  <a:gd name="connsiteY12-1768" fmla="*/ 2368588 h 2940611"/>
                  <a:gd name="connsiteX13-1769" fmla="*/ 1741382 w 2645723"/>
                  <a:gd name="connsiteY13-1770" fmla="*/ 2356774 h 2940611"/>
                  <a:gd name="connsiteX14-1771" fmla="*/ 1739507 w 2645723"/>
                  <a:gd name="connsiteY14-1772" fmla="*/ 2359477 h 2940611"/>
                  <a:gd name="connsiteX15-1773" fmla="*/ 1741128 w 2645723"/>
                  <a:gd name="connsiteY15-1774" fmla="*/ 2364379 h 2940611"/>
                  <a:gd name="connsiteX16-1775" fmla="*/ 1741382 w 2645723"/>
                  <a:gd name="connsiteY16-1776" fmla="*/ 2356774 h 2940611"/>
                  <a:gd name="connsiteX17-1777" fmla="*/ 1747491 w 2645723"/>
                  <a:gd name="connsiteY17-1778" fmla="*/ 2350177 h 2940611"/>
                  <a:gd name="connsiteX18-1779" fmla="*/ 1746774 w 2645723"/>
                  <a:gd name="connsiteY18-1780" fmla="*/ 2350998 h 2940611"/>
                  <a:gd name="connsiteX19-1781" fmla="*/ 1747649 w 2645723"/>
                  <a:gd name="connsiteY19-1782" fmla="*/ 2363625 h 2940611"/>
                  <a:gd name="connsiteX20-1783" fmla="*/ 1747775 w 2645723"/>
                  <a:gd name="connsiteY20-1784" fmla="*/ 2364830 h 2940611"/>
                  <a:gd name="connsiteX21-1785" fmla="*/ 1747491 w 2645723"/>
                  <a:gd name="connsiteY21-1786" fmla="*/ 2350177 h 2940611"/>
                  <a:gd name="connsiteX22-1787" fmla="*/ 558273 w 2645723"/>
                  <a:gd name="connsiteY22-1788" fmla="*/ 2153426 h 2940611"/>
                  <a:gd name="connsiteX23-1789" fmla="*/ 556699 w 2645723"/>
                  <a:gd name="connsiteY23-1790" fmla="*/ 2156541 h 2940611"/>
                  <a:gd name="connsiteX24-1791" fmla="*/ 558992 w 2645723"/>
                  <a:gd name="connsiteY24-1792" fmla="*/ 2154609 h 2940611"/>
                  <a:gd name="connsiteX25-1793" fmla="*/ 558273 w 2645723"/>
                  <a:gd name="connsiteY25-1794" fmla="*/ 2153426 h 2940611"/>
                  <a:gd name="connsiteX26-1795" fmla="*/ 2129321 w 2645723"/>
                  <a:gd name="connsiteY26-1796" fmla="*/ 2062852 h 2940611"/>
                  <a:gd name="connsiteX27-1797" fmla="*/ 2130109 w 2645723"/>
                  <a:gd name="connsiteY27-1798" fmla="*/ 2064322 h 2940611"/>
                  <a:gd name="connsiteX28-1799" fmla="*/ 2129702 w 2645723"/>
                  <a:gd name="connsiteY28-1800" fmla="*/ 2063009 h 2940611"/>
                  <a:gd name="connsiteX29-1801" fmla="*/ 2129321 w 2645723"/>
                  <a:gd name="connsiteY29-1802" fmla="*/ 2062852 h 2940611"/>
                  <a:gd name="connsiteX30-1803" fmla="*/ 336361 w 2645723"/>
                  <a:gd name="connsiteY30-1804" fmla="*/ 2032337 h 2940611"/>
                  <a:gd name="connsiteX31-1805" fmla="*/ 292690 w 2645723"/>
                  <a:gd name="connsiteY31-1806" fmla="*/ 2067097 h 2940611"/>
                  <a:gd name="connsiteX32-1807" fmla="*/ 343467 w 2645723"/>
                  <a:gd name="connsiteY32-1808" fmla="*/ 2049011 h 2940611"/>
                  <a:gd name="connsiteX33-1809" fmla="*/ 336361 w 2645723"/>
                  <a:gd name="connsiteY33-1810" fmla="*/ 2032337 h 2940611"/>
                  <a:gd name="connsiteX34-1811" fmla="*/ 2483542 w 2645723"/>
                  <a:gd name="connsiteY34-1812" fmla="*/ 1576450 h 2940611"/>
                  <a:gd name="connsiteX35-1813" fmla="*/ 2488041 w 2645723"/>
                  <a:gd name="connsiteY35-1814" fmla="*/ 1593309 h 2940611"/>
                  <a:gd name="connsiteX36-1815" fmla="*/ 2513707 w 2645723"/>
                  <a:gd name="connsiteY36-1816" fmla="*/ 1583878 h 2940611"/>
                  <a:gd name="connsiteX37-1817" fmla="*/ 2483542 w 2645723"/>
                  <a:gd name="connsiteY37-1818" fmla="*/ 1576450 h 2940611"/>
                  <a:gd name="connsiteX38-1819" fmla="*/ 2513786 w 2645723"/>
                  <a:gd name="connsiteY38-1820" fmla="*/ 1397137 h 2940611"/>
                  <a:gd name="connsiteX39-1821" fmla="*/ 2509302 w 2645723"/>
                  <a:gd name="connsiteY39-1822" fmla="*/ 1402372 h 2940611"/>
                  <a:gd name="connsiteX40-1823" fmla="*/ 2521633 w 2645723"/>
                  <a:gd name="connsiteY40-1824" fmla="*/ 1421833 h 2940611"/>
                  <a:gd name="connsiteX41-1825" fmla="*/ 2571130 w 2645723"/>
                  <a:gd name="connsiteY41-1826" fmla="*/ 1405044 h 2940611"/>
                  <a:gd name="connsiteX42-1827" fmla="*/ 2551284 w 2645723"/>
                  <a:gd name="connsiteY42-1828" fmla="*/ 1398375 h 2940611"/>
                  <a:gd name="connsiteX43-1829" fmla="*/ 2513786 w 2645723"/>
                  <a:gd name="connsiteY43-1830" fmla="*/ 1397137 h 2940611"/>
                  <a:gd name="connsiteX44-1831" fmla="*/ 596378 w 2645723"/>
                  <a:gd name="connsiteY44-1832" fmla="*/ 421666 h 2940611"/>
                  <a:gd name="connsiteX45-1833" fmla="*/ 621019 w 2645723"/>
                  <a:gd name="connsiteY45-1834" fmla="*/ 452557 h 2940611"/>
                  <a:gd name="connsiteX46-1835" fmla="*/ 623243 w 2645723"/>
                  <a:gd name="connsiteY46-1836" fmla="*/ 441082 h 2940611"/>
                  <a:gd name="connsiteX47-1837" fmla="*/ 596378 w 2645723"/>
                  <a:gd name="connsiteY47-1838" fmla="*/ 421666 h 2940611"/>
                  <a:gd name="connsiteX48-1839" fmla="*/ 673387 w 2645723"/>
                  <a:gd name="connsiteY48-1840" fmla="*/ 410722 h 2940611"/>
                  <a:gd name="connsiteX49-1841" fmla="*/ 674735 w 2645723"/>
                  <a:gd name="connsiteY49-1842" fmla="*/ 419086 h 2940611"/>
                  <a:gd name="connsiteX50-1843" fmla="*/ 677323 w 2645723"/>
                  <a:gd name="connsiteY50-1844" fmla="*/ 414983 h 2940611"/>
                  <a:gd name="connsiteX51-1845" fmla="*/ 677895 w 2645723"/>
                  <a:gd name="connsiteY51-1846" fmla="*/ 415451 h 2940611"/>
                  <a:gd name="connsiteX52-1847" fmla="*/ 678444 w 2645723"/>
                  <a:gd name="connsiteY52-1848" fmla="*/ 414327 h 2940611"/>
                  <a:gd name="connsiteX53-1849" fmla="*/ 673387 w 2645723"/>
                  <a:gd name="connsiteY53-1850" fmla="*/ 410722 h 2940611"/>
                  <a:gd name="connsiteX54-1851" fmla="*/ 545326 w 2645723"/>
                  <a:gd name="connsiteY54-1852" fmla="*/ 385895 h 2940611"/>
                  <a:gd name="connsiteX55-1853" fmla="*/ 558127 w 2645723"/>
                  <a:gd name="connsiteY55-1854" fmla="*/ 402077 h 2940611"/>
                  <a:gd name="connsiteX56-1855" fmla="*/ 560937 w 2645723"/>
                  <a:gd name="connsiteY56-1856" fmla="*/ 396787 h 2940611"/>
                  <a:gd name="connsiteX57-1857" fmla="*/ 545326 w 2645723"/>
                  <a:gd name="connsiteY57-1858" fmla="*/ 385895 h 2940611"/>
                  <a:gd name="connsiteX58-1859" fmla="*/ 798756 w 2645723"/>
                  <a:gd name="connsiteY58-1860" fmla="*/ 376869 h 2940611"/>
                  <a:gd name="connsiteX59-1861" fmla="*/ 800801 w 2645723"/>
                  <a:gd name="connsiteY59-1862" fmla="*/ 380233 h 2940611"/>
                  <a:gd name="connsiteX60-1863" fmla="*/ 809161 w 2645723"/>
                  <a:gd name="connsiteY60-1864" fmla="*/ 383802 h 2940611"/>
                  <a:gd name="connsiteX61-1865" fmla="*/ 798756 w 2645723"/>
                  <a:gd name="connsiteY61-1866" fmla="*/ 376869 h 2940611"/>
                  <a:gd name="connsiteX62-1867" fmla="*/ 1319679 w 2645723"/>
                  <a:gd name="connsiteY62-1868" fmla="*/ 0 h 2940611"/>
                  <a:gd name="connsiteX63-1869" fmla="*/ 1334821 w 2645723"/>
                  <a:gd name="connsiteY63-1870" fmla="*/ 56921 h 2940611"/>
                  <a:gd name="connsiteX64-1871" fmla="*/ 1334890 w 2645723"/>
                  <a:gd name="connsiteY64-1872" fmla="*/ 57489 h 2940611"/>
                  <a:gd name="connsiteX65-1873" fmla="*/ 1335315 w 2645723"/>
                  <a:gd name="connsiteY65-1874" fmla="*/ 60979 h 2940611"/>
                  <a:gd name="connsiteX66-1875" fmla="*/ 1339019 w 2645723"/>
                  <a:gd name="connsiteY66-1876" fmla="*/ 84468 h 2940611"/>
                  <a:gd name="connsiteX67-1877" fmla="*/ 1342312 w 2645723"/>
                  <a:gd name="connsiteY67-1878" fmla="*/ 77641 h 2940611"/>
                  <a:gd name="connsiteX68-1879" fmla="*/ 1354485 w 2645723"/>
                  <a:gd name="connsiteY68-1880" fmla="*/ 105306 h 2940611"/>
                  <a:gd name="connsiteX69-1881" fmla="*/ 1354597 w 2645723"/>
                  <a:gd name="connsiteY69-1882" fmla="*/ 107047 h 2940611"/>
                  <a:gd name="connsiteX70-1883" fmla="*/ 1355954 w 2645723"/>
                  <a:gd name="connsiteY70-1884" fmla="*/ 108638 h 2940611"/>
                  <a:gd name="connsiteX71-1885" fmla="*/ 1360196 w 2645723"/>
                  <a:gd name="connsiteY71-1886" fmla="*/ 118278 h 2940611"/>
                  <a:gd name="connsiteX72-1887" fmla="*/ 1361738 w 2645723"/>
                  <a:gd name="connsiteY72-1888" fmla="*/ 115445 h 2940611"/>
                  <a:gd name="connsiteX73-1889" fmla="*/ 1371357 w 2645723"/>
                  <a:gd name="connsiteY73-1890" fmla="*/ 126765 h 2940611"/>
                  <a:gd name="connsiteX74-1891" fmla="*/ 1392342 w 2645723"/>
                  <a:gd name="connsiteY74-1892" fmla="*/ 113039 h 2940611"/>
                  <a:gd name="connsiteX75-1893" fmla="*/ 1398843 w 2645723"/>
                  <a:gd name="connsiteY75-1894" fmla="*/ 144204 h 2940611"/>
                  <a:gd name="connsiteX76-1895" fmla="*/ 1396885 w 2645723"/>
                  <a:gd name="connsiteY76-1896" fmla="*/ 146679 h 2940611"/>
                  <a:gd name="connsiteX77-1897" fmla="*/ 1403494 w 2645723"/>
                  <a:gd name="connsiteY77-1898" fmla="*/ 145501 h 2940611"/>
                  <a:gd name="connsiteX78-1899" fmla="*/ 1476606 w 2645723"/>
                  <a:gd name="connsiteY78-1900" fmla="*/ 119039 h 2940611"/>
                  <a:gd name="connsiteX79-1901" fmla="*/ 1509437 w 2645723"/>
                  <a:gd name="connsiteY79-1902" fmla="*/ 176545 h 2940611"/>
                  <a:gd name="connsiteX80-1903" fmla="*/ 1541895 w 2645723"/>
                  <a:gd name="connsiteY80-1904" fmla="*/ 171790 h 2940611"/>
                  <a:gd name="connsiteX81-1905" fmla="*/ 1549476 w 2645723"/>
                  <a:gd name="connsiteY81-1906" fmla="*/ 138659 h 2940611"/>
                  <a:gd name="connsiteX82-1907" fmla="*/ 1553828 w 2645723"/>
                  <a:gd name="connsiteY82-1908" fmla="*/ 131373 h 2940611"/>
                  <a:gd name="connsiteX83-1909" fmla="*/ 1553767 w 2645723"/>
                  <a:gd name="connsiteY83-1910" fmla="*/ 171335 h 2940611"/>
                  <a:gd name="connsiteX84-1911" fmla="*/ 1595477 w 2645723"/>
                  <a:gd name="connsiteY84-1912" fmla="*/ 182234 h 2940611"/>
                  <a:gd name="connsiteX85-1913" fmla="*/ 1600283 w 2645723"/>
                  <a:gd name="connsiteY85-1914" fmla="*/ 183328 h 2940611"/>
                  <a:gd name="connsiteX86-1915" fmla="*/ 1602478 w 2645723"/>
                  <a:gd name="connsiteY86-1916" fmla="*/ 164259 h 2940611"/>
                  <a:gd name="connsiteX87-1917" fmla="*/ 1604113 w 2645723"/>
                  <a:gd name="connsiteY87-1918" fmla="*/ 184198 h 2940611"/>
                  <a:gd name="connsiteX88-1919" fmla="*/ 1606771 w 2645723"/>
                  <a:gd name="connsiteY88-1920" fmla="*/ 184804 h 2940611"/>
                  <a:gd name="connsiteX89-1921" fmla="*/ 1638027 w 2645723"/>
                  <a:gd name="connsiteY89-1922" fmla="*/ 186891 h 2940611"/>
                  <a:gd name="connsiteX90-1923" fmla="*/ 1639443 w 2645723"/>
                  <a:gd name="connsiteY90-1924" fmla="*/ 142425 h 2940611"/>
                  <a:gd name="connsiteX91-1925" fmla="*/ 1636277 w 2645723"/>
                  <a:gd name="connsiteY91-1926" fmla="*/ 119232 h 2940611"/>
                  <a:gd name="connsiteX92-1927" fmla="*/ 1674541 w 2645723"/>
                  <a:gd name="connsiteY92-1928" fmla="*/ 167480 h 2940611"/>
                  <a:gd name="connsiteX93-1929" fmla="*/ 1689897 w 2645723"/>
                  <a:gd name="connsiteY93-1930" fmla="*/ 151044 h 2940611"/>
                  <a:gd name="connsiteX94-1931" fmla="*/ 1689998 w 2645723"/>
                  <a:gd name="connsiteY94-1932" fmla="*/ 129548 h 2940611"/>
                  <a:gd name="connsiteX95-1933" fmla="*/ 1697384 w 2645723"/>
                  <a:gd name="connsiteY95-1934" fmla="*/ 119326 h 2940611"/>
                  <a:gd name="connsiteX96-1935" fmla="*/ 1697332 w 2645723"/>
                  <a:gd name="connsiteY96-1936" fmla="*/ 148913 h 2940611"/>
                  <a:gd name="connsiteX97-1937" fmla="*/ 1701901 w 2645723"/>
                  <a:gd name="connsiteY97-1938" fmla="*/ 173203 h 2940611"/>
                  <a:gd name="connsiteX98-1939" fmla="*/ 1700248 w 2645723"/>
                  <a:gd name="connsiteY98-1940" fmla="*/ 175864 h 2940611"/>
                  <a:gd name="connsiteX99-1941" fmla="*/ 1705748 w 2645723"/>
                  <a:gd name="connsiteY99-1942" fmla="*/ 173581 h 2940611"/>
                  <a:gd name="connsiteX100-1943" fmla="*/ 1766792 w 2645723"/>
                  <a:gd name="connsiteY100-1944" fmla="*/ 135780 h 2940611"/>
                  <a:gd name="connsiteX101-1945" fmla="*/ 1793350 w 2645723"/>
                  <a:gd name="connsiteY101-1946" fmla="*/ 183612 h 2940611"/>
                  <a:gd name="connsiteX102-1947" fmla="*/ 1835575 w 2645723"/>
                  <a:gd name="connsiteY102-1948" fmla="*/ 175185 h 2940611"/>
                  <a:gd name="connsiteX103-1949" fmla="*/ 1819636 w 2645723"/>
                  <a:gd name="connsiteY103-1950" fmla="*/ 220921 h 2940611"/>
                  <a:gd name="connsiteX104-1951" fmla="*/ 1917165 w 2645723"/>
                  <a:gd name="connsiteY104-1952" fmla="*/ 227306 h 2940611"/>
                  <a:gd name="connsiteX105-1953" fmla="*/ 1903666 w 2645723"/>
                  <a:gd name="connsiteY105-1954" fmla="*/ 258817 h 2940611"/>
                  <a:gd name="connsiteX106-1955" fmla="*/ 1905304 w 2645723"/>
                  <a:gd name="connsiteY106-1956" fmla="*/ 269930 h 2940611"/>
                  <a:gd name="connsiteX107-1957" fmla="*/ 1946895 w 2645723"/>
                  <a:gd name="connsiteY107-1958" fmla="*/ 252388 h 2940611"/>
                  <a:gd name="connsiteX108-1959" fmla="*/ 1948347 w 2645723"/>
                  <a:gd name="connsiteY108-1960" fmla="*/ 253427 h 2940611"/>
                  <a:gd name="connsiteX109-1961" fmla="*/ 1950595 w 2645723"/>
                  <a:gd name="connsiteY109-1962" fmla="*/ 245296 h 2940611"/>
                  <a:gd name="connsiteX110-1963" fmla="*/ 1960376 w 2645723"/>
                  <a:gd name="connsiteY110-1964" fmla="*/ 237329 h 2940611"/>
                  <a:gd name="connsiteX111-1965" fmla="*/ 1954787 w 2645723"/>
                  <a:gd name="connsiteY111-1966" fmla="*/ 258033 h 2940611"/>
                  <a:gd name="connsiteX112-1967" fmla="*/ 1977732 w 2645723"/>
                  <a:gd name="connsiteY112-1968" fmla="*/ 315558 h 2940611"/>
                  <a:gd name="connsiteX113-1969" fmla="*/ 2033321 w 2645723"/>
                  <a:gd name="connsiteY113-1970" fmla="*/ 307361 h 2940611"/>
                  <a:gd name="connsiteX114-1971" fmla="*/ 2009033 w 2645723"/>
                  <a:gd name="connsiteY114-1972" fmla="*/ 365181 h 2940611"/>
                  <a:gd name="connsiteX115-1973" fmla="*/ 2033600 w 2645723"/>
                  <a:gd name="connsiteY115-1974" fmla="*/ 367699 h 2940611"/>
                  <a:gd name="connsiteX116-1975" fmla="*/ 2041425 w 2645723"/>
                  <a:gd name="connsiteY116-1976" fmla="*/ 319158 h 2940611"/>
                  <a:gd name="connsiteX117-1977" fmla="*/ 2063608 w 2645723"/>
                  <a:gd name="connsiteY117-1978" fmla="*/ 368691 h 2940611"/>
                  <a:gd name="connsiteX118-1979" fmla="*/ 2072543 w 2645723"/>
                  <a:gd name="connsiteY118-1980" fmla="*/ 368718 h 2940611"/>
                  <a:gd name="connsiteX119-1981" fmla="*/ 2094097 w 2645723"/>
                  <a:gd name="connsiteY119-1982" fmla="*/ 357745 h 2940611"/>
                  <a:gd name="connsiteX120-1983" fmla="*/ 2091758 w 2645723"/>
                  <a:gd name="connsiteY120-1984" fmla="*/ 369119 h 2940611"/>
                  <a:gd name="connsiteX121-1985" fmla="*/ 2124756 w 2645723"/>
                  <a:gd name="connsiteY121-1986" fmla="*/ 373369 h 2940611"/>
                  <a:gd name="connsiteX122-1987" fmla="*/ 2166298 w 2645723"/>
                  <a:gd name="connsiteY122-1988" fmla="*/ 365184 h 2940611"/>
                  <a:gd name="connsiteX123-1989" fmla="*/ 2178816 w 2645723"/>
                  <a:gd name="connsiteY123-1990" fmla="*/ 416274 h 2940611"/>
                  <a:gd name="connsiteX124-1991" fmla="*/ 2223212 w 2645723"/>
                  <a:gd name="connsiteY124-1992" fmla="*/ 418230 h 2940611"/>
                  <a:gd name="connsiteX125-1993" fmla="*/ 2194116 w 2645723"/>
                  <a:gd name="connsiteY125-1994" fmla="*/ 457422 h 2940611"/>
                  <a:gd name="connsiteX126-1995" fmla="*/ 2289162 w 2645723"/>
                  <a:gd name="connsiteY126-1996" fmla="*/ 486202 h 2940611"/>
                  <a:gd name="connsiteX127-1997" fmla="*/ 2251768 w 2645723"/>
                  <a:gd name="connsiteY127-1998" fmla="*/ 524083 h 2940611"/>
                  <a:gd name="connsiteX128-1999" fmla="*/ 2251726 w 2645723"/>
                  <a:gd name="connsiteY128-2000" fmla="*/ 524151 h 2940611"/>
                  <a:gd name="connsiteX129-2001" fmla="*/ 2256677 w 2645723"/>
                  <a:gd name="connsiteY129-2002" fmla="*/ 524641 h 2940611"/>
                  <a:gd name="connsiteX130-2003" fmla="*/ 2311423 w 2645723"/>
                  <a:gd name="connsiteY130-2004" fmla="*/ 516686 h 2940611"/>
                  <a:gd name="connsiteX131-2005" fmla="*/ 2323749 w 2645723"/>
                  <a:gd name="connsiteY131-2006" fmla="*/ 583165 h 2940611"/>
                  <a:gd name="connsiteX132-2007" fmla="*/ 2381353 w 2645723"/>
                  <a:gd name="connsiteY132-2008" fmla="*/ 588463 h 2940611"/>
                  <a:gd name="connsiteX133-2009" fmla="*/ 2340458 w 2645723"/>
                  <a:gd name="connsiteY133-2010" fmla="*/ 637042 h 2940611"/>
                  <a:gd name="connsiteX134-2011" fmla="*/ 2356894 w 2645723"/>
                  <a:gd name="connsiteY134-2012" fmla="*/ 642667 h 2940611"/>
                  <a:gd name="connsiteX135-2013" fmla="*/ 2365472 w 2645723"/>
                  <a:gd name="connsiteY135-2014" fmla="*/ 637696 h 2940611"/>
                  <a:gd name="connsiteX136-2015" fmla="*/ 2364805 w 2645723"/>
                  <a:gd name="connsiteY136-2016" fmla="*/ 645374 h 2940611"/>
                  <a:gd name="connsiteX137-2017" fmla="*/ 2372799 w 2645723"/>
                  <a:gd name="connsiteY137-2018" fmla="*/ 648109 h 2940611"/>
                  <a:gd name="connsiteX138-2019" fmla="*/ 2377752 w 2645723"/>
                  <a:gd name="connsiteY138-2020" fmla="*/ 649297 h 2940611"/>
                  <a:gd name="connsiteX139-2021" fmla="*/ 2461877 w 2645723"/>
                  <a:gd name="connsiteY139-2022" fmla="*/ 679999 h 2940611"/>
                  <a:gd name="connsiteX140-2023" fmla="*/ 2414088 w 2645723"/>
                  <a:gd name="connsiteY140-2024" fmla="*/ 723776 h 2940611"/>
                  <a:gd name="connsiteX141-2025" fmla="*/ 2436336 w 2645723"/>
                  <a:gd name="connsiteY141-2026" fmla="*/ 730284 h 2940611"/>
                  <a:gd name="connsiteX142-2027" fmla="*/ 2463748 w 2645723"/>
                  <a:gd name="connsiteY142-2028" fmla="*/ 743824 h 2940611"/>
                  <a:gd name="connsiteX143-2029" fmla="*/ 2463145 w 2645723"/>
                  <a:gd name="connsiteY143-2030" fmla="*/ 745196 h 2940611"/>
                  <a:gd name="connsiteX144-2031" fmla="*/ 2464829 w 2645723"/>
                  <a:gd name="connsiteY144-2032" fmla="*/ 746431 h 2940611"/>
                  <a:gd name="connsiteX145-2033" fmla="*/ 2420687 w 2645723"/>
                  <a:gd name="connsiteY145-2034" fmla="*/ 787713 h 2940611"/>
                  <a:gd name="connsiteX146-2035" fmla="*/ 2435472 w 2645723"/>
                  <a:gd name="connsiteY146-2036" fmla="*/ 796159 h 2940611"/>
                  <a:gd name="connsiteX147-2037" fmla="*/ 2442174 w 2645723"/>
                  <a:gd name="connsiteY147-2038" fmla="*/ 797519 h 2940611"/>
                  <a:gd name="connsiteX148-2039" fmla="*/ 2453201 w 2645723"/>
                  <a:gd name="connsiteY148-2040" fmla="*/ 784299 h 2940611"/>
                  <a:gd name="connsiteX149-2041" fmla="*/ 2465401 w 2645723"/>
                  <a:gd name="connsiteY149-2042" fmla="*/ 781079 h 2940611"/>
                  <a:gd name="connsiteX150-2043" fmla="*/ 2450472 w 2645723"/>
                  <a:gd name="connsiteY150-2044" fmla="*/ 799206 h 2940611"/>
                  <a:gd name="connsiteX151-2045" fmla="*/ 2454033 w 2645723"/>
                  <a:gd name="connsiteY151-2046" fmla="*/ 799929 h 2940611"/>
                  <a:gd name="connsiteX152-2047" fmla="*/ 2472954 w 2645723"/>
                  <a:gd name="connsiteY152-2048" fmla="*/ 797502 h 2940611"/>
                  <a:gd name="connsiteX153-2049" fmla="*/ 2467819 w 2645723"/>
                  <a:gd name="connsiteY153-2050" fmla="*/ 812492 h 2940611"/>
                  <a:gd name="connsiteX154-2051" fmla="*/ 2512303 w 2645723"/>
                  <a:gd name="connsiteY154-2052" fmla="*/ 845960 h 2940611"/>
                  <a:gd name="connsiteX155-2053" fmla="*/ 2475770 w 2645723"/>
                  <a:gd name="connsiteY155-2054" fmla="*/ 867817 h 2940611"/>
                  <a:gd name="connsiteX156-2055" fmla="*/ 2470770 w 2645723"/>
                  <a:gd name="connsiteY156-2056" fmla="*/ 878928 h 2940611"/>
                  <a:gd name="connsiteX157-2057" fmla="*/ 2515252 w 2645723"/>
                  <a:gd name="connsiteY157-2058" fmla="*/ 912394 h 2940611"/>
                  <a:gd name="connsiteX158-2059" fmla="*/ 2443856 w 2645723"/>
                  <a:gd name="connsiteY158-2060" fmla="*/ 947732 h 2940611"/>
                  <a:gd name="connsiteX159-2061" fmla="*/ 2448581 w 2645723"/>
                  <a:gd name="connsiteY159-2062" fmla="*/ 950242 h 2940611"/>
                  <a:gd name="connsiteX160-2063" fmla="*/ 2451240 w 2645723"/>
                  <a:gd name="connsiteY160-2064" fmla="*/ 951448 h 2940611"/>
                  <a:gd name="connsiteX161-2065" fmla="*/ 2448325 w 2645723"/>
                  <a:gd name="connsiteY161-2066" fmla="*/ 952604 h 2940611"/>
                  <a:gd name="connsiteX162-2067" fmla="*/ 2454206 w 2645723"/>
                  <a:gd name="connsiteY162-2068" fmla="*/ 958623 h 2940611"/>
                  <a:gd name="connsiteX163-2069" fmla="*/ 2490899 w 2645723"/>
                  <a:gd name="connsiteY163-2070" fmla="*/ 930552 h 2940611"/>
                  <a:gd name="connsiteX164-2071" fmla="*/ 2472760 w 2645723"/>
                  <a:gd name="connsiteY164-2072" fmla="*/ 977612 h 2940611"/>
                  <a:gd name="connsiteX165-2073" fmla="*/ 2483570 w 2645723"/>
                  <a:gd name="connsiteY165-2074" fmla="*/ 990072 h 2940611"/>
                  <a:gd name="connsiteX166-2075" fmla="*/ 2499723 w 2645723"/>
                  <a:gd name="connsiteY166-2076" fmla="*/ 995177 h 2940611"/>
                  <a:gd name="connsiteX167-2077" fmla="*/ 2477295 w 2645723"/>
                  <a:gd name="connsiteY167-2078" fmla="*/ 1013889 h 2940611"/>
                  <a:gd name="connsiteX168-2079" fmla="*/ 2474027 w 2645723"/>
                  <a:gd name="connsiteY168-2080" fmla="*/ 1013874 h 2940611"/>
                  <a:gd name="connsiteX169-2081" fmla="*/ 2478999 w 2645723"/>
                  <a:gd name="connsiteY169-2082" fmla="*/ 1017331 h 2940611"/>
                  <a:gd name="connsiteX170-2083" fmla="*/ 2545372 w 2645723"/>
                  <a:gd name="connsiteY170-2084" fmla="*/ 1049239 h 2940611"/>
                  <a:gd name="connsiteX171-2085" fmla="*/ 2535958 w 2645723"/>
                  <a:gd name="connsiteY171-2086" fmla="*/ 1080807 h 2940611"/>
                  <a:gd name="connsiteX172-2087" fmla="*/ 2611033 w 2645723"/>
                  <a:gd name="connsiteY172-2088" fmla="*/ 1123881 h 2940611"/>
                  <a:gd name="connsiteX173-2089" fmla="*/ 2592509 w 2645723"/>
                  <a:gd name="connsiteY173-2090" fmla="*/ 1132901 h 2940611"/>
                  <a:gd name="connsiteX174-2091" fmla="*/ 2618678 w 2645723"/>
                  <a:gd name="connsiteY174-2092" fmla="*/ 1164245 h 2940611"/>
                  <a:gd name="connsiteX175-2093" fmla="*/ 2612450 w 2645723"/>
                  <a:gd name="connsiteY175-2094" fmla="*/ 1174662 h 2940611"/>
                  <a:gd name="connsiteX176-2095" fmla="*/ 2617433 w 2645723"/>
                  <a:gd name="connsiteY176-2096" fmla="*/ 1174994 h 2940611"/>
                  <a:gd name="connsiteX177-2097" fmla="*/ 2595324 w 2645723"/>
                  <a:gd name="connsiteY177-2098" fmla="*/ 1184666 h 2940611"/>
                  <a:gd name="connsiteX178-2099" fmla="*/ 2614389 w 2645723"/>
                  <a:gd name="connsiteY178-2100" fmla="*/ 1209649 h 2940611"/>
                  <a:gd name="connsiteX179-2101" fmla="*/ 2609907 w 2645723"/>
                  <a:gd name="connsiteY179-2102" fmla="*/ 1215949 h 2940611"/>
                  <a:gd name="connsiteX180-2103" fmla="*/ 2615779 w 2645723"/>
                  <a:gd name="connsiteY180-2104" fmla="*/ 1224469 h 2940611"/>
                  <a:gd name="connsiteX181-2105" fmla="*/ 2615265 w 2645723"/>
                  <a:gd name="connsiteY181-2106" fmla="*/ 1226431 h 2940611"/>
                  <a:gd name="connsiteX182-2107" fmla="*/ 2618829 w 2645723"/>
                  <a:gd name="connsiteY182-2108" fmla="*/ 1226669 h 2940611"/>
                  <a:gd name="connsiteX183-2109" fmla="*/ 2643664 w 2645723"/>
                  <a:gd name="connsiteY183-2110" fmla="*/ 1236019 h 2940611"/>
                  <a:gd name="connsiteX184-2111" fmla="*/ 2602597 w 2645723"/>
                  <a:gd name="connsiteY184-2112" fmla="*/ 1239274 h 2940611"/>
                  <a:gd name="connsiteX185-2113" fmla="*/ 2597305 w 2645723"/>
                  <a:gd name="connsiteY185-2114" fmla="*/ 1242501 h 2940611"/>
                  <a:gd name="connsiteX186-2115" fmla="*/ 2606375 w 2645723"/>
                  <a:gd name="connsiteY186-2116" fmla="*/ 1252951 h 2940611"/>
                  <a:gd name="connsiteX187-2117" fmla="*/ 2585234 w 2645723"/>
                  <a:gd name="connsiteY187-2118" fmla="*/ 1262200 h 2940611"/>
                  <a:gd name="connsiteX188-2119" fmla="*/ 2607538 w 2645723"/>
                  <a:gd name="connsiteY188-2120" fmla="*/ 1288735 h 2940611"/>
                  <a:gd name="connsiteX189-2121" fmla="*/ 2609830 w 2645723"/>
                  <a:gd name="connsiteY189-2122" fmla="*/ 1290485 h 2940611"/>
                  <a:gd name="connsiteX190-2123" fmla="*/ 2605411 w 2645723"/>
                  <a:gd name="connsiteY190-2124" fmla="*/ 1291043 h 2940611"/>
                  <a:gd name="connsiteX191-2125" fmla="*/ 2600119 w 2645723"/>
                  <a:gd name="connsiteY191-2126" fmla="*/ 1294266 h 2940611"/>
                  <a:gd name="connsiteX192-2127" fmla="*/ 2609190 w 2645723"/>
                  <a:gd name="connsiteY192-2128" fmla="*/ 1304723 h 2940611"/>
                  <a:gd name="connsiteX193-2129" fmla="*/ 2600598 w 2645723"/>
                  <a:gd name="connsiteY193-2130" fmla="*/ 1306336 h 2940611"/>
                  <a:gd name="connsiteX194-2131" fmla="*/ 2586997 w 2645723"/>
                  <a:gd name="connsiteY194-2132" fmla="*/ 1302499 h 2940611"/>
                  <a:gd name="connsiteX195-2133" fmla="*/ 2591112 w 2645723"/>
                  <a:gd name="connsiteY195-2134" fmla="*/ 1310978 h 2940611"/>
                  <a:gd name="connsiteX196-2135" fmla="*/ 2588045 w 2645723"/>
                  <a:gd name="connsiteY196-2136" fmla="*/ 1313968 h 2940611"/>
                  <a:gd name="connsiteX197-2137" fmla="*/ 2598378 w 2645723"/>
                  <a:gd name="connsiteY197-2138" fmla="*/ 1330056 h 2940611"/>
                  <a:gd name="connsiteX198-2139" fmla="*/ 2629005 w 2645723"/>
                  <a:gd name="connsiteY198-2140" fmla="*/ 1388627 h 2940611"/>
                  <a:gd name="connsiteX199-2141" fmla="*/ 2628992 w 2645723"/>
                  <a:gd name="connsiteY199-2142" fmla="*/ 1388989 h 2940611"/>
                  <a:gd name="connsiteX200-2143" fmla="*/ 2628500 w 2645723"/>
                  <a:gd name="connsiteY200-2144" fmla="*/ 1389471 h 2940611"/>
                  <a:gd name="connsiteX201-2145" fmla="*/ 2585973 w 2645723"/>
                  <a:gd name="connsiteY201-2146" fmla="*/ 1382657 h 2940611"/>
                  <a:gd name="connsiteX202-2147" fmla="*/ 2593202 w 2645723"/>
                  <a:gd name="connsiteY202-2148" fmla="*/ 1397557 h 2940611"/>
                  <a:gd name="connsiteX203-2149" fmla="*/ 2610620 w 2645723"/>
                  <a:gd name="connsiteY203-2150" fmla="*/ 1391645 h 2940611"/>
                  <a:gd name="connsiteX204-2151" fmla="*/ 2598513 w 2645723"/>
                  <a:gd name="connsiteY204-2152" fmla="*/ 1403340 h 2940611"/>
                  <a:gd name="connsiteX205-2153" fmla="*/ 2611782 w 2645723"/>
                  <a:gd name="connsiteY205-2154" fmla="*/ 1417778 h 2940611"/>
                  <a:gd name="connsiteX206-2155" fmla="*/ 2609467 w 2645723"/>
                  <a:gd name="connsiteY206-2156" fmla="*/ 1417921 h 2940611"/>
                  <a:gd name="connsiteX207-2157" fmla="*/ 2590141 w 2645723"/>
                  <a:gd name="connsiteY207-2158" fmla="*/ 1411431 h 2940611"/>
                  <a:gd name="connsiteX208-2159" fmla="*/ 2584931 w 2645723"/>
                  <a:gd name="connsiteY208-2160" fmla="*/ 1416463 h 2940611"/>
                  <a:gd name="connsiteX209-2161" fmla="*/ 2523000 w 2645723"/>
                  <a:gd name="connsiteY209-2162" fmla="*/ 1448353 h 2940611"/>
                  <a:gd name="connsiteX210-2163" fmla="*/ 2528502 w 2645723"/>
                  <a:gd name="connsiteY210-2164" fmla="*/ 1469623 h 2940611"/>
                  <a:gd name="connsiteX211-2165" fmla="*/ 2517983 w 2645723"/>
                  <a:gd name="connsiteY211-2166" fmla="*/ 1465187 h 2940611"/>
                  <a:gd name="connsiteX212-2167" fmla="*/ 2522174 w 2645723"/>
                  <a:gd name="connsiteY212-2168" fmla="*/ 1474370 h 2940611"/>
                  <a:gd name="connsiteX213-2169" fmla="*/ 2525153 w 2645723"/>
                  <a:gd name="connsiteY213-2170" fmla="*/ 1476727 h 2940611"/>
                  <a:gd name="connsiteX214-2171" fmla="*/ 2633549 w 2645723"/>
                  <a:gd name="connsiteY214-2172" fmla="*/ 1436783 h 2940611"/>
                  <a:gd name="connsiteX215-2173" fmla="*/ 2645723 w 2645723"/>
                  <a:gd name="connsiteY215-2174" fmla="*/ 1440095 h 2940611"/>
                  <a:gd name="connsiteX216-2175" fmla="*/ 2590565 w 2645723"/>
                  <a:gd name="connsiteY216-2176" fmla="*/ 1460745 h 2940611"/>
                  <a:gd name="connsiteX217-2177" fmla="*/ 2590007 w 2645723"/>
                  <a:gd name="connsiteY217-2178" fmla="*/ 1460873 h 2940611"/>
                  <a:gd name="connsiteX218-2179" fmla="*/ 2586571 w 2645723"/>
                  <a:gd name="connsiteY218-2180" fmla="*/ 1461636 h 2940611"/>
                  <a:gd name="connsiteX219-2181" fmla="*/ 2563560 w 2645723"/>
                  <a:gd name="connsiteY219-2182" fmla="*/ 1467626 h 2940611"/>
                  <a:gd name="connsiteX220-2183" fmla="*/ 2570676 w 2645723"/>
                  <a:gd name="connsiteY220-2184" fmla="*/ 1470236 h 2940611"/>
                  <a:gd name="connsiteX221-2185" fmla="*/ 2544341 w 2645723"/>
                  <a:gd name="connsiteY221-2186" fmla="*/ 1485063 h 2940611"/>
                  <a:gd name="connsiteX222-2187" fmla="*/ 2542620 w 2645723"/>
                  <a:gd name="connsiteY222-2188" fmla="*/ 1485345 h 2940611"/>
                  <a:gd name="connsiteX223-2189" fmla="*/ 2541167 w 2645723"/>
                  <a:gd name="connsiteY223-2190" fmla="*/ 1486849 h 2940611"/>
                  <a:gd name="connsiteX224-2191" fmla="*/ 2539284 w 2645723"/>
                  <a:gd name="connsiteY224-2192" fmla="*/ 1487911 h 2940611"/>
                  <a:gd name="connsiteX225-2193" fmla="*/ 2551593 w 2645723"/>
                  <a:gd name="connsiteY225-2194" fmla="*/ 1505175 h 2940611"/>
                  <a:gd name="connsiteX226-2195" fmla="*/ 2512367 w 2645723"/>
                  <a:gd name="connsiteY226-2196" fmla="*/ 1542215 h 2940611"/>
                  <a:gd name="connsiteX227-2197" fmla="*/ 2534191 w 2645723"/>
                  <a:gd name="connsiteY227-2198" fmla="*/ 1580683 h 2940611"/>
                  <a:gd name="connsiteX228-2199" fmla="*/ 2517184 w 2645723"/>
                  <a:gd name="connsiteY228-2200" fmla="*/ 1583646 h 2940611"/>
                  <a:gd name="connsiteX229-2201" fmla="*/ 2527725 w 2645723"/>
                  <a:gd name="connsiteY229-2202" fmla="*/ 1586512 h 2940611"/>
                  <a:gd name="connsiteX230-2203" fmla="*/ 2489996 w 2645723"/>
                  <a:gd name="connsiteY230-2204" fmla="*/ 1600637 h 2940611"/>
                  <a:gd name="connsiteX231-2205" fmla="*/ 2508188 w 2645723"/>
                  <a:gd name="connsiteY231-2206" fmla="*/ 1671551 h 2940611"/>
                  <a:gd name="connsiteX232-2207" fmla="*/ 2454309 w 2645723"/>
                  <a:gd name="connsiteY232-2208" fmla="*/ 1659638 h 2940611"/>
                  <a:gd name="connsiteX233-2209" fmla="*/ 2454225 w 2645723"/>
                  <a:gd name="connsiteY233-2210" fmla="*/ 1659636 h 2940611"/>
                  <a:gd name="connsiteX234-2211" fmla="*/ 2456414 w 2645723"/>
                  <a:gd name="connsiteY234-2212" fmla="*/ 1664065 h 2940611"/>
                  <a:gd name="connsiteX235-2213" fmla="*/ 2492640 w 2645723"/>
                  <a:gd name="connsiteY235-2214" fmla="*/ 1706132 h 2940611"/>
                  <a:gd name="connsiteX236-2215" fmla="*/ 2439488 w 2645723"/>
                  <a:gd name="connsiteY236-2216" fmla="*/ 1750984 h 2940611"/>
                  <a:gd name="connsiteX237-2217" fmla="*/ 2465332 w 2645723"/>
                  <a:gd name="connsiteY237-2218" fmla="*/ 1802327 h 2940611"/>
                  <a:gd name="connsiteX238-2219" fmla="*/ 2402534 w 2645723"/>
                  <a:gd name="connsiteY238-2220" fmla="*/ 1793791 h 2940611"/>
                  <a:gd name="connsiteX239-2221" fmla="*/ 2400247 w 2645723"/>
                  <a:gd name="connsiteY239-2222" fmla="*/ 1794203 h 2940611"/>
                  <a:gd name="connsiteX240-2223" fmla="*/ 2406785 w 2645723"/>
                  <a:gd name="connsiteY240-2224" fmla="*/ 1824011 h 2940611"/>
                  <a:gd name="connsiteX241-2225" fmla="*/ 2488574 w 2645723"/>
                  <a:gd name="connsiteY241-2226" fmla="*/ 1818331 h 2940611"/>
                  <a:gd name="connsiteX242-2227" fmla="*/ 2457337 w 2645723"/>
                  <a:gd name="connsiteY242-2228" fmla="*/ 1835650 h 2940611"/>
                  <a:gd name="connsiteX243-2229" fmla="*/ 2413331 w 2645723"/>
                  <a:gd name="connsiteY243-2230" fmla="*/ 1845154 h 2940611"/>
                  <a:gd name="connsiteX244-2231" fmla="*/ 2422828 w 2645723"/>
                  <a:gd name="connsiteY244-2232" fmla="*/ 1875149 h 2940611"/>
                  <a:gd name="connsiteX245-2233" fmla="*/ 2499041 w 2645723"/>
                  <a:gd name="connsiteY245-2234" fmla="*/ 1867865 h 2940611"/>
                  <a:gd name="connsiteX246-2235" fmla="*/ 2509940 w 2645723"/>
                  <a:gd name="connsiteY246-2236" fmla="*/ 1874213 h 2940611"/>
                  <a:gd name="connsiteX247-2237" fmla="*/ 2451319 w 2645723"/>
                  <a:gd name="connsiteY247-2238" fmla="*/ 1879886 h 2940611"/>
                  <a:gd name="connsiteX248-2239" fmla="*/ 2450744 w 2645723"/>
                  <a:gd name="connsiteY248-2240" fmla="*/ 1879864 h 2940611"/>
                  <a:gd name="connsiteX249-2241" fmla="*/ 2447229 w 2645723"/>
                  <a:gd name="connsiteY249-2242" fmla="*/ 1879713 h 2940611"/>
                  <a:gd name="connsiteX250-2243" fmla="*/ 2424221 w 2645723"/>
                  <a:gd name="connsiteY250-2244" fmla="*/ 1879549 h 2940611"/>
                  <a:gd name="connsiteX251-2245" fmla="*/ 2424439 w 2645723"/>
                  <a:gd name="connsiteY251-2246" fmla="*/ 1880238 h 2940611"/>
                  <a:gd name="connsiteX252-2247" fmla="*/ 2429651 w 2645723"/>
                  <a:gd name="connsiteY252-2248" fmla="*/ 1883905 h 2940611"/>
                  <a:gd name="connsiteX253-2249" fmla="*/ 2425645 w 2645723"/>
                  <a:gd name="connsiteY253-2250" fmla="*/ 1884932 h 2940611"/>
                  <a:gd name="connsiteX254-2251" fmla="*/ 2425910 w 2645723"/>
                  <a:gd name="connsiteY254-2252" fmla="*/ 1917705 h 2940611"/>
                  <a:gd name="connsiteX255-2253" fmla="*/ 2374525 w 2645723"/>
                  <a:gd name="connsiteY255-2254" fmla="*/ 1905724 h 2940611"/>
                  <a:gd name="connsiteX256-2255" fmla="*/ 2373390 w 2645723"/>
                  <a:gd name="connsiteY256-2256" fmla="*/ 1906407 h 2940611"/>
                  <a:gd name="connsiteX257-2257" fmla="*/ 2362309 w 2645723"/>
                  <a:gd name="connsiteY257-2258" fmla="*/ 1904141 h 2940611"/>
                  <a:gd name="connsiteX258-2259" fmla="*/ 2367186 w 2645723"/>
                  <a:gd name="connsiteY258-2260" fmla="*/ 1922219 h 2940611"/>
                  <a:gd name="connsiteX259-2261" fmla="*/ 2369592 w 2645723"/>
                  <a:gd name="connsiteY259-2262" fmla="*/ 1952361 h 2940611"/>
                  <a:gd name="connsiteX260-2263" fmla="*/ 2368038 w 2645723"/>
                  <a:gd name="connsiteY260-2264" fmla="*/ 1952566 h 2940611"/>
                  <a:gd name="connsiteX261-2265" fmla="*/ 2367823 w 2645723"/>
                  <a:gd name="connsiteY261-2266" fmla="*/ 1954625 h 2940611"/>
                  <a:gd name="connsiteX262-2267" fmla="*/ 2307303 w 2645723"/>
                  <a:gd name="connsiteY262-2268" fmla="*/ 1938779 h 2940611"/>
                  <a:gd name="connsiteX263-2269" fmla="*/ 2307573 w 2645723"/>
                  <a:gd name="connsiteY263-2270" fmla="*/ 1955632 h 2940611"/>
                  <a:gd name="connsiteX264-2271" fmla="*/ 2314048 w 2645723"/>
                  <a:gd name="connsiteY264-2272" fmla="*/ 1973244 h 2940611"/>
                  <a:gd name="connsiteX265-2273" fmla="*/ 2326279 w 2645723"/>
                  <a:gd name="connsiteY265-2274" fmla="*/ 1987947 h 2940611"/>
                  <a:gd name="connsiteX266-2275" fmla="*/ 2310089 w 2645723"/>
                  <a:gd name="connsiteY266-2276" fmla="*/ 1991385 h 2940611"/>
                  <a:gd name="connsiteX267-2277" fmla="*/ 2303667 w 2645723"/>
                  <a:gd name="connsiteY267-2278" fmla="*/ 2046260 h 2940611"/>
                  <a:gd name="connsiteX268-2279" fmla="*/ 2264632 w 2645723"/>
                  <a:gd name="connsiteY268-2280" fmla="*/ 2026770 h 2940611"/>
                  <a:gd name="connsiteX269-2281" fmla="*/ 2264122 w 2645723"/>
                  <a:gd name="connsiteY269-2282" fmla="*/ 2026832 h 2940611"/>
                  <a:gd name="connsiteX270-2283" fmla="*/ 2286495 w 2645723"/>
                  <a:gd name="connsiteY270-2284" fmla="*/ 2068861 h 2940611"/>
                  <a:gd name="connsiteX271-2285" fmla="*/ 2275795 w 2645723"/>
                  <a:gd name="connsiteY271-2286" fmla="*/ 2063587 h 2940611"/>
                  <a:gd name="connsiteX272-2287" fmla="*/ 2256351 w 2645723"/>
                  <a:gd name="connsiteY272-2288" fmla="*/ 2027777 h 2940611"/>
                  <a:gd name="connsiteX273-2289" fmla="*/ 2252001 w 2645723"/>
                  <a:gd name="connsiteY273-2290" fmla="*/ 2028306 h 2940611"/>
                  <a:gd name="connsiteX274-2291" fmla="*/ 2245576 w 2645723"/>
                  <a:gd name="connsiteY274-2292" fmla="*/ 2083179 h 2940611"/>
                  <a:gd name="connsiteX275-2293" fmla="*/ 2231264 w 2645723"/>
                  <a:gd name="connsiteY275-2294" fmla="*/ 2080975 h 2940611"/>
                  <a:gd name="connsiteX276-2295" fmla="*/ 2231285 w 2645723"/>
                  <a:gd name="connsiteY276-2296" fmla="*/ 2081229 h 2940611"/>
                  <a:gd name="connsiteX277-2297" fmla="*/ 2231073 w 2645723"/>
                  <a:gd name="connsiteY277-2298" fmla="*/ 2080856 h 2940611"/>
                  <a:gd name="connsiteX278-2299" fmla="*/ 2175918 w 2645723"/>
                  <a:gd name="connsiteY278-2300" fmla="*/ 2041260 h 2940611"/>
                  <a:gd name="connsiteX279-2301" fmla="*/ 2176172 w 2645723"/>
                  <a:gd name="connsiteY279-2302" fmla="*/ 2046549 h 2940611"/>
                  <a:gd name="connsiteX280-2303" fmla="*/ 2176330 w 2645723"/>
                  <a:gd name="connsiteY280-2304" fmla="*/ 2047924 h 2940611"/>
                  <a:gd name="connsiteX281-2305" fmla="*/ 2187290 w 2645723"/>
                  <a:gd name="connsiteY281-2306" fmla="*/ 2073344 h 2940611"/>
                  <a:gd name="connsiteX282-2307" fmla="*/ 2172651 w 2645723"/>
                  <a:gd name="connsiteY282-2308" fmla="*/ 2052035 h 2940611"/>
                  <a:gd name="connsiteX283-2309" fmla="*/ 2152437 w 2645723"/>
                  <a:gd name="connsiteY283-2310" fmla="*/ 2106004 h 2940611"/>
                  <a:gd name="connsiteX284-2311" fmla="*/ 2161204 w 2645723"/>
                  <a:gd name="connsiteY284-2312" fmla="*/ 2122369 h 2940611"/>
                  <a:gd name="connsiteX285-2313" fmla="*/ 2154342 w 2645723"/>
                  <a:gd name="connsiteY285-2314" fmla="*/ 2118209 h 2940611"/>
                  <a:gd name="connsiteX286-2315" fmla="*/ 2121937 w 2645723"/>
                  <a:gd name="connsiteY286-2316" fmla="*/ 2080477 h 2940611"/>
                  <a:gd name="connsiteX287-2317" fmla="*/ 2117642 w 2645723"/>
                  <a:gd name="connsiteY287-2318" fmla="*/ 2136814 h 2940611"/>
                  <a:gd name="connsiteX288-2319" fmla="*/ 2117366 w 2645723"/>
                  <a:gd name="connsiteY288-2320" fmla="*/ 2137080 h 2940611"/>
                  <a:gd name="connsiteX289-2321" fmla="*/ 2116661 w 2645723"/>
                  <a:gd name="connsiteY289-2322" fmla="*/ 2137116 h 2940611"/>
                  <a:gd name="connsiteX290-2323" fmla="*/ 2105958 w 2645723"/>
                  <a:gd name="connsiteY290-2324" fmla="*/ 2118269 h 2940611"/>
                  <a:gd name="connsiteX291-2325" fmla="*/ 2104439 w 2645723"/>
                  <a:gd name="connsiteY291-2326" fmla="*/ 2123572 h 2940611"/>
                  <a:gd name="connsiteX292-2327" fmla="*/ 2106544 w 2645723"/>
                  <a:gd name="connsiteY292-2328" fmla="*/ 2273594 h 2940611"/>
                  <a:gd name="connsiteX293-2329" fmla="*/ 2088605 w 2645723"/>
                  <a:gd name="connsiteY293-2330" fmla="*/ 2262642 h 2940611"/>
                  <a:gd name="connsiteX294-2331" fmla="*/ 2074357 w 2645723"/>
                  <a:gd name="connsiteY294-2332" fmla="*/ 2300966 h 2940611"/>
                  <a:gd name="connsiteX295-2333" fmla="*/ 2061695 w 2645723"/>
                  <a:gd name="connsiteY295-2334" fmla="*/ 2301110 h 2940611"/>
                  <a:gd name="connsiteX296-2335" fmla="*/ 2064046 w 2645723"/>
                  <a:gd name="connsiteY296-2336" fmla="*/ 2305485 h 2940611"/>
                  <a:gd name="connsiteX297-2337" fmla="*/ 2043614 w 2645723"/>
                  <a:gd name="connsiteY297-2338" fmla="*/ 2291846 h 2940611"/>
                  <a:gd name="connsiteX298-2339" fmla="*/ 2031309 w 2645723"/>
                  <a:gd name="connsiteY298-2340" fmla="*/ 2320878 h 2940611"/>
                  <a:gd name="connsiteX299-2341" fmla="*/ 2023271 w 2645723"/>
                  <a:gd name="connsiteY299-2342" fmla="*/ 2320364 h 2940611"/>
                  <a:gd name="connsiteX300-2343" fmla="*/ 2018739 w 2645723"/>
                  <a:gd name="connsiteY300-2344" fmla="*/ 2329731 h 2940611"/>
                  <a:gd name="connsiteX301-2345" fmla="*/ 2016703 w 2645723"/>
                  <a:gd name="connsiteY301-2346" fmla="*/ 2330314 h 2940611"/>
                  <a:gd name="connsiteX302-2347" fmla="*/ 2018385 w 2645723"/>
                  <a:gd name="connsiteY302-2348" fmla="*/ 2333447 h 2940611"/>
                  <a:gd name="connsiteX303-2349" fmla="*/ 2023178 w 2645723"/>
                  <a:gd name="connsiteY303-2350" fmla="*/ 2359243 h 2940611"/>
                  <a:gd name="connsiteX304-2351" fmla="*/ 1999622 w 2645723"/>
                  <a:gd name="connsiteY304-2352" fmla="*/ 2327714 h 2940611"/>
                  <a:gd name="connsiteX305-2353" fmla="*/ 1996152 w 2645723"/>
                  <a:gd name="connsiteY305-2354" fmla="*/ 2325164 h 2940611"/>
                  <a:gd name="connsiteX306-2355" fmla="*/ 1994291 w 2645723"/>
                  <a:gd name="connsiteY306-2356" fmla="*/ 2324253 h 2940611"/>
                  <a:gd name="connsiteX307-2357" fmla="*/ 2001388 w 2645723"/>
                  <a:gd name="connsiteY307-2358" fmla="*/ 2344910 h 2940611"/>
                  <a:gd name="connsiteX308-2359" fmla="*/ 2002581 w 2645723"/>
                  <a:gd name="connsiteY308-2360" fmla="*/ 2348013 h 2940611"/>
                  <a:gd name="connsiteX309-2361" fmla="*/ 2002772 w 2645723"/>
                  <a:gd name="connsiteY309-2362" fmla="*/ 2348522 h 2940611"/>
                  <a:gd name="connsiteX310-2363" fmla="*/ 2015329 w 2645723"/>
                  <a:gd name="connsiteY310-2364" fmla="*/ 2402788 h 2940611"/>
                  <a:gd name="connsiteX311-2365" fmla="*/ 2006358 w 2645723"/>
                  <a:gd name="connsiteY311-2366" fmla="*/ 2394926 h 2940611"/>
                  <a:gd name="connsiteX312-2367" fmla="*/ 1990592 w 2645723"/>
                  <a:gd name="connsiteY312-2368" fmla="*/ 2327250 h 2940611"/>
                  <a:gd name="connsiteX313-2369" fmla="*/ 1988164 w 2645723"/>
                  <a:gd name="connsiteY313-2370" fmla="*/ 2336560 h 2940611"/>
                  <a:gd name="connsiteX314-2371" fmla="*/ 1968631 w 2645723"/>
                  <a:gd name="connsiteY314-2372" fmla="*/ 2323517 h 2940611"/>
                  <a:gd name="connsiteX315-2373" fmla="*/ 1961250 w 2645723"/>
                  <a:gd name="connsiteY315-2374" fmla="*/ 2334148 h 2940611"/>
                  <a:gd name="connsiteX316-2375" fmla="*/ 1964925 w 2645723"/>
                  <a:gd name="connsiteY316-2376" fmla="*/ 2367231 h 2940611"/>
                  <a:gd name="connsiteX317-2377" fmla="*/ 1958797 w 2645723"/>
                  <a:gd name="connsiteY317-2378" fmla="*/ 2400449 h 2940611"/>
                  <a:gd name="connsiteX318-2379" fmla="*/ 1946666 w 2645723"/>
                  <a:gd name="connsiteY318-2380" fmla="*/ 2354582 h 2940611"/>
                  <a:gd name="connsiteX319-2381" fmla="*/ 1943172 w 2645723"/>
                  <a:gd name="connsiteY319-2382" fmla="*/ 2365766 h 2940611"/>
                  <a:gd name="connsiteX320-2383" fmla="*/ 1937158 w 2645723"/>
                  <a:gd name="connsiteY320-2384" fmla="*/ 2359355 h 2940611"/>
                  <a:gd name="connsiteX321-2385" fmla="*/ 1933378 w 2645723"/>
                  <a:gd name="connsiteY321-2386" fmla="*/ 2345892 h 2940611"/>
                  <a:gd name="connsiteX322-2387" fmla="*/ 1927952 w 2645723"/>
                  <a:gd name="connsiteY322-2388" fmla="*/ 2353758 h 2940611"/>
                  <a:gd name="connsiteX323-2389" fmla="*/ 1923639 w 2645723"/>
                  <a:gd name="connsiteY323-2390" fmla="*/ 2352721 h 2940611"/>
                  <a:gd name="connsiteX324-2391" fmla="*/ 1916208 w 2645723"/>
                  <a:gd name="connsiteY324-2392" fmla="*/ 2366869 h 2940611"/>
                  <a:gd name="connsiteX325-2393" fmla="*/ 1918344 w 2645723"/>
                  <a:gd name="connsiteY325-2394" fmla="*/ 2381444 h 2940611"/>
                  <a:gd name="connsiteX326-2395" fmla="*/ 1913752 w 2645723"/>
                  <a:gd name="connsiteY326-2396" fmla="*/ 2368476 h 2940611"/>
                  <a:gd name="connsiteX327-2397" fmla="*/ 1905848 w 2645723"/>
                  <a:gd name="connsiteY327-2398" fmla="*/ 2357369 h 2940611"/>
                  <a:gd name="connsiteX328-2399" fmla="*/ 1880111 w 2645723"/>
                  <a:gd name="connsiteY328-2400" fmla="*/ 2420557 h 2940611"/>
                  <a:gd name="connsiteX329-2401" fmla="*/ 1880461 w 2645723"/>
                  <a:gd name="connsiteY329-2402" fmla="*/ 2422046 h 2940611"/>
                  <a:gd name="connsiteX330-2403" fmla="*/ 1879901 w 2645723"/>
                  <a:gd name="connsiteY330-2404" fmla="*/ 2421200 h 2940611"/>
                  <a:gd name="connsiteX331-2405" fmla="*/ 1878352 w 2645723"/>
                  <a:gd name="connsiteY331-2406" fmla="*/ 2425971 h 2940611"/>
                  <a:gd name="connsiteX332-2407" fmla="*/ 1878021 w 2645723"/>
                  <a:gd name="connsiteY332-2408" fmla="*/ 2426147 h 2940611"/>
                  <a:gd name="connsiteX333-2409" fmla="*/ 1877326 w 2645723"/>
                  <a:gd name="connsiteY333-2410" fmla="*/ 2425983 h 2940611"/>
                  <a:gd name="connsiteX334-2411" fmla="*/ 1872032 w 2645723"/>
                  <a:gd name="connsiteY334-2412" fmla="*/ 2407268 h 2940611"/>
                  <a:gd name="connsiteX335-2413" fmla="*/ 1864120 w 2645723"/>
                  <a:gd name="connsiteY335-2414" fmla="*/ 2391112 h 2940611"/>
                  <a:gd name="connsiteX336-2415" fmla="*/ 1860855 w 2645723"/>
                  <a:gd name="connsiteY336-2416" fmla="*/ 2386574 h 2940611"/>
                  <a:gd name="connsiteX337-2417" fmla="*/ 1843024 w 2645723"/>
                  <a:gd name="connsiteY337-2418" fmla="*/ 2426549 h 2940611"/>
                  <a:gd name="connsiteX338-2419" fmla="*/ 1841667 w 2645723"/>
                  <a:gd name="connsiteY338-2420" fmla="*/ 2424671 h 2940611"/>
                  <a:gd name="connsiteX339-2421" fmla="*/ 1828312 w 2645723"/>
                  <a:gd name="connsiteY339-2422" fmla="*/ 2365454 h 2940611"/>
                  <a:gd name="connsiteX340-2423" fmla="*/ 1805507 w 2645723"/>
                  <a:gd name="connsiteY340-2424" fmla="*/ 2326315 h 2940611"/>
                  <a:gd name="connsiteX341-2425" fmla="*/ 1789130 w 2645723"/>
                  <a:gd name="connsiteY341-2426" fmla="*/ 2357038 h 2940611"/>
                  <a:gd name="connsiteX342-2427" fmla="*/ 1778739 w 2645723"/>
                  <a:gd name="connsiteY342-2428" fmla="*/ 2350647 h 2940611"/>
                  <a:gd name="connsiteX343-2429" fmla="*/ 1778691 w 2645723"/>
                  <a:gd name="connsiteY343-2430" fmla="*/ 2350725 h 2940611"/>
                  <a:gd name="connsiteX344-2431" fmla="*/ 1785118 w 2645723"/>
                  <a:gd name="connsiteY344-2432" fmla="*/ 2374527 h 2940611"/>
                  <a:gd name="connsiteX345-2433" fmla="*/ 1777084 w 2645723"/>
                  <a:gd name="connsiteY345-2434" fmla="*/ 2389997 h 2940611"/>
                  <a:gd name="connsiteX346-2435" fmla="*/ 1775066 w 2645723"/>
                  <a:gd name="connsiteY346-2436" fmla="*/ 2387709 h 2940611"/>
                  <a:gd name="connsiteX347-2437" fmla="*/ 1773194 w 2645723"/>
                  <a:gd name="connsiteY347-2438" fmla="*/ 2397497 h 2940611"/>
                  <a:gd name="connsiteX348-2439" fmla="*/ 1772281 w 2645723"/>
                  <a:gd name="connsiteY348-2440" fmla="*/ 2399248 h 2940611"/>
                  <a:gd name="connsiteX349-2441" fmla="*/ 1772545 w 2645723"/>
                  <a:gd name="connsiteY349-2442" fmla="*/ 2400878 h 2940611"/>
                  <a:gd name="connsiteX350-2443" fmla="*/ 1767180 w 2645723"/>
                  <a:gd name="connsiteY350-2444" fmla="*/ 2428953 h 2940611"/>
                  <a:gd name="connsiteX351-2445" fmla="*/ 1762696 w 2645723"/>
                  <a:gd name="connsiteY351-2446" fmla="*/ 2423356 h 2940611"/>
                  <a:gd name="connsiteX352-2447" fmla="*/ 1764253 w 2645723"/>
                  <a:gd name="connsiteY352-2448" fmla="*/ 2445790 h 2940611"/>
                  <a:gd name="connsiteX353-2449" fmla="*/ 1764600 w 2645723"/>
                  <a:gd name="connsiteY353-2450" fmla="*/ 2449098 h 2940611"/>
                  <a:gd name="connsiteX354-2451" fmla="*/ 1764655 w 2645723"/>
                  <a:gd name="connsiteY354-2452" fmla="*/ 2449636 h 2940611"/>
                  <a:gd name="connsiteX355-2453" fmla="*/ 1762738 w 2645723"/>
                  <a:gd name="connsiteY355-2454" fmla="*/ 2505306 h 2940611"/>
                  <a:gd name="connsiteX356-2455" fmla="*/ 1756105 w 2645723"/>
                  <a:gd name="connsiteY356-2456" fmla="*/ 2495389 h 2940611"/>
                  <a:gd name="connsiteX357-2457" fmla="*/ 1759282 w 2645723"/>
                  <a:gd name="connsiteY357-2458" fmla="*/ 2378500 h 2940611"/>
                  <a:gd name="connsiteX358-2459" fmla="*/ 1752230 w 2645723"/>
                  <a:gd name="connsiteY358-2460" fmla="*/ 2383158 h 2940611"/>
                  <a:gd name="connsiteX359-2461" fmla="*/ 1747908 w 2645723"/>
                  <a:gd name="connsiteY359-2462" fmla="*/ 2371669 h 2940611"/>
                  <a:gd name="connsiteX360-2463" fmla="*/ 1747497 w 2645723"/>
                  <a:gd name="connsiteY360-2464" fmla="*/ 2383625 h 2940611"/>
                  <a:gd name="connsiteX361-2465" fmla="*/ 1752681 w 2645723"/>
                  <a:gd name="connsiteY361-2466" fmla="*/ 2399301 h 2940611"/>
                  <a:gd name="connsiteX362-2467" fmla="*/ 1753211 w 2645723"/>
                  <a:gd name="connsiteY362-2468" fmla="*/ 2414728 h 2940611"/>
                  <a:gd name="connsiteX363-2469" fmla="*/ 1746465 w 2645723"/>
                  <a:gd name="connsiteY363-2470" fmla="*/ 2413615 h 2940611"/>
                  <a:gd name="connsiteX364-2471" fmla="*/ 1746136 w 2645723"/>
                  <a:gd name="connsiteY364-2472" fmla="*/ 2423137 h 2940611"/>
                  <a:gd name="connsiteX365-2473" fmla="*/ 1739503 w 2645723"/>
                  <a:gd name="connsiteY365-2474" fmla="*/ 2413220 h 2940611"/>
                  <a:gd name="connsiteX366-2475" fmla="*/ 1739527 w 2645723"/>
                  <a:gd name="connsiteY366-2476" fmla="*/ 2412475 h 2940611"/>
                  <a:gd name="connsiteX367-2477" fmla="*/ 1730431 w 2645723"/>
                  <a:gd name="connsiteY367-2478" fmla="*/ 2410975 h 2940611"/>
                  <a:gd name="connsiteX368-2479" fmla="*/ 1723255 w 2645723"/>
                  <a:gd name="connsiteY368-2480" fmla="*/ 2457912 h 2940611"/>
                  <a:gd name="connsiteX369-2481" fmla="*/ 1708738 w 2645723"/>
                  <a:gd name="connsiteY369-2482" fmla="*/ 2488413 h 2940611"/>
                  <a:gd name="connsiteX370-2483" fmla="*/ 1709024 w 2645723"/>
                  <a:gd name="connsiteY370-2484" fmla="*/ 2424032 h 2940611"/>
                  <a:gd name="connsiteX371-2485" fmla="*/ 1708073 w 2645723"/>
                  <a:gd name="connsiteY371-2486" fmla="*/ 2424159 h 2940611"/>
                  <a:gd name="connsiteX372-2487" fmla="*/ 1680162 w 2645723"/>
                  <a:gd name="connsiteY372-2488" fmla="*/ 2412565 h 2940611"/>
                  <a:gd name="connsiteX373-2489" fmla="*/ 1674580 w 2645723"/>
                  <a:gd name="connsiteY373-2490" fmla="*/ 2459584 h 2940611"/>
                  <a:gd name="connsiteX374-2491" fmla="*/ 1670579 w 2645723"/>
                  <a:gd name="connsiteY374-2492" fmla="*/ 2408583 h 2940611"/>
                  <a:gd name="connsiteX375-2493" fmla="*/ 1660667 w 2645723"/>
                  <a:gd name="connsiteY375-2494" fmla="*/ 2404189 h 2940611"/>
                  <a:gd name="connsiteX376-2495" fmla="*/ 1659917 w 2645723"/>
                  <a:gd name="connsiteY376-2496" fmla="*/ 2404726 h 2940611"/>
                  <a:gd name="connsiteX377-2497" fmla="*/ 1657760 w 2645723"/>
                  <a:gd name="connsiteY377-2498" fmla="*/ 2402899 h 2940611"/>
                  <a:gd name="connsiteX378-2499" fmla="*/ 1630877 w 2645723"/>
                  <a:gd name="connsiteY378-2500" fmla="*/ 2390981 h 2940611"/>
                  <a:gd name="connsiteX379-2501" fmla="*/ 1629825 w 2645723"/>
                  <a:gd name="connsiteY379-2502" fmla="*/ 2421363 h 2940611"/>
                  <a:gd name="connsiteX380-2503" fmla="*/ 1654401 w 2645723"/>
                  <a:gd name="connsiteY380-2504" fmla="*/ 2461680 h 2940611"/>
                  <a:gd name="connsiteX381-2505" fmla="*/ 1628488 w 2645723"/>
                  <a:gd name="connsiteY381-2506" fmla="*/ 2459874 h 2940611"/>
                  <a:gd name="connsiteX382-2507" fmla="*/ 1628269 w 2645723"/>
                  <a:gd name="connsiteY382-2508" fmla="*/ 2466214 h 2940611"/>
                  <a:gd name="connsiteX383-2509" fmla="*/ 1628081 w 2645723"/>
                  <a:gd name="connsiteY383-2510" fmla="*/ 2471652 h 2940611"/>
                  <a:gd name="connsiteX384-2511" fmla="*/ 1627477 w 2645723"/>
                  <a:gd name="connsiteY384-2512" fmla="*/ 2488999 h 2940611"/>
                  <a:gd name="connsiteX385-2513" fmla="*/ 1623617 w 2645723"/>
                  <a:gd name="connsiteY385-2514" fmla="*/ 2481966 h 2940611"/>
                  <a:gd name="connsiteX386-2515" fmla="*/ 1621991 w 2645723"/>
                  <a:gd name="connsiteY386-2516" fmla="*/ 2473471 h 2940611"/>
                  <a:gd name="connsiteX387-2517" fmla="*/ 1566178 w 2645723"/>
                  <a:gd name="connsiteY387-2518" fmla="*/ 2455707 h 2940611"/>
                  <a:gd name="connsiteX388-2519" fmla="*/ 1552089 w 2645723"/>
                  <a:gd name="connsiteY388-2520" fmla="*/ 2451628 h 2940611"/>
                  <a:gd name="connsiteX389-2521" fmla="*/ 1513052 w 2645723"/>
                  <a:gd name="connsiteY389-2522" fmla="*/ 2445641 h 2940611"/>
                  <a:gd name="connsiteX390-2523" fmla="*/ 1525736 w 2645723"/>
                  <a:gd name="connsiteY390-2524" fmla="*/ 2518919 h 2940611"/>
                  <a:gd name="connsiteX391-2525" fmla="*/ 1496626 w 2645723"/>
                  <a:gd name="connsiteY391-2526" fmla="*/ 2490574 h 2940611"/>
                  <a:gd name="connsiteX392-2527" fmla="*/ 1492079 w 2645723"/>
                  <a:gd name="connsiteY392-2528" fmla="*/ 2500413 h 2940611"/>
                  <a:gd name="connsiteX393-2529" fmla="*/ 1456895 w 2645723"/>
                  <a:gd name="connsiteY393-2530" fmla="*/ 2484889 h 2940611"/>
                  <a:gd name="connsiteX394-2531" fmla="*/ 1454277 w 2645723"/>
                  <a:gd name="connsiteY394-2532" fmla="*/ 2487754 h 2940611"/>
                  <a:gd name="connsiteX395-2533" fmla="*/ 1457149 w 2645723"/>
                  <a:gd name="connsiteY395-2534" fmla="*/ 2500240 h 2940611"/>
                  <a:gd name="connsiteX396-2535" fmla="*/ 1444500 w 2645723"/>
                  <a:gd name="connsiteY396-2536" fmla="*/ 2498720 h 2940611"/>
                  <a:gd name="connsiteX397-2537" fmla="*/ 1442695 w 2645723"/>
                  <a:gd name="connsiteY397-2538" fmla="*/ 2497500 h 2940611"/>
                  <a:gd name="connsiteX398-2539" fmla="*/ 1439692 w 2645723"/>
                  <a:gd name="connsiteY398-2540" fmla="*/ 2503710 h 2940611"/>
                  <a:gd name="connsiteX399-2541" fmla="*/ 1438354 w 2645723"/>
                  <a:gd name="connsiteY399-2542" fmla="*/ 2505166 h 2940611"/>
                  <a:gd name="connsiteX400-2543" fmla="*/ 1438186 w 2645723"/>
                  <a:gd name="connsiteY400-2544" fmla="*/ 2506811 h 2940611"/>
                  <a:gd name="connsiteX401-2545" fmla="*/ 1425738 w 2645723"/>
                  <a:gd name="connsiteY401-2546" fmla="*/ 2532535 h 2940611"/>
                  <a:gd name="connsiteX402-2547" fmla="*/ 1422857 w 2645723"/>
                  <a:gd name="connsiteY402-2548" fmla="*/ 2525971 h 2940611"/>
                  <a:gd name="connsiteX403-2549" fmla="*/ 1418555 w 2645723"/>
                  <a:gd name="connsiteY403-2550" fmla="*/ 2548043 h 2940611"/>
                  <a:gd name="connsiteX404-2551" fmla="*/ 1418033 w 2645723"/>
                  <a:gd name="connsiteY404-2552" fmla="*/ 2551329 h 2940611"/>
                  <a:gd name="connsiteX405-2553" fmla="*/ 1417946 w 2645723"/>
                  <a:gd name="connsiteY405-2554" fmla="*/ 2551865 h 2940611"/>
                  <a:gd name="connsiteX406-2555" fmla="*/ 1401685 w 2645723"/>
                  <a:gd name="connsiteY406-2556" fmla="*/ 2605139 h 2940611"/>
                  <a:gd name="connsiteX407-2557" fmla="*/ 1397849 w 2645723"/>
                  <a:gd name="connsiteY407-2558" fmla="*/ 2593841 h 2940611"/>
                  <a:gd name="connsiteX408-2559" fmla="*/ 1426927 w 2645723"/>
                  <a:gd name="connsiteY408-2560" fmla="*/ 2496433 h 2940611"/>
                  <a:gd name="connsiteX409-2561" fmla="*/ 1422657 w 2645723"/>
                  <a:gd name="connsiteY409-2562" fmla="*/ 2500055 h 2940611"/>
                  <a:gd name="connsiteX410-2563" fmla="*/ 1398638 w 2645723"/>
                  <a:gd name="connsiteY410-2564" fmla="*/ 2497134 h 2940611"/>
                  <a:gd name="connsiteX411-2565" fmla="*/ 1375816 w 2645723"/>
                  <a:gd name="connsiteY411-2566" fmla="*/ 2549142 h 2940611"/>
                  <a:gd name="connsiteX412-2567" fmla="*/ 1353899 w 2645723"/>
                  <a:gd name="connsiteY412-2568" fmla="*/ 2574847 h 2940611"/>
                  <a:gd name="connsiteX413-2569" fmla="*/ 1369323 w 2645723"/>
                  <a:gd name="connsiteY413-2570" fmla="*/ 2518009 h 2940611"/>
                  <a:gd name="connsiteX414-2571" fmla="*/ 1349911 w 2645723"/>
                  <a:gd name="connsiteY414-2572" fmla="*/ 2512041 h 2940611"/>
                  <a:gd name="connsiteX415-2573" fmla="*/ 1345914 w 2645723"/>
                  <a:gd name="connsiteY415-2574" fmla="*/ 2525552 h 2940611"/>
                  <a:gd name="connsiteX416-2575" fmla="*/ 1335514 w 2645723"/>
                  <a:gd name="connsiteY416-2576" fmla="*/ 2520167 h 2940611"/>
                  <a:gd name="connsiteX417-2577" fmla="*/ 1334821 w 2645723"/>
                  <a:gd name="connsiteY417-2578" fmla="*/ 2521918 h 2940611"/>
                  <a:gd name="connsiteX418-2579" fmla="*/ 1347448 w 2645723"/>
                  <a:gd name="connsiteY418-2580" fmla="*/ 2563358 h 2940611"/>
                  <a:gd name="connsiteX419-2581" fmla="*/ 1301956 w 2645723"/>
                  <a:gd name="connsiteY419-2582" fmla="*/ 2520205 h 2940611"/>
                  <a:gd name="connsiteX420-2583" fmla="*/ 1284070 w 2645723"/>
                  <a:gd name="connsiteY420-2584" fmla="*/ 2545625 h 2940611"/>
                  <a:gd name="connsiteX421-2585" fmla="*/ 1280946 w 2645723"/>
                  <a:gd name="connsiteY421-2586" fmla="*/ 2535567 h 2940611"/>
                  <a:gd name="connsiteX422-2587" fmla="*/ 1275254 w 2645723"/>
                  <a:gd name="connsiteY422-2588" fmla="*/ 2554381 h 2940611"/>
                  <a:gd name="connsiteX423-2589" fmla="*/ 1273345 w 2645723"/>
                  <a:gd name="connsiteY423-2590" fmla="*/ 2546588 h 2940611"/>
                  <a:gd name="connsiteX424-2591" fmla="*/ 1275315 w 2645723"/>
                  <a:gd name="connsiteY424-2592" fmla="*/ 2520715 h 2940611"/>
                  <a:gd name="connsiteX425-2593" fmla="*/ 1274382 w 2645723"/>
                  <a:gd name="connsiteY425-2594" fmla="*/ 2518253 h 2940611"/>
                  <a:gd name="connsiteX426-2595" fmla="*/ 1275534 w 2645723"/>
                  <a:gd name="connsiteY426-2596" fmla="*/ 2515349 h 2940611"/>
                  <a:gd name="connsiteX427-2597" fmla="*/ 1270581 w 2645723"/>
                  <a:gd name="connsiteY427-2598" fmla="*/ 2518406 h 2940611"/>
                  <a:gd name="connsiteX428-2599" fmla="*/ 1217774 w 2645723"/>
                  <a:gd name="connsiteY428-2600" fmla="*/ 2564854 h 2940611"/>
                  <a:gd name="connsiteX429-2601" fmla="*/ 1183729 w 2645723"/>
                  <a:gd name="connsiteY429-2602" fmla="*/ 2520495 h 2940611"/>
                  <a:gd name="connsiteX430-2603" fmla="*/ 1144150 w 2645723"/>
                  <a:gd name="connsiteY430-2604" fmla="*/ 2534819 h 2940611"/>
                  <a:gd name="connsiteX431-2605" fmla="*/ 1147643 w 2645723"/>
                  <a:gd name="connsiteY431-2606" fmla="*/ 2498853 h 2940611"/>
                  <a:gd name="connsiteX432-2607" fmla="*/ 1138550 w 2645723"/>
                  <a:gd name="connsiteY432-2608" fmla="*/ 2517219 h 2940611"/>
                  <a:gd name="connsiteX433-2609" fmla="*/ 1136603 w 2645723"/>
                  <a:gd name="connsiteY433-2610" fmla="*/ 2505447 h 2940611"/>
                  <a:gd name="connsiteX434-2611" fmla="*/ 963969 w 2645723"/>
                  <a:gd name="connsiteY434-2612" fmla="*/ 2940611 h 2940611"/>
                  <a:gd name="connsiteX435-2613" fmla="*/ 1055889 w 2645723"/>
                  <a:gd name="connsiteY435-2614" fmla="*/ 2493792 h 2940611"/>
                  <a:gd name="connsiteX436-2615" fmla="*/ 1065054 w 2645723"/>
                  <a:gd name="connsiteY436-2616" fmla="*/ 2457139 h 2940611"/>
                  <a:gd name="connsiteX437-2617" fmla="*/ 1062327 w 2645723"/>
                  <a:gd name="connsiteY437-2618" fmla="*/ 2448975 h 2940611"/>
                  <a:gd name="connsiteX438-2619" fmla="*/ 1022682 w 2645723"/>
                  <a:gd name="connsiteY438-2620" fmla="*/ 2472719 h 2940611"/>
                  <a:gd name="connsiteX439-2621" fmla="*/ 981839 w 2645723"/>
                  <a:gd name="connsiteY439-2622" fmla="*/ 2413547 h 2940611"/>
                  <a:gd name="connsiteX440-2623" fmla="*/ 929234 w 2645723"/>
                  <a:gd name="connsiteY440-2624" fmla="*/ 2429500 h 2940611"/>
                  <a:gd name="connsiteX441-2625" fmla="*/ 942036 w 2645723"/>
                  <a:gd name="connsiteY441-2626" fmla="*/ 2370103 h 2940611"/>
                  <a:gd name="connsiteX442-2627" fmla="*/ 930121 w 2645723"/>
                  <a:gd name="connsiteY442-2628" fmla="*/ 2380032 h 2940611"/>
                  <a:gd name="connsiteX443-2629" fmla="*/ 930205 w 2645723"/>
                  <a:gd name="connsiteY443-2630" fmla="*/ 2372868 h 2940611"/>
                  <a:gd name="connsiteX444-2631" fmla="*/ 919504 w 2645723"/>
                  <a:gd name="connsiteY444-2632" fmla="*/ 2387920 h 2940611"/>
                  <a:gd name="connsiteX445-2633" fmla="*/ 919329 w 2645723"/>
                  <a:gd name="connsiteY445-2634" fmla="*/ 2418775 h 2940611"/>
                  <a:gd name="connsiteX446-2635" fmla="*/ 906805 w 2645723"/>
                  <a:gd name="connsiteY446-2636" fmla="*/ 2403790 h 2940611"/>
                  <a:gd name="connsiteX447-2637" fmla="*/ 878255 w 2645723"/>
                  <a:gd name="connsiteY447-2638" fmla="*/ 2436240 h 2940611"/>
                  <a:gd name="connsiteX448-2639" fmla="*/ 879417 w 2645723"/>
                  <a:gd name="connsiteY448-2640" fmla="*/ 2424369 h 2940611"/>
                  <a:gd name="connsiteX449-2641" fmla="*/ 706549 w 2645723"/>
                  <a:gd name="connsiteY449-2642" fmla="*/ 2638830 h 2940611"/>
                  <a:gd name="connsiteX450-2643" fmla="*/ 889239 w 2645723"/>
                  <a:gd name="connsiteY450-2644" fmla="*/ 2372097 h 2940611"/>
                  <a:gd name="connsiteX451-2645" fmla="*/ 880553 w 2645723"/>
                  <a:gd name="connsiteY451-2646" fmla="*/ 2373311 h 2940611"/>
                  <a:gd name="connsiteX452-2647" fmla="*/ 861500 w 2645723"/>
                  <a:gd name="connsiteY452-2648" fmla="*/ 2387325 h 2940611"/>
                  <a:gd name="connsiteX453-2649" fmla="*/ 861636 w 2645723"/>
                  <a:gd name="connsiteY453-2650" fmla="*/ 2382157 h 2940611"/>
                  <a:gd name="connsiteX454-2651" fmla="*/ 847224 w 2645723"/>
                  <a:gd name="connsiteY454-2652" fmla="*/ 2388929 h 2940611"/>
                  <a:gd name="connsiteX455-2653" fmla="*/ 858290 w 2645723"/>
                  <a:gd name="connsiteY455-2654" fmla="*/ 2375607 h 2940611"/>
                  <a:gd name="connsiteX456-2655" fmla="*/ 836665 w 2645723"/>
                  <a:gd name="connsiteY456-2656" fmla="*/ 2375814 h 2940611"/>
                  <a:gd name="connsiteX457-2657" fmla="*/ 825978 w 2645723"/>
                  <a:gd name="connsiteY457-2658" fmla="*/ 2390354 h 2940611"/>
                  <a:gd name="connsiteX458-2659" fmla="*/ 824733 w 2645723"/>
                  <a:gd name="connsiteY458-2660" fmla="*/ 2377422 h 2940611"/>
                  <a:gd name="connsiteX459-2661" fmla="*/ 820994 w 2645723"/>
                  <a:gd name="connsiteY459-2662" fmla="*/ 2378766 h 2940611"/>
                  <a:gd name="connsiteX460-2663" fmla="*/ 809424 w 2645723"/>
                  <a:gd name="connsiteY460-2664" fmla="*/ 2404437 h 2940611"/>
                  <a:gd name="connsiteX461-2665" fmla="*/ 793405 w 2645723"/>
                  <a:gd name="connsiteY461-2666" fmla="*/ 2411300 h 2940611"/>
                  <a:gd name="connsiteX462-2667" fmla="*/ 793294 w 2645723"/>
                  <a:gd name="connsiteY462-2668" fmla="*/ 2408249 h 2940611"/>
                  <a:gd name="connsiteX463-2669" fmla="*/ 785637 w 2645723"/>
                  <a:gd name="connsiteY463-2670" fmla="*/ 2414631 h 2940611"/>
                  <a:gd name="connsiteX464-2671" fmla="*/ 783821 w 2645723"/>
                  <a:gd name="connsiteY464-2672" fmla="*/ 2415405 h 2940611"/>
                  <a:gd name="connsiteX465-2673" fmla="*/ 782991 w 2645723"/>
                  <a:gd name="connsiteY465-2674" fmla="*/ 2416837 h 2940611"/>
                  <a:gd name="connsiteX466-2675" fmla="*/ 761035 w 2645723"/>
                  <a:gd name="connsiteY466-2676" fmla="*/ 2435129 h 2940611"/>
                  <a:gd name="connsiteX467-2677" fmla="*/ 761122 w 2645723"/>
                  <a:gd name="connsiteY467-2678" fmla="*/ 2427962 h 2940611"/>
                  <a:gd name="connsiteX468-2679" fmla="*/ 748087 w 2645723"/>
                  <a:gd name="connsiteY468-2680" fmla="*/ 2446290 h 2940611"/>
                  <a:gd name="connsiteX469-2681" fmla="*/ 746261 w 2645723"/>
                  <a:gd name="connsiteY469-2682" fmla="*/ 2449068 h 2940611"/>
                  <a:gd name="connsiteX470-2683" fmla="*/ 745959 w 2645723"/>
                  <a:gd name="connsiteY470-2684" fmla="*/ 2449518 h 2940611"/>
                  <a:gd name="connsiteX471-2685" fmla="*/ 709165 w 2645723"/>
                  <a:gd name="connsiteY471-2686" fmla="*/ 2491338 h 2940611"/>
                  <a:gd name="connsiteX472-2687" fmla="*/ 710335 w 2645723"/>
                  <a:gd name="connsiteY472-2688" fmla="*/ 2479465 h 2940611"/>
                  <a:gd name="connsiteX473-2689" fmla="*/ 788954 w 2645723"/>
                  <a:gd name="connsiteY473-2690" fmla="*/ 2389003 h 2940611"/>
                  <a:gd name="connsiteX474-2691" fmla="*/ 770494 w 2645723"/>
                  <a:gd name="connsiteY474-2692" fmla="*/ 2374148 h 2940611"/>
                  <a:gd name="connsiteX475-2693" fmla="*/ 708707 w 2645723"/>
                  <a:gd name="connsiteY475-2694" fmla="*/ 2429656 h 2940611"/>
                  <a:gd name="connsiteX476-2695" fmla="*/ 678141 w 2645723"/>
                  <a:gd name="connsiteY476-2696" fmla="*/ 2444026 h 2940611"/>
                  <a:gd name="connsiteX477-2697" fmla="*/ 762217 w 2645723"/>
                  <a:gd name="connsiteY477-2698" fmla="*/ 2342232 h 2940611"/>
                  <a:gd name="connsiteX478-2699" fmla="*/ 727275 w 2645723"/>
                  <a:gd name="connsiteY478-2700" fmla="*/ 2344846 h 2940611"/>
                  <a:gd name="connsiteX479-2701" fmla="*/ 670019 w 2645723"/>
                  <a:gd name="connsiteY479-2702" fmla="*/ 2400075 h 2940611"/>
                  <a:gd name="connsiteX480-2703" fmla="*/ 735133 w 2645723"/>
                  <a:gd name="connsiteY480-2704" fmla="*/ 2306661 h 2940611"/>
                  <a:gd name="connsiteX481-2705" fmla="*/ 732834 w 2645723"/>
                  <a:gd name="connsiteY481-2706" fmla="*/ 2299667 h 2940611"/>
                  <a:gd name="connsiteX482-2707" fmla="*/ 721088 w 2645723"/>
                  <a:gd name="connsiteY482-2708" fmla="*/ 2298508 h 2940611"/>
                  <a:gd name="connsiteX483-2709" fmla="*/ 716865 w 2645723"/>
                  <a:gd name="connsiteY483-2710" fmla="*/ 2302003 h 2940611"/>
                  <a:gd name="connsiteX484-2711" fmla="*/ 714004 w 2645723"/>
                  <a:gd name="connsiteY484-2712" fmla="*/ 2297808 h 2940611"/>
                  <a:gd name="connsiteX485-2713" fmla="*/ 699615 w 2645723"/>
                  <a:gd name="connsiteY485-2714" fmla="*/ 2296389 h 2940611"/>
                  <a:gd name="connsiteX486-2715" fmla="*/ 614951 w 2645723"/>
                  <a:gd name="connsiteY486-2716" fmla="*/ 2392933 h 2940611"/>
                  <a:gd name="connsiteX487-2717" fmla="*/ 616420 w 2645723"/>
                  <a:gd name="connsiteY487-2718" fmla="*/ 2385045 h 2940611"/>
                  <a:gd name="connsiteX488-2719" fmla="*/ 668373 w 2645723"/>
                  <a:gd name="connsiteY488-2720" fmla="*/ 2289879 h 2940611"/>
                  <a:gd name="connsiteX489-2721" fmla="*/ 666319 w 2645723"/>
                  <a:gd name="connsiteY489-2722" fmla="*/ 2289376 h 2940611"/>
                  <a:gd name="connsiteX490-2723" fmla="*/ 659730 w 2645723"/>
                  <a:gd name="connsiteY490-2724" fmla="*/ 2293376 h 2940611"/>
                  <a:gd name="connsiteX491-2725" fmla="*/ 661886 w 2645723"/>
                  <a:gd name="connsiteY491-2726" fmla="*/ 2288301 h 2940611"/>
                  <a:gd name="connsiteX492-2727" fmla="*/ 649825 w 2645723"/>
                  <a:gd name="connsiteY492-2728" fmla="*/ 2285368 h 2940611"/>
                  <a:gd name="connsiteX493-2729" fmla="*/ 679638 w 2645723"/>
                  <a:gd name="connsiteY493-2730" fmla="*/ 2242125 h 2940611"/>
                  <a:gd name="connsiteX494-2731" fmla="*/ 679667 w 2645723"/>
                  <a:gd name="connsiteY494-2732" fmla="*/ 2242052 h 2940611"/>
                  <a:gd name="connsiteX495-2733" fmla="*/ 676145 w 2645723"/>
                  <a:gd name="connsiteY495-2734" fmla="*/ 2242193 h 2940611"/>
                  <a:gd name="connsiteX496-2735" fmla="*/ 668302 w 2645723"/>
                  <a:gd name="connsiteY496-2736" fmla="*/ 2250300 h 2940611"/>
                  <a:gd name="connsiteX497-2737" fmla="*/ 667894 w 2645723"/>
                  <a:gd name="connsiteY497-2738" fmla="*/ 2244317 h 2940611"/>
                  <a:gd name="connsiteX498-2739" fmla="*/ 653337 w 2645723"/>
                  <a:gd name="connsiteY498-2740" fmla="*/ 2248694 h 2940611"/>
                  <a:gd name="connsiteX499-2741" fmla="*/ 617664 w 2645723"/>
                  <a:gd name="connsiteY499-2742" fmla="*/ 2278439 h 2940611"/>
                  <a:gd name="connsiteX500-2743" fmla="*/ 616619 w 2645723"/>
                  <a:gd name="connsiteY500-2744" fmla="*/ 2274418 h 2940611"/>
                  <a:gd name="connsiteX501-2745" fmla="*/ 615695 w 2645723"/>
                  <a:gd name="connsiteY501-2746" fmla="*/ 2273216 h 2940611"/>
                  <a:gd name="connsiteX502-2747" fmla="*/ 614076 w 2645723"/>
                  <a:gd name="connsiteY502-2748" fmla="*/ 2275015 h 2940611"/>
                  <a:gd name="connsiteX503-2749" fmla="*/ 611900 w 2645723"/>
                  <a:gd name="connsiteY503-2750" fmla="*/ 2270792 h 2940611"/>
                  <a:gd name="connsiteX504-2751" fmla="*/ 598033 w 2645723"/>
                  <a:gd name="connsiteY504-2752" fmla="*/ 2287757 h 2940611"/>
                  <a:gd name="connsiteX505-2753" fmla="*/ 580777 w 2645723"/>
                  <a:gd name="connsiteY505-2754" fmla="*/ 2290239 h 2940611"/>
                  <a:gd name="connsiteX506-2755" fmla="*/ 581463 w 2645723"/>
                  <a:gd name="connsiteY506-2756" fmla="*/ 2287266 h 2940611"/>
                  <a:gd name="connsiteX507-2757" fmla="*/ 572416 w 2645723"/>
                  <a:gd name="connsiteY507-2758" fmla="*/ 2291445 h 2940611"/>
                  <a:gd name="connsiteX508-2759" fmla="*/ 570459 w 2645723"/>
                  <a:gd name="connsiteY508-2760" fmla="*/ 2291728 h 2940611"/>
                  <a:gd name="connsiteX509-2761" fmla="*/ 569288 w 2645723"/>
                  <a:gd name="connsiteY509-2762" fmla="*/ 2292888 h 2940611"/>
                  <a:gd name="connsiteX510-2763" fmla="*/ 543347 w 2645723"/>
                  <a:gd name="connsiteY510-2764" fmla="*/ 2304881 h 2940611"/>
                  <a:gd name="connsiteX511-2765" fmla="*/ 545282 w 2645723"/>
                  <a:gd name="connsiteY511-2766" fmla="*/ 2297980 h 2940611"/>
                  <a:gd name="connsiteX512-2767" fmla="*/ 527954 w 2645723"/>
                  <a:gd name="connsiteY512-2768" fmla="*/ 2312310 h 2940611"/>
                  <a:gd name="connsiteX513-2769" fmla="*/ 525469 w 2645723"/>
                  <a:gd name="connsiteY513-2770" fmla="*/ 2314519 h 2940611"/>
                  <a:gd name="connsiteX514-2771" fmla="*/ 525063 w 2645723"/>
                  <a:gd name="connsiteY514-2772" fmla="*/ 2314879 h 2940611"/>
                  <a:gd name="connsiteX515-2773" fmla="*/ 478698 w 2645723"/>
                  <a:gd name="connsiteY515-2774" fmla="*/ 2345751 h 2940611"/>
                  <a:gd name="connsiteX516-2775" fmla="*/ 482896 w 2645723"/>
                  <a:gd name="connsiteY516-2776" fmla="*/ 2334583 h 2940611"/>
                  <a:gd name="connsiteX517-2777" fmla="*/ 609418 w 2645723"/>
                  <a:gd name="connsiteY517-2778" fmla="*/ 2248353 h 2940611"/>
                  <a:gd name="connsiteX518-2779" fmla="*/ 609437 w 2645723"/>
                  <a:gd name="connsiteY518-2780" fmla="*/ 2246094 h 2940611"/>
                  <a:gd name="connsiteX519-2781" fmla="*/ 604386 w 2645723"/>
                  <a:gd name="connsiteY519-2782" fmla="*/ 2241705 h 2940611"/>
                  <a:gd name="connsiteX520-2783" fmla="*/ 600463 w 2645723"/>
                  <a:gd name="connsiteY520-2784" fmla="*/ 2243520 h 2940611"/>
                  <a:gd name="connsiteX521-2785" fmla="*/ 601641 w 2645723"/>
                  <a:gd name="connsiteY521-2786" fmla="*/ 2239321 h 2940611"/>
                  <a:gd name="connsiteX522-2787" fmla="*/ 600420 w 2645723"/>
                  <a:gd name="connsiteY522-2788" fmla="*/ 2238257 h 2940611"/>
                  <a:gd name="connsiteX523-2789" fmla="*/ 585070 w 2645723"/>
                  <a:gd name="connsiteY523-2790" fmla="*/ 2250952 h 2940611"/>
                  <a:gd name="connsiteX524-2791" fmla="*/ 582585 w 2645723"/>
                  <a:gd name="connsiteY524-2792" fmla="*/ 2253158 h 2940611"/>
                  <a:gd name="connsiteX525-2793" fmla="*/ 582176 w 2645723"/>
                  <a:gd name="connsiteY525-2794" fmla="*/ 2253521 h 2940611"/>
                  <a:gd name="connsiteX526-2795" fmla="*/ 535814 w 2645723"/>
                  <a:gd name="connsiteY526-2796" fmla="*/ 2284389 h 2940611"/>
                  <a:gd name="connsiteX527-2797" fmla="*/ 540013 w 2645723"/>
                  <a:gd name="connsiteY527-2798" fmla="*/ 2273222 h 2940611"/>
                  <a:gd name="connsiteX528-2799" fmla="*/ 598753 w 2645723"/>
                  <a:gd name="connsiteY528-2800" fmla="*/ 2234012 h 2940611"/>
                  <a:gd name="connsiteX529-2801" fmla="*/ 598775 w 2645723"/>
                  <a:gd name="connsiteY529-2802" fmla="*/ 2232919 h 2940611"/>
                  <a:gd name="connsiteX530-2803" fmla="*/ 494221 w 2645723"/>
                  <a:gd name="connsiteY530-2804" fmla="*/ 2286050 h 2940611"/>
                  <a:gd name="connsiteX531-2805" fmla="*/ 460973 w 2645723"/>
                  <a:gd name="connsiteY531-2806" fmla="*/ 2292020 h 2940611"/>
                  <a:gd name="connsiteX532-2807" fmla="*/ 567169 w 2645723"/>
                  <a:gd name="connsiteY532-2808" fmla="*/ 2216623 h 2940611"/>
                  <a:gd name="connsiteX533-2809" fmla="*/ 551335 w 2645723"/>
                  <a:gd name="connsiteY533-2810" fmla="*/ 2224688 h 2940611"/>
                  <a:gd name="connsiteX534-2811" fmla="*/ 518086 w 2645723"/>
                  <a:gd name="connsiteY534-2812" fmla="*/ 2230658 h 2940611"/>
                  <a:gd name="connsiteX535-2813" fmla="*/ 561036 w 2645723"/>
                  <a:gd name="connsiteY535-2814" fmla="*/ 2200290 h 2940611"/>
                  <a:gd name="connsiteX536-2815" fmla="*/ 553631 w 2645723"/>
                  <a:gd name="connsiteY536-2816" fmla="*/ 2198343 h 2940611"/>
                  <a:gd name="connsiteX537-2817" fmla="*/ 464505 w 2645723"/>
                  <a:gd name="connsiteY537-2818" fmla="*/ 2247461 h 2940611"/>
                  <a:gd name="connsiteX538-2819" fmla="*/ 547163 w 2645723"/>
                  <a:gd name="connsiteY538-2820" fmla="*/ 2177823 h 2940611"/>
                  <a:gd name="connsiteX539-2821" fmla="*/ 549343 w 2645723"/>
                  <a:gd name="connsiteY539-2822" fmla="*/ 2171099 h 2940611"/>
                  <a:gd name="connsiteX540-2823" fmla="*/ 547002 w 2645723"/>
                  <a:gd name="connsiteY540-2824" fmla="*/ 2175733 h 2940611"/>
                  <a:gd name="connsiteX541-2825" fmla="*/ 542832 w 2645723"/>
                  <a:gd name="connsiteY541-2826" fmla="*/ 2174343 h 2940611"/>
                  <a:gd name="connsiteX542-2827" fmla="*/ 535132 w 2645723"/>
                  <a:gd name="connsiteY542-2828" fmla="*/ 2178612 h 2940611"/>
                  <a:gd name="connsiteX543-2829" fmla="*/ 505267 w 2645723"/>
                  <a:gd name="connsiteY543-2830" fmla="*/ 2210481 h 2940611"/>
                  <a:gd name="connsiteX544-2831" fmla="*/ 491693 w 2645723"/>
                  <a:gd name="connsiteY544-2832" fmla="*/ 2218923 h 2940611"/>
                  <a:gd name="connsiteX545-2833" fmla="*/ 478036 w 2645723"/>
                  <a:gd name="connsiteY545-2834" fmla="*/ 2185826 h 2940611"/>
                  <a:gd name="connsiteX546-2835" fmla="*/ 476708 w 2645723"/>
                  <a:gd name="connsiteY546-2836" fmla="*/ 2184912 h 2940611"/>
                  <a:gd name="connsiteX547-2837" fmla="*/ 471356 w 2645723"/>
                  <a:gd name="connsiteY547-2838" fmla="*/ 2188400 h 2940611"/>
                  <a:gd name="connsiteX548-2839" fmla="*/ 463011 w 2645723"/>
                  <a:gd name="connsiteY548-2840" fmla="*/ 2193835 h 2940611"/>
                  <a:gd name="connsiteX549-2841" fmla="*/ 413159 w 2645723"/>
                  <a:gd name="connsiteY549-2842" fmla="*/ 2226309 h 2940611"/>
                  <a:gd name="connsiteX550-2843" fmla="*/ 416623 w 2645723"/>
                  <a:gd name="connsiteY550-2844" fmla="*/ 2219075 h 2940611"/>
                  <a:gd name="connsiteX551-2845" fmla="*/ 457387 w 2645723"/>
                  <a:gd name="connsiteY551-2846" fmla="*/ 2176207 h 2940611"/>
                  <a:gd name="connsiteX552-2847" fmla="*/ 449489 w 2645723"/>
                  <a:gd name="connsiteY552-2848" fmla="*/ 2115159 h 2940611"/>
                  <a:gd name="connsiteX553-2849" fmla="*/ 448618 w 2645723"/>
                  <a:gd name="connsiteY553-2850" fmla="*/ 2114672 h 2940611"/>
                  <a:gd name="connsiteX554-2851" fmla="*/ 448897 w 2645723"/>
                  <a:gd name="connsiteY554-2852" fmla="*/ 2110385 h 2940611"/>
                  <a:gd name="connsiteX555-2853" fmla="*/ 446292 w 2645723"/>
                  <a:gd name="connsiteY555-2854" fmla="*/ 2089366 h 2940611"/>
                  <a:gd name="connsiteX556-2855" fmla="*/ 443348 w 2645723"/>
                  <a:gd name="connsiteY556-2856" fmla="*/ 2091532 h 2940611"/>
                  <a:gd name="connsiteX557-2857" fmla="*/ 439348 w 2645723"/>
                  <a:gd name="connsiteY557-2858" fmla="*/ 2087621 h 2940611"/>
                  <a:gd name="connsiteX558-2859" fmla="*/ 429257 w 2645723"/>
                  <a:gd name="connsiteY558-2860" fmla="*/ 2092711 h 2940611"/>
                  <a:gd name="connsiteX559-2861" fmla="*/ 397043 w 2645723"/>
                  <a:gd name="connsiteY559-2862" fmla="*/ 2159897 h 2940611"/>
                  <a:gd name="connsiteX560-2863" fmla="*/ 382414 w 2645723"/>
                  <a:gd name="connsiteY560-2864" fmla="*/ 2132429 h 2940611"/>
                  <a:gd name="connsiteX561-2865" fmla="*/ 369612 w 2645723"/>
                  <a:gd name="connsiteY561-2866" fmla="*/ 2140010 h 2940611"/>
                  <a:gd name="connsiteX562-2867" fmla="*/ 355540 w 2645723"/>
                  <a:gd name="connsiteY562-2868" fmla="*/ 2082374 h 2940611"/>
                  <a:gd name="connsiteX563-2869" fmla="*/ 349086 w 2645723"/>
                  <a:gd name="connsiteY563-2870" fmla="*/ 2077872 h 2940611"/>
                  <a:gd name="connsiteX564-2871" fmla="*/ 338880 w 2645723"/>
                  <a:gd name="connsiteY564-2872" fmla="*/ 2081393 h 2940611"/>
                  <a:gd name="connsiteX565-2873" fmla="*/ 346359 w 2645723"/>
                  <a:gd name="connsiteY565-2874" fmla="*/ 2064959 h 2940611"/>
                  <a:gd name="connsiteX566-2875" fmla="*/ 343611 w 2645723"/>
                  <a:gd name="connsiteY566-2876" fmla="*/ 2066525 h 2940611"/>
                  <a:gd name="connsiteX567-2877" fmla="*/ 317506 w 2645723"/>
                  <a:gd name="connsiteY567-2878" fmla="*/ 2085315 h 2940611"/>
                  <a:gd name="connsiteX568-2879" fmla="*/ 300198 w 2645723"/>
                  <a:gd name="connsiteY568-2880" fmla="*/ 2083246 h 2940611"/>
                  <a:gd name="connsiteX569-2881" fmla="*/ 301628 w 2645723"/>
                  <a:gd name="connsiteY569-2882" fmla="*/ 2080550 h 2940611"/>
                  <a:gd name="connsiteX570-2883" fmla="*/ 291811 w 2645723"/>
                  <a:gd name="connsiteY570-2884" fmla="*/ 2082244 h 2940611"/>
                  <a:gd name="connsiteX571-2885" fmla="*/ 289847 w 2645723"/>
                  <a:gd name="connsiteY571-2886" fmla="*/ 2082009 h 2940611"/>
                  <a:gd name="connsiteX572-2887" fmla="*/ 288416 w 2645723"/>
                  <a:gd name="connsiteY572-2888" fmla="*/ 2082830 h 2940611"/>
                  <a:gd name="connsiteX573-2889" fmla="*/ 260253 w 2645723"/>
                  <a:gd name="connsiteY573-2890" fmla="*/ 2087698 h 2940611"/>
                  <a:gd name="connsiteX574-2891" fmla="*/ 263908 w 2645723"/>
                  <a:gd name="connsiteY574-2892" fmla="*/ 2081535 h 2940611"/>
                  <a:gd name="connsiteX575-2893" fmla="*/ 243460 w 2645723"/>
                  <a:gd name="connsiteY575-2894" fmla="*/ 2090892 h 2940611"/>
                  <a:gd name="connsiteX576-2895" fmla="*/ 240489 w 2645723"/>
                  <a:gd name="connsiteY576-2896" fmla="*/ 2092380 h 2940611"/>
                  <a:gd name="connsiteX577-2897" fmla="*/ 240001 w 2645723"/>
                  <a:gd name="connsiteY577-2898" fmla="*/ 2092623 h 2940611"/>
                  <a:gd name="connsiteX578-2899" fmla="*/ 187229 w 2645723"/>
                  <a:gd name="connsiteY578-2900" fmla="*/ 2110442 h 2940611"/>
                  <a:gd name="connsiteX579-2901" fmla="*/ 43038 w 2645723"/>
                  <a:gd name="connsiteY579-2902" fmla="*/ 2281960 h 2940611"/>
                  <a:gd name="connsiteX580-2903" fmla="*/ 277860 w 2645723"/>
                  <a:gd name="connsiteY580-2904" fmla="*/ 2072302 h 2940611"/>
                  <a:gd name="connsiteX581-2905" fmla="*/ 287191 w 2645723"/>
                  <a:gd name="connsiteY581-2906" fmla="*/ 2042027 h 2940611"/>
                  <a:gd name="connsiteX582-2907" fmla="*/ 217673 w 2645723"/>
                  <a:gd name="connsiteY582-2908" fmla="*/ 2056795 h 2940611"/>
                  <a:gd name="connsiteX583-2909" fmla="*/ 184014 w 2645723"/>
                  <a:gd name="connsiteY583-2910" fmla="*/ 2053953 h 2940611"/>
                  <a:gd name="connsiteX584-2911" fmla="*/ 270019 w 2645723"/>
                  <a:gd name="connsiteY584-2912" fmla="*/ 2022194 h 2940611"/>
                  <a:gd name="connsiteX585-2913" fmla="*/ 270775 w 2645723"/>
                  <a:gd name="connsiteY585-2914" fmla="*/ 2001275 h 2940611"/>
                  <a:gd name="connsiteX586-2915" fmla="*/ 252281 w 2645723"/>
                  <a:gd name="connsiteY586-2916" fmla="*/ 2002010 h 2940611"/>
                  <a:gd name="connsiteX587-2917" fmla="*/ 252500 w 2645723"/>
                  <a:gd name="connsiteY587-2918" fmla="*/ 1998509 h 2940611"/>
                  <a:gd name="connsiteX588-2919" fmla="*/ 198957 w 2645723"/>
                  <a:gd name="connsiteY588-2920" fmla="*/ 2011831 h 2940611"/>
                  <a:gd name="connsiteX589-2921" fmla="*/ 253256 w 2645723"/>
                  <a:gd name="connsiteY589-2922" fmla="*/ 1986373 h 2940611"/>
                  <a:gd name="connsiteX590-2923" fmla="*/ 253634 w 2645723"/>
                  <a:gd name="connsiteY590-2924" fmla="*/ 1980294 h 2940611"/>
                  <a:gd name="connsiteX591-2925" fmla="*/ 251336 w 2645723"/>
                  <a:gd name="connsiteY591-2926" fmla="*/ 1976401 h 2940611"/>
                  <a:gd name="connsiteX592-2927" fmla="*/ 239478 w 2645723"/>
                  <a:gd name="connsiteY592-2928" fmla="*/ 1984275 h 2940611"/>
                  <a:gd name="connsiteX593-2929" fmla="*/ 225322 w 2645723"/>
                  <a:gd name="connsiteY593-2930" fmla="*/ 1954736 h 2940611"/>
                  <a:gd name="connsiteX594-2931" fmla="*/ 154835 w 2645723"/>
                  <a:gd name="connsiteY594-2932" fmla="*/ 1978114 h 2940611"/>
                  <a:gd name="connsiteX595-2933" fmla="*/ 160053 w 2645723"/>
                  <a:gd name="connsiteY595-2934" fmla="*/ 1972019 h 2940611"/>
                  <a:gd name="connsiteX596-2935" fmla="*/ 193093 w 2645723"/>
                  <a:gd name="connsiteY596-2936" fmla="*/ 1951815 h 2940611"/>
                  <a:gd name="connsiteX597-2937" fmla="*/ 190068 w 2645723"/>
                  <a:gd name="connsiteY597-2938" fmla="*/ 1929117 h 2940611"/>
                  <a:gd name="connsiteX598-2939" fmla="*/ 175816 w 2645723"/>
                  <a:gd name="connsiteY598-2940" fmla="*/ 1932747 h 2940611"/>
                  <a:gd name="connsiteX599-2941" fmla="*/ 175019 w 2645723"/>
                  <a:gd name="connsiteY599-2942" fmla="*/ 1919390 h 2940611"/>
                  <a:gd name="connsiteX600-2943" fmla="*/ 142681 w 2645723"/>
                  <a:gd name="connsiteY600-2944" fmla="*/ 1953636 h 2940611"/>
                  <a:gd name="connsiteX601-2945" fmla="*/ 157265 w 2645723"/>
                  <a:gd name="connsiteY601-2946" fmla="*/ 1892890 h 2940611"/>
                  <a:gd name="connsiteX602-2947" fmla="*/ 124935 w 2645723"/>
                  <a:gd name="connsiteY602-2948" fmla="*/ 1890976 h 2940611"/>
                  <a:gd name="connsiteX603-2949" fmla="*/ 144369 w 2645723"/>
                  <a:gd name="connsiteY603-2950" fmla="*/ 1868618 h 2940611"/>
                  <a:gd name="connsiteX604-2951" fmla="*/ 147587 w 2645723"/>
                  <a:gd name="connsiteY604-2952" fmla="*/ 1868083 h 2940611"/>
                  <a:gd name="connsiteX605-2953" fmla="*/ 142211 w 2645723"/>
                  <a:gd name="connsiteY605-2954" fmla="*/ 1865489 h 2940611"/>
                  <a:gd name="connsiteX606-2955" fmla="*/ 72452 w 2645723"/>
                  <a:gd name="connsiteY606-2956" fmla="*/ 1845010 h 2940611"/>
                  <a:gd name="connsiteX607-2957" fmla="*/ 94202 w 2645723"/>
                  <a:gd name="connsiteY607-2958" fmla="*/ 1793297 h 2940611"/>
                  <a:gd name="connsiteX608-2959" fmla="*/ 60312 w 2645723"/>
                  <a:gd name="connsiteY608-2960" fmla="*/ 1767332 h 2940611"/>
                  <a:gd name="connsiteX609-2961" fmla="*/ 107597 w 2645723"/>
                  <a:gd name="connsiteY609-2962" fmla="*/ 1748795 h 2940611"/>
                  <a:gd name="connsiteX610-2963" fmla="*/ 50270 w 2645723"/>
                  <a:gd name="connsiteY610-2964" fmla="*/ 1671608 h 2940611"/>
                  <a:gd name="connsiteX611-2965" fmla="*/ 88052 w 2645723"/>
                  <a:gd name="connsiteY611-2966" fmla="*/ 1660344 h 2940611"/>
                  <a:gd name="connsiteX612-2967" fmla="*/ 93935 w 2645723"/>
                  <a:gd name="connsiteY612-2968" fmla="*/ 1653812 h 2940611"/>
                  <a:gd name="connsiteX613-2969" fmla="*/ 51551 w 2645723"/>
                  <a:gd name="connsiteY613-2970" fmla="*/ 1632674 h 2940611"/>
                  <a:gd name="connsiteX614-2971" fmla="*/ 82991 w 2645723"/>
                  <a:gd name="connsiteY614-2972" fmla="*/ 1567546 h 2940611"/>
                  <a:gd name="connsiteX615-2973" fmla="*/ 40722 w 2645723"/>
                  <a:gd name="connsiteY615-2974" fmla="*/ 1531434 h 2940611"/>
                  <a:gd name="connsiteX616-2975" fmla="*/ 103152 w 2645723"/>
                  <a:gd name="connsiteY616-2976" fmla="*/ 1511093 h 2940611"/>
                  <a:gd name="connsiteX617-2977" fmla="*/ 89449 w 2645723"/>
                  <a:gd name="connsiteY617-2978" fmla="*/ 1491044 h 2940611"/>
                  <a:gd name="connsiteX618-2979" fmla="*/ 45092 w 2645723"/>
                  <a:gd name="connsiteY618-2980" fmla="*/ 1517518 h 2940611"/>
                  <a:gd name="connsiteX619-2981" fmla="*/ 71021 w 2645723"/>
                  <a:gd name="connsiteY619-2982" fmla="*/ 1467941 h 2940611"/>
                  <a:gd name="connsiteX620-2983" fmla="*/ 65320 w 2645723"/>
                  <a:gd name="connsiteY620-2984" fmla="*/ 1461244 h 2940611"/>
                  <a:gd name="connsiteX621-2985" fmla="*/ 42613 w 2645723"/>
                  <a:gd name="connsiteY621-2986" fmla="*/ 1452430 h 2940611"/>
                  <a:gd name="connsiteX622-2987" fmla="*/ 53331 w 2645723"/>
                  <a:gd name="connsiteY622-2988" fmla="*/ 1446605 h 2940611"/>
                  <a:gd name="connsiteX623-2989" fmla="*/ 35629 w 2645723"/>
                  <a:gd name="connsiteY623-2990" fmla="*/ 1419099 h 2940611"/>
                  <a:gd name="connsiteX624-2991" fmla="*/ 2372 w 2645723"/>
                  <a:gd name="connsiteY624-2992" fmla="*/ 1393481 h 2940611"/>
                  <a:gd name="connsiteX625-2993" fmla="*/ 35758 w 2645723"/>
                  <a:gd name="connsiteY625-2994" fmla="*/ 1350099 h 2940611"/>
                  <a:gd name="connsiteX626-2995" fmla="*/ 13231 w 2645723"/>
                  <a:gd name="connsiteY626-2996" fmla="*/ 1327819 h 2940611"/>
                  <a:gd name="connsiteX627-2997" fmla="*/ 8415 w 2645723"/>
                  <a:gd name="connsiteY627-2998" fmla="*/ 1325763 h 2940611"/>
                  <a:gd name="connsiteX628-2999" fmla="*/ 12202 w 2645723"/>
                  <a:gd name="connsiteY628-3000" fmla="*/ 1324916 h 2940611"/>
                  <a:gd name="connsiteX629-3001" fmla="*/ 8896 w 2645723"/>
                  <a:gd name="connsiteY629-3002" fmla="*/ 1315596 h 2940611"/>
                  <a:gd name="connsiteX630-3003" fmla="*/ 59309 w 2645723"/>
                  <a:gd name="connsiteY630-3004" fmla="*/ 1311256 h 2940611"/>
                  <a:gd name="connsiteX631-3005" fmla="*/ 48812 w 2645723"/>
                  <a:gd name="connsiteY631-3006" fmla="*/ 1286953 h 2940611"/>
                  <a:gd name="connsiteX632-3007" fmla="*/ 43650 w 2645723"/>
                  <a:gd name="connsiteY632-3008" fmla="*/ 1281493 h 2940611"/>
                  <a:gd name="connsiteX633-3009" fmla="*/ 46380 w 2645723"/>
                  <a:gd name="connsiteY633-3010" fmla="*/ 1282573 h 2940611"/>
                  <a:gd name="connsiteX634-3011" fmla="*/ 21725 w 2645723"/>
                  <a:gd name="connsiteY634-3012" fmla="*/ 1221010 h 2940611"/>
                  <a:gd name="connsiteX635-3013" fmla="*/ 76391 w 2645723"/>
                  <a:gd name="connsiteY635-3014" fmla="*/ 1223749 h 2940611"/>
                  <a:gd name="connsiteX636-3015" fmla="*/ 76475 w 2645723"/>
                  <a:gd name="connsiteY636-3016" fmla="*/ 1223737 h 2940611"/>
                  <a:gd name="connsiteX637-3017" fmla="*/ 73699 w 2645723"/>
                  <a:gd name="connsiteY637-3018" fmla="*/ 1219710 h 2940611"/>
                  <a:gd name="connsiteX638-3019" fmla="*/ 32167 w 2645723"/>
                  <a:gd name="connsiteY638-3020" fmla="*/ 1184063 h 2940611"/>
                  <a:gd name="connsiteX639-3021" fmla="*/ 78155 w 2645723"/>
                  <a:gd name="connsiteY639-3022" fmla="*/ 1130577 h 2940611"/>
                  <a:gd name="connsiteX640-3023" fmla="*/ 45531 w 2645723"/>
                  <a:gd name="connsiteY640-3024" fmla="*/ 1083970 h 2940611"/>
                  <a:gd name="connsiteX641-3025" fmla="*/ 99200 w 2645723"/>
                  <a:gd name="connsiteY641-3026" fmla="*/ 1080612 h 2940611"/>
                  <a:gd name="connsiteX642-3027" fmla="*/ 74613 w 2645723"/>
                  <a:gd name="connsiteY642-3028" fmla="*/ 1061320 h 2940611"/>
                  <a:gd name="connsiteX643-3029" fmla="*/ 86532 w 2645723"/>
                  <a:gd name="connsiteY643-3030" fmla="*/ 1061814 h 2940611"/>
                  <a:gd name="connsiteX644-3031" fmla="*/ 110478 w 2645723"/>
                  <a:gd name="connsiteY644-3032" fmla="*/ 1080492 h 2940611"/>
                  <a:gd name="connsiteX645-3033" fmla="*/ 99360 w 2645723"/>
                  <a:gd name="connsiteY645-3034" fmla="*/ 1050648 h 2940611"/>
                  <a:gd name="connsiteX646-3035" fmla="*/ 97146 w 2645723"/>
                  <a:gd name="connsiteY646-3036" fmla="*/ 1046152 h 2940611"/>
                  <a:gd name="connsiteX647-3037" fmla="*/ 68121 w 2645723"/>
                  <a:gd name="connsiteY647-3038" fmla="*/ 962793 h 2940611"/>
                  <a:gd name="connsiteX648-3039" fmla="*/ 134230 w 2645723"/>
                  <a:gd name="connsiteY648-3040" fmla="*/ 969381 h 2940611"/>
                  <a:gd name="connsiteX649-3041" fmla="*/ 125248 w 2645723"/>
                  <a:gd name="connsiteY649-3042" fmla="*/ 948408 h 2940611"/>
                  <a:gd name="connsiteX650-3043" fmla="*/ 118653 w 2645723"/>
                  <a:gd name="connsiteY650-3044" fmla="*/ 918894 h 2940611"/>
                  <a:gd name="connsiteX651-3045" fmla="*/ 120153 w 2645723"/>
                  <a:gd name="connsiteY651-3046" fmla="*/ 918429 h 2940611"/>
                  <a:gd name="connsiteX652-3047" fmla="*/ 120077 w 2645723"/>
                  <a:gd name="connsiteY652-3048" fmla="*/ 916349 h 2940611"/>
                  <a:gd name="connsiteX653-3049" fmla="*/ 181825 w 2645723"/>
                  <a:gd name="connsiteY653-3050" fmla="*/ 921870 h 2940611"/>
                  <a:gd name="connsiteX654-3051" fmla="*/ 179196 w 2645723"/>
                  <a:gd name="connsiteY654-3052" fmla="*/ 905188 h 2940611"/>
                  <a:gd name="connsiteX655-3053" fmla="*/ 176076 w 2645723"/>
                  <a:gd name="connsiteY655-3054" fmla="*/ 899403 h 2940611"/>
                  <a:gd name="connsiteX656-3055" fmla="*/ 110388 w 2645723"/>
                  <a:gd name="connsiteY656-3056" fmla="*/ 893852 h 2940611"/>
                  <a:gd name="connsiteX657-3057" fmla="*/ 143916 w 2645723"/>
                  <a:gd name="connsiteY657-3058" fmla="*/ 881546 h 2940611"/>
                  <a:gd name="connsiteX658-3059" fmla="*/ 161074 w 2645723"/>
                  <a:gd name="connsiteY658-3060" fmla="*/ 880544 h 2940611"/>
                  <a:gd name="connsiteX659-3061" fmla="*/ 156263 w 2645723"/>
                  <a:gd name="connsiteY659-3062" fmla="*/ 876266 h 2940611"/>
                  <a:gd name="connsiteX660-3063" fmla="*/ 171704 w 2645723"/>
                  <a:gd name="connsiteY660-3064" fmla="*/ 870121 h 2940611"/>
                  <a:gd name="connsiteX661-3065" fmla="*/ 167731 w 2645723"/>
                  <a:gd name="connsiteY661-3066" fmla="*/ 846928 h 2940611"/>
                  <a:gd name="connsiteX662-3067" fmla="*/ 107670 w 2645723"/>
                  <a:gd name="connsiteY662-3068" fmla="*/ 843295 h 2940611"/>
                  <a:gd name="connsiteX663-3069" fmla="*/ 97876 w 2645723"/>
                  <a:gd name="connsiteY663-3070" fmla="*/ 835347 h 2940611"/>
                  <a:gd name="connsiteX664-3071" fmla="*/ 156676 w 2645723"/>
                  <a:gd name="connsiteY664-3072" fmla="*/ 838769 h 2940611"/>
                  <a:gd name="connsiteX665-3073" fmla="*/ 157238 w 2645723"/>
                  <a:gd name="connsiteY665-3074" fmla="*/ 838880 h 2940611"/>
                  <a:gd name="connsiteX666-3075" fmla="*/ 160689 w 2645723"/>
                  <a:gd name="connsiteY666-3076" fmla="*/ 839566 h 2940611"/>
                  <a:gd name="connsiteX667-3077" fmla="*/ 166636 w 2645723"/>
                  <a:gd name="connsiteY667-3078" fmla="*/ 840536 h 2940611"/>
                  <a:gd name="connsiteX668-3079" fmla="*/ 170324 w 2645723"/>
                  <a:gd name="connsiteY668-3080" fmla="*/ 814568 h 2940611"/>
                  <a:gd name="connsiteX669-3081" fmla="*/ 211453 w 2645723"/>
                  <a:gd name="connsiteY669-3082" fmla="*/ 827331 h 2940611"/>
                  <a:gd name="connsiteX670-3083" fmla="*/ 223660 w 2645723"/>
                  <a:gd name="connsiteY670-3084" fmla="*/ 823677 h 2940611"/>
                  <a:gd name="connsiteX671-3085" fmla="*/ 222281 w 2645723"/>
                  <a:gd name="connsiteY671-3086" fmla="*/ 768123 h 2940611"/>
                  <a:gd name="connsiteX672-3087" fmla="*/ 252011 w 2645723"/>
                  <a:gd name="connsiteY672-3088" fmla="*/ 774283 h 2940611"/>
                  <a:gd name="connsiteX673-3089" fmla="*/ 251392 w 2645723"/>
                  <a:gd name="connsiteY673-3090" fmla="*/ 773120 h 2940611"/>
                  <a:gd name="connsiteX674-3091" fmla="*/ 258388 w 2645723"/>
                  <a:gd name="connsiteY674-3092" fmla="*/ 774668 h 2940611"/>
                  <a:gd name="connsiteX675-3093" fmla="*/ 243105 w 2645723"/>
                  <a:gd name="connsiteY675-3094" fmla="*/ 758171 h 2940611"/>
                  <a:gd name="connsiteX676-3095" fmla="*/ 240757 w 2645723"/>
                  <a:gd name="connsiteY676-3096" fmla="*/ 755814 h 2940611"/>
                  <a:gd name="connsiteX677-3097" fmla="*/ 240379 w 2645723"/>
                  <a:gd name="connsiteY677-3098" fmla="*/ 755429 h 2940611"/>
                  <a:gd name="connsiteX678-3099" fmla="*/ 206948 w 2645723"/>
                  <a:gd name="connsiteY678-3100" fmla="*/ 710876 h 2940611"/>
                  <a:gd name="connsiteX679-3101" fmla="*/ 218332 w 2645723"/>
                  <a:gd name="connsiteY679-3102" fmla="*/ 714441 h 2940611"/>
                  <a:gd name="connsiteX680-3103" fmla="*/ 271020 w 2645723"/>
                  <a:gd name="connsiteY680-3104" fmla="*/ 784328 h 2940611"/>
                  <a:gd name="connsiteX681-3105" fmla="*/ 296677 w 2645723"/>
                  <a:gd name="connsiteY681-3106" fmla="*/ 797986 h 2940611"/>
                  <a:gd name="connsiteX682-3107" fmla="*/ 295685 w 2645723"/>
                  <a:gd name="connsiteY682-3108" fmla="*/ 792779 h 2940611"/>
                  <a:gd name="connsiteX683-3109" fmla="*/ 294958 w 2645723"/>
                  <a:gd name="connsiteY683-3110" fmla="*/ 789987 h 2940611"/>
                  <a:gd name="connsiteX684-3111" fmla="*/ 297764 w 2645723"/>
                  <a:gd name="connsiteY684-3112" fmla="*/ 791396 h 2940611"/>
                  <a:gd name="connsiteX685-3113" fmla="*/ 299512 w 2645723"/>
                  <a:gd name="connsiteY685-3114" fmla="*/ 778151 h 2940611"/>
                  <a:gd name="connsiteX686-3115" fmla="*/ 267426 w 2645723"/>
                  <a:gd name="connsiteY686-3116" fmla="*/ 723010 h 2940611"/>
                  <a:gd name="connsiteX687-3117" fmla="*/ 259596 w 2645723"/>
                  <a:gd name="connsiteY687-3118" fmla="*/ 690154 h 2940611"/>
                  <a:gd name="connsiteX688-3119" fmla="*/ 303963 w 2645723"/>
                  <a:gd name="connsiteY688-3120" fmla="*/ 746059 h 2940611"/>
                  <a:gd name="connsiteX689-3121" fmla="*/ 313032 w 2645723"/>
                  <a:gd name="connsiteY689-3122" fmla="*/ 727391 h 2940611"/>
                  <a:gd name="connsiteX690-3123" fmla="*/ 339083 w 2645723"/>
                  <a:gd name="connsiteY690-3124" fmla="*/ 768602 h 2940611"/>
                  <a:gd name="connsiteX691-3125" fmla="*/ 341073 w 2645723"/>
                  <a:gd name="connsiteY691-3126" fmla="*/ 769062 h 2940611"/>
                  <a:gd name="connsiteX692-3127" fmla="*/ 344450 w 2645723"/>
                  <a:gd name="connsiteY692-3128" fmla="*/ 754901 h 2940611"/>
                  <a:gd name="connsiteX693-3129" fmla="*/ 304281 w 2645723"/>
                  <a:gd name="connsiteY693-3130" fmla="*/ 691173 h 2940611"/>
                  <a:gd name="connsiteX694-3131" fmla="*/ 343361 w 2645723"/>
                  <a:gd name="connsiteY694-3132" fmla="*/ 732559 h 2940611"/>
                  <a:gd name="connsiteX695-3133" fmla="*/ 340592 w 2645723"/>
                  <a:gd name="connsiteY695-3134" fmla="*/ 693306 h 2940611"/>
                  <a:gd name="connsiteX696-3135" fmla="*/ 340825 w 2645723"/>
                  <a:gd name="connsiteY696-3136" fmla="*/ 692997 h 2940611"/>
                  <a:gd name="connsiteX697-3137" fmla="*/ 341513 w 2645723"/>
                  <a:gd name="connsiteY697-3138" fmla="*/ 692841 h 2940611"/>
                  <a:gd name="connsiteX698-3139" fmla="*/ 354685 w 2645723"/>
                  <a:gd name="connsiteY698-3140" fmla="*/ 709744 h 2940611"/>
                  <a:gd name="connsiteX699-3141" fmla="*/ 355436 w 2645723"/>
                  <a:gd name="connsiteY699-3142" fmla="*/ 704225 h 2940611"/>
                  <a:gd name="connsiteX700-3143" fmla="*/ 353513 w 2645723"/>
                  <a:gd name="connsiteY700-3144" fmla="*/ 691870 h 2940611"/>
                  <a:gd name="connsiteX701-3145" fmla="*/ 301456 w 2645723"/>
                  <a:gd name="connsiteY701-3146" fmla="*/ 660447 h 2940611"/>
                  <a:gd name="connsiteX702-3147" fmla="*/ 295898 w 2645723"/>
                  <a:gd name="connsiteY702-3148" fmla="*/ 654036 h 2940611"/>
                  <a:gd name="connsiteX703-3149" fmla="*/ 345657 w 2645723"/>
                  <a:gd name="connsiteY703-3150" fmla="*/ 669991 h 2940611"/>
                  <a:gd name="connsiteX704-3151" fmla="*/ 322506 w 2645723"/>
                  <a:gd name="connsiteY704-3152" fmla="*/ 638717 h 2940611"/>
                  <a:gd name="connsiteX705-3153" fmla="*/ 329924 w 2645723"/>
                  <a:gd name="connsiteY705-3154" fmla="*/ 641769 h 2940611"/>
                  <a:gd name="connsiteX706-3155" fmla="*/ 348123 w 2645723"/>
                  <a:gd name="connsiteY706-3156" fmla="*/ 657228 h 2940611"/>
                  <a:gd name="connsiteX707-3157" fmla="*/ 335646 w 2645723"/>
                  <a:gd name="connsiteY707-3158" fmla="*/ 577041 h 2940611"/>
                  <a:gd name="connsiteX708-3159" fmla="*/ 326294 w 2645723"/>
                  <a:gd name="connsiteY708-3160" fmla="*/ 573665 h 2940611"/>
                  <a:gd name="connsiteX709-3161" fmla="*/ 334999 w 2645723"/>
                  <a:gd name="connsiteY709-3162" fmla="*/ 572880 h 2940611"/>
                  <a:gd name="connsiteX710-3163" fmla="*/ 332320 w 2645723"/>
                  <a:gd name="connsiteY710-3164" fmla="*/ 555663 h 2940611"/>
                  <a:gd name="connsiteX711-3165" fmla="*/ 351500 w 2645723"/>
                  <a:gd name="connsiteY711-3166" fmla="*/ 563508 h 2940611"/>
                  <a:gd name="connsiteX712-3167" fmla="*/ 359584 w 2645723"/>
                  <a:gd name="connsiteY712-3168" fmla="*/ 531764 h 2940611"/>
                  <a:gd name="connsiteX713-3169" fmla="*/ 336756 w 2645723"/>
                  <a:gd name="connsiteY713-3170" fmla="*/ 524130 h 2940611"/>
                  <a:gd name="connsiteX714-3171" fmla="*/ 329352 w 2645723"/>
                  <a:gd name="connsiteY714-3172" fmla="*/ 513912 h 2940611"/>
                  <a:gd name="connsiteX715-3173" fmla="*/ 360073 w 2645723"/>
                  <a:gd name="connsiteY715-3174" fmla="*/ 524091 h 2940611"/>
                  <a:gd name="connsiteX716-3175" fmla="*/ 360139 w 2645723"/>
                  <a:gd name="connsiteY716-3176" fmla="*/ 523064 h 2940611"/>
                  <a:gd name="connsiteX717-3177" fmla="*/ 372572 w 2645723"/>
                  <a:gd name="connsiteY717-3178" fmla="*/ 520785 h 2940611"/>
                  <a:gd name="connsiteX718-3179" fmla="*/ 369646 w 2645723"/>
                  <a:gd name="connsiteY718-3180" fmla="*/ 516838 h 2940611"/>
                  <a:gd name="connsiteX719-3181" fmla="*/ 391656 w 2645723"/>
                  <a:gd name="connsiteY719-3182" fmla="*/ 526931 h 2940611"/>
                  <a:gd name="connsiteX720-3183" fmla="*/ 399687 w 2645723"/>
                  <a:gd name="connsiteY720-3184" fmla="*/ 496038 h 2940611"/>
                  <a:gd name="connsiteX721-3185" fmla="*/ 407664 w 2645723"/>
                  <a:gd name="connsiteY721-3186" fmla="*/ 495192 h 2940611"/>
                  <a:gd name="connsiteX722-3187" fmla="*/ 410808 w 2645723"/>
                  <a:gd name="connsiteY722-3188" fmla="*/ 485129 h 2940611"/>
                  <a:gd name="connsiteX723-3189" fmla="*/ 412729 w 2645723"/>
                  <a:gd name="connsiteY723-3190" fmla="*/ 484208 h 2940611"/>
                  <a:gd name="connsiteX724-3191" fmla="*/ 410635 w 2645723"/>
                  <a:gd name="connsiteY724-3192" fmla="*/ 481382 h 2940611"/>
                  <a:gd name="connsiteX725-3193" fmla="*/ 402302 w 2645723"/>
                  <a:gd name="connsiteY725-3194" fmla="*/ 456584 h 2940611"/>
                  <a:gd name="connsiteX726-3195" fmla="*/ 431257 w 2645723"/>
                  <a:gd name="connsiteY726-3196" fmla="*/ 485128 h 2940611"/>
                  <a:gd name="connsiteX727-3197" fmla="*/ 437264 w 2645723"/>
                  <a:gd name="connsiteY727-3198" fmla="*/ 486937 h 2940611"/>
                  <a:gd name="connsiteX728-3199" fmla="*/ 439923 w 2645723"/>
                  <a:gd name="connsiteY728-3200" fmla="*/ 473194 h 2940611"/>
                  <a:gd name="connsiteX729-3201" fmla="*/ 460967 w 2645723"/>
                  <a:gd name="connsiteY729-3202" fmla="*/ 482847 h 2940611"/>
                  <a:gd name="connsiteX730-3203" fmla="*/ 468181 w 2645723"/>
                  <a:gd name="connsiteY730-3204" fmla="*/ 448496 h 2940611"/>
                  <a:gd name="connsiteX731-3205" fmla="*/ 468133 w 2645723"/>
                  <a:gd name="connsiteY731-3206" fmla="*/ 445616 h 2940611"/>
                  <a:gd name="connsiteX732-3207" fmla="*/ 471413 w 2645723"/>
                  <a:gd name="connsiteY732-3208" fmla="*/ 448549 h 2940611"/>
                  <a:gd name="connsiteX733-3209" fmla="*/ 471581 w 2645723"/>
                  <a:gd name="connsiteY733-3210" fmla="*/ 448600 h 2940611"/>
                  <a:gd name="connsiteX734-3211" fmla="*/ 458823 w 2645723"/>
                  <a:gd name="connsiteY734-3212" fmla="*/ 435348 h 2940611"/>
                  <a:gd name="connsiteX735-3213" fmla="*/ 455119 w 2645723"/>
                  <a:gd name="connsiteY735-3214" fmla="*/ 427715 h 2940611"/>
                  <a:gd name="connsiteX736-3215" fmla="*/ 479592 w 2645723"/>
                  <a:gd name="connsiteY736-3216" fmla="*/ 443551 h 2940611"/>
                  <a:gd name="connsiteX737-3217" fmla="*/ 480080 w 2645723"/>
                  <a:gd name="connsiteY737-3218" fmla="*/ 436615 h 2940611"/>
                  <a:gd name="connsiteX738-3219" fmla="*/ 486893 w 2645723"/>
                  <a:gd name="connsiteY738-3220" fmla="*/ 441965 h 2940611"/>
                  <a:gd name="connsiteX739-3221" fmla="*/ 490783 w 2645723"/>
                  <a:gd name="connsiteY739-3222" fmla="*/ 450792 h 2940611"/>
                  <a:gd name="connsiteX740-3223" fmla="*/ 493531 w 2645723"/>
                  <a:gd name="connsiteY740-3224" fmla="*/ 452569 h 2940611"/>
                  <a:gd name="connsiteX741-3225" fmla="*/ 496735 w 2645723"/>
                  <a:gd name="connsiteY741-3226" fmla="*/ 445967 h 2940611"/>
                  <a:gd name="connsiteX742-3227" fmla="*/ 501122 w 2645723"/>
                  <a:gd name="connsiteY742-3228" fmla="*/ 446269 h 2940611"/>
                  <a:gd name="connsiteX743-3229" fmla="*/ 507541 w 2645723"/>
                  <a:gd name="connsiteY743-3230" fmla="*/ 427827 h 2940611"/>
                  <a:gd name="connsiteX744-3231" fmla="*/ 517969 w 2645723"/>
                  <a:gd name="connsiteY744-3232" fmla="*/ 438656 h 2940611"/>
                  <a:gd name="connsiteX745-3233" fmla="*/ 526056 w 2645723"/>
                  <a:gd name="connsiteY745-3234" fmla="*/ 419027 h 2940611"/>
                  <a:gd name="connsiteX746-3235" fmla="*/ 509281 w 2645723"/>
                  <a:gd name="connsiteY746-3236" fmla="*/ 405044 h 2940611"/>
                  <a:gd name="connsiteX747-3237" fmla="*/ 526954 w 2645723"/>
                  <a:gd name="connsiteY747-3238" fmla="*/ 414697 h 2940611"/>
                  <a:gd name="connsiteX748-3239" fmla="*/ 533397 w 2645723"/>
                  <a:gd name="connsiteY748-3240" fmla="*/ 377570 h 2940611"/>
                  <a:gd name="connsiteX749-3241" fmla="*/ 505278 w 2645723"/>
                  <a:gd name="connsiteY749-3242" fmla="*/ 357950 h 2940611"/>
                  <a:gd name="connsiteX750-3243" fmla="*/ 540468 w 2645723"/>
                  <a:gd name="connsiteY750-3244" fmla="*/ 364060 h 2940611"/>
                  <a:gd name="connsiteX751-3245" fmla="*/ 567099 w 2645723"/>
                  <a:gd name="connsiteY751-3246" fmla="*/ 377432 h 2940611"/>
                  <a:gd name="connsiteX752-3247" fmla="*/ 570056 w 2645723"/>
                  <a:gd name="connsiteY752-3248" fmla="*/ 359390 h 2940611"/>
                  <a:gd name="connsiteX753-3249" fmla="*/ 571655 w 2645723"/>
                  <a:gd name="connsiteY753-3250" fmla="*/ 361025 h 2940611"/>
                  <a:gd name="connsiteX754-3251" fmla="*/ 581688 w 2645723"/>
                  <a:gd name="connsiteY754-3252" fmla="*/ 384757 h 2940611"/>
                  <a:gd name="connsiteX755-3253" fmla="*/ 646731 w 2645723"/>
                  <a:gd name="connsiteY755-3254" fmla="*/ 417266 h 2940611"/>
                  <a:gd name="connsiteX756-3255" fmla="*/ 655024 w 2645723"/>
                  <a:gd name="connsiteY756-3256" fmla="*/ 397628 h 2940611"/>
                  <a:gd name="connsiteX757-3257" fmla="*/ 528204 w 2645723"/>
                  <a:gd name="connsiteY757-3258" fmla="*/ 312807 h 2940611"/>
                  <a:gd name="connsiteX758-3259" fmla="*/ 523697 w 2645723"/>
                  <a:gd name="connsiteY758-3260" fmla="*/ 301026 h 2940611"/>
                  <a:gd name="connsiteX759-3261" fmla="*/ 572908 w 2645723"/>
                  <a:gd name="connsiteY759-3262" fmla="*/ 333389 h 2940611"/>
                  <a:gd name="connsiteX760-3263" fmla="*/ 573343 w 2645723"/>
                  <a:gd name="connsiteY760-3264" fmla="*/ 333769 h 2940611"/>
                  <a:gd name="connsiteX761-3265" fmla="*/ 575983 w 2645723"/>
                  <a:gd name="connsiteY761-3266" fmla="*/ 336088 h 2940611"/>
                  <a:gd name="connsiteX762-3267" fmla="*/ 594394 w 2645723"/>
                  <a:gd name="connsiteY762-3268" fmla="*/ 351139 h 2940611"/>
                  <a:gd name="connsiteX763-3269" fmla="*/ 592302 w 2645723"/>
                  <a:gd name="connsiteY763-3270" fmla="*/ 343853 h 2940611"/>
                  <a:gd name="connsiteX764-3271" fmla="*/ 619807 w 2645723"/>
                  <a:gd name="connsiteY764-3272" fmla="*/ 356373 h 2940611"/>
                  <a:gd name="connsiteX765-3273" fmla="*/ 621052 w 2645723"/>
                  <a:gd name="connsiteY765-3274" fmla="*/ 357600 h 2940611"/>
                  <a:gd name="connsiteX766-3275" fmla="*/ 623124 w 2645723"/>
                  <a:gd name="connsiteY766-3276" fmla="*/ 357885 h 2940611"/>
                  <a:gd name="connsiteX767-3277" fmla="*/ 632712 w 2645723"/>
                  <a:gd name="connsiteY767-3278" fmla="*/ 362247 h 2940611"/>
                  <a:gd name="connsiteX768-3279" fmla="*/ 631970 w 2645723"/>
                  <a:gd name="connsiteY768-3280" fmla="*/ 359109 h 2940611"/>
                  <a:gd name="connsiteX769-3281" fmla="*/ 650234 w 2645723"/>
                  <a:gd name="connsiteY769-3282" fmla="*/ 361630 h 2940611"/>
                  <a:gd name="connsiteX770-3283" fmla="*/ 671903 w 2645723"/>
                  <a:gd name="connsiteY770-3284" fmla="*/ 387839 h 2940611"/>
                  <a:gd name="connsiteX771-3285" fmla="*/ 674296 w 2645723"/>
                  <a:gd name="connsiteY771-3286" fmla="*/ 390174 h 2940611"/>
                  <a:gd name="connsiteX772-3287" fmla="*/ 671048 w 2645723"/>
                  <a:gd name="connsiteY772-3288" fmla="*/ 371364 h 2940611"/>
                  <a:gd name="connsiteX773-3289" fmla="*/ 692514 w 2645723"/>
                  <a:gd name="connsiteY773-3290" fmla="*/ 388153 h 2940611"/>
                  <a:gd name="connsiteX774-3291" fmla="*/ 696810 w 2645723"/>
                  <a:gd name="connsiteY774-3292" fmla="*/ 382685 h 2940611"/>
                  <a:gd name="connsiteX775-3293" fmla="*/ 699857 w 2645723"/>
                  <a:gd name="connsiteY775-3294" fmla="*/ 394605 h 2940611"/>
                  <a:gd name="connsiteX776-3295" fmla="*/ 723583 w 2645723"/>
                  <a:gd name="connsiteY776-3296" fmla="*/ 415483 h 2940611"/>
                  <a:gd name="connsiteX777-3297" fmla="*/ 723662 w 2645723"/>
                  <a:gd name="connsiteY777-3298" fmla="*/ 414910 h 2940611"/>
                  <a:gd name="connsiteX778-3299" fmla="*/ 724759 w 2645723"/>
                  <a:gd name="connsiteY778-3300" fmla="*/ 400812 h 2940611"/>
                  <a:gd name="connsiteX779-3301" fmla="*/ 725504 w 2645723"/>
                  <a:gd name="connsiteY779-3302" fmla="*/ 401573 h 2940611"/>
                  <a:gd name="connsiteX780-3303" fmla="*/ 728061 w 2645723"/>
                  <a:gd name="connsiteY780-3304" fmla="*/ 391235 h 2940611"/>
                  <a:gd name="connsiteX781-3305" fmla="*/ 693110 w 2645723"/>
                  <a:gd name="connsiteY781-3306" fmla="*/ 366881 h 2940611"/>
                  <a:gd name="connsiteX782-3307" fmla="*/ 728304 w 2645723"/>
                  <a:gd name="connsiteY782-3308" fmla="*/ 372994 h 2940611"/>
                  <a:gd name="connsiteX783-3309" fmla="*/ 737395 w 2645723"/>
                  <a:gd name="connsiteY783-3310" fmla="*/ 377547 h 2940611"/>
                  <a:gd name="connsiteX784-3311" fmla="*/ 737872 w 2645723"/>
                  <a:gd name="connsiteY784-3312" fmla="*/ 377641 h 2940611"/>
                  <a:gd name="connsiteX785-3313" fmla="*/ 753220 w 2645723"/>
                  <a:gd name="connsiteY785-3314" fmla="*/ 350168 h 2940611"/>
                  <a:gd name="connsiteX786-3315" fmla="*/ 769214 w 2645723"/>
                  <a:gd name="connsiteY786-3316" fmla="*/ 366744 h 2940611"/>
                  <a:gd name="connsiteX787-3317" fmla="*/ 778222 w 2645723"/>
                  <a:gd name="connsiteY787-3318" fmla="*/ 370591 h 2940611"/>
                  <a:gd name="connsiteX788-3319" fmla="*/ 780027 w 2645723"/>
                  <a:gd name="connsiteY788-3320" fmla="*/ 364387 h 2940611"/>
                  <a:gd name="connsiteX789-3321" fmla="*/ 716038 w 2645723"/>
                  <a:gd name="connsiteY789-3322" fmla="*/ 321742 h 2940611"/>
                  <a:gd name="connsiteX790-3323" fmla="*/ 711532 w 2645723"/>
                  <a:gd name="connsiteY790-3324" fmla="*/ 309958 h 2940611"/>
                  <a:gd name="connsiteX791-3325" fmla="*/ 760741 w 2645723"/>
                  <a:gd name="connsiteY791-3326" fmla="*/ 342320 h 2940611"/>
                  <a:gd name="connsiteX792-3327" fmla="*/ 761174 w 2645723"/>
                  <a:gd name="connsiteY792-3328" fmla="*/ 342699 h 2940611"/>
                  <a:gd name="connsiteX793-3329" fmla="*/ 763816 w 2645723"/>
                  <a:gd name="connsiteY793-3330" fmla="*/ 345019 h 2940611"/>
                  <a:gd name="connsiteX794-3331" fmla="*/ 782222 w 2645723"/>
                  <a:gd name="connsiteY794-3332" fmla="*/ 360070 h 2940611"/>
                  <a:gd name="connsiteX795-3333" fmla="*/ 780137 w 2645723"/>
                  <a:gd name="connsiteY795-3334" fmla="*/ 352783 h 2940611"/>
                  <a:gd name="connsiteX796-3335" fmla="*/ 806356 w 2645723"/>
                  <a:gd name="connsiteY796-3336" fmla="*/ 364720 h 2940611"/>
                  <a:gd name="connsiteX797-3337" fmla="*/ 805799 w 2645723"/>
                  <a:gd name="connsiteY797-3338" fmla="*/ 363274 h 2940611"/>
                  <a:gd name="connsiteX798-3339" fmla="*/ 811053 w 2645723"/>
                  <a:gd name="connsiteY798-3340" fmla="*/ 366858 h 2940611"/>
                  <a:gd name="connsiteX799-3341" fmla="*/ 820548 w 2645723"/>
                  <a:gd name="connsiteY799-3342" fmla="*/ 371177 h 2940611"/>
                  <a:gd name="connsiteX800-3343" fmla="*/ 819806 w 2645723"/>
                  <a:gd name="connsiteY800-3344" fmla="*/ 368039 h 2940611"/>
                  <a:gd name="connsiteX801-3345" fmla="*/ 838066 w 2645723"/>
                  <a:gd name="connsiteY801-3346" fmla="*/ 370558 h 2940611"/>
                  <a:gd name="connsiteX802-3347" fmla="*/ 840097 w 2645723"/>
                  <a:gd name="connsiteY802-3348" fmla="*/ 373016 h 2940611"/>
                  <a:gd name="connsiteX803-3349" fmla="*/ 840889 w 2645723"/>
                  <a:gd name="connsiteY803-3350" fmla="*/ 369876 h 2940611"/>
                  <a:gd name="connsiteX804-3351" fmla="*/ 841323 w 2645723"/>
                  <a:gd name="connsiteY804-3352" fmla="*/ 370102 h 2940611"/>
                  <a:gd name="connsiteX805-3353" fmla="*/ 864657 w 2645723"/>
                  <a:gd name="connsiteY805-3354" fmla="*/ 375848 h 2940611"/>
                  <a:gd name="connsiteX806-3355" fmla="*/ 871000 w 2645723"/>
                  <a:gd name="connsiteY806-3356" fmla="*/ 352812 h 2940611"/>
                  <a:gd name="connsiteX807-3357" fmla="*/ 859593 w 2645723"/>
                  <a:gd name="connsiteY807-3358" fmla="*/ 340088 h 2940611"/>
                  <a:gd name="connsiteX808-3359" fmla="*/ 864781 w 2645723"/>
                  <a:gd name="connsiteY808-3360" fmla="*/ 334113 h 2940611"/>
                  <a:gd name="connsiteX809-3361" fmla="*/ 841639 w 2645723"/>
                  <a:gd name="connsiteY809-3362" fmla="*/ 289182 h 2940611"/>
                  <a:gd name="connsiteX810-3363" fmla="*/ 838470 w 2645723"/>
                  <a:gd name="connsiteY810-3364" fmla="*/ 273758 h 2940611"/>
                  <a:gd name="connsiteX811-3365" fmla="*/ 860683 w 2645723"/>
                  <a:gd name="connsiteY811-3366" fmla="*/ 274348 h 2940611"/>
                  <a:gd name="connsiteX812-3367" fmla="*/ 856924 w 2645723"/>
                  <a:gd name="connsiteY812-3368" fmla="*/ 267580 h 2940611"/>
                  <a:gd name="connsiteX813-3369" fmla="*/ 855320 w 2645723"/>
                  <a:gd name="connsiteY813-3370" fmla="*/ 259248 h 2940611"/>
                  <a:gd name="connsiteX814-3371" fmla="*/ 868974 w 2645723"/>
                  <a:gd name="connsiteY814-3372" fmla="*/ 274569 h 2940611"/>
                  <a:gd name="connsiteX815-3373" fmla="*/ 874097 w 2645723"/>
                  <a:gd name="connsiteY815-3374" fmla="*/ 274707 h 2940611"/>
                  <a:gd name="connsiteX816-3375" fmla="*/ 877670 w 2645723"/>
                  <a:gd name="connsiteY816-3376" fmla="*/ 272475 h 2940611"/>
                  <a:gd name="connsiteX817-3377" fmla="*/ 871566 w 2645723"/>
                  <a:gd name="connsiteY817-3378" fmla="*/ 259573 h 2940611"/>
                  <a:gd name="connsiteX818-3379" fmla="*/ 880706 w 2645723"/>
                  <a:gd name="connsiteY818-3380" fmla="*/ 258019 h 2940611"/>
                  <a:gd name="connsiteX819-3381" fmla="*/ 927069 w 2645723"/>
                  <a:gd name="connsiteY819-3382" fmla="*/ 270580 h 2940611"/>
                  <a:gd name="connsiteX820-3383" fmla="*/ 913509 w 2645723"/>
                  <a:gd name="connsiteY820-3384" fmla="*/ 251366 h 2940611"/>
                  <a:gd name="connsiteX821-3385" fmla="*/ 936553 w 2645723"/>
                  <a:gd name="connsiteY821-3386" fmla="*/ 273353 h 2940611"/>
                  <a:gd name="connsiteX822-3387" fmla="*/ 975145 w 2645723"/>
                  <a:gd name="connsiteY822-3388" fmla="*/ 284642 h 2940611"/>
                  <a:gd name="connsiteX823-3389" fmla="*/ 974144 w 2645723"/>
                  <a:gd name="connsiteY823-3390" fmla="*/ 281161 h 2940611"/>
                  <a:gd name="connsiteX824-3391" fmla="*/ 979180 w 2645723"/>
                  <a:gd name="connsiteY824-3392" fmla="*/ 279150 h 2940611"/>
                  <a:gd name="connsiteX825-3393" fmla="*/ 978381 w 2645723"/>
                  <a:gd name="connsiteY825-3394" fmla="*/ 272117 h 2940611"/>
                  <a:gd name="connsiteX826-3395" fmla="*/ 966921 w 2645723"/>
                  <a:gd name="connsiteY826-3396" fmla="*/ 258482 h 2940611"/>
                  <a:gd name="connsiteX827-3397" fmla="*/ 926396 w 2645723"/>
                  <a:gd name="connsiteY827-3398" fmla="*/ 212878 h 2940611"/>
                  <a:gd name="connsiteX828-3399" fmla="*/ 928464 w 2645723"/>
                  <a:gd name="connsiteY828-3400" fmla="*/ 212734 h 2940611"/>
                  <a:gd name="connsiteX829-3401" fmla="*/ 921826 w 2645723"/>
                  <a:gd name="connsiteY829-3402" fmla="*/ 204841 h 2940611"/>
                  <a:gd name="connsiteX830-3403" fmla="*/ 937505 w 2645723"/>
                  <a:gd name="connsiteY830-3404" fmla="*/ 212104 h 2940611"/>
                  <a:gd name="connsiteX831-3405" fmla="*/ 957111 w 2645723"/>
                  <a:gd name="connsiteY831-3406" fmla="*/ 210733 h 2940611"/>
                  <a:gd name="connsiteX832-3407" fmla="*/ 954476 w 2645723"/>
                  <a:gd name="connsiteY832-3408" fmla="*/ 196336 h 2940611"/>
                  <a:gd name="connsiteX833-3409" fmla="*/ 985577 w 2645723"/>
                  <a:gd name="connsiteY833-3410" fmla="*/ 201210 h 2940611"/>
                  <a:gd name="connsiteX834-3411" fmla="*/ 955655 w 2645723"/>
                  <a:gd name="connsiteY834-3412" fmla="*/ 167171 h 2940611"/>
                  <a:gd name="connsiteX835-3413" fmla="*/ 954354 w 2645723"/>
                  <a:gd name="connsiteY835-3414" fmla="*/ 154625 h 2940611"/>
                  <a:gd name="connsiteX836-3415" fmla="*/ 993511 w 2645723"/>
                  <a:gd name="connsiteY836-3416" fmla="*/ 198621 h 2940611"/>
                  <a:gd name="connsiteX837-3417" fmla="*/ 993829 w 2645723"/>
                  <a:gd name="connsiteY837-3418" fmla="*/ 199098 h 2940611"/>
                  <a:gd name="connsiteX838-3419" fmla="*/ 995780 w 2645723"/>
                  <a:gd name="connsiteY838-3420" fmla="*/ 202025 h 2940611"/>
                  <a:gd name="connsiteX839-3421" fmla="*/ 996776 w 2645723"/>
                  <a:gd name="connsiteY839-3422" fmla="*/ 203413 h 2940611"/>
                  <a:gd name="connsiteX840-3423" fmla="*/ 1013152 w 2645723"/>
                  <a:gd name="connsiteY840-3424" fmla="*/ 206631 h 2940611"/>
                  <a:gd name="connsiteX841-3425" fmla="*/ 1027549 w 2645723"/>
                  <a:gd name="connsiteY841-3426" fmla="*/ 208772 h 2940611"/>
                  <a:gd name="connsiteX842-3427" fmla="*/ 1066510 w 2645723"/>
                  <a:gd name="connsiteY842-3428" fmla="*/ 209369 h 2940611"/>
                  <a:gd name="connsiteX843-3429" fmla="*/ 1041567 w 2645723"/>
                  <a:gd name="connsiteY843-3430" fmla="*/ 137525 h 2940611"/>
                  <a:gd name="connsiteX844-3431" fmla="*/ 1074733 w 2645723"/>
                  <a:gd name="connsiteY844-3432" fmla="*/ 161953 h 2940611"/>
                  <a:gd name="connsiteX845-3433" fmla="*/ 1077458 w 2645723"/>
                  <a:gd name="connsiteY845-3434" fmla="*/ 151439 h 2940611"/>
                  <a:gd name="connsiteX846-3435" fmla="*/ 1118253 w 2645723"/>
                  <a:gd name="connsiteY846-3436" fmla="*/ 163289 h 2940611"/>
                  <a:gd name="connsiteX847-3437" fmla="*/ 1123984 w 2645723"/>
                  <a:gd name="connsiteY847-3438" fmla="*/ 146539 h 2940611"/>
                  <a:gd name="connsiteX848-3439" fmla="*/ 1165828 w 2645723"/>
                  <a:gd name="connsiteY848-3440" fmla="*/ 168832 h 2940611"/>
                  <a:gd name="connsiteX849-3441" fmla="*/ 1185810 w 2645723"/>
                  <a:gd name="connsiteY849-3442" fmla="*/ 157108 h 2940611"/>
                  <a:gd name="connsiteX850-3443" fmla="*/ 1184294 w 2645723"/>
                  <a:gd name="connsiteY850-3444" fmla="*/ 119125 h 2940611"/>
                  <a:gd name="connsiteX851-3445" fmla="*/ 1182466 w 2645723"/>
                  <a:gd name="connsiteY851-3446" fmla="*/ 114858 h 2940611"/>
                  <a:gd name="connsiteX852-3447" fmla="*/ 1184135 w 2645723"/>
                  <a:gd name="connsiteY852-3448" fmla="*/ 115136 h 2940611"/>
                  <a:gd name="connsiteX853-3449" fmla="*/ 1181813 w 2645723"/>
                  <a:gd name="connsiteY853-3450" fmla="*/ 56956 h 2940611"/>
                  <a:gd name="connsiteX854-3451" fmla="*/ 1184135 w 2645723"/>
                  <a:gd name="connsiteY854-3452" fmla="*/ 48795 h 2940611"/>
                  <a:gd name="connsiteX855-3453" fmla="*/ 1202395 w 2645723"/>
                  <a:gd name="connsiteY855-3454" fmla="*/ 118163 h 2940611"/>
                  <a:gd name="connsiteX856-3455" fmla="*/ 1213602 w 2645723"/>
                  <a:gd name="connsiteY856-3456" fmla="*/ 120022 h 2940611"/>
                  <a:gd name="connsiteX857-3457" fmla="*/ 1215156 w 2645723"/>
                  <a:gd name="connsiteY857-3458" fmla="*/ 105899 h 2940611"/>
                  <a:gd name="connsiteX858-3459" fmla="*/ 1247204 w 2645723"/>
                  <a:gd name="connsiteY858-3460" fmla="*/ 118881 h 2940611"/>
                  <a:gd name="connsiteX859-3461" fmla="*/ 1239635 w 2645723"/>
                  <a:gd name="connsiteY859-3462" fmla="*/ 67970 h 2940611"/>
                  <a:gd name="connsiteX860-3463" fmla="*/ 1259743 w 2645723"/>
                  <a:gd name="connsiteY860-3464" fmla="*/ 124476 h 2940611"/>
                  <a:gd name="connsiteX861-3465" fmla="*/ 1270472 w 2645723"/>
                  <a:gd name="connsiteY861-3466" fmla="*/ 129269 h 2940611"/>
                  <a:gd name="connsiteX862-3467" fmla="*/ 1284150 w 2645723"/>
                  <a:gd name="connsiteY862-3468" fmla="*/ 134642 h 2940611"/>
                  <a:gd name="connsiteX863-3469" fmla="*/ 1292856 w 2645723"/>
                  <a:gd name="connsiteY863-3470" fmla="*/ 136827 h 2940611"/>
                  <a:gd name="connsiteX864-3471" fmla="*/ 1268020 w 2645723"/>
                  <a:gd name="connsiteY864-3472" fmla="*/ 30181 h 2940611"/>
                  <a:gd name="connsiteX865-3473" fmla="*/ 1290194 w 2645723"/>
                  <a:gd name="connsiteY865-3474" fmla="*/ 58181 h 2940611"/>
                  <a:gd name="connsiteX866-3475" fmla="*/ 1323528 w 2645723"/>
                  <a:gd name="connsiteY866-3476" fmla="*/ 142292 h 2940611"/>
                  <a:gd name="connsiteX867-3477" fmla="*/ 1318736 w 2645723"/>
                  <a:gd name="connsiteY867-3478" fmla="*/ 71064 h 2940611"/>
                  <a:gd name="connsiteX868-3479" fmla="*/ 1335262 w 2645723"/>
                  <a:gd name="connsiteY868-3480" fmla="*/ 89146 h 2940611"/>
                  <a:gd name="connsiteX869-3481" fmla="*/ 1315190 w 2645723"/>
                  <a:gd name="connsiteY869-3482" fmla="*/ 11790 h 2940611"/>
                  <a:gd name="connsiteX870-3483" fmla="*/ 1319679 w 2645723"/>
                  <a:gd name="connsiteY870-3484" fmla="*/ 0 h 2940611"/>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 ang="0">
                    <a:pos x="connsiteX118-237" y="connsiteY118-238"/>
                  </a:cxn>
                  <a:cxn ang="0">
                    <a:pos x="connsiteX119-239" y="connsiteY119-240"/>
                  </a:cxn>
                  <a:cxn ang="0">
                    <a:pos x="connsiteX120-241" y="connsiteY120-242"/>
                  </a:cxn>
                  <a:cxn ang="0">
                    <a:pos x="connsiteX121-243" y="connsiteY121-244"/>
                  </a:cxn>
                  <a:cxn ang="0">
                    <a:pos x="connsiteX122-245" y="connsiteY122-246"/>
                  </a:cxn>
                  <a:cxn ang="0">
                    <a:pos x="connsiteX123-247" y="connsiteY123-248"/>
                  </a:cxn>
                  <a:cxn ang="0">
                    <a:pos x="connsiteX124-249" y="connsiteY124-250"/>
                  </a:cxn>
                  <a:cxn ang="0">
                    <a:pos x="connsiteX125-251" y="connsiteY125-252"/>
                  </a:cxn>
                  <a:cxn ang="0">
                    <a:pos x="connsiteX126-253" y="connsiteY126-254"/>
                  </a:cxn>
                  <a:cxn ang="0">
                    <a:pos x="connsiteX127-255" y="connsiteY127-256"/>
                  </a:cxn>
                  <a:cxn ang="0">
                    <a:pos x="connsiteX128-257" y="connsiteY128-258"/>
                  </a:cxn>
                  <a:cxn ang="0">
                    <a:pos x="connsiteX129-259" y="connsiteY129-260"/>
                  </a:cxn>
                  <a:cxn ang="0">
                    <a:pos x="connsiteX130-261" y="connsiteY130-262"/>
                  </a:cxn>
                  <a:cxn ang="0">
                    <a:pos x="connsiteX131-263" y="connsiteY131-264"/>
                  </a:cxn>
                  <a:cxn ang="0">
                    <a:pos x="connsiteX132-265" y="connsiteY132-266"/>
                  </a:cxn>
                  <a:cxn ang="0">
                    <a:pos x="connsiteX133-267" y="connsiteY133-268"/>
                  </a:cxn>
                  <a:cxn ang="0">
                    <a:pos x="connsiteX134-269" y="connsiteY134-270"/>
                  </a:cxn>
                  <a:cxn ang="0">
                    <a:pos x="connsiteX135-271" y="connsiteY135-272"/>
                  </a:cxn>
                  <a:cxn ang="0">
                    <a:pos x="connsiteX136-273" y="connsiteY136-274"/>
                  </a:cxn>
                  <a:cxn ang="0">
                    <a:pos x="connsiteX137-275" y="connsiteY137-276"/>
                  </a:cxn>
                  <a:cxn ang="0">
                    <a:pos x="connsiteX138-277" y="connsiteY138-278"/>
                  </a:cxn>
                  <a:cxn ang="0">
                    <a:pos x="connsiteX139-279" y="connsiteY139-280"/>
                  </a:cxn>
                  <a:cxn ang="0">
                    <a:pos x="connsiteX140-281" y="connsiteY140-282"/>
                  </a:cxn>
                  <a:cxn ang="0">
                    <a:pos x="connsiteX141-283" y="connsiteY141-284"/>
                  </a:cxn>
                  <a:cxn ang="0">
                    <a:pos x="connsiteX142-285" y="connsiteY142-286"/>
                  </a:cxn>
                  <a:cxn ang="0">
                    <a:pos x="connsiteX143-287" y="connsiteY143-288"/>
                  </a:cxn>
                  <a:cxn ang="0">
                    <a:pos x="connsiteX144-289" y="connsiteY144-290"/>
                  </a:cxn>
                  <a:cxn ang="0">
                    <a:pos x="connsiteX145-291" y="connsiteY145-292"/>
                  </a:cxn>
                  <a:cxn ang="0">
                    <a:pos x="connsiteX146-293" y="connsiteY146-294"/>
                  </a:cxn>
                  <a:cxn ang="0">
                    <a:pos x="connsiteX147-295" y="connsiteY147-296"/>
                  </a:cxn>
                  <a:cxn ang="0">
                    <a:pos x="connsiteX148-297" y="connsiteY148-298"/>
                  </a:cxn>
                  <a:cxn ang="0">
                    <a:pos x="connsiteX149-299" y="connsiteY149-300"/>
                  </a:cxn>
                  <a:cxn ang="0">
                    <a:pos x="connsiteX150-301" y="connsiteY150-302"/>
                  </a:cxn>
                  <a:cxn ang="0">
                    <a:pos x="connsiteX151-303" y="connsiteY151-304"/>
                  </a:cxn>
                  <a:cxn ang="0">
                    <a:pos x="connsiteX152-305" y="connsiteY152-306"/>
                  </a:cxn>
                  <a:cxn ang="0">
                    <a:pos x="connsiteX153-307" y="connsiteY153-308"/>
                  </a:cxn>
                  <a:cxn ang="0">
                    <a:pos x="connsiteX154-309" y="connsiteY154-310"/>
                  </a:cxn>
                  <a:cxn ang="0">
                    <a:pos x="connsiteX155-311" y="connsiteY155-312"/>
                  </a:cxn>
                  <a:cxn ang="0">
                    <a:pos x="connsiteX156-313" y="connsiteY156-314"/>
                  </a:cxn>
                  <a:cxn ang="0">
                    <a:pos x="connsiteX157-315" y="connsiteY157-316"/>
                  </a:cxn>
                  <a:cxn ang="0">
                    <a:pos x="connsiteX158-317" y="connsiteY158-318"/>
                  </a:cxn>
                  <a:cxn ang="0">
                    <a:pos x="connsiteX159-319" y="connsiteY159-320"/>
                  </a:cxn>
                  <a:cxn ang="0">
                    <a:pos x="connsiteX160-321" y="connsiteY160-322"/>
                  </a:cxn>
                  <a:cxn ang="0">
                    <a:pos x="connsiteX161-323" y="connsiteY161-324"/>
                  </a:cxn>
                  <a:cxn ang="0">
                    <a:pos x="connsiteX162-325" y="connsiteY162-326"/>
                  </a:cxn>
                  <a:cxn ang="0">
                    <a:pos x="connsiteX163-327" y="connsiteY163-328"/>
                  </a:cxn>
                  <a:cxn ang="0">
                    <a:pos x="connsiteX164-329" y="connsiteY164-330"/>
                  </a:cxn>
                  <a:cxn ang="0">
                    <a:pos x="connsiteX165-331" y="connsiteY165-332"/>
                  </a:cxn>
                  <a:cxn ang="0">
                    <a:pos x="connsiteX166-333" y="connsiteY166-334"/>
                  </a:cxn>
                  <a:cxn ang="0">
                    <a:pos x="connsiteX167-335" y="connsiteY167-336"/>
                  </a:cxn>
                  <a:cxn ang="0">
                    <a:pos x="connsiteX168-337" y="connsiteY168-338"/>
                  </a:cxn>
                  <a:cxn ang="0">
                    <a:pos x="connsiteX169-339" y="connsiteY169-340"/>
                  </a:cxn>
                  <a:cxn ang="0">
                    <a:pos x="connsiteX170-341" y="connsiteY170-342"/>
                  </a:cxn>
                  <a:cxn ang="0">
                    <a:pos x="connsiteX171-343" y="connsiteY171-344"/>
                  </a:cxn>
                  <a:cxn ang="0">
                    <a:pos x="connsiteX172-345" y="connsiteY172-346"/>
                  </a:cxn>
                  <a:cxn ang="0">
                    <a:pos x="connsiteX173-347" y="connsiteY173-348"/>
                  </a:cxn>
                  <a:cxn ang="0">
                    <a:pos x="connsiteX174-349" y="connsiteY174-350"/>
                  </a:cxn>
                  <a:cxn ang="0">
                    <a:pos x="connsiteX175-351" y="connsiteY175-352"/>
                  </a:cxn>
                  <a:cxn ang="0">
                    <a:pos x="connsiteX176-353" y="connsiteY176-354"/>
                  </a:cxn>
                  <a:cxn ang="0">
                    <a:pos x="connsiteX177-355" y="connsiteY177-356"/>
                  </a:cxn>
                  <a:cxn ang="0">
                    <a:pos x="connsiteX178-357" y="connsiteY178-358"/>
                  </a:cxn>
                  <a:cxn ang="0">
                    <a:pos x="connsiteX179-359" y="connsiteY179-360"/>
                  </a:cxn>
                  <a:cxn ang="0">
                    <a:pos x="connsiteX180-361" y="connsiteY180-362"/>
                  </a:cxn>
                  <a:cxn ang="0">
                    <a:pos x="connsiteX181-363" y="connsiteY181-364"/>
                  </a:cxn>
                  <a:cxn ang="0">
                    <a:pos x="connsiteX182-365" y="connsiteY182-366"/>
                  </a:cxn>
                  <a:cxn ang="0">
                    <a:pos x="connsiteX183-367" y="connsiteY183-368"/>
                  </a:cxn>
                  <a:cxn ang="0">
                    <a:pos x="connsiteX184-369" y="connsiteY184-370"/>
                  </a:cxn>
                  <a:cxn ang="0">
                    <a:pos x="connsiteX185-371" y="connsiteY185-372"/>
                  </a:cxn>
                  <a:cxn ang="0">
                    <a:pos x="connsiteX186-373" y="connsiteY186-374"/>
                  </a:cxn>
                  <a:cxn ang="0">
                    <a:pos x="connsiteX187-375" y="connsiteY187-376"/>
                  </a:cxn>
                  <a:cxn ang="0">
                    <a:pos x="connsiteX188-377" y="connsiteY188-378"/>
                  </a:cxn>
                  <a:cxn ang="0">
                    <a:pos x="connsiteX189-379" y="connsiteY189-380"/>
                  </a:cxn>
                  <a:cxn ang="0">
                    <a:pos x="connsiteX190-381" y="connsiteY190-382"/>
                  </a:cxn>
                  <a:cxn ang="0">
                    <a:pos x="connsiteX191-383" y="connsiteY191-384"/>
                  </a:cxn>
                  <a:cxn ang="0">
                    <a:pos x="connsiteX192-385" y="connsiteY192-386"/>
                  </a:cxn>
                  <a:cxn ang="0">
                    <a:pos x="connsiteX193-387" y="connsiteY193-388"/>
                  </a:cxn>
                  <a:cxn ang="0">
                    <a:pos x="connsiteX194-389" y="connsiteY194-390"/>
                  </a:cxn>
                  <a:cxn ang="0">
                    <a:pos x="connsiteX195-391" y="connsiteY195-392"/>
                  </a:cxn>
                  <a:cxn ang="0">
                    <a:pos x="connsiteX196-393" y="connsiteY196-394"/>
                  </a:cxn>
                  <a:cxn ang="0">
                    <a:pos x="connsiteX197-395" y="connsiteY197-396"/>
                  </a:cxn>
                  <a:cxn ang="0">
                    <a:pos x="connsiteX198-397" y="connsiteY198-398"/>
                  </a:cxn>
                  <a:cxn ang="0">
                    <a:pos x="connsiteX199-399" y="connsiteY199-400"/>
                  </a:cxn>
                  <a:cxn ang="0">
                    <a:pos x="connsiteX200-401" y="connsiteY200-402"/>
                  </a:cxn>
                  <a:cxn ang="0">
                    <a:pos x="connsiteX201-403" y="connsiteY201-404"/>
                  </a:cxn>
                  <a:cxn ang="0">
                    <a:pos x="connsiteX202-405" y="connsiteY202-406"/>
                  </a:cxn>
                  <a:cxn ang="0">
                    <a:pos x="connsiteX203-407" y="connsiteY203-408"/>
                  </a:cxn>
                  <a:cxn ang="0">
                    <a:pos x="connsiteX204-409" y="connsiteY204-410"/>
                  </a:cxn>
                  <a:cxn ang="0">
                    <a:pos x="connsiteX205-411" y="connsiteY205-412"/>
                  </a:cxn>
                  <a:cxn ang="0">
                    <a:pos x="connsiteX206-413" y="connsiteY206-414"/>
                  </a:cxn>
                  <a:cxn ang="0">
                    <a:pos x="connsiteX207-415" y="connsiteY207-416"/>
                  </a:cxn>
                  <a:cxn ang="0">
                    <a:pos x="connsiteX208-417" y="connsiteY208-418"/>
                  </a:cxn>
                  <a:cxn ang="0">
                    <a:pos x="connsiteX209-419" y="connsiteY209-420"/>
                  </a:cxn>
                  <a:cxn ang="0">
                    <a:pos x="connsiteX210-421" y="connsiteY210-422"/>
                  </a:cxn>
                  <a:cxn ang="0">
                    <a:pos x="connsiteX211-423" y="connsiteY211-424"/>
                  </a:cxn>
                  <a:cxn ang="0">
                    <a:pos x="connsiteX212-425" y="connsiteY212-426"/>
                  </a:cxn>
                  <a:cxn ang="0">
                    <a:pos x="connsiteX213-427" y="connsiteY213-428"/>
                  </a:cxn>
                  <a:cxn ang="0">
                    <a:pos x="connsiteX214-429" y="connsiteY214-430"/>
                  </a:cxn>
                  <a:cxn ang="0">
                    <a:pos x="connsiteX215-431" y="connsiteY215-432"/>
                  </a:cxn>
                  <a:cxn ang="0">
                    <a:pos x="connsiteX216-433" y="connsiteY216-434"/>
                  </a:cxn>
                  <a:cxn ang="0">
                    <a:pos x="connsiteX217-435" y="connsiteY217-436"/>
                  </a:cxn>
                  <a:cxn ang="0">
                    <a:pos x="connsiteX218-437" y="connsiteY218-438"/>
                  </a:cxn>
                  <a:cxn ang="0">
                    <a:pos x="connsiteX219-439" y="connsiteY219-440"/>
                  </a:cxn>
                  <a:cxn ang="0">
                    <a:pos x="connsiteX220-441" y="connsiteY220-442"/>
                  </a:cxn>
                  <a:cxn ang="0">
                    <a:pos x="connsiteX221-443" y="connsiteY221-444"/>
                  </a:cxn>
                  <a:cxn ang="0">
                    <a:pos x="connsiteX222-445" y="connsiteY222-446"/>
                  </a:cxn>
                  <a:cxn ang="0">
                    <a:pos x="connsiteX223-447" y="connsiteY223-448"/>
                  </a:cxn>
                  <a:cxn ang="0">
                    <a:pos x="connsiteX224-449" y="connsiteY224-450"/>
                  </a:cxn>
                  <a:cxn ang="0">
                    <a:pos x="connsiteX225-451" y="connsiteY225-452"/>
                  </a:cxn>
                  <a:cxn ang="0">
                    <a:pos x="connsiteX226-453" y="connsiteY226-454"/>
                  </a:cxn>
                  <a:cxn ang="0">
                    <a:pos x="connsiteX227-455" y="connsiteY227-456"/>
                  </a:cxn>
                  <a:cxn ang="0">
                    <a:pos x="connsiteX228-457" y="connsiteY228-458"/>
                  </a:cxn>
                  <a:cxn ang="0">
                    <a:pos x="connsiteX229-459" y="connsiteY229-460"/>
                  </a:cxn>
                  <a:cxn ang="0">
                    <a:pos x="connsiteX230-461" y="connsiteY230-462"/>
                  </a:cxn>
                  <a:cxn ang="0">
                    <a:pos x="connsiteX231-463" y="connsiteY231-464"/>
                  </a:cxn>
                  <a:cxn ang="0">
                    <a:pos x="connsiteX232-465" y="connsiteY232-466"/>
                  </a:cxn>
                  <a:cxn ang="0">
                    <a:pos x="connsiteX233-467" y="connsiteY233-468"/>
                  </a:cxn>
                  <a:cxn ang="0">
                    <a:pos x="connsiteX234-469" y="connsiteY234-470"/>
                  </a:cxn>
                  <a:cxn ang="0">
                    <a:pos x="connsiteX235-471" y="connsiteY235-472"/>
                  </a:cxn>
                  <a:cxn ang="0">
                    <a:pos x="connsiteX236-473" y="connsiteY236-474"/>
                  </a:cxn>
                  <a:cxn ang="0">
                    <a:pos x="connsiteX237-475" y="connsiteY237-476"/>
                  </a:cxn>
                  <a:cxn ang="0">
                    <a:pos x="connsiteX238-477" y="connsiteY238-478"/>
                  </a:cxn>
                  <a:cxn ang="0">
                    <a:pos x="connsiteX239-479" y="connsiteY239-480"/>
                  </a:cxn>
                  <a:cxn ang="0">
                    <a:pos x="connsiteX240-481" y="connsiteY240-482"/>
                  </a:cxn>
                  <a:cxn ang="0">
                    <a:pos x="connsiteX241-483" y="connsiteY241-484"/>
                  </a:cxn>
                  <a:cxn ang="0">
                    <a:pos x="connsiteX242-485" y="connsiteY242-486"/>
                  </a:cxn>
                  <a:cxn ang="0">
                    <a:pos x="connsiteX243-487" y="connsiteY243-488"/>
                  </a:cxn>
                  <a:cxn ang="0">
                    <a:pos x="connsiteX244-489" y="connsiteY244-490"/>
                  </a:cxn>
                  <a:cxn ang="0">
                    <a:pos x="connsiteX245-491" y="connsiteY245-492"/>
                  </a:cxn>
                  <a:cxn ang="0">
                    <a:pos x="connsiteX246-493" y="connsiteY246-494"/>
                  </a:cxn>
                  <a:cxn ang="0">
                    <a:pos x="connsiteX247-495" y="connsiteY247-496"/>
                  </a:cxn>
                  <a:cxn ang="0">
                    <a:pos x="connsiteX248-497" y="connsiteY248-498"/>
                  </a:cxn>
                  <a:cxn ang="0">
                    <a:pos x="connsiteX249-499" y="connsiteY249-500"/>
                  </a:cxn>
                  <a:cxn ang="0">
                    <a:pos x="connsiteX250-501" y="connsiteY250-502"/>
                  </a:cxn>
                  <a:cxn ang="0">
                    <a:pos x="connsiteX251-503" y="connsiteY251-504"/>
                  </a:cxn>
                  <a:cxn ang="0">
                    <a:pos x="connsiteX252-505" y="connsiteY252-506"/>
                  </a:cxn>
                  <a:cxn ang="0">
                    <a:pos x="connsiteX253-507" y="connsiteY253-508"/>
                  </a:cxn>
                  <a:cxn ang="0">
                    <a:pos x="connsiteX254-509" y="connsiteY254-510"/>
                  </a:cxn>
                  <a:cxn ang="0">
                    <a:pos x="connsiteX255-511" y="connsiteY255-512"/>
                  </a:cxn>
                  <a:cxn ang="0">
                    <a:pos x="connsiteX256-513" y="connsiteY256-514"/>
                  </a:cxn>
                  <a:cxn ang="0">
                    <a:pos x="connsiteX257-515" y="connsiteY257-516"/>
                  </a:cxn>
                  <a:cxn ang="0">
                    <a:pos x="connsiteX258-517" y="connsiteY258-518"/>
                  </a:cxn>
                  <a:cxn ang="0">
                    <a:pos x="connsiteX259-519" y="connsiteY259-520"/>
                  </a:cxn>
                  <a:cxn ang="0">
                    <a:pos x="connsiteX260-521" y="connsiteY260-522"/>
                  </a:cxn>
                  <a:cxn ang="0">
                    <a:pos x="connsiteX261-523" y="connsiteY261-524"/>
                  </a:cxn>
                  <a:cxn ang="0">
                    <a:pos x="connsiteX262-525" y="connsiteY262-526"/>
                  </a:cxn>
                  <a:cxn ang="0">
                    <a:pos x="connsiteX263-527" y="connsiteY263-528"/>
                  </a:cxn>
                  <a:cxn ang="0">
                    <a:pos x="connsiteX264-529" y="connsiteY264-530"/>
                  </a:cxn>
                  <a:cxn ang="0">
                    <a:pos x="connsiteX265-531" y="connsiteY265-532"/>
                  </a:cxn>
                  <a:cxn ang="0">
                    <a:pos x="connsiteX266-533" y="connsiteY266-534"/>
                  </a:cxn>
                  <a:cxn ang="0">
                    <a:pos x="connsiteX267-535" y="connsiteY267-536"/>
                  </a:cxn>
                  <a:cxn ang="0">
                    <a:pos x="connsiteX268-537" y="connsiteY268-538"/>
                  </a:cxn>
                  <a:cxn ang="0">
                    <a:pos x="connsiteX269-539" y="connsiteY269-540"/>
                  </a:cxn>
                  <a:cxn ang="0">
                    <a:pos x="connsiteX270-541" y="connsiteY270-542"/>
                  </a:cxn>
                  <a:cxn ang="0">
                    <a:pos x="connsiteX271-543" y="connsiteY271-544"/>
                  </a:cxn>
                  <a:cxn ang="0">
                    <a:pos x="connsiteX272-545" y="connsiteY272-546"/>
                  </a:cxn>
                  <a:cxn ang="0">
                    <a:pos x="connsiteX273-547" y="connsiteY273-548"/>
                  </a:cxn>
                  <a:cxn ang="0">
                    <a:pos x="connsiteX274-549" y="connsiteY274-550"/>
                  </a:cxn>
                  <a:cxn ang="0">
                    <a:pos x="connsiteX275-551" y="connsiteY275-552"/>
                  </a:cxn>
                  <a:cxn ang="0">
                    <a:pos x="connsiteX276-553" y="connsiteY276-554"/>
                  </a:cxn>
                  <a:cxn ang="0">
                    <a:pos x="connsiteX277-555" y="connsiteY277-556"/>
                  </a:cxn>
                  <a:cxn ang="0">
                    <a:pos x="connsiteX278-557" y="connsiteY278-558"/>
                  </a:cxn>
                  <a:cxn ang="0">
                    <a:pos x="connsiteX279-559" y="connsiteY279-560"/>
                  </a:cxn>
                  <a:cxn ang="0">
                    <a:pos x="connsiteX280-561" y="connsiteY280-562"/>
                  </a:cxn>
                  <a:cxn ang="0">
                    <a:pos x="connsiteX281-563" y="connsiteY281-564"/>
                  </a:cxn>
                  <a:cxn ang="0">
                    <a:pos x="connsiteX282-565" y="connsiteY282-566"/>
                  </a:cxn>
                  <a:cxn ang="0">
                    <a:pos x="connsiteX283-567" y="connsiteY283-568"/>
                  </a:cxn>
                  <a:cxn ang="0">
                    <a:pos x="connsiteX284-569" y="connsiteY284-570"/>
                  </a:cxn>
                  <a:cxn ang="0">
                    <a:pos x="connsiteX285-571" y="connsiteY285-572"/>
                  </a:cxn>
                  <a:cxn ang="0">
                    <a:pos x="connsiteX286-573" y="connsiteY286-574"/>
                  </a:cxn>
                  <a:cxn ang="0">
                    <a:pos x="connsiteX287-575" y="connsiteY287-576"/>
                  </a:cxn>
                  <a:cxn ang="0">
                    <a:pos x="connsiteX288-577" y="connsiteY288-578"/>
                  </a:cxn>
                  <a:cxn ang="0">
                    <a:pos x="connsiteX289-579" y="connsiteY289-580"/>
                  </a:cxn>
                  <a:cxn ang="0">
                    <a:pos x="connsiteX290-581" y="connsiteY290-582"/>
                  </a:cxn>
                  <a:cxn ang="0">
                    <a:pos x="connsiteX291-583" y="connsiteY291-584"/>
                  </a:cxn>
                  <a:cxn ang="0">
                    <a:pos x="connsiteX292-585" y="connsiteY292-586"/>
                  </a:cxn>
                  <a:cxn ang="0">
                    <a:pos x="connsiteX293-587" y="connsiteY293-588"/>
                  </a:cxn>
                  <a:cxn ang="0">
                    <a:pos x="connsiteX294-589" y="connsiteY294-590"/>
                  </a:cxn>
                  <a:cxn ang="0">
                    <a:pos x="connsiteX295-591" y="connsiteY295-592"/>
                  </a:cxn>
                  <a:cxn ang="0">
                    <a:pos x="connsiteX296-593" y="connsiteY296-594"/>
                  </a:cxn>
                  <a:cxn ang="0">
                    <a:pos x="connsiteX297-595" y="connsiteY297-596"/>
                  </a:cxn>
                  <a:cxn ang="0">
                    <a:pos x="connsiteX298-597" y="connsiteY298-598"/>
                  </a:cxn>
                  <a:cxn ang="0">
                    <a:pos x="connsiteX299-599" y="connsiteY299-600"/>
                  </a:cxn>
                  <a:cxn ang="0">
                    <a:pos x="connsiteX300-601" y="connsiteY300-602"/>
                  </a:cxn>
                  <a:cxn ang="0">
                    <a:pos x="connsiteX301-603" y="connsiteY301-604"/>
                  </a:cxn>
                  <a:cxn ang="0">
                    <a:pos x="connsiteX302-605" y="connsiteY302-606"/>
                  </a:cxn>
                  <a:cxn ang="0">
                    <a:pos x="connsiteX303-607" y="connsiteY303-608"/>
                  </a:cxn>
                  <a:cxn ang="0">
                    <a:pos x="connsiteX304-609" y="connsiteY304-610"/>
                  </a:cxn>
                  <a:cxn ang="0">
                    <a:pos x="connsiteX305-611" y="connsiteY305-612"/>
                  </a:cxn>
                  <a:cxn ang="0">
                    <a:pos x="connsiteX306-613" y="connsiteY306-614"/>
                  </a:cxn>
                  <a:cxn ang="0">
                    <a:pos x="connsiteX307-615" y="connsiteY307-616"/>
                  </a:cxn>
                  <a:cxn ang="0">
                    <a:pos x="connsiteX308-617" y="connsiteY308-618"/>
                  </a:cxn>
                  <a:cxn ang="0">
                    <a:pos x="connsiteX309-619" y="connsiteY309-620"/>
                  </a:cxn>
                  <a:cxn ang="0">
                    <a:pos x="connsiteX310-621" y="connsiteY310-622"/>
                  </a:cxn>
                  <a:cxn ang="0">
                    <a:pos x="connsiteX311-623" y="connsiteY311-624"/>
                  </a:cxn>
                  <a:cxn ang="0">
                    <a:pos x="connsiteX312-625" y="connsiteY312-626"/>
                  </a:cxn>
                  <a:cxn ang="0">
                    <a:pos x="connsiteX313-627" y="connsiteY313-628"/>
                  </a:cxn>
                  <a:cxn ang="0">
                    <a:pos x="connsiteX314-629" y="connsiteY314-630"/>
                  </a:cxn>
                  <a:cxn ang="0">
                    <a:pos x="connsiteX315-631" y="connsiteY315-632"/>
                  </a:cxn>
                  <a:cxn ang="0">
                    <a:pos x="connsiteX316-633" y="connsiteY316-634"/>
                  </a:cxn>
                  <a:cxn ang="0">
                    <a:pos x="connsiteX317-635" y="connsiteY317-636"/>
                  </a:cxn>
                  <a:cxn ang="0">
                    <a:pos x="connsiteX318-637" y="connsiteY318-638"/>
                  </a:cxn>
                  <a:cxn ang="0">
                    <a:pos x="connsiteX319-639" y="connsiteY319-640"/>
                  </a:cxn>
                  <a:cxn ang="0">
                    <a:pos x="connsiteX320-641" y="connsiteY320-642"/>
                  </a:cxn>
                  <a:cxn ang="0">
                    <a:pos x="connsiteX321-643" y="connsiteY321-644"/>
                  </a:cxn>
                  <a:cxn ang="0">
                    <a:pos x="connsiteX322-645" y="connsiteY322-646"/>
                  </a:cxn>
                  <a:cxn ang="0">
                    <a:pos x="connsiteX323-647" y="connsiteY323-648"/>
                  </a:cxn>
                  <a:cxn ang="0">
                    <a:pos x="connsiteX324-649" y="connsiteY324-650"/>
                  </a:cxn>
                  <a:cxn ang="0">
                    <a:pos x="connsiteX325-651" y="connsiteY325-652"/>
                  </a:cxn>
                  <a:cxn ang="0">
                    <a:pos x="connsiteX326-653" y="connsiteY326-654"/>
                  </a:cxn>
                  <a:cxn ang="0">
                    <a:pos x="connsiteX327-655" y="connsiteY327-656"/>
                  </a:cxn>
                  <a:cxn ang="0">
                    <a:pos x="connsiteX328-657" y="connsiteY328-658"/>
                  </a:cxn>
                  <a:cxn ang="0">
                    <a:pos x="connsiteX329-659" y="connsiteY329-660"/>
                  </a:cxn>
                  <a:cxn ang="0">
                    <a:pos x="connsiteX330-661" y="connsiteY330-662"/>
                  </a:cxn>
                  <a:cxn ang="0">
                    <a:pos x="connsiteX331-663" y="connsiteY331-664"/>
                  </a:cxn>
                  <a:cxn ang="0">
                    <a:pos x="connsiteX332-665" y="connsiteY332-666"/>
                  </a:cxn>
                  <a:cxn ang="0">
                    <a:pos x="connsiteX333-667" y="connsiteY333-668"/>
                  </a:cxn>
                  <a:cxn ang="0">
                    <a:pos x="connsiteX334-669" y="connsiteY334-670"/>
                  </a:cxn>
                  <a:cxn ang="0">
                    <a:pos x="connsiteX335-671" y="connsiteY335-672"/>
                  </a:cxn>
                  <a:cxn ang="0">
                    <a:pos x="connsiteX336-673" y="connsiteY336-674"/>
                  </a:cxn>
                  <a:cxn ang="0">
                    <a:pos x="connsiteX337-675" y="connsiteY337-676"/>
                  </a:cxn>
                  <a:cxn ang="0">
                    <a:pos x="connsiteX338-677" y="connsiteY338-678"/>
                  </a:cxn>
                  <a:cxn ang="0">
                    <a:pos x="connsiteX339-679" y="connsiteY339-680"/>
                  </a:cxn>
                  <a:cxn ang="0">
                    <a:pos x="connsiteX340-681" y="connsiteY340-682"/>
                  </a:cxn>
                  <a:cxn ang="0">
                    <a:pos x="connsiteX341-683" y="connsiteY341-684"/>
                  </a:cxn>
                  <a:cxn ang="0">
                    <a:pos x="connsiteX342-685" y="connsiteY342-686"/>
                  </a:cxn>
                  <a:cxn ang="0">
                    <a:pos x="connsiteX343-687" y="connsiteY343-688"/>
                  </a:cxn>
                  <a:cxn ang="0">
                    <a:pos x="connsiteX344-689" y="connsiteY344-690"/>
                  </a:cxn>
                  <a:cxn ang="0">
                    <a:pos x="connsiteX345-691" y="connsiteY345-692"/>
                  </a:cxn>
                  <a:cxn ang="0">
                    <a:pos x="connsiteX346-693" y="connsiteY346-694"/>
                  </a:cxn>
                  <a:cxn ang="0">
                    <a:pos x="connsiteX347-695" y="connsiteY347-696"/>
                  </a:cxn>
                  <a:cxn ang="0">
                    <a:pos x="connsiteX348-697" y="connsiteY348-698"/>
                  </a:cxn>
                  <a:cxn ang="0">
                    <a:pos x="connsiteX349-699" y="connsiteY349-700"/>
                  </a:cxn>
                  <a:cxn ang="0">
                    <a:pos x="connsiteX350-701" y="connsiteY350-702"/>
                  </a:cxn>
                  <a:cxn ang="0">
                    <a:pos x="connsiteX351-703" y="connsiteY351-704"/>
                  </a:cxn>
                  <a:cxn ang="0">
                    <a:pos x="connsiteX352-705" y="connsiteY352-706"/>
                  </a:cxn>
                  <a:cxn ang="0">
                    <a:pos x="connsiteX353-707" y="connsiteY353-708"/>
                  </a:cxn>
                  <a:cxn ang="0">
                    <a:pos x="connsiteX354-709" y="connsiteY354-710"/>
                  </a:cxn>
                  <a:cxn ang="0">
                    <a:pos x="connsiteX355-711" y="connsiteY355-712"/>
                  </a:cxn>
                  <a:cxn ang="0">
                    <a:pos x="connsiteX356-713" y="connsiteY356-714"/>
                  </a:cxn>
                  <a:cxn ang="0">
                    <a:pos x="connsiteX357-715" y="connsiteY357-716"/>
                  </a:cxn>
                  <a:cxn ang="0">
                    <a:pos x="connsiteX358-717" y="connsiteY358-718"/>
                  </a:cxn>
                  <a:cxn ang="0">
                    <a:pos x="connsiteX359-719" y="connsiteY359-720"/>
                  </a:cxn>
                  <a:cxn ang="0">
                    <a:pos x="connsiteX360-721" y="connsiteY360-722"/>
                  </a:cxn>
                  <a:cxn ang="0">
                    <a:pos x="connsiteX361-723" y="connsiteY361-724"/>
                  </a:cxn>
                  <a:cxn ang="0">
                    <a:pos x="connsiteX362-725" y="connsiteY362-726"/>
                  </a:cxn>
                  <a:cxn ang="0">
                    <a:pos x="connsiteX363-727" y="connsiteY363-728"/>
                  </a:cxn>
                  <a:cxn ang="0">
                    <a:pos x="connsiteX364-729" y="connsiteY364-730"/>
                  </a:cxn>
                  <a:cxn ang="0">
                    <a:pos x="connsiteX365-731" y="connsiteY365-732"/>
                  </a:cxn>
                  <a:cxn ang="0">
                    <a:pos x="connsiteX366-733" y="connsiteY366-734"/>
                  </a:cxn>
                  <a:cxn ang="0">
                    <a:pos x="connsiteX367-735" y="connsiteY367-736"/>
                  </a:cxn>
                  <a:cxn ang="0">
                    <a:pos x="connsiteX368-737" y="connsiteY368-738"/>
                  </a:cxn>
                  <a:cxn ang="0">
                    <a:pos x="connsiteX369-739" y="connsiteY369-740"/>
                  </a:cxn>
                  <a:cxn ang="0">
                    <a:pos x="connsiteX370-741" y="connsiteY370-742"/>
                  </a:cxn>
                  <a:cxn ang="0">
                    <a:pos x="connsiteX371-743" y="connsiteY371-744"/>
                  </a:cxn>
                  <a:cxn ang="0">
                    <a:pos x="connsiteX372-745" y="connsiteY372-746"/>
                  </a:cxn>
                  <a:cxn ang="0">
                    <a:pos x="connsiteX373-747" y="connsiteY373-748"/>
                  </a:cxn>
                  <a:cxn ang="0">
                    <a:pos x="connsiteX374-749" y="connsiteY374-750"/>
                  </a:cxn>
                  <a:cxn ang="0">
                    <a:pos x="connsiteX375-751" y="connsiteY375-752"/>
                  </a:cxn>
                  <a:cxn ang="0">
                    <a:pos x="connsiteX376-753" y="connsiteY376-754"/>
                  </a:cxn>
                  <a:cxn ang="0">
                    <a:pos x="connsiteX377-755" y="connsiteY377-756"/>
                  </a:cxn>
                  <a:cxn ang="0">
                    <a:pos x="connsiteX378-757" y="connsiteY378-758"/>
                  </a:cxn>
                  <a:cxn ang="0">
                    <a:pos x="connsiteX379-759" y="connsiteY379-760"/>
                  </a:cxn>
                  <a:cxn ang="0">
                    <a:pos x="connsiteX380-761" y="connsiteY380-762"/>
                  </a:cxn>
                  <a:cxn ang="0">
                    <a:pos x="connsiteX381-763" y="connsiteY381-764"/>
                  </a:cxn>
                  <a:cxn ang="0">
                    <a:pos x="connsiteX382-765" y="connsiteY382-766"/>
                  </a:cxn>
                  <a:cxn ang="0">
                    <a:pos x="connsiteX383-767" y="connsiteY383-768"/>
                  </a:cxn>
                  <a:cxn ang="0">
                    <a:pos x="connsiteX384-769" y="connsiteY384-770"/>
                  </a:cxn>
                  <a:cxn ang="0">
                    <a:pos x="connsiteX385-771" y="connsiteY385-772"/>
                  </a:cxn>
                  <a:cxn ang="0">
                    <a:pos x="connsiteX386-773" y="connsiteY386-774"/>
                  </a:cxn>
                  <a:cxn ang="0">
                    <a:pos x="connsiteX387-775" y="connsiteY387-776"/>
                  </a:cxn>
                  <a:cxn ang="0">
                    <a:pos x="connsiteX388-777" y="connsiteY388-778"/>
                  </a:cxn>
                  <a:cxn ang="0">
                    <a:pos x="connsiteX389-779" y="connsiteY389-780"/>
                  </a:cxn>
                  <a:cxn ang="0">
                    <a:pos x="connsiteX390-781" y="connsiteY390-782"/>
                  </a:cxn>
                  <a:cxn ang="0">
                    <a:pos x="connsiteX391-783" y="connsiteY391-784"/>
                  </a:cxn>
                  <a:cxn ang="0">
                    <a:pos x="connsiteX392-785" y="connsiteY392-786"/>
                  </a:cxn>
                  <a:cxn ang="0">
                    <a:pos x="connsiteX393-787" y="connsiteY393-788"/>
                  </a:cxn>
                  <a:cxn ang="0">
                    <a:pos x="connsiteX394-789" y="connsiteY394-790"/>
                  </a:cxn>
                  <a:cxn ang="0">
                    <a:pos x="connsiteX395-791" y="connsiteY395-792"/>
                  </a:cxn>
                  <a:cxn ang="0">
                    <a:pos x="connsiteX396-793" y="connsiteY396-794"/>
                  </a:cxn>
                  <a:cxn ang="0">
                    <a:pos x="connsiteX397-795" y="connsiteY397-796"/>
                  </a:cxn>
                  <a:cxn ang="0">
                    <a:pos x="connsiteX398-797" y="connsiteY398-798"/>
                  </a:cxn>
                  <a:cxn ang="0">
                    <a:pos x="connsiteX399-799" y="connsiteY399-800"/>
                  </a:cxn>
                  <a:cxn ang="0">
                    <a:pos x="connsiteX400-801" y="connsiteY400-802"/>
                  </a:cxn>
                  <a:cxn ang="0">
                    <a:pos x="connsiteX401-803" y="connsiteY401-804"/>
                  </a:cxn>
                  <a:cxn ang="0">
                    <a:pos x="connsiteX402-805" y="connsiteY402-806"/>
                  </a:cxn>
                  <a:cxn ang="0">
                    <a:pos x="connsiteX403-807" y="connsiteY403-808"/>
                  </a:cxn>
                  <a:cxn ang="0">
                    <a:pos x="connsiteX404-809" y="connsiteY404-810"/>
                  </a:cxn>
                  <a:cxn ang="0">
                    <a:pos x="connsiteX405-811" y="connsiteY405-812"/>
                  </a:cxn>
                  <a:cxn ang="0">
                    <a:pos x="connsiteX406-813" y="connsiteY406-814"/>
                  </a:cxn>
                  <a:cxn ang="0">
                    <a:pos x="connsiteX407-815" y="connsiteY407-816"/>
                  </a:cxn>
                  <a:cxn ang="0">
                    <a:pos x="connsiteX408-817" y="connsiteY408-818"/>
                  </a:cxn>
                  <a:cxn ang="0">
                    <a:pos x="connsiteX409-819" y="connsiteY409-820"/>
                  </a:cxn>
                  <a:cxn ang="0">
                    <a:pos x="connsiteX410-821" y="connsiteY410-822"/>
                  </a:cxn>
                  <a:cxn ang="0">
                    <a:pos x="connsiteX411-823" y="connsiteY411-824"/>
                  </a:cxn>
                  <a:cxn ang="0">
                    <a:pos x="connsiteX412-825" y="connsiteY412-826"/>
                  </a:cxn>
                  <a:cxn ang="0">
                    <a:pos x="connsiteX413-827" y="connsiteY413-828"/>
                  </a:cxn>
                  <a:cxn ang="0">
                    <a:pos x="connsiteX414-829" y="connsiteY414-830"/>
                  </a:cxn>
                  <a:cxn ang="0">
                    <a:pos x="connsiteX415-831" y="connsiteY415-832"/>
                  </a:cxn>
                  <a:cxn ang="0">
                    <a:pos x="connsiteX416-833" y="connsiteY416-834"/>
                  </a:cxn>
                  <a:cxn ang="0">
                    <a:pos x="connsiteX417-835" y="connsiteY417-836"/>
                  </a:cxn>
                  <a:cxn ang="0">
                    <a:pos x="connsiteX418-837" y="connsiteY418-838"/>
                  </a:cxn>
                  <a:cxn ang="0">
                    <a:pos x="connsiteX419-839" y="connsiteY419-840"/>
                  </a:cxn>
                  <a:cxn ang="0">
                    <a:pos x="connsiteX420-841" y="connsiteY420-842"/>
                  </a:cxn>
                  <a:cxn ang="0">
                    <a:pos x="connsiteX421-843" y="connsiteY421-844"/>
                  </a:cxn>
                  <a:cxn ang="0">
                    <a:pos x="connsiteX422-845" y="connsiteY422-846"/>
                  </a:cxn>
                  <a:cxn ang="0">
                    <a:pos x="connsiteX423-847" y="connsiteY423-848"/>
                  </a:cxn>
                  <a:cxn ang="0">
                    <a:pos x="connsiteX424-849" y="connsiteY424-850"/>
                  </a:cxn>
                  <a:cxn ang="0">
                    <a:pos x="connsiteX425-851" y="connsiteY425-852"/>
                  </a:cxn>
                  <a:cxn ang="0">
                    <a:pos x="connsiteX426-853" y="connsiteY426-854"/>
                  </a:cxn>
                  <a:cxn ang="0">
                    <a:pos x="connsiteX427-855" y="connsiteY427-856"/>
                  </a:cxn>
                  <a:cxn ang="0">
                    <a:pos x="connsiteX428-857" y="connsiteY428-858"/>
                  </a:cxn>
                  <a:cxn ang="0">
                    <a:pos x="connsiteX429-859" y="connsiteY429-860"/>
                  </a:cxn>
                  <a:cxn ang="0">
                    <a:pos x="connsiteX430-861" y="connsiteY430-862"/>
                  </a:cxn>
                  <a:cxn ang="0">
                    <a:pos x="connsiteX431-863" y="connsiteY431-864"/>
                  </a:cxn>
                  <a:cxn ang="0">
                    <a:pos x="connsiteX432-865" y="connsiteY432-866"/>
                  </a:cxn>
                  <a:cxn ang="0">
                    <a:pos x="connsiteX433-867" y="connsiteY433-868"/>
                  </a:cxn>
                  <a:cxn ang="0">
                    <a:pos x="connsiteX434-869" y="connsiteY434-870"/>
                  </a:cxn>
                  <a:cxn ang="0">
                    <a:pos x="connsiteX435-871" y="connsiteY435-872"/>
                  </a:cxn>
                  <a:cxn ang="0">
                    <a:pos x="connsiteX436-873" y="connsiteY436-874"/>
                  </a:cxn>
                  <a:cxn ang="0">
                    <a:pos x="connsiteX437-875" y="connsiteY437-876"/>
                  </a:cxn>
                  <a:cxn ang="0">
                    <a:pos x="connsiteX438-877" y="connsiteY438-878"/>
                  </a:cxn>
                  <a:cxn ang="0">
                    <a:pos x="connsiteX439-879" y="connsiteY439-880"/>
                  </a:cxn>
                  <a:cxn ang="0">
                    <a:pos x="connsiteX440-881" y="connsiteY440-882"/>
                  </a:cxn>
                  <a:cxn ang="0">
                    <a:pos x="connsiteX441-883" y="connsiteY441-884"/>
                  </a:cxn>
                  <a:cxn ang="0">
                    <a:pos x="connsiteX442-885" y="connsiteY442-886"/>
                  </a:cxn>
                  <a:cxn ang="0">
                    <a:pos x="connsiteX443-887" y="connsiteY443-888"/>
                  </a:cxn>
                  <a:cxn ang="0">
                    <a:pos x="connsiteX444-889" y="connsiteY444-890"/>
                  </a:cxn>
                  <a:cxn ang="0">
                    <a:pos x="connsiteX445-891" y="connsiteY445-892"/>
                  </a:cxn>
                  <a:cxn ang="0">
                    <a:pos x="connsiteX446-893" y="connsiteY446-894"/>
                  </a:cxn>
                  <a:cxn ang="0">
                    <a:pos x="connsiteX447-895" y="connsiteY447-896"/>
                  </a:cxn>
                  <a:cxn ang="0">
                    <a:pos x="connsiteX448-897" y="connsiteY448-898"/>
                  </a:cxn>
                  <a:cxn ang="0">
                    <a:pos x="connsiteX449-899" y="connsiteY449-900"/>
                  </a:cxn>
                  <a:cxn ang="0">
                    <a:pos x="connsiteX450-901" y="connsiteY450-902"/>
                  </a:cxn>
                  <a:cxn ang="0">
                    <a:pos x="connsiteX451-903" y="connsiteY451-904"/>
                  </a:cxn>
                  <a:cxn ang="0">
                    <a:pos x="connsiteX452-905" y="connsiteY452-906"/>
                  </a:cxn>
                  <a:cxn ang="0">
                    <a:pos x="connsiteX453-907" y="connsiteY453-908"/>
                  </a:cxn>
                  <a:cxn ang="0">
                    <a:pos x="connsiteX454-909" y="connsiteY454-910"/>
                  </a:cxn>
                  <a:cxn ang="0">
                    <a:pos x="connsiteX455-911" y="connsiteY455-912"/>
                  </a:cxn>
                  <a:cxn ang="0">
                    <a:pos x="connsiteX456-913" y="connsiteY456-914"/>
                  </a:cxn>
                  <a:cxn ang="0">
                    <a:pos x="connsiteX457-915" y="connsiteY457-916"/>
                  </a:cxn>
                  <a:cxn ang="0">
                    <a:pos x="connsiteX458-917" y="connsiteY458-918"/>
                  </a:cxn>
                  <a:cxn ang="0">
                    <a:pos x="connsiteX459-919" y="connsiteY459-920"/>
                  </a:cxn>
                  <a:cxn ang="0">
                    <a:pos x="connsiteX460-921" y="connsiteY460-922"/>
                  </a:cxn>
                  <a:cxn ang="0">
                    <a:pos x="connsiteX461-923" y="connsiteY461-924"/>
                  </a:cxn>
                  <a:cxn ang="0">
                    <a:pos x="connsiteX462-925" y="connsiteY462-926"/>
                  </a:cxn>
                  <a:cxn ang="0">
                    <a:pos x="connsiteX463-927" y="connsiteY463-928"/>
                  </a:cxn>
                  <a:cxn ang="0">
                    <a:pos x="connsiteX464-929" y="connsiteY464-930"/>
                  </a:cxn>
                  <a:cxn ang="0">
                    <a:pos x="connsiteX465-931" y="connsiteY465-932"/>
                  </a:cxn>
                  <a:cxn ang="0">
                    <a:pos x="connsiteX466-933" y="connsiteY466-934"/>
                  </a:cxn>
                  <a:cxn ang="0">
                    <a:pos x="connsiteX467-935" y="connsiteY467-936"/>
                  </a:cxn>
                  <a:cxn ang="0">
                    <a:pos x="connsiteX468-937" y="connsiteY468-938"/>
                  </a:cxn>
                  <a:cxn ang="0">
                    <a:pos x="connsiteX469-939" y="connsiteY469-940"/>
                  </a:cxn>
                  <a:cxn ang="0">
                    <a:pos x="connsiteX470-941" y="connsiteY470-942"/>
                  </a:cxn>
                  <a:cxn ang="0">
                    <a:pos x="connsiteX471-943" y="connsiteY471-944"/>
                  </a:cxn>
                  <a:cxn ang="0">
                    <a:pos x="connsiteX472-945" y="connsiteY472-946"/>
                  </a:cxn>
                  <a:cxn ang="0">
                    <a:pos x="connsiteX473-947" y="connsiteY473-948"/>
                  </a:cxn>
                  <a:cxn ang="0">
                    <a:pos x="connsiteX474-949" y="connsiteY474-950"/>
                  </a:cxn>
                  <a:cxn ang="0">
                    <a:pos x="connsiteX475-951" y="connsiteY475-952"/>
                  </a:cxn>
                  <a:cxn ang="0">
                    <a:pos x="connsiteX476-953" y="connsiteY476-954"/>
                  </a:cxn>
                  <a:cxn ang="0">
                    <a:pos x="connsiteX477-955" y="connsiteY477-956"/>
                  </a:cxn>
                  <a:cxn ang="0">
                    <a:pos x="connsiteX478-957" y="connsiteY478-958"/>
                  </a:cxn>
                  <a:cxn ang="0">
                    <a:pos x="connsiteX479-959" y="connsiteY479-960"/>
                  </a:cxn>
                  <a:cxn ang="0">
                    <a:pos x="connsiteX480-961" y="connsiteY480-962"/>
                  </a:cxn>
                  <a:cxn ang="0">
                    <a:pos x="connsiteX481-963" y="connsiteY481-964"/>
                  </a:cxn>
                  <a:cxn ang="0">
                    <a:pos x="connsiteX482-965" y="connsiteY482-966"/>
                  </a:cxn>
                  <a:cxn ang="0">
                    <a:pos x="connsiteX483-967" y="connsiteY483-968"/>
                  </a:cxn>
                  <a:cxn ang="0">
                    <a:pos x="connsiteX484-969" y="connsiteY484-970"/>
                  </a:cxn>
                  <a:cxn ang="0">
                    <a:pos x="connsiteX485-971" y="connsiteY485-972"/>
                  </a:cxn>
                  <a:cxn ang="0">
                    <a:pos x="connsiteX486-973" y="connsiteY486-974"/>
                  </a:cxn>
                  <a:cxn ang="0">
                    <a:pos x="connsiteX487-975" y="connsiteY487-976"/>
                  </a:cxn>
                  <a:cxn ang="0">
                    <a:pos x="connsiteX488-977" y="connsiteY488-978"/>
                  </a:cxn>
                  <a:cxn ang="0">
                    <a:pos x="connsiteX489-979" y="connsiteY489-980"/>
                  </a:cxn>
                  <a:cxn ang="0">
                    <a:pos x="connsiteX490-981" y="connsiteY490-982"/>
                  </a:cxn>
                  <a:cxn ang="0">
                    <a:pos x="connsiteX491-983" y="connsiteY491-984"/>
                  </a:cxn>
                  <a:cxn ang="0">
                    <a:pos x="connsiteX492-985" y="connsiteY492-986"/>
                  </a:cxn>
                  <a:cxn ang="0">
                    <a:pos x="connsiteX493-987" y="connsiteY493-988"/>
                  </a:cxn>
                  <a:cxn ang="0">
                    <a:pos x="connsiteX494-989" y="connsiteY494-990"/>
                  </a:cxn>
                  <a:cxn ang="0">
                    <a:pos x="connsiteX495-991" y="connsiteY495-992"/>
                  </a:cxn>
                  <a:cxn ang="0">
                    <a:pos x="connsiteX496-993" y="connsiteY496-994"/>
                  </a:cxn>
                  <a:cxn ang="0">
                    <a:pos x="connsiteX497-995" y="connsiteY497-996"/>
                  </a:cxn>
                  <a:cxn ang="0">
                    <a:pos x="connsiteX498-997" y="connsiteY498-998"/>
                  </a:cxn>
                  <a:cxn ang="0">
                    <a:pos x="connsiteX499-999" y="connsiteY499-1000"/>
                  </a:cxn>
                  <a:cxn ang="0">
                    <a:pos x="connsiteX500-1001" y="connsiteY500-1002"/>
                  </a:cxn>
                  <a:cxn ang="0">
                    <a:pos x="connsiteX501-1003" y="connsiteY501-1004"/>
                  </a:cxn>
                  <a:cxn ang="0">
                    <a:pos x="connsiteX502-1005" y="connsiteY502-1006"/>
                  </a:cxn>
                  <a:cxn ang="0">
                    <a:pos x="connsiteX503-1007" y="connsiteY503-1008"/>
                  </a:cxn>
                  <a:cxn ang="0">
                    <a:pos x="connsiteX504-1009" y="connsiteY504-1010"/>
                  </a:cxn>
                  <a:cxn ang="0">
                    <a:pos x="connsiteX505-1011" y="connsiteY505-1012"/>
                  </a:cxn>
                  <a:cxn ang="0">
                    <a:pos x="connsiteX506-1013" y="connsiteY506-1014"/>
                  </a:cxn>
                  <a:cxn ang="0">
                    <a:pos x="connsiteX507-1015" y="connsiteY507-1016"/>
                  </a:cxn>
                  <a:cxn ang="0">
                    <a:pos x="connsiteX508-1017" y="connsiteY508-1018"/>
                  </a:cxn>
                  <a:cxn ang="0">
                    <a:pos x="connsiteX509-1019" y="connsiteY509-1020"/>
                  </a:cxn>
                  <a:cxn ang="0">
                    <a:pos x="connsiteX510-1021" y="connsiteY510-1022"/>
                  </a:cxn>
                  <a:cxn ang="0">
                    <a:pos x="connsiteX511-1023" y="connsiteY511-1024"/>
                  </a:cxn>
                  <a:cxn ang="0">
                    <a:pos x="connsiteX512-1025" y="connsiteY512-1026"/>
                  </a:cxn>
                  <a:cxn ang="0">
                    <a:pos x="connsiteX513-1027" y="connsiteY513-1028"/>
                  </a:cxn>
                  <a:cxn ang="0">
                    <a:pos x="connsiteX514-1029" y="connsiteY514-1030"/>
                  </a:cxn>
                  <a:cxn ang="0">
                    <a:pos x="connsiteX515-1031" y="connsiteY515-1032"/>
                  </a:cxn>
                  <a:cxn ang="0">
                    <a:pos x="connsiteX516-1033" y="connsiteY516-1034"/>
                  </a:cxn>
                  <a:cxn ang="0">
                    <a:pos x="connsiteX517-1035" y="connsiteY517-1036"/>
                  </a:cxn>
                  <a:cxn ang="0">
                    <a:pos x="connsiteX518-1037" y="connsiteY518-1038"/>
                  </a:cxn>
                  <a:cxn ang="0">
                    <a:pos x="connsiteX519-1039" y="connsiteY519-1040"/>
                  </a:cxn>
                  <a:cxn ang="0">
                    <a:pos x="connsiteX520-1041" y="connsiteY520-1042"/>
                  </a:cxn>
                  <a:cxn ang="0">
                    <a:pos x="connsiteX521-1043" y="connsiteY521-1044"/>
                  </a:cxn>
                  <a:cxn ang="0">
                    <a:pos x="connsiteX522-1045" y="connsiteY522-1046"/>
                  </a:cxn>
                  <a:cxn ang="0">
                    <a:pos x="connsiteX523-1047" y="connsiteY523-1048"/>
                  </a:cxn>
                  <a:cxn ang="0">
                    <a:pos x="connsiteX524-1049" y="connsiteY524-1050"/>
                  </a:cxn>
                  <a:cxn ang="0">
                    <a:pos x="connsiteX525-1051" y="connsiteY525-1052"/>
                  </a:cxn>
                  <a:cxn ang="0">
                    <a:pos x="connsiteX526-1053" y="connsiteY526-1054"/>
                  </a:cxn>
                  <a:cxn ang="0">
                    <a:pos x="connsiteX527-1055" y="connsiteY527-1056"/>
                  </a:cxn>
                  <a:cxn ang="0">
                    <a:pos x="connsiteX528-1057" y="connsiteY528-1058"/>
                  </a:cxn>
                  <a:cxn ang="0">
                    <a:pos x="connsiteX529-1059" y="connsiteY529-1060"/>
                  </a:cxn>
                  <a:cxn ang="0">
                    <a:pos x="connsiteX530-1061" y="connsiteY530-1062"/>
                  </a:cxn>
                  <a:cxn ang="0">
                    <a:pos x="connsiteX531-1063" y="connsiteY531-1064"/>
                  </a:cxn>
                  <a:cxn ang="0">
                    <a:pos x="connsiteX532-1065" y="connsiteY532-1066"/>
                  </a:cxn>
                  <a:cxn ang="0">
                    <a:pos x="connsiteX533-1067" y="connsiteY533-1068"/>
                  </a:cxn>
                  <a:cxn ang="0">
                    <a:pos x="connsiteX534-1069" y="connsiteY534-1070"/>
                  </a:cxn>
                  <a:cxn ang="0">
                    <a:pos x="connsiteX535-1071" y="connsiteY535-1072"/>
                  </a:cxn>
                  <a:cxn ang="0">
                    <a:pos x="connsiteX536-1073" y="connsiteY536-1074"/>
                  </a:cxn>
                  <a:cxn ang="0">
                    <a:pos x="connsiteX537-1075" y="connsiteY537-1076"/>
                  </a:cxn>
                  <a:cxn ang="0">
                    <a:pos x="connsiteX538-1077" y="connsiteY538-1078"/>
                  </a:cxn>
                  <a:cxn ang="0">
                    <a:pos x="connsiteX539-1079" y="connsiteY539-1080"/>
                  </a:cxn>
                  <a:cxn ang="0">
                    <a:pos x="connsiteX540-1081" y="connsiteY540-1082"/>
                  </a:cxn>
                  <a:cxn ang="0">
                    <a:pos x="connsiteX541-1083" y="connsiteY541-1084"/>
                  </a:cxn>
                  <a:cxn ang="0">
                    <a:pos x="connsiteX542-1085" y="connsiteY542-1086"/>
                  </a:cxn>
                  <a:cxn ang="0">
                    <a:pos x="connsiteX543-1087" y="connsiteY543-1088"/>
                  </a:cxn>
                  <a:cxn ang="0">
                    <a:pos x="connsiteX544-1089" y="connsiteY544-1090"/>
                  </a:cxn>
                  <a:cxn ang="0">
                    <a:pos x="connsiteX545-1091" y="connsiteY545-1092"/>
                  </a:cxn>
                  <a:cxn ang="0">
                    <a:pos x="connsiteX546-1093" y="connsiteY546-1094"/>
                  </a:cxn>
                  <a:cxn ang="0">
                    <a:pos x="connsiteX547-1095" y="connsiteY547-1096"/>
                  </a:cxn>
                  <a:cxn ang="0">
                    <a:pos x="connsiteX548-1097" y="connsiteY548-1098"/>
                  </a:cxn>
                  <a:cxn ang="0">
                    <a:pos x="connsiteX549-1099" y="connsiteY549-1100"/>
                  </a:cxn>
                  <a:cxn ang="0">
                    <a:pos x="connsiteX550-1101" y="connsiteY550-1102"/>
                  </a:cxn>
                  <a:cxn ang="0">
                    <a:pos x="connsiteX551-1103" y="connsiteY551-1104"/>
                  </a:cxn>
                  <a:cxn ang="0">
                    <a:pos x="connsiteX552-1105" y="connsiteY552-1106"/>
                  </a:cxn>
                  <a:cxn ang="0">
                    <a:pos x="connsiteX553-1107" y="connsiteY553-1108"/>
                  </a:cxn>
                  <a:cxn ang="0">
                    <a:pos x="connsiteX554-1109" y="connsiteY554-1110"/>
                  </a:cxn>
                  <a:cxn ang="0">
                    <a:pos x="connsiteX555-1111" y="connsiteY555-1112"/>
                  </a:cxn>
                  <a:cxn ang="0">
                    <a:pos x="connsiteX556-1113" y="connsiteY556-1114"/>
                  </a:cxn>
                  <a:cxn ang="0">
                    <a:pos x="connsiteX557-1115" y="connsiteY557-1116"/>
                  </a:cxn>
                  <a:cxn ang="0">
                    <a:pos x="connsiteX558-1117" y="connsiteY558-1118"/>
                  </a:cxn>
                  <a:cxn ang="0">
                    <a:pos x="connsiteX559-1119" y="connsiteY559-1120"/>
                  </a:cxn>
                  <a:cxn ang="0">
                    <a:pos x="connsiteX560-1121" y="connsiteY560-1122"/>
                  </a:cxn>
                  <a:cxn ang="0">
                    <a:pos x="connsiteX561-1123" y="connsiteY561-1124"/>
                  </a:cxn>
                  <a:cxn ang="0">
                    <a:pos x="connsiteX562-1125" y="connsiteY562-1126"/>
                  </a:cxn>
                  <a:cxn ang="0">
                    <a:pos x="connsiteX563-1127" y="connsiteY563-1128"/>
                  </a:cxn>
                  <a:cxn ang="0">
                    <a:pos x="connsiteX564-1129" y="connsiteY564-1130"/>
                  </a:cxn>
                  <a:cxn ang="0">
                    <a:pos x="connsiteX565-1131" y="connsiteY565-1132"/>
                  </a:cxn>
                  <a:cxn ang="0">
                    <a:pos x="connsiteX566-1133" y="connsiteY566-1134"/>
                  </a:cxn>
                  <a:cxn ang="0">
                    <a:pos x="connsiteX567-1135" y="connsiteY567-1136"/>
                  </a:cxn>
                  <a:cxn ang="0">
                    <a:pos x="connsiteX568-1137" y="connsiteY568-1138"/>
                  </a:cxn>
                  <a:cxn ang="0">
                    <a:pos x="connsiteX569-1139" y="connsiteY569-1140"/>
                  </a:cxn>
                  <a:cxn ang="0">
                    <a:pos x="connsiteX570-1141" y="connsiteY570-1142"/>
                  </a:cxn>
                  <a:cxn ang="0">
                    <a:pos x="connsiteX571-1143" y="connsiteY571-1144"/>
                  </a:cxn>
                  <a:cxn ang="0">
                    <a:pos x="connsiteX572-1145" y="connsiteY572-1146"/>
                  </a:cxn>
                  <a:cxn ang="0">
                    <a:pos x="connsiteX573-1147" y="connsiteY573-1148"/>
                  </a:cxn>
                  <a:cxn ang="0">
                    <a:pos x="connsiteX574-1149" y="connsiteY574-1150"/>
                  </a:cxn>
                  <a:cxn ang="0">
                    <a:pos x="connsiteX575-1151" y="connsiteY575-1152"/>
                  </a:cxn>
                  <a:cxn ang="0">
                    <a:pos x="connsiteX576-1153" y="connsiteY576-1154"/>
                  </a:cxn>
                  <a:cxn ang="0">
                    <a:pos x="connsiteX577-1155" y="connsiteY577-1156"/>
                  </a:cxn>
                  <a:cxn ang="0">
                    <a:pos x="connsiteX578-1157" y="connsiteY578-1158"/>
                  </a:cxn>
                  <a:cxn ang="0">
                    <a:pos x="connsiteX579-1159" y="connsiteY579-1160"/>
                  </a:cxn>
                  <a:cxn ang="0">
                    <a:pos x="connsiteX580-1161" y="connsiteY580-1162"/>
                  </a:cxn>
                  <a:cxn ang="0">
                    <a:pos x="connsiteX581-1163" y="connsiteY581-1164"/>
                  </a:cxn>
                  <a:cxn ang="0">
                    <a:pos x="connsiteX582-1165" y="connsiteY582-1166"/>
                  </a:cxn>
                  <a:cxn ang="0">
                    <a:pos x="connsiteX583-1167" y="connsiteY583-1168"/>
                  </a:cxn>
                  <a:cxn ang="0">
                    <a:pos x="connsiteX584-1169" y="connsiteY584-1170"/>
                  </a:cxn>
                  <a:cxn ang="0">
                    <a:pos x="connsiteX585-1171" y="connsiteY585-1172"/>
                  </a:cxn>
                  <a:cxn ang="0">
                    <a:pos x="connsiteX586-1173" y="connsiteY586-1174"/>
                  </a:cxn>
                  <a:cxn ang="0">
                    <a:pos x="connsiteX587-1175" y="connsiteY587-1176"/>
                  </a:cxn>
                  <a:cxn ang="0">
                    <a:pos x="connsiteX588-1177" y="connsiteY588-1178"/>
                  </a:cxn>
                  <a:cxn ang="0">
                    <a:pos x="connsiteX589-1179" y="connsiteY589-1180"/>
                  </a:cxn>
                  <a:cxn ang="0">
                    <a:pos x="connsiteX590-1181" y="connsiteY590-1182"/>
                  </a:cxn>
                  <a:cxn ang="0">
                    <a:pos x="connsiteX591-1183" y="connsiteY591-1184"/>
                  </a:cxn>
                  <a:cxn ang="0">
                    <a:pos x="connsiteX592-1185" y="connsiteY592-1186"/>
                  </a:cxn>
                  <a:cxn ang="0">
                    <a:pos x="connsiteX593-1187" y="connsiteY593-1188"/>
                  </a:cxn>
                  <a:cxn ang="0">
                    <a:pos x="connsiteX594-1189" y="connsiteY594-1190"/>
                  </a:cxn>
                  <a:cxn ang="0">
                    <a:pos x="connsiteX595-1191" y="connsiteY595-1192"/>
                  </a:cxn>
                  <a:cxn ang="0">
                    <a:pos x="connsiteX596-1193" y="connsiteY596-1194"/>
                  </a:cxn>
                  <a:cxn ang="0">
                    <a:pos x="connsiteX597-1195" y="connsiteY597-1196"/>
                  </a:cxn>
                  <a:cxn ang="0">
                    <a:pos x="connsiteX598-1197" y="connsiteY598-1198"/>
                  </a:cxn>
                  <a:cxn ang="0">
                    <a:pos x="connsiteX599-1199" y="connsiteY599-1200"/>
                  </a:cxn>
                  <a:cxn ang="0">
                    <a:pos x="connsiteX600-1201" y="connsiteY600-1202"/>
                  </a:cxn>
                  <a:cxn ang="0">
                    <a:pos x="connsiteX601-1203" y="connsiteY601-1204"/>
                  </a:cxn>
                  <a:cxn ang="0">
                    <a:pos x="connsiteX602-1205" y="connsiteY602-1206"/>
                  </a:cxn>
                  <a:cxn ang="0">
                    <a:pos x="connsiteX603-1207" y="connsiteY603-1208"/>
                  </a:cxn>
                  <a:cxn ang="0">
                    <a:pos x="connsiteX604-1209" y="connsiteY604-1210"/>
                  </a:cxn>
                  <a:cxn ang="0">
                    <a:pos x="connsiteX605-1211" y="connsiteY605-1212"/>
                  </a:cxn>
                  <a:cxn ang="0">
                    <a:pos x="connsiteX606-1213" y="connsiteY606-1214"/>
                  </a:cxn>
                  <a:cxn ang="0">
                    <a:pos x="connsiteX607-1215" y="connsiteY607-1216"/>
                  </a:cxn>
                  <a:cxn ang="0">
                    <a:pos x="connsiteX608-1217" y="connsiteY608-1218"/>
                  </a:cxn>
                  <a:cxn ang="0">
                    <a:pos x="connsiteX609-1219" y="connsiteY609-1220"/>
                  </a:cxn>
                  <a:cxn ang="0">
                    <a:pos x="connsiteX610-1221" y="connsiteY610-1222"/>
                  </a:cxn>
                  <a:cxn ang="0">
                    <a:pos x="connsiteX611-1223" y="connsiteY611-1224"/>
                  </a:cxn>
                  <a:cxn ang="0">
                    <a:pos x="connsiteX612-1225" y="connsiteY612-1226"/>
                  </a:cxn>
                  <a:cxn ang="0">
                    <a:pos x="connsiteX613-1227" y="connsiteY613-1228"/>
                  </a:cxn>
                  <a:cxn ang="0">
                    <a:pos x="connsiteX614-1229" y="connsiteY614-1230"/>
                  </a:cxn>
                  <a:cxn ang="0">
                    <a:pos x="connsiteX615-1231" y="connsiteY615-1232"/>
                  </a:cxn>
                  <a:cxn ang="0">
                    <a:pos x="connsiteX616-1233" y="connsiteY616-1234"/>
                  </a:cxn>
                  <a:cxn ang="0">
                    <a:pos x="connsiteX617-1235" y="connsiteY617-1236"/>
                  </a:cxn>
                  <a:cxn ang="0">
                    <a:pos x="connsiteX618-1237" y="connsiteY618-1238"/>
                  </a:cxn>
                  <a:cxn ang="0">
                    <a:pos x="connsiteX619-1239" y="connsiteY619-1240"/>
                  </a:cxn>
                  <a:cxn ang="0">
                    <a:pos x="connsiteX620-1241" y="connsiteY620-1242"/>
                  </a:cxn>
                  <a:cxn ang="0">
                    <a:pos x="connsiteX621-1243" y="connsiteY621-1244"/>
                  </a:cxn>
                  <a:cxn ang="0">
                    <a:pos x="connsiteX622-1245" y="connsiteY622-1246"/>
                  </a:cxn>
                  <a:cxn ang="0">
                    <a:pos x="connsiteX623-1247" y="connsiteY623-1248"/>
                  </a:cxn>
                  <a:cxn ang="0">
                    <a:pos x="connsiteX624-1249" y="connsiteY624-1250"/>
                  </a:cxn>
                  <a:cxn ang="0">
                    <a:pos x="connsiteX625-1251" y="connsiteY625-1252"/>
                  </a:cxn>
                  <a:cxn ang="0">
                    <a:pos x="connsiteX626-1253" y="connsiteY626-1254"/>
                  </a:cxn>
                  <a:cxn ang="0">
                    <a:pos x="connsiteX627-1255" y="connsiteY627-1256"/>
                  </a:cxn>
                  <a:cxn ang="0">
                    <a:pos x="connsiteX628-1257" y="connsiteY628-1258"/>
                  </a:cxn>
                  <a:cxn ang="0">
                    <a:pos x="connsiteX629-1259" y="connsiteY629-1260"/>
                  </a:cxn>
                  <a:cxn ang="0">
                    <a:pos x="connsiteX630-1261" y="connsiteY630-1262"/>
                  </a:cxn>
                  <a:cxn ang="0">
                    <a:pos x="connsiteX631-1263" y="connsiteY631-1264"/>
                  </a:cxn>
                  <a:cxn ang="0">
                    <a:pos x="connsiteX632-1265" y="connsiteY632-1266"/>
                  </a:cxn>
                  <a:cxn ang="0">
                    <a:pos x="connsiteX633-1267" y="connsiteY633-1268"/>
                  </a:cxn>
                  <a:cxn ang="0">
                    <a:pos x="connsiteX634-1269" y="connsiteY634-1270"/>
                  </a:cxn>
                  <a:cxn ang="0">
                    <a:pos x="connsiteX635-1271" y="connsiteY635-1272"/>
                  </a:cxn>
                  <a:cxn ang="0">
                    <a:pos x="connsiteX636-1273" y="connsiteY636-1274"/>
                  </a:cxn>
                  <a:cxn ang="0">
                    <a:pos x="connsiteX637-1275" y="connsiteY637-1276"/>
                  </a:cxn>
                  <a:cxn ang="0">
                    <a:pos x="connsiteX638-1277" y="connsiteY638-1278"/>
                  </a:cxn>
                  <a:cxn ang="0">
                    <a:pos x="connsiteX639-1279" y="connsiteY639-1280"/>
                  </a:cxn>
                  <a:cxn ang="0">
                    <a:pos x="connsiteX640-1281" y="connsiteY640-1282"/>
                  </a:cxn>
                  <a:cxn ang="0">
                    <a:pos x="connsiteX641-1283" y="connsiteY641-1284"/>
                  </a:cxn>
                  <a:cxn ang="0">
                    <a:pos x="connsiteX642-1285" y="connsiteY642-1286"/>
                  </a:cxn>
                  <a:cxn ang="0">
                    <a:pos x="connsiteX643-1287" y="connsiteY643-1288"/>
                  </a:cxn>
                  <a:cxn ang="0">
                    <a:pos x="connsiteX644-1289" y="connsiteY644-1290"/>
                  </a:cxn>
                  <a:cxn ang="0">
                    <a:pos x="connsiteX645-1291" y="connsiteY645-1292"/>
                  </a:cxn>
                  <a:cxn ang="0">
                    <a:pos x="connsiteX646-1293" y="connsiteY646-1294"/>
                  </a:cxn>
                  <a:cxn ang="0">
                    <a:pos x="connsiteX647-1295" y="connsiteY647-1296"/>
                  </a:cxn>
                  <a:cxn ang="0">
                    <a:pos x="connsiteX648-1297" y="connsiteY648-1298"/>
                  </a:cxn>
                  <a:cxn ang="0">
                    <a:pos x="connsiteX649-1299" y="connsiteY649-1300"/>
                  </a:cxn>
                  <a:cxn ang="0">
                    <a:pos x="connsiteX650-1301" y="connsiteY650-1302"/>
                  </a:cxn>
                  <a:cxn ang="0">
                    <a:pos x="connsiteX651-1303" y="connsiteY651-1304"/>
                  </a:cxn>
                  <a:cxn ang="0">
                    <a:pos x="connsiteX652-1305" y="connsiteY652-1306"/>
                  </a:cxn>
                  <a:cxn ang="0">
                    <a:pos x="connsiteX653-1307" y="connsiteY653-1308"/>
                  </a:cxn>
                  <a:cxn ang="0">
                    <a:pos x="connsiteX654-1309" y="connsiteY654-1310"/>
                  </a:cxn>
                  <a:cxn ang="0">
                    <a:pos x="connsiteX655-1311" y="connsiteY655-1312"/>
                  </a:cxn>
                  <a:cxn ang="0">
                    <a:pos x="connsiteX656-1313" y="connsiteY656-1314"/>
                  </a:cxn>
                  <a:cxn ang="0">
                    <a:pos x="connsiteX657-1315" y="connsiteY657-1316"/>
                  </a:cxn>
                  <a:cxn ang="0">
                    <a:pos x="connsiteX658-1317" y="connsiteY658-1318"/>
                  </a:cxn>
                  <a:cxn ang="0">
                    <a:pos x="connsiteX659-1319" y="connsiteY659-1320"/>
                  </a:cxn>
                  <a:cxn ang="0">
                    <a:pos x="connsiteX660-1321" y="connsiteY660-1322"/>
                  </a:cxn>
                  <a:cxn ang="0">
                    <a:pos x="connsiteX661-1323" y="connsiteY661-1324"/>
                  </a:cxn>
                  <a:cxn ang="0">
                    <a:pos x="connsiteX662-1325" y="connsiteY662-1326"/>
                  </a:cxn>
                  <a:cxn ang="0">
                    <a:pos x="connsiteX663-1327" y="connsiteY663-1328"/>
                  </a:cxn>
                  <a:cxn ang="0">
                    <a:pos x="connsiteX664-1329" y="connsiteY664-1330"/>
                  </a:cxn>
                  <a:cxn ang="0">
                    <a:pos x="connsiteX665-1331" y="connsiteY665-1332"/>
                  </a:cxn>
                  <a:cxn ang="0">
                    <a:pos x="connsiteX666-1333" y="connsiteY666-1334"/>
                  </a:cxn>
                  <a:cxn ang="0">
                    <a:pos x="connsiteX667-1335" y="connsiteY667-1336"/>
                  </a:cxn>
                  <a:cxn ang="0">
                    <a:pos x="connsiteX668-1337" y="connsiteY668-1338"/>
                  </a:cxn>
                  <a:cxn ang="0">
                    <a:pos x="connsiteX669-1339" y="connsiteY669-1340"/>
                  </a:cxn>
                  <a:cxn ang="0">
                    <a:pos x="connsiteX670-1341" y="connsiteY670-1342"/>
                  </a:cxn>
                  <a:cxn ang="0">
                    <a:pos x="connsiteX671-1343" y="connsiteY671-1344"/>
                  </a:cxn>
                  <a:cxn ang="0">
                    <a:pos x="connsiteX672-1345" y="connsiteY672-1346"/>
                  </a:cxn>
                  <a:cxn ang="0">
                    <a:pos x="connsiteX673-1347" y="connsiteY673-1348"/>
                  </a:cxn>
                  <a:cxn ang="0">
                    <a:pos x="connsiteX674-1349" y="connsiteY674-1350"/>
                  </a:cxn>
                  <a:cxn ang="0">
                    <a:pos x="connsiteX675-1351" y="connsiteY675-1352"/>
                  </a:cxn>
                  <a:cxn ang="0">
                    <a:pos x="connsiteX676-1353" y="connsiteY676-1354"/>
                  </a:cxn>
                  <a:cxn ang="0">
                    <a:pos x="connsiteX677-1355" y="connsiteY677-1356"/>
                  </a:cxn>
                  <a:cxn ang="0">
                    <a:pos x="connsiteX678-1357" y="connsiteY678-1358"/>
                  </a:cxn>
                  <a:cxn ang="0">
                    <a:pos x="connsiteX679-1359" y="connsiteY679-1360"/>
                  </a:cxn>
                  <a:cxn ang="0">
                    <a:pos x="connsiteX680-1361" y="connsiteY680-1362"/>
                  </a:cxn>
                  <a:cxn ang="0">
                    <a:pos x="connsiteX681-1363" y="connsiteY681-1364"/>
                  </a:cxn>
                  <a:cxn ang="0">
                    <a:pos x="connsiteX682-1365" y="connsiteY682-1366"/>
                  </a:cxn>
                  <a:cxn ang="0">
                    <a:pos x="connsiteX683-1367" y="connsiteY683-1368"/>
                  </a:cxn>
                  <a:cxn ang="0">
                    <a:pos x="connsiteX684-1369" y="connsiteY684-1370"/>
                  </a:cxn>
                  <a:cxn ang="0">
                    <a:pos x="connsiteX685-1371" y="connsiteY685-1372"/>
                  </a:cxn>
                  <a:cxn ang="0">
                    <a:pos x="connsiteX686-1373" y="connsiteY686-1374"/>
                  </a:cxn>
                  <a:cxn ang="0">
                    <a:pos x="connsiteX687-1375" y="connsiteY687-1376"/>
                  </a:cxn>
                  <a:cxn ang="0">
                    <a:pos x="connsiteX688-1377" y="connsiteY688-1378"/>
                  </a:cxn>
                  <a:cxn ang="0">
                    <a:pos x="connsiteX689-1379" y="connsiteY689-1380"/>
                  </a:cxn>
                  <a:cxn ang="0">
                    <a:pos x="connsiteX690-1381" y="connsiteY690-1382"/>
                  </a:cxn>
                  <a:cxn ang="0">
                    <a:pos x="connsiteX691-1383" y="connsiteY691-1384"/>
                  </a:cxn>
                  <a:cxn ang="0">
                    <a:pos x="connsiteX692-1385" y="connsiteY692-1386"/>
                  </a:cxn>
                  <a:cxn ang="0">
                    <a:pos x="connsiteX693-1387" y="connsiteY693-1388"/>
                  </a:cxn>
                  <a:cxn ang="0">
                    <a:pos x="connsiteX694-1389" y="connsiteY694-1390"/>
                  </a:cxn>
                  <a:cxn ang="0">
                    <a:pos x="connsiteX695-1391" y="connsiteY695-1392"/>
                  </a:cxn>
                  <a:cxn ang="0">
                    <a:pos x="connsiteX696-1393" y="connsiteY696-1394"/>
                  </a:cxn>
                  <a:cxn ang="0">
                    <a:pos x="connsiteX697-1395" y="connsiteY697-1396"/>
                  </a:cxn>
                  <a:cxn ang="0">
                    <a:pos x="connsiteX698-1397" y="connsiteY698-1398"/>
                  </a:cxn>
                  <a:cxn ang="0">
                    <a:pos x="connsiteX699-1399" y="connsiteY699-1400"/>
                  </a:cxn>
                  <a:cxn ang="0">
                    <a:pos x="connsiteX700-1401" y="connsiteY700-1402"/>
                  </a:cxn>
                  <a:cxn ang="0">
                    <a:pos x="connsiteX701-1403" y="connsiteY701-1404"/>
                  </a:cxn>
                  <a:cxn ang="0">
                    <a:pos x="connsiteX702-1405" y="connsiteY702-1406"/>
                  </a:cxn>
                  <a:cxn ang="0">
                    <a:pos x="connsiteX703-1407" y="connsiteY703-1408"/>
                  </a:cxn>
                  <a:cxn ang="0">
                    <a:pos x="connsiteX704-1409" y="connsiteY704-1410"/>
                  </a:cxn>
                  <a:cxn ang="0">
                    <a:pos x="connsiteX705-1411" y="connsiteY705-1412"/>
                  </a:cxn>
                  <a:cxn ang="0">
                    <a:pos x="connsiteX706-1413" y="connsiteY706-1414"/>
                  </a:cxn>
                  <a:cxn ang="0">
                    <a:pos x="connsiteX707-1415" y="connsiteY707-1416"/>
                  </a:cxn>
                  <a:cxn ang="0">
                    <a:pos x="connsiteX708-1417" y="connsiteY708-1418"/>
                  </a:cxn>
                  <a:cxn ang="0">
                    <a:pos x="connsiteX709-1419" y="connsiteY709-1420"/>
                  </a:cxn>
                  <a:cxn ang="0">
                    <a:pos x="connsiteX710-1421" y="connsiteY710-1422"/>
                  </a:cxn>
                  <a:cxn ang="0">
                    <a:pos x="connsiteX711-1423" y="connsiteY711-1424"/>
                  </a:cxn>
                  <a:cxn ang="0">
                    <a:pos x="connsiteX712-1425" y="connsiteY712-1426"/>
                  </a:cxn>
                  <a:cxn ang="0">
                    <a:pos x="connsiteX713-1427" y="connsiteY713-1428"/>
                  </a:cxn>
                  <a:cxn ang="0">
                    <a:pos x="connsiteX714-1429" y="connsiteY714-1430"/>
                  </a:cxn>
                  <a:cxn ang="0">
                    <a:pos x="connsiteX715-1431" y="connsiteY715-1432"/>
                  </a:cxn>
                  <a:cxn ang="0">
                    <a:pos x="connsiteX716-1433" y="connsiteY716-1434"/>
                  </a:cxn>
                  <a:cxn ang="0">
                    <a:pos x="connsiteX717-1435" y="connsiteY717-1436"/>
                  </a:cxn>
                  <a:cxn ang="0">
                    <a:pos x="connsiteX718-1437" y="connsiteY718-1438"/>
                  </a:cxn>
                  <a:cxn ang="0">
                    <a:pos x="connsiteX719-1439" y="connsiteY719-1440"/>
                  </a:cxn>
                  <a:cxn ang="0">
                    <a:pos x="connsiteX720-1441" y="connsiteY720-1442"/>
                  </a:cxn>
                  <a:cxn ang="0">
                    <a:pos x="connsiteX721-1443" y="connsiteY721-1444"/>
                  </a:cxn>
                  <a:cxn ang="0">
                    <a:pos x="connsiteX722-1445" y="connsiteY722-1446"/>
                  </a:cxn>
                  <a:cxn ang="0">
                    <a:pos x="connsiteX723-1447" y="connsiteY723-1448"/>
                  </a:cxn>
                  <a:cxn ang="0">
                    <a:pos x="connsiteX724-1449" y="connsiteY724-1450"/>
                  </a:cxn>
                  <a:cxn ang="0">
                    <a:pos x="connsiteX725-1451" y="connsiteY725-1452"/>
                  </a:cxn>
                  <a:cxn ang="0">
                    <a:pos x="connsiteX726-1453" y="connsiteY726-1454"/>
                  </a:cxn>
                  <a:cxn ang="0">
                    <a:pos x="connsiteX727-1455" y="connsiteY727-1456"/>
                  </a:cxn>
                  <a:cxn ang="0">
                    <a:pos x="connsiteX728-1457" y="connsiteY728-1458"/>
                  </a:cxn>
                  <a:cxn ang="0">
                    <a:pos x="connsiteX729-1459" y="connsiteY729-1460"/>
                  </a:cxn>
                  <a:cxn ang="0">
                    <a:pos x="connsiteX730-1461" y="connsiteY730-1462"/>
                  </a:cxn>
                  <a:cxn ang="0">
                    <a:pos x="connsiteX731-1463" y="connsiteY731-1464"/>
                  </a:cxn>
                  <a:cxn ang="0">
                    <a:pos x="connsiteX732-1465" y="connsiteY732-1466"/>
                  </a:cxn>
                  <a:cxn ang="0">
                    <a:pos x="connsiteX733-1467" y="connsiteY733-1468"/>
                  </a:cxn>
                  <a:cxn ang="0">
                    <a:pos x="connsiteX734-1469" y="connsiteY734-1470"/>
                  </a:cxn>
                  <a:cxn ang="0">
                    <a:pos x="connsiteX735-1471" y="connsiteY735-1472"/>
                  </a:cxn>
                  <a:cxn ang="0">
                    <a:pos x="connsiteX736-1473" y="connsiteY736-1474"/>
                  </a:cxn>
                  <a:cxn ang="0">
                    <a:pos x="connsiteX737-1475" y="connsiteY737-1476"/>
                  </a:cxn>
                  <a:cxn ang="0">
                    <a:pos x="connsiteX738-1477" y="connsiteY738-1478"/>
                  </a:cxn>
                  <a:cxn ang="0">
                    <a:pos x="connsiteX739-1479" y="connsiteY739-1480"/>
                  </a:cxn>
                  <a:cxn ang="0">
                    <a:pos x="connsiteX740-1481" y="connsiteY740-1482"/>
                  </a:cxn>
                  <a:cxn ang="0">
                    <a:pos x="connsiteX741-1483" y="connsiteY741-1484"/>
                  </a:cxn>
                  <a:cxn ang="0">
                    <a:pos x="connsiteX742-1485" y="connsiteY742-1486"/>
                  </a:cxn>
                  <a:cxn ang="0">
                    <a:pos x="connsiteX743-1487" y="connsiteY743-1488"/>
                  </a:cxn>
                  <a:cxn ang="0">
                    <a:pos x="connsiteX744-1489" y="connsiteY744-1490"/>
                  </a:cxn>
                  <a:cxn ang="0">
                    <a:pos x="connsiteX745-1491" y="connsiteY745-1492"/>
                  </a:cxn>
                  <a:cxn ang="0">
                    <a:pos x="connsiteX746-1493" y="connsiteY746-1494"/>
                  </a:cxn>
                  <a:cxn ang="0">
                    <a:pos x="connsiteX747-1495" y="connsiteY747-1496"/>
                  </a:cxn>
                  <a:cxn ang="0">
                    <a:pos x="connsiteX748-1497" y="connsiteY748-1498"/>
                  </a:cxn>
                  <a:cxn ang="0">
                    <a:pos x="connsiteX749-1499" y="connsiteY749-1500"/>
                  </a:cxn>
                  <a:cxn ang="0">
                    <a:pos x="connsiteX750-1501" y="connsiteY750-1502"/>
                  </a:cxn>
                  <a:cxn ang="0">
                    <a:pos x="connsiteX751-1503" y="connsiteY751-1504"/>
                  </a:cxn>
                  <a:cxn ang="0">
                    <a:pos x="connsiteX752-1505" y="connsiteY752-1506"/>
                  </a:cxn>
                  <a:cxn ang="0">
                    <a:pos x="connsiteX753-1507" y="connsiteY753-1508"/>
                  </a:cxn>
                  <a:cxn ang="0">
                    <a:pos x="connsiteX754-1509" y="connsiteY754-1510"/>
                  </a:cxn>
                  <a:cxn ang="0">
                    <a:pos x="connsiteX755-1511" y="connsiteY755-1512"/>
                  </a:cxn>
                  <a:cxn ang="0">
                    <a:pos x="connsiteX756-1513" y="connsiteY756-1514"/>
                  </a:cxn>
                  <a:cxn ang="0">
                    <a:pos x="connsiteX757-1515" y="connsiteY757-1516"/>
                  </a:cxn>
                  <a:cxn ang="0">
                    <a:pos x="connsiteX758-1517" y="connsiteY758-1518"/>
                  </a:cxn>
                  <a:cxn ang="0">
                    <a:pos x="connsiteX759-1519" y="connsiteY759-1520"/>
                  </a:cxn>
                  <a:cxn ang="0">
                    <a:pos x="connsiteX760-1521" y="connsiteY760-1522"/>
                  </a:cxn>
                  <a:cxn ang="0">
                    <a:pos x="connsiteX761-1523" y="connsiteY761-1524"/>
                  </a:cxn>
                  <a:cxn ang="0">
                    <a:pos x="connsiteX762-1525" y="connsiteY762-1526"/>
                  </a:cxn>
                  <a:cxn ang="0">
                    <a:pos x="connsiteX763-1527" y="connsiteY763-1528"/>
                  </a:cxn>
                  <a:cxn ang="0">
                    <a:pos x="connsiteX764-1529" y="connsiteY764-1530"/>
                  </a:cxn>
                  <a:cxn ang="0">
                    <a:pos x="connsiteX765-1531" y="connsiteY765-1532"/>
                  </a:cxn>
                  <a:cxn ang="0">
                    <a:pos x="connsiteX766-1533" y="connsiteY766-1534"/>
                  </a:cxn>
                  <a:cxn ang="0">
                    <a:pos x="connsiteX767-1535" y="connsiteY767-1536"/>
                  </a:cxn>
                  <a:cxn ang="0">
                    <a:pos x="connsiteX768-1537" y="connsiteY768-1538"/>
                  </a:cxn>
                  <a:cxn ang="0">
                    <a:pos x="connsiteX769-1539" y="connsiteY769-1540"/>
                  </a:cxn>
                  <a:cxn ang="0">
                    <a:pos x="connsiteX770-1541" y="connsiteY770-1542"/>
                  </a:cxn>
                  <a:cxn ang="0">
                    <a:pos x="connsiteX771-1543" y="connsiteY771-1544"/>
                  </a:cxn>
                  <a:cxn ang="0">
                    <a:pos x="connsiteX772-1545" y="connsiteY772-1546"/>
                  </a:cxn>
                  <a:cxn ang="0">
                    <a:pos x="connsiteX773-1547" y="connsiteY773-1548"/>
                  </a:cxn>
                  <a:cxn ang="0">
                    <a:pos x="connsiteX774-1549" y="connsiteY774-1550"/>
                  </a:cxn>
                  <a:cxn ang="0">
                    <a:pos x="connsiteX775-1551" y="connsiteY775-1552"/>
                  </a:cxn>
                  <a:cxn ang="0">
                    <a:pos x="connsiteX776-1553" y="connsiteY776-1554"/>
                  </a:cxn>
                  <a:cxn ang="0">
                    <a:pos x="connsiteX777-1555" y="connsiteY777-1556"/>
                  </a:cxn>
                  <a:cxn ang="0">
                    <a:pos x="connsiteX778-1557" y="connsiteY778-1558"/>
                  </a:cxn>
                  <a:cxn ang="0">
                    <a:pos x="connsiteX779-1559" y="connsiteY779-1560"/>
                  </a:cxn>
                  <a:cxn ang="0">
                    <a:pos x="connsiteX780-1561" y="connsiteY780-1562"/>
                  </a:cxn>
                  <a:cxn ang="0">
                    <a:pos x="connsiteX781-1563" y="connsiteY781-1564"/>
                  </a:cxn>
                  <a:cxn ang="0">
                    <a:pos x="connsiteX782-1565" y="connsiteY782-1566"/>
                  </a:cxn>
                  <a:cxn ang="0">
                    <a:pos x="connsiteX783-1567" y="connsiteY783-1568"/>
                  </a:cxn>
                  <a:cxn ang="0">
                    <a:pos x="connsiteX784-1569" y="connsiteY784-1570"/>
                  </a:cxn>
                  <a:cxn ang="0">
                    <a:pos x="connsiteX785-1571" y="connsiteY785-1572"/>
                  </a:cxn>
                  <a:cxn ang="0">
                    <a:pos x="connsiteX786-1573" y="connsiteY786-1574"/>
                  </a:cxn>
                  <a:cxn ang="0">
                    <a:pos x="connsiteX787-1575" y="connsiteY787-1576"/>
                  </a:cxn>
                  <a:cxn ang="0">
                    <a:pos x="connsiteX788-1577" y="connsiteY788-1578"/>
                  </a:cxn>
                  <a:cxn ang="0">
                    <a:pos x="connsiteX789-1579" y="connsiteY789-1580"/>
                  </a:cxn>
                  <a:cxn ang="0">
                    <a:pos x="connsiteX790-1581" y="connsiteY790-1582"/>
                  </a:cxn>
                  <a:cxn ang="0">
                    <a:pos x="connsiteX791-1583" y="connsiteY791-1584"/>
                  </a:cxn>
                  <a:cxn ang="0">
                    <a:pos x="connsiteX792-1585" y="connsiteY792-1586"/>
                  </a:cxn>
                  <a:cxn ang="0">
                    <a:pos x="connsiteX793-1587" y="connsiteY793-1588"/>
                  </a:cxn>
                  <a:cxn ang="0">
                    <a:pos x="connsiteX794-1589" y="connsiteY794-1590"/>
                  </a:cxn>
                  <a:cxn ang="0">
                    <a:pos x="connsiteX795-1591" y="connsiteY795-1592"/>
                  </a:cxn>
                  <a:cxn ang="0">
                    <a:pos x="connsiteX796-1593" y="connsiteY796-1594"/>
                  </a:cxn>
                  <a:cxn ang="0">
                    <a:pos x="connsiteX797-1595" y="connsiteY797-1596"/>
                  </a:cxn>
                  <a:cxn ang="0">
                    <a:pos x="connsiteX798-1597" y="connsiteY798-1598"/>
                  </a:cxn>
                  <a:cxn ang="0">
                    <a:pos x="connsiteX799-1599" y="connsiteY799-1600"/>
                  </a:cxn>
                  <a:cxn ang="0">
                    <a:pos x="connsiteX800-1601" y="connsiteY800-1602"/>
                  </a:cxn>
                  <a:cxn ang="0">
                    <a:pos x="connsiteX801-1603" y="connsiteY801-1604"/>
                  </a:cxn>
                  <a:cxn ang="0">
                    <a:pos x="connsiteX802-1605" y="connsiteY802-1606"/>
                  </a:cxn>
                  <a:cxn ang="0">
                    <a:pos x="connsiteX803-1607" y="connsiteY803-1608"/>
                  </a:cxn>
                  <a:cxn ang="0">
                    <a:pos x="connsiteX804-1609" y="connsiteY804-1610"/>
                  </a:cxn>
                  <a:cxn ang="0">
                    <a:pos x="connsiteX805-1611" y="connsiteY805-1612"/>
                  </a:cxn>
                  <a:cxn ang="0">
                    <a:pos x="connsiteX806-1613" y="connsiteY806-1614"/>
                  </a:cxn>
                  <a:cxn ang="0">
                    <a:pos x="connsiteX807-1615" y="connsiteY807-1616"/>
                  </a:cxn>
                  <a:cxn ang="0">
                    <a:pos x="connsiteX808-1617" y="connsiteY808-1618"/>
                  </a:cxn>
                  <a:cxn ang="0">
                    <a:pos x="connsiteX809-1619" y="connsiteY809-1620"/>
                  </a:cxn>
                  <a:cxn ang="0">
                    <a:pos x="connsiteX810-1621" y="connsiteY810-1622"/>
                  </a:cxn>
                  <a:cxn ang="0">
                    <a:pos x="connsiteX811-1623" y="connsiteY811-1624"/>
                  </a:cxn>
                  <a:cxn ang="0">
                    <a:pos x="connsiteX812-1625" y="connsiteY812-1626"/>
                  </a:cxn>
                  <a:cxn ang="0">
                    <a:pos x="connsiteX813-1627" y="connsiteY813-1628"/>
                  </a:cxn>
                  <a:cxn ang="0">
                    <a:pos x="connsiteX814-1629" y="connsiteY814-1630"/>
                  </a:cxn>
                  <a:cxn ang="0">
                    <a:pos x="connsiteX815-1631" y="connsiteY815-1632"/>
                  </a:cxn>
                  <a:cxn ang="0">
                    <a:pos x="connsiteX816-1633" y="connsiteY816-1634"/>
                  </a:cxn>
                  <a:cxn ang="0">
                    <a:pos x="connsiteX817-1635" y="connsiteY817-1636"/>
                  </a:cxn>
                  <a:cxn ang="0">
                    <a:pos x="connsiteX818-1637" y="connsiteY818-1638"/>
                  </a:cxn>
                  <a:cxn ang="0">
                    <a:pos x="connsiteX819-1639" y="connsiteY819-1640"/>
                  </a:cxn>
                  <a:cxn ang="0">
                    <a:pos x="connsiteX820-1641" y="connsiteY820-1642"/>
                  </a:cxn>
                  <a:cxn ang="0">
                    <a:pos x="connsiteX821-1643" y="connsiteY821-1644"/>
                  </a:cxn>
                  <a:cxn ang="0">
                    <a:pos x="connsiteX822-1645" y="connsiteY822-1646"/>
                  </a:cxn>
                  <a:cxn ang="0">
                    <a:pos x="connsiteX823-1647" y="connsiteY823-1648"/>
                  </a:cxn>
                  <a:cxn ang="0">
                    <a:pos x="connsiteX824-1649" y="connsiteY824-1650"/>
                  </a:cxn>
                  <a:cxn ang="0">
                    <a:pos x="connsiteX825-1651" y="connsiteY825-1652"/>
                  </a:cxn>
                  <a:cxn ang="0">
                    <a:pos x="connsiteX826-1653" y="connsiteY826-1654"/>
                  </a:cxn>
                  <a:cxn ang="0">
                    <a:pos x="connsiteX827-1655" y="connsiteY827-1656"/>
                  </a:cxn>
                  <a:cxn ang="0">
                    <a:pos x="connsiteX828-1657" y="connsiteY828-1658"/>
                  </a:cxn>
                  <a:cxn ang="0">
                    <a:pos x="connsiteX829-1659" y="connsiteY829-1660"/>
                  </a:cxn>
                  <a:cxn ang="0">
                    <a:pos x="connsiteX830-1661" y="connsiteY830-1662"/>
                  </a:cxn>
                  <a:cxn ang="0">
                    <a:pos x="connsiteX831-1663" y="connsiteY831-1664"/>
                  </a:cxn>
                  <a:cxn ang="0">
                    <a:pos x="connsiteX832-1665" y="connsiteY832-1666"/>
                  </a:cxn>
                  <a:cxn ang="0">
                    <a:pos x="connsiteX833-1667" y="connsiteY833-1668"/>
                  </a:cxn>
                  <a:cxn ang="0">
                    <a:pos x="connsiteX834-1669" y="connsiteY834-1670"/>
                  </a:cxn>
                  <a:cxn ang="0">
                    <a:pos x="connsiteX835-1671" y="connsiteY835-1672"/>
                  </a:cxn>
                  <a:cxn ang="0">
                    <a:pos x="connsiteX836-1673" y="connsiteY836-1674"/>
                  </a:cxn>
                  <a:cxn ang="0">
                    <a:pos x="connsiteX837-1675" y="connsiteY837-1676"/>
                  </a:cxn>
                  <a:cxn ang="0">
                    <a:pos x="connsiteX838-1677" y="connsiteY838-1678"/>
                  </a:cxn>
                  <a:cxn ang="0">
                    <a:pos x="connsiteX839-1679" y="connsiteY839-1680"/>
                  </a:cxn>
                  <a:cxn ang="0">
                    <a:pos x="connsiteX840-1681" y="connsiteY840-1682"/>
                  </a:cxn>
                  <a:cxn ang="0">
                    <a:pos x="connsiteX841-1683" y="connsiteY841-1684"/>
                  </a:cxn>
                  <a:cxn ang="0">
                    <a:pos x="connsiteX842-1685" y="connsiteY842-1686"/>
                  </a:cxn>
                  <a:cxn ang="0">
                    <a:pos x="connsiteX843-1687" y="connsiteY843-1688"/>
                  </a:cxn>
                  <a:cxn ang="0">
                    <a:pos x="connsiteX844-1689" y="connsiteY844-1690"/>
                  </a:cxn>
                  <a:cxn ang="0">
                    <a:pos x="connsiteX845-1691" y="connsiteY845-1692"/>
                  </a:cxn>
                  <a:cxn ang="0">
                    <a:pos x="connsiteX846-1693" y="connsiteY846-1694"/>
                  </a:cxn>
                  <a:cxn ang="0">
                    <a:pos x="connsiteX847-1695" y="connsiteY847-1696"/>
                  </a:cxn>
                  <a:cxn ang="0">
                    <a:pos x="connsiteX848-1697" y="connsiteY848-1698"/>
                  </a:cxn>
                  <a:cxn ang="0">
                    <a:pos x="connsiteX849-1699" y="connsiteY849-1700"/>
                  </a:cxn>
                  <a:cxn ang="0">
                    <a:pos x="connsiteX850-1701" y="connsiteY850-1702"/>
                  </a:cxn>
                  <a:cxn ang="0">
                    <a:pos x="connsiteX851-1703" y="connsiteY851-1704"/>
                  </a:cxn>
                  <a:cxn ang="0">
                    <a:pos x="connsiteX852-1705" y="connsiteY852-1706"/>
                  </a:cxn>
                  <a:cxn ang="0">
                    <a:pos x="connsiteX853-1707" y="connsiteY853-1708"/>
                  </a:cxn>
                  <a:cxn ang="0">
                    <a:pos x="connsiteX854-1709" y="connsiteY854-1710"/>
                  </a:cxn>
                  <a:cxn ang="0">
                    <a:pos x="connsiteX855-1711" y="connsiteY855-1712"/>
                  </a:cxn>
                  <a:cxn ang="0">
                    <a:pos x="connsiteX856-1713" y="connsiteY856-1714"/>
                  </a:cxn>
                  <a:cxn ang="0">
                    <a:pos x="connsiteX857-1715" y="connsiteY857-1716"/>
                  </a:cxn>
                  <a:cxn ang="0">
                    <a:pos x="connsiteX858-1717" y="connsiteY858-1718"/>
                  </a:cxn>
                  <a:cxn ang="0">
                    <a:pos x="connsiteX859-1719" y="connsiteY859-1720"/>
                  </a:cxn>
                  <a:cxn ang="0">
                    <a:pos x="connsiteX860-1721" y="connsiteY860-1722"/>
                  </a:cxn>
                  <a:cxn ang="0">
                    <a:pos x="connsiteX861-1723" y="connsiteY861-1724"/>
                  </a:cxn>
                  <a:cxn ang="0">
                    <a:pos x="connsiteX862-1725" y="connsiteY862-1726"/>
                  </a:cxn>
                  <a:cxn ang="0">
                    <a:pos x="connsiteX863-1727" y="connsiteY863-1728"/>
                  </a:cxn>
                  <a:cxn ang="0">
                    <a:pos x="connsiteX864-1729" y="connsiteY864-1730"/>
                  </a:cxn>
                  <a:cxn ang="0">
                    <a:pos x="connsiteX865-1731" y="connsiteY865-1732"/>
                  </a:cxn>
                  <a:cxn ang="0">
                    <a:pos x="connsiteX866-1733" y="connsiteY866-1734"/>
                  </a:cxn>
                  <a:cxn ang="0">
                    <a:pos x="connsiteX867-1735" y="connsiteY867-1736"/>
                  </a:cxn>
                  <a:cxn ang="0">
                    <a:pos x="connsiteX868-1737" y="connsiteY868-1738"/>
                  </a:cxn>
                  <a:cxn ang="0">
                    <a:pos x="connsiteX869-1739" y="connsiteY869-1740"/>
                  </a:cxn>
                  <a:cxn ang="0">
                    <a:pos x="connsiteX870-1741" y="connsiteY870-1742"/>
                  </a:cxn>
                </a:cxnLst>
                <a:rect l="l" t="t" r="r" b="b"/>
                <a:pathLst>
                  <a:path w="2645723" h="2940611">
                    <a:moveTo>
                      <a:pt x="1375582" y="2494963"/>
                    </a:moveTo>
                    <a:cubicBezTo>
                      <a:pt x="1375561" y="2494981"/>
                      <a:pt x="1375539" y="2494998"/>
                      <a:pt x="1375518" y="2495016"/>
                    </a:cubicBezTo>
                    <a:cubicBezTo>
                      <a:pt x="1375524" y="2495052"/>
                      <a:pt x="1375531" y="2495087"/>
                      <a:pt x="1375537" y="2495123"/>
                    </a:cubicBezTo>
                    <a:cubicBezTo>
                      <a:pt x="1375552" y="2495070"/>
                      <a:pt x="1375567" y="2495016"/>
                      <a:pt x="1375582" y="2494963"/>
                    </a:cubicBezTo>
                    <a:close/>
                    <a:moveTo>
                      <a:pt x="1421760" y="2486319"/>
                    </a:moveTo>
                    <a:lnTo>
                      <a:pt x="1427757" y="2493664"/>
                    </a:lnTo>
                    <a:lnTo>
                      <a:pt x="1429303" y="2488470"/>
                    </a:lnTo>
                    <a:cubicBezTo>
                      <a:pt x="1428258" y="2487910"/>
                      <a:pt x="1427288" y="2487189"/>
                      <a:pt x="1426300" y="2486446"/>
                    </a:cubicBezTo>
                    <a:cubicBezTo>
                      <a:pt x="1424834" y="2486657"/>
                      <a:pt x="1423317" y="2486501"/>
                      <a:pt x="1421760" y="2486319"/>
                    </a:cubicBezTo>
                    <a:close/>
                    <a:moveTo>
                      <a:pt x="927891" y="2368588"/>
                    </a:moveTo>
                    <a:lnTo>
                      <a:pt x="918569" y="2368929"/>
                    </a:lnTo>
                    <a:cubicBezTo>
                      <a:pt x="918731" y="2372207"/>
                      <a:pt x="918892" y="2375485"/>
                      <a:pt x="919054" y="2378763"/>
                    </a:cubicBezTo>
                    <a:lnTo>
                      <a:pt x="927891" y="2368588"/>
                    </a:lnTo>
                    <a:close/>
                    <a:moveTo>
                      <a:pt x="1741382" y="2356774"/>
                    </a:moveTo>
                    <a:lnTo>
                      <a:pt x="1739507" y="2359477"/>
                    </a:lnTo>
                    <a:lnTo>
                      <a:pt x="1741128" y="2364379"/>
                    </a:lnTo>
                    <a:cubicBezTo>
                      <a:pt x="1741213" y="2361844"/>
                      <a:pt x="1741297" y="2359309"/>
                      <a:pt x="1741382" y="2356774"/>
                    </a:cubicBezTo>
                    <a:close/>
                    <a:moveTo>
                      <a:pt x="1747491" y="2350177"/>
                    </a:moveTo>
                    <a:lnTo>
                      <a:pt x="1746774" y="2350998"/>
                    </a:lnTo>
                    <a:cubicBezTo>
                      <a:pt x="1746826" y="2354922"/>
                      <a:pt x="1747208" y="2359182"/>
                      <a:pt x="1747649" y="2363625"/>
                    </a:cubicBezTo>
                    <a:lnTo>
                      <a:pt x="1747775" y="2364830"/>
                    </a:lnTo>
                    <a:cubicBezTo>
                      <a:pt x="1747182" y="2360516"/>
                      <a:pt x="1747242" y="2355576"/>
                      <a:pt x="1747491" y="2350177"/>
                    </a:cubicBezTo>
                    <a:close/>
                    <a:moveTo>
                      <a:pt x="558273" y="2153426"/>
                    </a:moveTo>
                    <a:lnTo>
                      <a:pt x="556699" y="2156541"/>
                    </a:lnTo>
                    <a:lnTo>
                      <a:pt x="558992" y="2154609"/>
                    </a:lnTo>
                    <a:lnTo>
                      <a:pt x="558273" y="2153426"/>
                    </a:lnTo>
                    <a:close/>
                    <a:moveTo>
                      <a:pt x="2129321" y="2062852"/>
                    </a:moveTo>
                    <a:lnTo>
                      <a:pt x="2130109" y="2064322"/>
                    </a:lnTo>
                    <a:cubicBezTo>
                      <a:pt x="2129929" y="2063898"/>
                      <a:pt x="2129815" y="2063454"/>
                      <a:pt x="2129702" y="2063009"/>
                    </a:cubicBezTo>
                    <a:lnTo>
                      <a:pt x="2129321" y="2062852"/>
                    </a:lnTo>
                    <a:close/>
                    <a:moveTo>
                      <a:pt x="336361" y="2032337"/>
                    </a:moveTo>
                    <a:cubicBezTo>
                      <a:pt x="326300" y="2025909"/>
                      <a:pt x="306768" y="2050520"/>
                      <a:pt x="292690" y="2067097"/>
                    </a:cubicBezTo>
                    <a:cubicBezTo>
                      <a:pt x="311490" y="2060717"/>
                      <a:pt x="328667" y="2054635"/>
                      <a:pt x="343467" y="2049011"/>
                    </a:cubicBezTo>
                    <a:lnTo>
                      <a:pt x="336361" y="2032337"/>
                    </a:lnTo>
                    <a:close/>
                    <a:moveTo>
                      <a:pt x="2483542" y="1576450"/>
                    </a:moveTo>
                    <a:lnTo>
                      <a:pt x="2488041" y="1593309"/>
                    </a:lnTo>
                    <a:lnTo>
                      <a:pt x="2513707" y="1583878"/>
                    </a:lnTo>
                    <a:cubicBezTo>
                      <a:pt x="2504736" y="1582262"/>
                      <a:pt x="2494052" y="1578948"/>
                      <a:pt x="2483542" y="1576450"/>
                    </a:cubicBezTo>
                    <a:close/>
                    <a:moveTo>
                      <a:pt x="2513786" y="1397137"/>
                    </a:moveTo>
                    <a:lnTo>
                      <a:pt x="2509302" y="1402372"/>
                    </a:lnTo>
                    <a:lnTo>
                      <a:pt x="2521633" y="1421833"/>
                    </a:lnTo>
                    <a:lnTo>
                      <a:pt x="2571130" y="1405044"/>
                    </a:lnTo>
                    <a:cubicBezTo>
                      <a:pt x="2564644" y="1403272"/>
                      <a:pt x="2558015" y="1400813"/>
                      <a:pt x="2551284" y="1398375"/>
                    </a:cubicBezTo>
                    <a:lnTo>
                      <a:pt x="2513786" y="1397137"/>
                    </a:lnTo>
                    <a:close/>
                    <a:moveTo>
                      <a:pt x="596378" y="421666"/>
                    </a:moveTo>
                    <a:cubicBezTo>
                      <a:pt x="604241" y="432923"/>
                      <a:pt x="612862" y="444258"/>
                      <a:pt x="621019" y="452557"/>
                    </a:cubicBezTo>
                    <a:lnTo>
                      <a:pt x="623243" y="441082"/>
                    </a:lnTo>
                    <a:lnTo>
                      <a:pt x="596378" y="421666"/>
                    </a:lnTo>
                    <a:close/>
                    <a:moveTo>
                      <a:pt x="673387" y="410722"/>
                    </a:moveTo>
                    <a:cubicBezTo>
                      <a:pt x="674136" y="413311"/>
                      <a:pt x="674454" y="416126"/>
                      <a:pt x="674735" y="419086"/>
                    </a:cubicBezTo>
                    <a:cubicBezTo>
                      <a:pt x="675029" y="416724"/>
                      <a:pt x="676121" y="415685"/>
                      <a:pt x="677323" y="414983"/>
                    </a:cubicBezTo>
                    <a:lnTo>
                      <a:pt x="677895" y="415451"/>
                    </a:lnTo>
                    <a:lnTo>
                      <a:pt x="678444" y="414327"/>
                    </a:lnTo>
                    <a:lnTo>
                      <a:pt x="673387" y="410722"/>
                    </a:lnTo>
                    <a:close/>
                    <a:moveTo>
                      <a:pt x="545326" y="385895"/>
                    </a:moveTo>
                    <a:cubicBezTo>
                      <a:pt x="549721" y="395814"/>
                      <a:pt x="554247" y="402424"/>
                      <a:pt x="558127" y="402077"/>
                    </a:cubicBezTo>
                    <a:lnTo>
                      <a:pt x="560937" y="396787"/>
                    </a:lnTo>
                    <a:lnTo>
                      <a:pt x="545326" y="385895"/>
                    </a:lnTo>
                    <a:close/>
                    <a:moveTo>
                      <a:pt x="798756" y="376869"/>
                    </a:moveTo>
                    <a:lnTo>
                      <a:pt x="800801" y="380233"/>
                    </a:lnTo>
                    <a:cubicBezTo>
                      <a:pt x="803607" y="381365"/>
                      <a:pt x="806388" y="382591"/>
                      <a:pt x="809161" y="383802"/>
                    </a:cubicBezTo>
                    <a:lnTo>
                      <a:pt x="798756" y="376869"/>
                    </a:lnTo>
                    <a:close/>
                    <a:moveTo>
                      <a:pt x="1319679" y="0"/>
                    </a:moveTo>
                    <a:lnTo>
                      <a:pt x="1334821" y="56921"/>
                    </a:lnTo>
                    <a:cubicBezTo>
                      <a:pt x="1334844" y="57110"/>
                      <a:pt x="1334867" y="57300"/>
                      <a:pt x="1334890" y="57489"/>
                    </a:cubicBezTo>
                    <a:cubicBezTo>
                      <a:pt x="1335145" y="58567"/>
                      <a:pt x="1335312" y="59760"/>
                      <a:pt x="1335315" y="60979"/>
                    </a:cubicBezTo>
                    <a:cubicBezTo>
                      <a:pt x="1336466" y="70004"/>
                      <a:pt x="1337678" y="78273"/>
                      <a:pt x="1339019" y="84468"/>
                    </a:cubicBezTo>
                    <a:cubicBezTo>
                      <a:pt x="1340123" y="82235"/>
                      <a:pt x="1341196" y="79838"/>
                      <a:pt x="1342312" y="77641"/>
                    </a:cubicBezTo>
                    <a:lnTo>
                      <a:pt x="1354485" y="105306"/>
                    </a:lnTo>
                    <a:cubicBezTo>
                      <a:pt x="1354522" y="105886"/>
                      <a:pt x="1354560" y="106467"/>
                      <a:pt x="1354597" y="107047"/>
                    </a:cubicBezTo>
                    <a:cubicBezTo>
                      <a:pt x="1354950" y="106962"/>
                      <a:pt x="1355291" y="106890"/>
                      <a:pt x="1355954" y="108638"/>
                    </a:cubicBezTo>
                    <a:cubicBezTo>
                      <a:pt x="1356654" y="113860"/>
                      <a:pt x="1358461" y="116443"/>
                      <a:pt x="1360196" y="118278"/>
                    </a:cubicBezTo>
                    <a:lnTo>
                      <a:pt x="1361738" y="115445"/>
                    </a:lnTo>
                    <a:lnTo>
                      <a:pt x="1371357" y="126765"/>
                    </a:lnTo>
                    <a:cubicBezTo>
                      <a:pt x="1378036" y="120696"/>
                      <a:pt x="1388425" y="111563"/>
                      <a:pt x="1392342" y="113039"/>
                    </a:cubicBezTo>
                    <a:cubicBezTo>
                      <a:pt x="1397862" y="115118"/>
                      <a:pt x="1388210" y="124652"/>
                      <a:pt x="1398843" y="144204"/>
                    </a:cubicBezTo>
                    <a:lnTo>
                      <a:pt x="1396885" y="146679"/>
                    </a:lnTo>
                    <a:cubicBezTo>
                      <a:pt x="1397843" y="147191"/>
                      <a:pt x="1399678" y="146738"/>
                      <a:pt x="1403494" y="145501"/>
                    </a:cubicBezTo>
                    <a:cubicBezTo>
                      <a:pt x="1416453" y="141308"/>
                      <a:pt x="1449222" y="113500"/>
                      <a:pt x="1476606" y="119039"/>
                    </a:cubicBezTo>
                    <a:cubicBezTo>
                      <a:pt x="1500196" y="123812"/>
                      <a:pt x="1510494" y="147126"/>
                      <a:pt x="1509437" y="176545"/>
                    </a:cubicBezTo>
                    <a:lnTo>
                      <a:pt x="1541895" y="171790"/>
                    </a:lnTo>
                    <a:cubicBezTo>
                      <a:pt x="1544333" y="160620"/>
                      <a:pt x="1546903" y="149553"/>
                      <a:pt x="1549476" y="138659"/>
                    </a:cubicBezTo>
                    <a:lnTo>
                      <a:pt x="1553828" y="131373"/>
                    </a:lnTo>
                    <a:cubicBezTo>
                      <a:pt x="1553808" y="144694"/>
                      <a:pt x="1553787" y="158014"/>
                      <a:pt x="1553767" y="171335"/>
                    </a:cubicBezTo>
                    <a:cubicBezTo>
                      <a:pt x="1563047" y="172440"/>
                      <a:pt x="1579364" y="177828"/>
                      <a:pt x="1595477" y="182234"/>
                    </a:cubicBezTo>
                    <a:lnTo>
                      <a:pt x="1600283" y="183328"/>
                    </a:lnTo>
                    <a:cubicBezTo>
                      <a:pt x="1600969" y="176909"/>
                      <a:pt x="1601723" y="170550"/>
                      <a:pt x="1602478" y="164259"/>
                    </a:cubicBezTo>
                    <a:lnTo>
                      <a:pt x="1604113" y="184198"/>
                    </a:lnTo>
                    <a:cubicBezTo>
                      <a:pt x="1606130" y="183680"/>
                      <a:pt x="1606448" y="184228"/>
                      <a:pt x="1606771" y="184804"/>
                    </a:cubicBezTo>
                    <a:lnTo>
                      <a:pt x="1638027" y="186891"/>
                    </a:lnTo>
                    <a:lnTo>
                      <a:pt x="1639443" y="142425"/>
                    </a:lnTo>
                    <a:lnTo>
                      <a:pt x="1636277" y="119232"/>
                    </a:lnTo>
                    <a:cubicBezTo>
                      <a:pt x="1642257" y="115992"/>
                      <a:pt x="1660862" y="151091"/>
                      <a:pt x="1674541" y="167480"/>
                    </a:cubicBezTo>
                    <a:cubicBezTo>
                      <a:pt x="1676047" y="166072"/>
                      <a:pt x="1683225" y="156550"/>
                      <a:pt x="1689897" y="151044"/>
                    </a:cubicBezTo>
                    <a:cubicBezTo>
                      <a:pt x="1689977" y="143931"/>
                      <a:pt x="1689988" y="136761"/>
                      <a:pt x="1689998" y="129548"/>
                    </a:cubicBezTo>
                    <a:cubicBezTo>
                      <a:pt x="1692570" y="125585"/>
                      <a:pt x="1695101" y="121729"/>
                      <a:pt x="1697384" y="119326"/>
                    </a:cubicBezTo>
                    <a:cubicBezTo>
                      <a:pt x="1697367" y="129188"/>
                      <a:pt x="1697349" y="139051"/>
                      <a:pt x="1697332" y="148913"/>
                    </a:cubicBezTo>
                    <a:cubicBezTo>
                      <a:pt x="1697963" y="153570"/>
                      <a:pt x="1696050" y="162059"/>
                      <a:pt x="1701901" y="173203"/>
                    </a:cubicBezTo>
                    <a:lnTo>
                      <a:pt x="1700248" y="175864"/>
                    </a:lnTo>
                    <a:cubicBezTo>
                      <a:pt x="1701032" y="176171"/>
                      <a:pt x="1702567" y="175420"/>
                      <a:pt x="1705748" y="173581"/>
                    </a:cubicBezTo>
                    <a:cubicBezTo>
                      <a:pt x="1716562" y="167347"/>
                      <a:pt x="1744121" y="135507"/>
                      <a:pt x="1766792" y="135780"/>
                    </a:cubicBezTo>
                    <a:cubicBezTo>
                      <a:pt x="1786328" y="136017"/>
                      <a:pt x="1794591" y="155949"/>
                      <a:pt x="1793350" y="183612"/>
                    </a:cubicBezTo>
                    <a:cubicBezTo>
                      <a:pt x="1812321" y="174571"/>
                      <a:pt x="1829229" y="167838"/>
                      <a:pt x="1835575" y="175185"/>
                    </a:cubicBezTo>
                    <a:cubicBezTo>
                      <a:pt x="1843310" y="184132"/>
                      <a:pt x="1829705" y="202330"/>
                      <a:pt x="1819636" y="220921"/>
                    </a:cubicBezTo>
                    <a:cubicBezTo>
                      <a:pt x="1846252" y="226631"/>
                      <a:pt x="1906518" y="213451"/>
                      <a:pt x="1917165" y="227306"/>
                    </a:cubicBezTo>
                    <a:cubicBezTo>
                      <a:pt x="1921941" y="233517"/>
                      <a:pt x="1913525" y="245631"/>
                      <a:pt x="1903666" y="258817"/>
                    </a:cubicBezTo>
                    <a:lnTo>
                      <a:pt x="1905304" y="269930"/>
                    </a:lnTo>
                    <a:cubicBezTo>
                      <a:pt x="1918316" y="259228"/>
                      <a:pt x="1933515" y="251585"/>
                      <a:pt x="1946895" y="252388"/>
                    </a:cubicBezTo>
                    <a:lnTo>
                      <a:pt x="1948347" y="253427"/>
                    </a:lnTo>
                    <a:cubicBezTo>
                      <a:pt x="1949128" y="250731"/>
                      <a:pt x="1949861" y="248015"/>
                      <a:pt x="1950595" y="245296"/>
                    </a:cubicBezTo>
                    <a:cubicBezTo>
                      <a:pt x="1954103" y="242131"/>
                      <a:pt x="1957551" y="239063"/>
                      <a:pt x="1960376" y="237329"/>
                    </a:cubicBezTo>
                    <a:lnTo>
                      <a:pt x="1954787" y="258033"/>
                    </a:lnTo>
                    <a:cubicBezTo>
                      <a:pt x="1974508" y="261033"/>
                      <a:pt x="1980996" y="284780"/>
                      <a:pt x="1977732" y="315558"/>
                    </a:cubicBezTo>
                    <a:cubicBezTo>
                      <a:pt x="2003112" y="305119"/>
                      <a:pt x="2025630" y="297517"/>
                      <a:pt x="2033321" y="307361"/>
                    </a:cubicBezTo>
                    <a:cubicBezTo>
                      <a:pt x="2042689" y="319348"/>
                      <a:pt x="2023574" y="341904"/>
                      <a:pt x="2009033" y="365181"/>
                    </a:cubicBezTo>
                    <a:lnTo>
                      <a:pt x="2033600" y="367699"/>
                    </a:lnTo>
                    <a:cubicBezTo>
                      <a:pt x="2038306" y="349117"/>
                      <a:pt x="2036596" y="320311"/>
                      <a:pt x="2041425" y="319158"/>
                    </a:cubicBezTo>
                    <a:cubicBezTo>
                      <a:pt x="2047771" y="317641"/>
                      <a:pt x="2055336" y="349248"/>
                      <a:pt x="2063608" y="368691"/>
                    </a:cubicBezTo>
                    <a:lnTo>
                      <a:pt x="2072543" y="368718"/>
                    </a:lnTo>
                    <a:lnTo>
                      <a:pt x="2094097" y="357745"/>
                    </a:lnTo>
                    <a:cubicBezTo>
                      <a:pt x="2096711" y="358949"/>
                      <a:pt x="2093495" y="362471"/>
                      <a:pt x="2091758" y="369119"/>
                    </a:cubicBezTo>
                    <a:cubicBezTo>
                      <a:pt x="2104868" y="369291"/>
                      <a:pt x="2116624" y="370276"/>
                      <a:pt x="2124756" y="373369"/>
                    </a:cubicBezTo>
                    <a:cubicBezTo>
                      <a:pt x="2138796" y="367351"/>
                      <a:pt x="2154503" y="362264"/>
                      <a:pt x="2166298" y="365184"/>
                    </a:cubicBezTo>
                    <a:cubicBezTo>
                      <a:pt x="2185636" y="369969"/>
                      <a:pt x="2188071" y="390603"/>
                      <a:pt x="2178816" y="416274"/>
                    </a:cubicBezTo>
                    <a:cubicBezTo>
                      <a:pt x="2200282" y="412222"/>
                      <a:pt x="2219033" y="409856"/>
                      <a:pt x="2223212" y="418230"/>
                    </a:cubicBezTo>
                    <a:cubicBezTo>
                      <a:pt x="2228300" y="428433"/>
                      <a:pt x="2209507" y="442333"/>
                      <a:pt x="2194116" y="457422"/>
                    </a:cubicBezTo>
                    <a:cubicBezTo>
                      <a:pt x="2218902" y="468994"/>
                      <a:pt x="2282600" y="470716"/>
                      <a:pt x="2289162" y="486202"/>
                    </a:cubicBezTo>
                    <a:cubicBezTo>
                      <a:pt x="2293178" y="495692"/>
                      <a:pt x="2269543" y="509766"/>
                      <a:pt x="2251768" y="524083"/>
                    </a:cubicBezTo>
                    <a:cubicBezTo>
                      <a:pt x="2251760" y="524109"/>
                      <a:pt x="2251741" y="524131"/>
                      <a:pt x="2251726" y="524151"/>
                    </a:cubicBezTo>
                    <a:lnTo>
                      <a:pt x="2256677" y="524641"/>
                    </a:lnTo>
                    <a:cubicBezTo>
                      <a:pt x="2275426" y="517768"/>
                      <a:pt x="2296285" y="512191"/>
                      <a:pt x="2311423" y="516686"/>
                    </a:cubicBezTo>
                    <a:cubicBezTo>
                      <a:pt x="2336213" y="524049"/>
                      <a:pt x="2337778" y="550734"/>
                      <a:pt x="2323749" y="583165"/>
                    </a:cubicBezTo>
                    <a:cubicBezTo>
                      <a:pt x="2351990" y="579301"/>
                      <a:pt x="2376562" y="577430"/>
                      <a:pt x="2381353" y="588463"/>
                    </a:cubicBezTo>
                    <a:cubicBezTo>
                      <a:pt x="2387184" y="601899"/>
                      <a:pt x="2361655" y="618600"/>
                      <a:pt x="2340458" y="637042"/>
                    </a:cubicBezTo>
                    <a:lnTo>
                      <a:pt x="2356894" y="642667"/>
                    </a:lnTo>
                    <a:lnTo>
                      <a:pt x="2365472" y="637696"/>
                    </a:lnTo>
                    <a:cubicBezTo>
                      <a:pt x="2365250" y="640255"/>
                      <a:pt x="2365027" y="642815"/>
                      <a:pt x="2364805" y="645374"/>
                    </a:cubicBezTo>
                    <a:cubicBezTo>
                      <a:pt x="2367292" y="646668"/>
                      <a:pt x="2370016" y="647395"/>
                      <a:pt x="2372799" y="648109"/>
                    </a:cubicBezTo>
                    <a:cubicBezTo>
                      <a:pt x="2374704" y="647999"/>
                      <a:pt x="2376366" y="648487"/>
                      <a:pt x="2377752" y="649297"/>
                    </a:cubicBezTo>
                    <a:cubicBezTo>
                      <a:pt x="2413559" y="658275"/>
                      <a:pt x="2456678" y="665583"/>
                      <a:pt x="2461877" y="679999"/>
                    </a:cubicBezTo>
                    <a:cubicBezTo>
                      <a:pt x="2466142" y="691815"/>
                      <a:pt x="2437674" y="707386"/>
                      <a:pt x="2414088" y="723776"/>
                    </a:cubicBezTo>
                    <a:lnTo>
                      <a:pt x="2436336" y="730284"/>
                    </a:lnTo>
                    <a:lnTo>
                      <a:pt x="2463748" y="743824"/>
                    </a:lnTo>
                    <a:lnTo>
                      <a:pt x="2463145" y="745196"/>
                    </a:lnTo>
                    <a:cubicBezTo>
                      <a:pt x="2464382" y="745358"/>
                      <a:pt x="2464632" y="745889"/>
                      <a:pt x="2464829" y="746431"/>
                    </a:cubicBezTo>
                    <a:cubicBezTo>
                      <a:pt x="2468874" y="757644"/>
                      <a:pt x="2443442" y="772242"/>
                      <a:pt x="2420687" y="787713"/>
                    </a:cubicBezTo>
                    <a:cubicBezTo>
                      <a:pt x="2424971" y="790746"/>
                      <a:pt x="2430007" y="793540"/>
                      <a:pt x="2435472" y="796159"/>
                    </a:cubicBezTo>
                    <a:lnTo>
                      <a:pt x="2442174" y="797519"/>
                    </a:lnTo>
                    <a:cubicBezTo>
                      <a:pt x="2445886" y="793184"/>
                      <a:pt x="2449534" y="788753"/>
                      <a:pt x="2453201" y="784299"/>
                    </a:cubicBezTo>
                    <a:cubicBezTo>
                      <a:pt x="2457703" y="782866"/>
                      <a:pt x="2462109" y="781491"/>
                      <a:pt x="2465401" y="781079"/>
                    </a:cubicBezTo>
                    <a:lnTo>
                      <a:pt x="2450472" y="799206"/>
                    </a:lnTo>
                    <a:cubicBezTo>
                      <a:pt x="2451835" y="799049"/>
                      <a:pt x="2452969" y="799471"/>
                      <a:pt x="2454033" y="799929"/>
                    </a:cubicBezTo>
                    <a:lnTo>
                      <a:pt x="2472954" y="797502"/>
                    </a:lnTo>
                    <a:cubicBezTo>
                      <a:pt x="2474632" y="800389"/>
                      <a:pt x="2472448" y="805701"/>
                      <a:pt x="2467819" y="812492"/>
                    </a:cubicBezTo>
                    <a:cubicBezTo>
                      <a:pt x="2491228" y="824064"/>
                      <a:pt x="2511953" y="835442"/>
                      <a:pt x="2512303" y="845960"/>
                    </a:cubicBezTo>
                    <a:cubicBezTo>
                      <a:pt x="2512589" y="854561"/>
                      <a:pt x="2495772" y="861261"/>
                      <a:pt x="2475770" y="867817"/>
                    </a:cubicBezTo>
                    <a:cubicBezTo>
                      <a:pt x="2475692" y="870837"/>
                      <a:pt x="2473731" y="874578"/>
                      <a:pt x="2470770" y="878928"/>
                    </a:cubicBezTo>
                    <a:cubicBezTo>
                      <a:pt x="2494176" y="890495"/>
                      <a:pt x="2514900" y="901875"/>
                      <a:pt x="2515252" y="912394"/>
                    </a:cubicBezTo>
                    <a:cubicBezTo>
                      <a:pt x="2515705" y="926056"/>
                      <a:pt x="2472976" y="934936"/>
                      <a:pt x="2443856" y="947732"/>
                    </a:cubicBezTo>
                    <a:cubicBezTo>
                      <a:pt x="2445313" y="948723"/>
                      <a:pt x="2446932" y="949482"/>
                      <a:pt x="2448581" y="950242"/>
                    </a:cubicBezTo>
                    <a:lnTo>
                      <a:pt x="2451240" y="951448"/>
                    </a:lnTo>
                    <a:lnTo>
                      <a:pt x="2448325" y="952604"/>
                    </a:lnTo>
                    <a:lnTo>
                      <a:pt x="2454206" y="958623"/>
                    </a:lnTo>
                    <a:cubicBezTo>
                      <a:pt x="2470199" y="947121"/>
                      <a:pt x="2487028" y="928412"/>
                      <a:pt x="2490899" y="930552"/>
                    </a:cubicBezTo>
                    <a:cubicBezTo>
                      <a:pt x="2496019" y="933383"/>
                      <a:pt x="2481526" y="957811"/>
                      <a:pt x="2472760" y="977612"/>
                    </a:cubicBezTo>
                    <a:cubicBezTo>
                      <a:pt x="2477249" y="981967"/>
                      <a:pt x="2481023" y="986150"/>
                      <a:pt x="2483570" y="990072"/>
                    </a:cubicBezTo>
                    <a:cubicBezTo>
                      <a:pt x="2491222" y="991257"/>
                      <a:pt x="2498909" y="992925"/>
                      <a:pt x="2499723" y="995177"/>
                    </a:cubicBezTo>
                    <a:cubicBezTo>
                      <a:pt x="2501288" y="999517"/>
                      <a:pt x="2487421" y="998167"/>
                      <a:pt x="2477295" y="1013889"/>
                    </a:cubicBezTo>
                    <a:lnTo>
                      <a:pt x="2474027" y="1013874"/>
                    </a:lnTo>
                    <a:cubicBezTo>
                      <a:pt x="2474169" y="1014695"/>
                      <a:pt x="2475657" y="1015597"/>
                      <a:pt x="2478999" y="1017331"/>
                    </a:cubicBezTo>
                    <a:cubicBezTo>
                      <a:pt x="2490343" y="1023222"/>
                      <a:pt x="2533572" y="1029970"/>
                      <a:pt x="2545372" y="1049239"/>
                    </a:cubicBezTo>
                    <a:cubicBezTo>
                      <a:pt x="2552208" y="1060403"/>
                      <a:pt x="2548338" y="1071885"/>
                      <a:pt x="2535958" y="1080807"/>
                    </a:cubicBezTo>
                    <a:lnTo>
                      <a:pt x="2611033" y="1123881"/>
                    </a:lnTo>
                    <a:lnTo>
                      <a:pt x="2592509" y="1132901"/>
                    </a:lnTo>
                    <a:cubicBezTo>
                      <a:pt x="2590968" y="1140778"/>
                      <a:pt x="2603879" y="1152247"/>
                      <a:pt x="2618678" y="1164245"/>
                    </a:cubicBezTo>
                    <a:lnTo>
                      <a:pt x="2612450" y="1174662"/>
                    </a:lnTo>
                    <a:lnTo>
                      <a:pt x="2617433" y="1174994"/>
                    </a:lnTo>
                    <a:lnTo>
                      <a:pt x="2595324" y="1184666"/>
                    </a:lnTo>
                    <a:cubicBezTo>
                      <a:pt x="2594047" y="1191200"/>
                      <a:pt x="2602708" y="1200204"/>
                      <a:pt x="2614389" y="1209649"/>
                    </a:cubicBezTo>
                    <a:lnTo>
                      <a:pt x="2609907" y="1215949"/>
                    </a:lnTo>
                    <a:cubicBezTo>
                      <a:pt x="2609491" y="1219198"/>
                      <a:pt x="2611647" y="1222105"/>
                      <a:pt x="2615779" y="1224469"/>
                    </a:cubicBezTo>
                    <a:lnTo>
                      <a:pt x="2615265" y="1226431"/>
                    </a:lnTo>
                    <a:lnTo>
                      <a:pt x="2618829" y="1226669"/>
                    </a:lnTo>
                    <a:cubicBezTo>
                      <a:pt x="2625009" y="1230080"/>
                      <a:pt x="2633894" y="1233095"/>
                      <a:pt x="2643664" y="1236019"/>
                    </a:cubicBezTo>
                    <a:lnTo>
                      <a:pt x="2602597" y="1239274"/>
                    </a:lnTo>
                    <a:lnTo>
                      <a:pt x="2597305" y="1242501"/>
                    </a:lnTo>
                    <a:cubicBezTo>
                      <a:pt x="2595703" y="1245659"/>
                      <a:pt x="2603562" y="1248748"/>
                      <a:pt x="2606375" y="1252951"/>
                    </a:cubicBezTo>
                    <a:lnTo>
                      <a:pt x="2585234" y="1262200"/>
                    </a:lnTo>
                    <a:cubicBezTo>
                      <a:pt x="2584074" y="1269355"/>
                      <a:pt x="2594638" y="1278742"/>
                      <a:pt x="2607538" y="1288735"/>
                    </a:cubicBezTo>
                    <a:lnTo>
                      <a:pt x="2609830" y="1290485"/>
                    </a:lnTo>
                    <a:lnTo>
                      <a:pt x="2605411" y="1291043"/>
                    </a:lnTo>
                    <a:lnTo>
                      <a:pt x="2600119" y="1294266"/>
                    </a:lnTo>
                    <a:cubicBezTo>
                      <a:pt x="2598515" y="1297427"/>
                      <a:pt x="2606378" y="1300515"/>
                      <a:pt x="2609190" y="1304723"/>
                    </a:cubicBezTo>
                    <a:cubicBezTo>
                      <a:pt x="2606003" y="1304991"/>
                      <a:pt x="2603010" y="1305363"/>
                      <a:pt x="2600598" y="1306336"/>
                    </a:cubicBezTo>
                    <a:lnTo>
                      <a:pt x="2586997" y="1302499"/>
                    </a:lnTo>
                    <a:lnTo>
                      <a:pt x="2591112" y="1310978"/>
                    </a:lnTo>
                    <a:lnTo>
                      <a:pt x="2588045" y="1313968"/>
                    </a:lnTo>
                    <a:cubicBezTo>
                      <a:pt x="2587291" y="1318630"/>
                      <a:pt x="2591510" y="1324235"/>
                      <a:pt x="2598378" y="1330056"/>
                    </a:cubicBezTo>
                    <a:cubicBezTo>
                      <a:pt x="2577787" y="1338183"/>
                      <a:pt x="2612095" y="1366252"/>
                      <a:pt x="2629005" y="1388627"/>
                    </a:cubicBezTo>
                    <a:cubicBezTo>
                      <a:pt x="2629001" y="1388748"/>
                      <a:pt x="2628996" y="1388868"/>
                      <a:pt x="2628992" y="1388989"/>
                    </a:cubicBezTo>
                    <a:lnTo>
                      <a:pt x="2628500" y="1389471"/>
                    </a:lnTo>
                    <a:cubicBezTo>
                      <a:pt x="2608233" y="1382851"/>
                      <a:pt x="2589549" y="1377809"/>
                      <a:pt x="2585973" y="1382657"/>
                    </a:cubicBezTo>
                    <a:cubicBezTo>
                      <a:pt x="2584017" y="1385316"/>
                      <a:pt x="2587321" y="1390725"/>
                      <a:pt x="2593202" y="1397557"/>
                    </a:cubicBezTo>
                    <a:cubicBezTo>
                      <a:pt x="2599005" y="1395659"/>
                      <a:pt x="2604805" y="1393654"/>
                      <a:pt x="2610620" y="1391645"/>
                    </a:cubicBezTo>
                    <a:lnTo>
                      <a:pt x="2598513" y="1403340"/>
                    </a:lnTo>
                    <a:cubicBezTo>
                      <a:pt x="2602397" y="1407962"/>
                      <a:pt x="2607065" y="1412803"/>
                      <a:pt x="2611782" y="1417778"/>
                    </a:cubicBezTo>
                    <a:cubicBezTo>
                      <a:pt x="2611148" y="1418116"/>
                      <a:pt x="2610341" y="1418030"/>
                      <a:pt x="2609467" y="1417921"/>
                    </a:cubicBezTo>
                    <a:lnTo>
                      <a:pt x="2590141" y="1411431"/>
                    </a:lnTo>
                    <a:cubicBezTo>
                      <a:pt x="2587812" y="1412934"/>
                      <a:pt x="2586224" y="1414776"/>
                      <a:pt x="2584931" y="1416463"/>
                    </a:cubicBezTo>
                    <a:lnTo>
                      <a:pt x="2523000" y="1448353"/>
                    </a:lnTo>
                    <a:cubicBezTo>
                      <a:pt x="2529562" y="1459552"/>
                      <a:pt x="2532355" y="1467664"/>
                      <a:pt x="2528502" y="1469623"/>
                    </a:cubicBezTo>
                    <a:lnTo>
                      <a:pt x="2517983" y="1465187"/>
                    </a:lnTo>
                    <a:cubicBezTo>
                      <a:pt x="2520604" y="1468126"/>
                      <a:pt x="2521629" y="1471371"/>
                      <a:pt x="2522174" y="1474370"/>
                    </a:cubicBezTo>
                    <a:lnTo>
                      <a:pt x="2525153" y="1476727"/>
                    </a:lnTo>
                    <a:cubicBezTo>
                      <a:pt x="2557878" y="1465143"/>
                      <a:pt x="2595122" y="1451183"/>
                      <a:pt x="2633549" y="1436783"/>
                    </a:cubicBezTo>
                    <a:cubicBezTo>
                      <a:pt x="2638166" y="1437794"/>
                      <a:pt x="2642670" y="1438804"/>
                      <a:pt x="2645723" y="1440095"/>
                    </a:cubicBezTo>
                    <a:lnTo>
                      <a:pt x="2590565" y="1460745"/>
                    </a:lnTo>
                    <a:lnTo>
                      <a:pt x="2590007" y="1460873"/>
                    </a:lnTo>
                    <a:cubicBezTo>
                      <a:pt x="2588958" y="1461231"/>
                      <a:pt x="2587785" y="1461516"/>
                      <a:pt x="2586571" y="1461636"/>
                    </a:cubicBezTo>
                    <a:cubicBezTo>
                      <a:pt x="2577705" y="1463668"/>
                      <a:pt x="2569593" y="1465685"/>
                      <a:pt x="2563560" y="1467626"/>
                    </a:cubicBezTo>
                    <a:cubicBezTo>
                      <a:pt x="2565893" y="1468506"/>
                      <a:pt x="2568382" y="1469341"/>
                      <a:pt x="2570676" y="1470236"/>
                    </a:cubicBezTo>
                    <a:lnTo>
                      <a:pt x="2544341" y="1485063"/>
                    </a:lnTo>
                    <a:lnTo>
                      <a:pt x="2542620" y="1485345"/>
                    </a:lnTo>
                    <a:cubicBezTo>
                      <a:pt x="2542738" y="1485687"/>
                      <a:pt x="2542839" y="1486023"/>
                      <a:pt x="2541167" y="1486849"/>
                    </a:cubicBezTo>
                    <a:lnTo>
                      <a:pt x="2539284" y="1487911"/>
                    </a:lnTo>
                    <a:cubicBezTo>
                      <a:pt x="2545126" y="1493261"/>
                      <a:pt x="2549661" y="1499099"/>
                      <a:pt x="2551593" y="1505175"/>
                    </a:cubicBezTo>
                    <a:cubicBezTo>
                      <a:pt x="2557569" y="1523970"/>
                      <a:pt x="2540333" y="1536718"/>
                      <a:pt x="2512367" y="1542215"/>
                    </a:cubicBezTo>
                    <a:cubicBezTo>
                      <a:pt x="2527408" y="1558227"/>
                      <a:pt x="2539493" y="1572818"/>
                      <a:pt x="2534191" y="1580683"/>
                    </a:cubicBezTo>
                    <a:lnTo>
                      <a:pt x="2517184" y="1583646"/>
                    </a:lnTo>
                    <a:cubicBezTo>
                      <a:pt x="2521225" y="1584457"/>
                      <a:pt x="2525037" y="1585376"/>
                      <a:pt x="2527725" y="1586512"/>
                    </a:cubicBezTo>
                    <a:lnTo>
                      <a:pt x="2489996" y="1600637"/>
                    </a:lnTo>
                    <a:cubicBezTo>
                      <a:pt x="2499747" y="1628014"/>
                      <a:pt x="2516015" y="1661366"/>
                      <a:pt x="2508188" y="1671551"/>
                    </a:cubicBezTo>
                    <a:cubicBezTo>
                      <a:pt x="2501800" y="1679858"/>
                      <a:pt x="2476606" y="1667212"/>
                      <a:pt x="2454309" y="1659638"/>
                    </a:cubicBezTo>
                    <a:cubicBezTo>
                      <a:pt x="2454279" y="1659644"/>
                      <a:pt x="2454252" y="1659640"/>
                      <a:pt x="2454225" y="1659636"/>
                    </a:cubicBezTo>
                    <a:lnTo>
                      <a:pt x="2456414" y="1664065"/>
                    </a:lnTo>
                    <a:cubicBezTo>
                      <a:pt x="2472547" y="1676323"/>
                      <a:pt x="2488637" y="1691031"/>
                      <a:pt x="2492640" y="1706132"/>
                    </a:cubicBezTo>
                    <a:cubicBezTo>
                      <a:pt x="2499196" y="1730863"/>
                      <a:pt x="2476065" y="1746012"/>
                      <a:pt x="2439488" y="1750984"/>
                    </a:cubicBezTo>
                    <a:cubicBezTo>
                      <a:pt x="2457962" y="1772808"/>
                      <a:pt x="2472697" y="1792570"/>
                      <a:pt x="2465332" y="1802327"/>
                    </a:cubicBezTo>
                    <a:cubicBezTo>
                      <a:pt x="2456638" y="1813850"/>
                      <a:pt x="2429534" y="1802093"/>
                      <a:pt x="2402534" y="1793791"/>
                    </a:cubicBezTo>
                    <a:lnTo>
                      <a:pt x="2400247" y="1794203"/>
                    </a:lnTo>
                    <a:lnTo>
                      <a:pt x="2406785" y="1824011"/>
                    </a:lnTo>
                    <a:lnTo>
                      <a:pt x="2488574" y="1818331"/>
                    </a:lnTo>
                    <a:cubicBezTo>
                      <a:pt x="2475314" y="1824489"/>
                      <a:pt x="2463870" y="1830636"/>
                      <a:pt x="2457337" y="1835650"/>
                    </a:cubicBezTo>
                    <a:lnTo>
                      <a:pt x="2413331" y="1845154"/>
                    </a:lnTo>
                    <a:lnTo>
                      <a:pt x="2422828" y="1875149"/>
                    </a:lnTo>
                    <a:lnTo>
                      <a:pt x="2499041" y="1867865"/>
                    </a:lnTo>
                    <a:cubicBezTo>
                      <a:pt x="2503239" y="1870036"/>
                      <a:pt x="2507326" y="1872180"/>
                      <a:pt x="2509940" y="1874213"/>
                    </a:cubicBezTo>
                    <a:lnTo>
                      <a:pt x="2451319" y="1879886"/>
                    </a:lnTo>
                    <a:lnTo>
                      <a:pt x="2450744" y="1879864"/>
                    </a:lnTo>
                    <a:cubicBezTo>
                      <a:pt x="2449640" y="1879940"/>
                      <a:pt x="2448431" y="1879908"/>
                      <a:pt x="2447229" y="1879713"/>
                    </a:cubicBezTo>
                    <a:lnTo>
                      <a:pt x="2424221" y="1879549"/>
                    </a:lnTo>
                    <a:lnTo>
                      <a:pt x="2424439" y="1880238"/>
                    </a:lnTo>
                    <a:cubicBezTo>
                      <a:pt x="2426173" y="1881461"/>
                      <a:pt x="2427983" y="1882681"/>
                      <a:pt x="2429651" y="1883905"/>
                    </a:cubicBezTo>
                    <a:lnTo>
                      <a:pt x="2425645" y="1884932"/>
                    </a:lnTo>
                    <a:cubicBezTo>
                      <a:pt x="2429580" y="1899860"/>
                      <a:pt x="2430786" y="1912027"/>
                      <a:pt x="2425910" y="1917705"/>
                    </a:cubicBezTo>
                    <a:cubicBezTo>
                      <a:pt x="2418912" y="1925853"/>
                      <a:pt x="2397326" y="1915964"/>
                      <a:pt x="2374525" y="1905724"/>
                    </a:cubicBezTo>
                    <a:lnTo>
                      <a:pt x="2373390" y="1906407"/>
                    </a:lnTo>
                    <a:lnTo>
                      <a:pt x="2362309" y="1904141"/>
                    </a:lnTo>
                    <a:lnTo>
                      <a:pt x="2367186" y="1922219"/>
                    </a:lnTo>
                    <a:cubicBezTo>
                      <a:pt x="2373766" y="1936450"/>
                      <a:pt x="2375921" y="1947834"/>
                      <a:pt x="2369592" y="1952361"/>
                    </a:cubicBezTo>
                    <a:lnTo>
                      <a:pt x="2368038" y="1952566"/>
                    </a:lnTo>
                    <a:cubicBezTo>
                      <a:pt x="2368552" y="1953690"/>
                      <a:pt x="2368205" y="1954178"/>
                      <a:pt x="2367823" y="1954625"/>
                    </a:cubicBezTo>
                    <a:cubicBezTo>
                      <a:pt x="2359900" y="1963848"/>
                      <a:pt x="2333286" y="1949959"/>
                      <a:pt x="2307303" y="1938779"/>
                    </a:cubicBezTo>
                    <a:cubicBezTo>
                      <a:pt x="2306856" y="1943964"/>
                      <a:pt x="2307023" y="1949664"/>
                      <a:pt x="2307573" y="1955632"/>
                    </a:cubicBezTo>
                    <a:cubicBezTo>
                      <a:pt x="2311129" y="1961897"/>
                      <a:pt x="2313329" y="1967954"/>
                      <a:pt x="2314048" y="1973244"/>
                    </a:cubicBezTo>
                    <a:lnTo>
                      <a:pt x="2326279" y="1987947"/>
                    </a:lnTo>
                    <a:cubicBezTo>
                      <a:pt x="2324578" y="1990860"/>
                      <a:pt x="2318645" y="1991770"/>
                      <a:pt x="2310089" y="1991385"/>
                    </a:cubicBezTo>
                    <a:cubicBezTo>
                      <a:pt x="2312133" y="2017130"/>
                      <a:pt x="2312925" y="2040511"/>
                      <a:pt x="2303667" y="2046260"/>
                    </a:cubicBezTo>
                    <a:cubicBezTo>
                      <a:pt x="2296095" y="2050958"/>
                      <a:pt x="2281142" y="2040243"/>
                      <a:pt x="2264632" y="2026770"/>
                    </a:cubicBezTo>
                    <a:lnTo>
                      <a:pt x="2264122" y="2026832"/>
                    </a:lnTo>
                    <a:lnTo>
                      <a:pt x="2286495" y="2068861"/>
                    </a:lnTo>
                    <a:cubicBezTo>
                      <a:pt x="2283524" y="2067864"/>
                      <a:pt x="2279700" y="2065760"/>
                      <a:pt x="2275795" y="2063587"/>
                    </a:cubicBezTo>
                    <a:lnTo>
                      <a:pt x="2256351" y="2027777"/>
                    </a:lnTo>
                    <a:cubicBezTo>
                      <a:pt x="2255004" y="2028402"/>
                      <a:pt x="2253545" y="2028375"/>
                      <a:pt x="2252001" y="2028306"/>
                    </a:cubicBezTo>
                    <a:cubicBezTo>
                      <a:pt x="2254044" y="2054049"/>
                      <a:pt x="2254837" y="2077431"/>
                      <a:pt x="2245576" y="2083179"/>
                    </a:cubicBezTo>
                    <a:cubicBezTo>
                      <a:pt x="2242124" y="2085323"/>
                      <a:pt x="2237134" y="2084258"/>
                      <a:pt x="2231264" y="2080975"/>
                    </a:cubicBezTo>
                    <a:cubicBezTo>
                      <a:pt x="2231259" y="2081060"/>
                      <a:pt x="2231272" y="2081145"/>
                      <a:pt x="2231285" y="2081229"/>
                    </a:cubicBezTo>
                    <a:cubicBezTo>
                      <a:pt x="2231214" y="2081105"/>
                      <a:pt x="2231144" y="2080980"/>
                      <a:pt x="2231073" y="2080856"/>
                    </a:cubicBezTo>
                    <a:cubicBezTo>
                      <a:pt x="2216053" y="2073524"/>
                      <a:pt x="2195050" y="2053990"/>
                      <a:pt x="2175918" y="2041260"/>
                    </a:cubicBezTo>
                    <a:cubicBezTo>
                      <a:pt x="2175800" y="2043006"/>
                      <a:pt x="2175980" y="2044765"/>
                      <a:pt x="2176172" y="2046549"/>
                    </a:cubicBezTo>
                    <a:cubicBezTo>
                      <a:pt x="2176225" y="2047007"/>
                      <a:pt x="2176277" y="2047466"/>
                      <a:pt x="2176330" y="2047924"/>
                    </a:cubicBezTo>
                    <a:cubicBezTo>
                      <a:pt x="2179993" y="2056333"/>
                      <a:pt x="2183649" y="2064831"/>
                      <a:pt x="2187290" y="2073344"/>
                    </a:cubicBezTo>
                    <a:lnTo>
                      <a:pt x="2172651" y="2052035"/>
                    </a:lnTo>
                    <a:cubicBezTo>
                      <a:pt x="2165834" y="2077055"/>
                      <a:pt x="2160103" y="2101540"/>
                      <a:pt x="2152437" y="2106004"/>
                    </a:cubicBezTo>
                    <a:cubicBezTo>
                      <a:pt x="2155703" y="2111426"/>
                      <a:pt x="2158499" y="2116955"/>
                      <a:pt x="2161204" y="2122369"/>
                    </a:cubicBezTo>
                    <a:lnTo>
                      <a:pt x="2154342" y="2118209"/>
                    </a:lnTo>
                    <a:lnTo>
                      <a:pt x="2121937" y="2080477"/>
                    </a:lnTo>
                    <a:cubicBezTo>
                      <a:pt x="2120159" y="2096378"/>
                      <a:pt x="2120407" y="2119561"/>
                      <a:pt x="2117642" y="2136814"/>
                    </a:cubicBezTo>
                    <a:lnTo>
                      <a:pt x="2117366" y="2137080"/>
                    </a:lnTo>
                    <a:lnTo>
                      <a:pt x="2116661" y="2137116"/>
                    </a:lnTo>
                    <a:lnTo>
                      <a:pt x="2105958" y="2118269"/>
                    </a:lnTo>
                    <a:cubicBezTo>
                      <a:pt x="2105572" y="2120148"/>
                      <a:pt x="2105007" y="2121896"/>
                      <a:pt x="2104439" y="2123572"/>
                    </a:cubicBezTo>
                    <a:cubicBezTo>
                      <a:pt x="2105141" y="2173579"/>
                      <a:pt x="2105842" y="2223587"/>
                      <a:pt x="2106544" y="2273594"/>
                    </a:cubicBezTo>
                    <a:cubicBezTo>
                      <a:pt x="2099700" y="2265872"/>
                      <a:pt x="2093375" y="2260959"/>
                      <a:pt x="2088605" y="2262642"/>
                    </a:cubicBezTo>
                    <a:cubicBezTo>
                      <a:pt x="2080713" y="2265425"/>
                      <a:pt x="2077271" y="2282263"/>
                      <a:pt x="2074357" y="2300966"/>
                    </a:cubicBezTo>
                    <a:lnTo>
                      <a:pt x="2061695" y="2301110"/>
                    </a:lnTo>
                    <a:lnTo>
                      <a:pt x="2064046" y="2305485"/>
                    </a:lnTo>
                    <a:cubicBezTo>
                      <a:pt x="2056204" y="2296314"/>
                      <a:pt x="2048940" y="2289967"/>
                      <a:pt x="2043614" y="2291846"/>
                    </a:cubicBezTo>
                    <a:cubicBezTo>
                      <a:pt x="2037068" y="2294156"/>
                      <a:pt x="2033584" y="2306129"/>
                      <a:pt x="2031309" y="2320878"/>
                    </a:cubicBezTo>
                    <a:lnTo>
                      <a:pt x="2023271" y="2320364"/>
                    </a:lnTo>
                    <a:cubicBezTo>
                      <a:pt x="2020131" y="2321696"/>
                      <a:pt x="2018668" y="2325021"/>
                      <a:pt x="2018739" y="2329731"/>
                    </a:cubicBezTo>
                    <a:lnTo>
                      <a:pt x="2016703" y="2330314"/>
                    </a:lnTo>
                    <a:lnTo>
                      <a:pt x="2018385" y="2333447"/>
                    </a:lnTo>
                    <a:cubicBezTo>
                      <a:pt x="2018603" y="2340429"/>
                      <a:pt x="2020616" y="2349485"/>
                      <a:pt x="2023178" y="2359243"/>
                    </a:cubicBezTo>
                    <a:cubicBezTo>
                      <a:pt x="2013931" y="2346427"/>
                      <a:pt x="2005299" y="2332868"/>
                      <a:pt x="1999622" y="2327714"/>
                    </a:cubicBezTo>
                    <a:lnTo>
                      <a:pt x="1996152" y="2325164"/>
                    </a:lnTo>
                    <a:lnTo>
                      <a:pt x="1994291" y="2324253"/>
                    </a:lnTo>
                    <a:cubicBezTo>
                      <a:pt x="1995890" y="2329941"/>
                      <a:pt x="1998463" y="2337146"/>
                      <a:pt x="2001388" y="2344910"/>
                    </a:cubicBezTo>
                    <a:cubicBezTo>
                      <a:pt x="2001925" y="2345929"/>
                      <a:pt x="2002313" y="2346999"/>
                      <a:pt x="2002581" y="2348013"/>
                    </a:cubicBezTo>
                    <a:lnTo>
                      <a:pt x="2002772" y="2348522"/>
                    </a:lnTo>
                    <a:lnTo>
                      <a:pt x="2015329" y="2402788"/>
                    </a:lnTo>
                    <a:cubicBezTo>
                      <a:pt x="2012716" y="2401054"/>
                      <a:pt x="2009565" y="2398036"/>
                      <a:pt x="2006358" y="2394926"/>
                    </a:cubicBezTo>
                    <a:lnTo>
                      <a:pt x="1990592" y="2327250"/>
                    </a:lnTo>
                    <a:cubicBezTo>
                      <a:pt x="1989573" y="2330010"/>
                      <a:pt x="1989493" y="2333910"/>
                      <a:pt x="1988164" y="2336560"/>
                    </a:cubicBezTo>
                    <a:cubicBezTo>
                      <a:pt x="1981290" y="2327512"/>
                      <a:pt x="1974578" y="2321208"/>
                      <a:pt x="1968631" y="2323517"/>
                    </a:cubicBezTo>
                    <a:lnTo>
                      <a:pt x="1961250" y="2334148"/>
                    </a:lnTo>
                    <a:cubicBezTo>
                      <a:pt x="1962501" y="2345041"/>
                      <a:pt x="1963727" y="2356119"/>
                      <a:pt x="1964925" y="2367231"/>
                    </a:cubicBezTo>
                    <a:cubicBezTo>
                      <a:pt x="1962398" y="2374598"/>
                      <a:pt x="1960326" y="2386705"/>
                      <a:pt x="1958797" y="2400449"/>
                    </a:cubicBezTo>
                    <a:lnTo>
                      <a:pt x="1946666" y="2354582"/>
                    </a:lnTo>
                    <a:cubicBezTo>
                      <a:pt x="1944519" y="2356792"/>
                      <a:pt x="1944895" y="2362327"/>
                      <a:pt x="1943172" y="2365766"/>
                    </a:cubicBezTo>
                    <a:cubicBezTo>
                      <a:pt x="1941237" y="2363218"/>
                      <a:pt x="1939315" y="2360888"/>
                      <a:pt x="1937158" y="2359355"/>
                    </a:cubicBezTo>
                    <a:lnTo>
                      <a:pt x="1933378" y="2345892"/>
                    </a:lnTo>
                    <a:lnTo>
                      <a:pt x="1927952" y="2353758"/>
                    </a:lnTo>
                    <a:lnTo>
                      <a:pt x="1923639" y="2352721"/>
                    </a:lnTo>
                    <a:lnTo>
                      <a:pt x="1916208" y="2366869"/>
                    </a:lnTo>
                    <a:cubicBezTo>
                      <a:pt x="1916943" y="2371715"/>
                      <a:pt x="1917646" y="2376577"/>
                      <a:pt x="1918344" y="2381444"/>
                    </a:cubicBezTo>
                    <a:lnTo>
                      <a:pt x="1913752" y="2368476"/>
                    </a:lnTo>
                    <a:lnTo>
                      <a:pt x="1905848" y="2357369"/>
                    </a:lnTo>
                    <a:cubicBezTo>
                      <a:pt x="1897056" y="2356666"/>
                      <a:pt x="1890386" y="2394616"/>
                      <a:pt x="1880111" y="2420557"/>
                    </a:cubicBezTo>
                    <a:cubicBezTo>
                      <a:pt x="1880256" y="2421048"/>
                      <a:pt x="1880358" y="2421547"/>
                      <a:pt x="1880461" y="2422046"/>
                    </a:cubicBezTo>
                    <a:lnTo>
                      <a:pt x="1879901" y="2421200"/>
                    </a:lnTo>
                    <a:cubicBezTo>
                      <a:pt x="1879621" y="2422927"/>
                      <a:pt x="1878993" y="2424478"/>
                      <a:pt x="1878352" y="2425971"/>
                    </a:cubicBezTo>
                    <a:lnTo>
                      <a:pt x="1878021" y="2426147"/>
                    </a:lnTo>
                    <a:lnTo>
                      <a:pt x="1877326" y="2425983"/>
                    </a:lnTo>
                    <a:lnTo>
                      <a:pt x="1872032" y="2407268"/>
                    </a:lnTo>
                    <a:lnTo>
                      <a:pt x="1864120" y="2391112"/>
                    </a:lnTo>
                    <a:cubicBezTo>
                      <a:pt x="1863991" y="2387995"/>
                      <a:pt x="1862451" y="2386702"/>
                      <a:pt x="1860855" y="2386574"/>
                    </a:cubicBezTo>
                    <a:cubicBezTo>
                      <a:pt x="1854499" y="2386065"/>
                      <a:pt x="1849251" y="2405761"/>
                      <a:pt x="1843024" y="2426549"/>
                    </a:cubicBezTo>
                    <a:cubicBezTo>
                      <a:pt x="1842387" y="2426191"/>
                      <a:pt x="1842034" y="2425465"/>
                      <a:pt x="1841667" y="2424671"/>
                    </a:cubicBezTo>
                    <a:cubicBezTo>
                      <a:pt x="1837572" y="2415803"/>
                      <a:pt x="1833443" y="2391139"/>
                      <a:pt x="1828312" y="2365454"/>
                    </a:cubicBezTo>
                    <a:cubicBezTo>
                      <a:pt x="1821196" y="2351743"/>
                      <a:pt x="1813331" y="2337078"/>
                      <a:pt x="1805507" y="2326315"/>
                    </a:cubicBezTo>
                    <a:cubicBezTo>
                      <a:pt x="1801270" y="2342924"/>
                      <a:pt x="1795844" y="2354798"/>
                      <a:pt x="1789130" y="2357038"/>
                    </a:cubicBezTo>
                    <a:lnTo>
                      <a:pt x="1778739" y="2350647"/>
                    </a:lnTo>
                    <a:lnTo>
                      <a:pt x="1778691" y="2350725"/>
                    </a:lnTo>
                    <a:cubicBezTo>
                      <a:pt x="1782110" y="2358264"/>
                      <a:pt x="1784451" y="2366642"/>
                      <a:pt x="1785118" y="2374527"/>
                    </a:cubicBezTo>
                    <a:lnTo>
                      <a:pt x="1777084" y="2389997"/>
                    </a:lnTo>
                    <a:lnTo>
                      <a:pt x="1775066" y="2387709"/>
                    </a:lnTo>
                    <a:cubicBezTo>
                      <a:pt x="1773852" y="2389769"/>
                      <a:pt x="1772737" y="2392533"/>
                      <a:pt x="1773194" y="2397497"/>
                    </a:cubicBezTo>
                    <a:cubicBezTo>
                      <a:pt x="1772956" y="2399245"/>
                      <a:pt x="1772625" y="2399251"/>
                      <a:pt x="1772281" y="2399248"/>
                    </a:cubicBezTo>
                    <a:lnTo>
                      <a:pt x="1772545" y="2400878"/>
                    </a:lnTo>
                    <a:lnTo>
                      <a:pt x="1767180" y="2428953"/>
                    </a:lnTo>
                    <a:cubicBezTo>
                      <a:pt x="1765686" y="2427161"/>
                      <a:pt x="1764185" y="2425180"/>
                      <a:pt x="1762696" y="2423356"/>
                    </a:cubicBezTo>
                    <a:cubicBezTo>
                      <a:pt x="1762770" y="2429348"/>
                      <a:pt x="1763406" y="2437228"/>
                      <a:pt x="1764253" y="2445790"/>
                    </a:cubicBezTo>
                    <a:cubicBezTo>
                      <a:pt x="1764510" y="2446915"/>
                      <a:pt x="1764603" y="2448051"/>
                      <a:pt x="1764600" y="2449098"/>
                    </a:cubicBezTo>
                    <a:cubicBezTo>
                      <a:pt x="1764618" y="2449277"/>
                      <a:pt x="1764637" y="2449457"/>
                      <a:pt x="1764655" y="2449636"/>
                    </a:cubicBezTo>
                    <a:lnTo>
                      <a:pt x="1762738" y="2505306"/>
                    </a:lnTo>
                    <a:cubicBezTo>
                      <a:pt x="1760659" y="2502955"/>
                      <a:pt x="1758400" y="2499220"/>
                      <a:pt x="1756105" y="2495389"/>
                    </a:cubicBezTo>
                    <a:cubicBezTo>
                      <a:pt x="1757560" y="2453540"/>
                      <a:pt x="1758970" y="2413079"/>
                      <a:pt x="1759282" y="2378500"/>
                    </a:cubicBezTo>
                    <a:cubicBezTo>
                      <a:pt x="1757088" y="2382923"/>
                      <a:pt x="1754349" y="2384405"/>
                      <a:pt x="1752230" y="2383158"/>
                    </a:cubicBezTo>
                    <a:cubicBezTo>
                      <a:pt x="1749969" y="2381828"/>
                      <a:pt x="1748560" y="2377755"/>
                      <a:pt x="1747908" y="2371669"/>
                    </a:cubicBezTo>
                    <a:lnTo>
                      <a:pt x="1747497" y="2383625"/>
                    </a:lnTo>
                    <a:cubicBezTo>
                      <a:pt x="1753033" y="2389564"/>
                      <a:pt x="1753966" y="2395366"/>
                      <a:pt x="1752681" y="2399301"/>
                    </a:cubicBezTo>
                    <a:cubicBezTo>
                      <a:pt x="1755965" y="2406285"/>
                      <a:pt x="1756434" y="2411763"/>
                      <a:pt x="1753211" y="2414728"/>
                    </a:cubicBezTo>
                    <a:lnTo>
                      <a:pt x="1746465" y="2413615"/>
                    </a:lnTo>
                    <a:cubicBezTo>
                      <a:pt x="1746355" y="2416789"/>
                      <a:pt x="1746246" y="2419963"/>
                      <a:pt x="1746136" y="2423137"/>
                    </a:cubicBezTo>
                    <a:cubicBezTo>
                      <a:pt x="1744061" y="2420786"/>
                      <a:pt x="1741799" y="2417055"/>
                      <a:pt x="1739503" y="2413220"/>
                    </a:cubicBezTo>
                    <a:cubicBezTo>
                      <a:pt x="1739511" y="2412972"/>
                      <a:pt x="1739519" y="2412723"/>
                      <a:pt x="1739527" y="2412475"/>
                    </a:cubicBezTo>
                    <a:lnTo>
                      <a:pt x="1730431" y="2410975"/>
                    </a:lnTo>
                    <a:cubicBezTo>
                      <a:pt x="1728113" y="2426268"/>
                      <a:pt x="1725721" y="2442064"/>
                      <a:pt x="1723255" y="2457912"/>
                    </a:cubicBezTo>
                    <a:cubicBezTo>
                      <a:pt x="1718906" y="2464373"/>
                      <a:pt x="1713773" y="2475532"/>
                      <a:pt x="1708738" y="2488413"/>
                    </a:cubicBezTo>
                    <a:cubicBezTo>
                      <a:pt x="1708833" y="2466953"/>
                      <a:pt x="1708929" y="2445492"/>
                      <a:pt x="1709024" y="2424032"/>
                    </a:cubicBezTo>
                    <a:cubicBezTo>
                      <a:pt x="1708660" y="2424305"/>
                      <a:pt x="1708371" y="2424233"/>
                      <a:pt x="1708073" y="2424159"/>
                    </a:cubicBezTo>
                    <a:lnTo>
                      <a:pt x="1680162" y="2412565"/>
                    </a:lnTo>
                    <a:cubicBezTo>
                      <a:pt x="1678315" y="2427967"/>
                      <a:pt x="1676477" y="2443770"/>
                      <a:pt x="1674580" y="2459584"/>
                    </a:cubicBezTo>
                    <a:lnTo>
                      <a:pt x="1670579" y="2408583"/>
                    </a:lnTo>
                    <a:lnTo>
                      <a:pt x="1660667" y="2404189"/>
                    </a:lnTo>
                    <a:cubicBezTo>
                      <a:pt x="1660470" y="2404676"/>
                      <a:pt x="1660193" y="2404710"/>
                      <a:pt x="1659917" y="2404726"/>
                    </a:cubicBezTo>
                    <a:lnTo>
                      <a:pt x="1657760" y="2402899"/>
                    </a:lnTo>
                    <a:cubicBezTo>
                      <a:pt x="1649109" y="2398728"/>
                      <a:pt x="1639968" y="2394653"/>
                      <a:pt x="1630877" y="2390981"/>
                    </a:cubicBezTo>
                    <a:cubicBezTo>
                      <a:pt x="1630526" y="2401108"/>
                      <a:pt x="1630176" y="2411236"/>
                      <a:pt x="1629825" y="2421363"/>
                    </a:cubicBezTo>
                    <a:cubicBezTo>
                      <a:pt x="1645365" y="2438854"/>
                      <a:pt x="1658889" y="2455111"/>
                      <a:pt x="1654401" y="2461680"/>
                    </a:cubicBezTo>
                    <a:lnTo>
                      <a:pt x="1628488" y="2459874"/>
                    </a:lnTo>
                    <a:lnTo>
                      <a:pt x="1628269" y="2466214"/>
                    </a:lnTo>
                    <a:cubicBezTo>
                      <a:pt x="1629369" y="2467697"/>
                      <a:pt x="1630514" y="2469016"/>
                      <a:pt x="1628081" y="2471652"/>
                    </a:cubicBezTo>
                    <a:cubicBezTo>
                      <a:pt x="1628141" y="2477560"/>
                      <a:pt x="1627819" y="2483344"/>
                      <a:pt x="1627477" y="2488999"/>
                    </a:cubicBezTo>
                    <a:lnTo>
                      <a:pt x="1623617" y="2481966"/>
                    </a:lnTo>
                    <a:lnTo>
                      <a:pt x="1621991" y="2473471"/>
                    </a:lnTo>
                    <a:cubicBezTo>
                      <a:pt x="1611781" y="2471833"/>
                      <a:pt x="1588736" y="2463097"/>
                      <a:pt x="1566178" y="2455707"/>
                    </a:cubicBezTo>
                    <a:cubicBezTo>
                      <a:pt x="1561444" y="2462675"/>
                      <a:pt x="1557081" y="2458537"/>
                      <a:pt x="1552089" y="2451628"/>
                    </a:cubicBezTo>
                    <a:lnTo>
                      <a:pt x="1513052" y="2445641"/>
                    </a:lnTo>
                    <a:cubicBezTo>
                      <a:pt x="1496785" y="2453151"/>
                      <a:pt x="1532529" y="2516115"/>
                      <a:pt x="1525736" y="2518919"/>
                    </a:cubicBezTo>
                    <a:cubicBezTo>
                      <a:pt x="1521581" y="2520630"/>
                      <a:pt x="1509622" y="2506343"/>
                      <a:pt x="1496626" y="2490574"/>
                    </a:cubicBezTo>
                    <a:cubicBezTo>
                      <a:pt x="1496579" y="2495408"/>
                      <a:pt x="1495192" y="2498860"/>
                      <a:pt x="1492079" y="2500413"/>
                    </a:cubicBezTo>
                    <a:lnTo>
                      <a:pt x="1456895" y="2484889"/>
                    </a:lnTo>
                    <a:lnTo>
                      <a:pt x="1454277" y="2487754"/>
                    </a:lnTo>
                    <a:lnTo>
                      <a:pt x="1457149" y="2500240"/>
                    </a:lnTo>
                    <a:cubicBezTo>
                      <a:pt x="1456819" y="2503013"/>
                      <a:pt x="1453901" y="2503450"/>
                      <a:pt x="1444500" y="2498720"/>
                    </a:cubicBezTo>
                    <a:lnTo>
                      <a:pt x="1442695" y="2497500"/>
                    </a:lnTo>
                    <a:cubicBezTo>
                      <a:pt x="1441083" y="2498629"/>
                      <a:pt x="1440207" y="2500693"/>
                      <a:pt x="1439692" y="2503710"/>
                    </a:cubicBezTo>
                    <a:cubicBezTo>
                      <a:pt x="1439005" y="2505335"/>
                      <a:pt x="1438683" y="2505260"/>
                      <a:pt x="1438354" y="2505166"/>
                    </a:cubicBezTo>
                    <a:lnTo>
                      <a:pt x="1438186" y="2506811"/>
                    </a:lnTo>
                    <a:lnTo>
                      <a:pt x="1425738" y="2532535"/>
                    </a:lnTo>
                    <a:cubicBezTo>
                      <a:pt x="1424759" y="2530422"/>
                      <a:pt x="1423824" y="2528119"/>
                      <a:pt x="1422857" y="2525971"/>
                    </a:cubicBezTo>
                    <a:cubicBezTo>
                      <a:pt x="1421379" y="2531779"/>
                      <a:pt x="1419950" y="2539556"/>
                      <a:pt x="1418555" y="2548043"/>
                    </a:cubicBezTo>
                    <a:cubicBezTo>
                      <a:pt x="1418509" y="2549196"/>
                      <a:pt x="1418309" y="2550317"/>
                      <a:pt x="1418033" y="2551329"/>
                    </a:cubicBezTo>
                    <a:cubicBezTo>
                      <a:pt x="1418004" y="2551508"/>
                      <a:pt x="1417975" y="2551686"/>
                      <a:pt x="1417946" y="2551865"/>
                    </a:cubicBezTo>
                    <a:lnTo>
                      <a:pt x="1401685" y="2605139"/>
                    </a:lnTo>
                    <a:cubicBezTo>
                      <a:pt x="1400291" y="2602330"/>
                      <a:pt x="1399072" y="2598139"/>
                      <a:pt x="1397849" y="2593841"/>
                    </a:cubicBezTo>
                    <a:lnTo>
                      <a:pt x="1426927" y="2496433"/>
                    </a:lnTo>
                    <a:cubicBezTo>
                      <a:pt x="1427036" y="2499352"/>
                      <a:pt x="1425285" y="2499776"/>
                      <a:pt x="1422657" y="2500055"/>
                    </a:cubicBezTo>
                    <a:lnTo>
                      <a:pt x="1398638" y="2497134"/>
                    </a:lnTo>
                    <a:lnTo>
                      <a:pt x="1375816" y="2549142"/>
                    </a:lnTo>
                    <a:cubicBezTo>
                      <a:pt x="1369941" y="2554255"/>
                      <a:pt x="1362095" y="2563707"/>
                      <a:pt x="1353899" y="2574847"/>
                    </a:cubicBezTo>
                    <a:lnTo>
                      <a:pt x="1369323" y="2518009"/>
                    </a:lnTo>
                    <a:cubicBezTo>
                      <a:pt x="1363012" y="2519298"/>
                      <a:pt x="1356717" y="2516023"/>
                      <a:pt x="1349911" y="2512041"/>
                    </a:cubicBezTo>
                    <a:cubicBezTo>
                      <a:pt x="1350844" y="2519294"/>
                      <a:pt x="1363479" y="2532008"/>
                      <a:pt x="1345914" y="2525552"/>
                    </a:cubicBezTo>
                    <a:lnTo>
                      <a:pt x="1335514" y="2520167"/>
                    </a:lnTo>
                    <a:lnTo>
                      <a:pt x="1334821" y="2521918"/>
                    </a:lnTo>
                    <a:cubicBezTo>
                      <a:pt x="1340101" y="2540192"/>
                      <a:pt x="1350651" y="2560866"/>
                      <a:pt x="1347448" y="2563358"/>
                    </a:cubicBezTo>
                    <a:cubicBezTo>
                      <a:pt x="1342197" y="2567445"/>
                      <a:pt x="1318072" y="2534771"/>
                      <a:pt x="1301956" y="2520205"/>
                    </a:cubicBezTo>
                    <a:cubicBezTo>
                      <a:pt x="1300092" y="2522683"/>
                      <a:pt x="1288665" y="2545951"/>
                      <a:pt x="1284070" y="2545625"/>
                    </a:cubicBezTo>
                    <a:cubicBezTo>
                      <a:pt x="1281469" y="2545439"/>
                      <a:pt x="1282286" y="2541579"/>
                      <a:pt x="1280946" y="2535567"/>
                    </a:cubicBezTo>
                    <a:cubicBezTo>
                      <a:pt x="1279327" y="2542079"/>
                      <a:pt x="1277281" y="2548312"/>
                      <a:pt x="1275254" y="2554381"/>
                    </a:cubicBezTo>
                    <a:lnTo>
                      <a:pt x="1273345" y="2546588"/>
                    </a:lnTo>
                    <a:lnTo>
                      <a:pt x="1275315" y="2520715"/>
                    </a:lnTo>
                    <a:cubicBezTo>
                      <a:pt x="1275394" y="2519676"/>
                      <a:pt x="1274909" y="2518968"/>
                      <a:pt x="1274382" y="2518253"/>
                    </a:cubicBezTo>
                    <a:lnTo>
                      <a:pt x="1275534" y="2515349"/>
                    </a:lnTo>
                    <a:cubicBezTo>
                      <a:pt x="1274715" y="2515152"/>
                      <a:pt x="1273357" y="2516121"/>
                      <a:pt x="1270581" y="2518406"/>
                    </a:cubicBezTo>
                    <a:cubicBezTo>
                      <a:pt x="1261147" y="2526173"/>
                      <a:pt x="1239853" y="2561980"/>
                      <a:pt x="1217774" y="2564854"/>
                    </a:cubicBezTo>
                    <a:cubicBezTo>
                      <a:pt x="1198750" y="2567329"/>
                      <a:pt x="1187288" y="2548455"/>
                      <a:pt x="1183729" y="2520495"/>
                    </a:cubicBezTo>
                    <a:cubicBezTo>
                      <a:pt x="1166851" y="2532206"/>
                      <a:pt x="1151583" y="2541318"/>
                      <a:pt x="1144150" y="2534819"/>
                    </a:cubicBezTo>
                    <a:cubicBezTo>
                      <a:pt x="1136931" y="2528513"/>
                      <a:pt x="1141869" y="2514426"/>
                      <a:pt x="1147643" y="2498853"/>
                    </a:cubicBezTo>
                    <a:lnTo>
                      <a:pt x="1138550" y="2517219"/>
                    </a:lnTo>
                    <a:cubicBezTo>
                      <a:pt x="1137632" y="2514223"/>
                      <a:pt x="1137112" y="2509888"/>
                      <a:pt x="1136603" y="2505447"/>
                    </a:cubicBezTo>
                    <a:lnTo>
                      <a:pt x="963969" y="2940611"/>
                    </a:lnTo>
                    <a:cubicBezTo>
                      <a:pt x="935402" y="2940705"/>
                      <a:pt x="1039042" y="2574371"/>
                      <a:pt x="1055889" y="2493792"/>
                    </a:cubicBezTo>
                    <a:cubicBezTo>
                      <a:pt x="1072736" y="2413213"/>
                      <a:pt x="1057183" y="2472975"/>
                      <a:pt x="1065054" y="2457139"/>
                    </a:cubicBezTo>
                    <a:cubicBezTo>
                      <a:pt x="1063304" y="2454718"/>
                      <a:pt x="1062396" y="2451954"/>
                      <a:pt x="1062327" y="2448975"/>
                    </a:cubicBezTo>
                    <a:cubicBezTo>
                      <a:pt x="1050349" y="2461087"/>
                      <a:pt x="1036346" y="2471626"/>
                      <a:pt x="1022682" y="2472719"/>
                    </a:cubicBezTo>
                    <a:cubicBezTo>
                      <a:pt x="997742" y="2474717"/>
                      <a:pt x="984296" y="2449729"/>
                      <a:pt x="981839" y="2413547"/>
                    </a:cubicBezTo>
                    <a:cubicBezTo>
                      <a:pt x="958972" y="2427558"/>
                      <a:pt x="938405" y="2438320"/>
                      <a:pt x="929234" y="2429500"/>
                    </a:cubicBezTo>
                    <a:cubicBezTo>
                      <a:pt x="918365" y="2419050"/>
                      <a:pt x="931978" y="2394807"/>
                      <a:pt x="942036" y="2370103"/>
                    </a:cubicBezTo>
                    <a:lnTo>
                      <a:pt x="930121" y="2380032"/>
                    </a:lnTo>
                    <a:cubicBezTo>
                      <a:pt x="930103" y="2377702"/>
                      <a:pt x="930202" y="2375222"/>
                      <a:pt x="930205" y="2372868"/>
                    </a:cubicBezTo>
                    <a:lnTo>
                      <a:pt x="919504" y="2387920"/>
                    </a:lnTo>
                    <a:cubicBezTo>
                      <a:pt x="920179" y="2403104"/>
                      <a:pt x="922467" y="2417495"/>
                      <a:pt x="919329" y="2418775"/>
                    </a:cubicBezTo>
                    <a:lnTo>
                      <a:pt x="906805" y="2403790"/>
                    </a:lnTo>
                    <a:lnTo>
                      <a:pt x="878255" y="2436240"/>
                    </a:lnTo>
                    <a:cubicBezTo>
                      <a:pt x="878139" y="2433106"/>
                      <a:pt x="878761" y="2428789"/>
                      <a:pt x="879417" y="2424369"/>
                    </a:cubicBezTo>
                    <a:cubicBezTo>
                      <a:pt x="887287" y="2415314"/>
                      <a:pt x="698679" y="2647885"/>
                      <a:pt x="706549" y="2638830"/>
                    </a:cubicBezTo>
                    <a:cubicBezTo>
                      <a:pt x="702103" y="2630416"/>
                      <a:pt x="893796" y="2379457"/>
                      <a:pt x="889239" y="2372097"/>
                    </a:cubicBezTo>
                    <a:lnTo>
                      <a:pt x="880553" y="2373311"/>
                    </a:lnTo>
                    <a:lnTo>
                      <a:pt x="861500" y="2387325"/>
                    </a:lnTo>
                    <a:cubicBezTo>
                      <a:pt x="861545" y="2385602"/>
                      <a:pt x="861591" y="2383880"/>
                      <a:pt x="861636" y="2382157"/>
                    </a:cubicBezTo>
                    <a:cubicBezTo>
                      <a:pt x="856890" y="2383643"/>
                      <a:pt x="852142" y="2386169"/>
                      <a:pt x="847224" y="2388929"/>
                    </a:cubicBezTo>
                    <a:lnTo>
                      <a:pt x="858290" y="2375607"/>
                    </a:lnTo>
                    <a:lnTo>
                      <a:pt x="836665" y="2375814"/>
                    </a:lnTo>
                    <a:lnTo>
                      <a:pt x="825978" y="2390354"/>
                    </a:lnTo>
                    <a:lnTo>
                      <a:pt x="824733" y="2377422"/>
                    </a:lnTo>
                    <a:lnTo>
                      <a:pt x="820994" y="2378766"/>
                    </a:lnTo>
                    <a:cubicBezTo>
                      <a:pt x="818399" y="2387655"/>
                      <a:pt x="814553" y="2396989"/>
                      <a:pt x="809424" y="2404437"/>
                    </a:cubicBezTo>
                    <a:lnTo>
                      <a:pt x="793405" y="2411300"/>
                    </a:lnTo>
                    <a:lnTo>
                      <a:pt x="793294" y="2408249"/>
                    </a:lnTo>
                    <a:cubicBezTo>
                      <a:pt x="791052" y="2409073"/>
                      <a:pt x="788434" y="2410501"/>
                      <a:pt x="785637" y="2414631"/>
                    </a:cubicBezTo>
                    <a:cubicBezTo>
                      <a:pt x="784346" y="2415828"/>
                      <a:pt x="784084" y="2415625"/>
                      <a:pt x="783821" y="2415405"/>
                    </a:cubicBezTo>
                    <a:lnTo>
                      <a:pt x="782991" y="2416837"/>
                    </a:lnTo>
                    <a:lnTo>
                      <a:pt x="761035" y="2435129"/>
                    </a:lnTo>
                    <a:cubicBezTo>
                      <a:pt x="761017" y="2432802"/>
                      <a:pt x="761112" y="2430320"/>
                      <a:pt x="761122" y="2427962"/>
                    </a:cubicBezTo>
                    <a:cubicBezTo>
                      <a:pt x="757374" y="2432640"/>
                      <a:pt x="752866" y="2439134"/>
                      <a:pt x="748087" y="2446290"/>
                    </a:cubicBezTo>
                    <a:cubicBezTo>
                      <a:pt x="747575" y="2447321"/>
                      <a:pt x="746929" y="2448263"/>
                      <a:pt x="746261" y="2449068"/>
                    </a:cubicBezTo>
                    <a:lnTo>
                      <a:pt x="745959" y="2449518"/>
                    </a:lnTo>
                    <a:lnTo>
                      <a:pt x="709165" y="2491338"/>
                    </a:lnTo>
                    <a:cubicBezTo>
                      <a:pt x="709057" y="2488206"/>
                      <a:pt x="709675" y="2483882"/>
                      <a:pt x="710335" y="2479465"/>
                    </a:cubicBezTo>
                    <a:lnTo>
                      <a:pt x="788954" y="2389003"/>
                    </a:lnTo>
                    <a:cubicBezTo>
                      <a:pt x="779629" y="2388323"/>
                      <a:pt x="773603" y="2382704"/>
                      <a:pt x="770494" y="2374148"/>
                    </a:cubicBezTo>
                    <a:lnTo>
                      <a:pt x="708707" y="2429656"/>
                    </a:lnTo>
                    <a:cubicBezTo>
                      <a:pt x="701247" y="2431892"/>
                      <a:pt x="690199" y="2437266"/>
                      <a:pt x="678141" y="2444026"/>
                    </a:cubicBezTo>
                    <a:lnTo>
                      <a:pt x="762217" y="2342232"/>
                    </a:lnTo>
                    <a:cubicBezTo>
                      <a:pt x="746042" y="2347980"/>
                      <a:pt x="732175" y="2351066"/>
                      <a:pt x="727275" y="2344846"/>
                    </a:cubicBezTo>
                    <a:lnTo>
                      <a:pt x="670019" y="2400075"/>
                    </a:lnTo>
                    <a:lnTo>
                      <a:pt x="735133" y="2306661"/>
                    </a:lnTo>
                    <a:lnTo>
                      <a:pt x="732834" y="2299667"/>
                    </a:lnTo>
                    <a:lnTo>
                      <a:pt x="721088" y="2298508"/>
                    </a:lnTo>
                    <a:cubicBezTo>
                      <a:pt x="719938" y="2301187"/>
                      <a:pt x="718632" y="2302819"/>
                      <a:pt x="716865" y="2302003"/>
                    </a:cubicBezTo>
                    <a:lnTo>
                      <a:pt x="714004" y="2297808"/>
                    </a:lnTo>
                    <a:lnTo>
                      <a:pt x="699615" y="2296389"/>
                    </a:lnTo>
                    <a:cubicBezTo>
                      <a:pt x="671048" y="2330603"/>
                      <a:pt x="641419" y="2364363"/>
                      <a:pt x="614951" y="2392933"/>
                    </a:cubicBezTo>
                    <a:lnTo>
                      <a:pt x="616420" y="2385045"/>
                    </a:lnTo>
                    <a:lnTo>
                      <a:pt x="668373" y="2289879"/>
                    </a:lnTo>
                    <a:lnTo>
                      <a:pt x="666319" y="2289376"/>
                    </a:lnTo>
                    <a:lnTo>
                      <a:pt x="659730" y="2293376"/>
                    </a:lnTo>
                    <a:lnTo>
                      <a:pt x="661886" y="2288301"/>
                    </a:lnTo>
                    <a:cubicBezTo>
                      <a:pt x="655565" y="2290350"/>
                      <a:pt x="651635" y="2288291"/>
                      <a:pt x="649825" y="2285368"/>
                    </a:cubicBezTo>
                    <a:cubicBezTo>
                      <a:pt x="644289" y="2276392"/>
                      <a:pt x="664831" y="2258974"/>
                      <a:pt x="679638" y="2242125"/>
                    </a:cubicBezTo>
                    <a:cubicBezTo>
                      <a:pt x="679642" y="2242096"/>
                      <a:pt x="679654" y="2242075"/>
                      <a:pt x="679667" y="2242052"/>
                    </a:cubicBezTo>
                    <a:lnTo>
                      <a:pt x="676145" y="2242193"/>
                    </a:lnTo>
                    <a:lnTo>
                      <a:pt x="668302" y="2250300"/>
                    </a:lnTo>
                    <a:lnTo>
                      <a:pt x="667894" y="2244317"/>
                    </a:lnTo>
                    <a:lnTo>
                      <a:pt x="653337" y="2248694"/>
                    </a:lnTo>
                    <a:cubicBezTo>
                      <a:pt x="639341" y="2261042"/>
                      <a:pt x="623430" y="2276570"/>
                      <a:pt x="617664" y="2278439"/>
                    </a:cubicBezTo>
                    <a:lnTo>
                      <a:pt x="616619" y="2274418"/>
                    </a:lnTo>
                    <a:lnTo>
                      <a:pt x="615695" y="2273216"/>
                    </a:lnTo>
                    <a:cubicBezTo>
                      <a:pt x="615355" y="2274504"/>
                      <a:pt x="614692" y="2275021"/>
                      <a:pt x="614076" y="2275015"/>
                    </a:cubicBezTo>
                    <a:lnTo>
                      <a:pt x="611900" y="2270792"/>
                    </a:lnTo>
                    <a:cubicBezTo>
                      <a:pt x="608287" y="2277320"/>
                      <a:pt x="603388" y="2283191"/>
                      <a:pt x="598033" y="2287757"/>
                    </a:cubicBezTo>
                    <a:lnTo>
                      <a:pt x="580777" y="2290239"/>
                    </a:lnTo>
                    <a:lnTo>
                      <a:pt x="581463" y="2287266"/>
                    </a:lnTo>
                    <a:cubicBezTo>
                      <a:pt x="579082" y="2287481"/>
                      <a:pt x="576186" y="2288181"/>
                      <a:pt x="572416" y="2291445"/>
                    </a:cubicBezTo>
                    <a:cubicBezTo>
                      <a:pt x="570858" y="2292273"/>
                      <a:pt x="570659" y="2292007"/>
                      <a:pt x="570459" y="2291728"/>
                    </a:cubicBezTo>
                    <a:lnTo>
                      <a:pt x="569288" y="2292888"/>
                    </a:lnTo>
                    <a:lnTo>
                      <a:pt x="543347" y="2304881"/>
                    </a:lnTo>
                    <a:cubicBezTo>
                      <a:pt x="543932" y="2302624"/>
                      <a:pt x="544668" y="2300255"/>
                      <a:pt x="545282" y="2297980"/>
                    </a:cubicBezTo>
                    <a:cubicBezTo>
                      <a:pt x="540454" y="2301527"/>
                      <a:pt x="534421" y="2306634"/>
                      <a:pt x="527954" y="2312310"/>
                    </a:cubicBezTo>
                    <a:cubicBezTo>
                      <a:pt x="527188" y="2313175"/>
                      <a:pt x="526325" y="2313911"/>
                      <a:pt x="525469" y="2314519"/>
                    </a:cubicBezTo>
                    <a:lnTo>
                      <a:pt x="525063" y="2314879"/>
                    </a:lnTo>
                    <a:lnTo>
                      <a:pt x="478698" y="2345751"/>
                    </a:lnTo>
                    <a:cubicBezTo>
                      <a:pt x="479402" y="2342691"/>
                      <a:pt x="481116" y="2338683"/>
                      <a:pt x="482896" y="2334583"/>
                    </a:cubicBezTo>
                    <a:cubicBezTo>
                      <a:pt x="530837" y="2302687"/>
                      <a:pt x="576589" y="2272251"/>
                      <a:pt x="609418" y="2248353"/>
                    </a:cubicBezTo>
                    <a:cubicBezTo>
                      <a:pt x="609424" y="2247600"/>
                      <a:pt x="609431" y="2246847"/>
                      <a:pt x="609437" y="2246094"/>
                    </a:cubicBezTo>
                    <a:lnTo>
                      <a:pt x="604386" y="2241705"/>
                    </a:lnTo>
                    <a:lnTo>
                      <a:pt x="600463" y="2243520"/>
                    </a:lnTo>
                    <a:lnTo>
                      <a:pt x="601641" y="2239321"/>
                    </a:lnTo>
                    <a:lnTo>
                      <a:pt x="600420" y="2238257"/>
                    </a:lnTo>
                    <a:cubicBezTo>
                      <a:pt x="595906" y="2241578"/>
                      <a:pt x="590647" y="2246053"/>
                      <a:pt x="585070" y="2250952"/>
                    </a:cubicBezTo>
                    <a:cubicBezTo>
                      <a:pt x="584305" y="2251814"/>
                      <a:pt x="583442" y="2252556"/>
                      <a:pt x="582585" y="2253158"/>
                    </a:cubicBezTo>
                    <a:lnTo>
                      <a:pt x="582176" y="2253521"/>
                    </a:lnTo>
                    <a:lnTo>
                      <a:pt x="535814" y="2284389"/>
                    </a:lnTo>
                    <a:cubicBezTo>
                      <a:pt x="536515" y="2281333"/>
                      <a:pt x="538233" y="2277322"/>
                      <a:pt x="540013" y="2273222"/>
                    </a:cubicBezTo>
                    <a:lnTo>
                      <a:pt x="598753" y="2234012"/>
                    </a:lnTo>
                    <a:cubicBezTo>
                      <a:pt x="598760" y="2233648"/>
                      <a:pt x="598768" y="2233283"/>
                      <a:pt x="598775" y="2232919"/>
                    </a:cubicBezTo>
                    <a:lnTo>
                      <a:pt x="494221" y="2286050"/>
                    </a:lnTo>
                    <a:cubicBezTo>
                      <a:pt x="486437" y="2286281"/>
                      <a:pt x="474373" y="2288605"/>
                      <a:pt x="460973" y="2292020"/>
                    </a:cubicBezTo>
                    <a:lnTo>
                      <a:pt x="567169" y="2216623"/>
                    </a:lnTo>
                    <a:lnTo>
                      <a:pt x="551335" y="2224688"/>
                    </a:lnTo>
                    <a:cubicBezTo>
                      <a:pt x="543550" y="2224916"/>
                      <a:pt x="531490" y="2227248"/>
                      <a:pt x="518086" y="2230658"/>
                    </a:cubicBezTo>
                    <a:lnTo>
                      <a:pt x="561036" y="2200290"/>
                    </a:lnTo>
                    <a:lnTo>
                      <a:pt x="553631" y="2198343"/>
                    </a:lnTo>
                    <a:lnTo>
                      <a:pt x="464505" y="2247461"/>
                    </a:lnTo>
                    <a:lnTo>
                      <a:pt x="547163" y="2177823"/>
                    </a:lnTo>
                    <a:lnTo>
                      <a:pt x="549343" y="2171099"/>
                    </a:lnTo>
                    <a:lnTo>
                      <a:pt x="547002" y="2175733"/>
                    </a:lnTo>
                    <a:lnTo>
                      <a:pt x="542832" y="2174343"/>
                    </a:lnTo>
                    <a:lnTo>
                      <a:pt x="535132" y="2178612"/>
                    </a:lnTo>
                    <a:cubicBezTo>
                      <a:pt x="524189" y="2195217"/>
                      <a:pt x="513726" y="2208563"/>
                      <a:pt x="505267" y="2210481"/>
                    </a:cubicBezTo>
                    <a:cubicBezTo>
                      <a:pt x="500740" y="2216869"/>
                      <a:pt x="496066" y="2220105"/>
                      <a:pt x="491693" y="2218923"/>
                    </a:cubicBezTo>
                    <a:cubicBezTo>
                      <a:pt x="484417" y="2216954"/>
                      <a:pt x="480376" y="2203596"/>
                      <a:pt x="478036" y="2185826"/>
                    </a:cubicBezTo>
                    <a:lnTo>
                      <a:pt x="476708" y="2184912"/>
                    </a:lnTo>
                    <a:lnTo>
                      <a:pt x="471356" y="2188400"/>
                    </a:lnTo>
                    <a:cubicBezTo>
                      <a:pt x="468549" y="2194031"/>
                      <a:pt x="466055" y="2198968"/>
                      <a:pt x="463011" y="2193835"/>
                    </a:cubicBezTo>
                    <a:cubicBezTo>
                      <a:pt x="445811" y="2205431"/>
                      <a:pt x="428979" y="2216353"/>
                      <a:pt x="413159" y="2226309"/>
                    </a:cubicBezTo>
                    <a:lnTo>
                      <a:pt x="416623" y="2219075"/>
                    </a:lnTo>
                    <a:lnTo>
                      <a:pt x="457387" y="2176207"/>
                    </a:lnTo>
                    <a:cubicBezTo>
                      <a:pt x="454686" y="2161947"/>
                      <a:pt x="452712" y="2138594"/>
                      <a:pt x="449489" y="2115159"/>
                    </a:cubicBezTo>
                    <a:cubicBezTo>
                      <a:pt x="448913" y="2115183"/>
                      <a:pt x="448759" y="2114929"/>
                      <a:pt x="448618" y="2114672"/>
                    </a:cubicBezTo>
                    <a:lnTo>
                      <a:pt x="448897" y="2110385"/>
                    </a:lnTo>
                    <a:cubicBezTo>
                      <a:pt x="448388" y="2103219"/>
                      <a:pt x="447403" y="2096146"/>
                      <a:pt x="446292" y="2089366"/>
                    </a:cubicBezTo>
                    <a:cubicBezTo>
                      <a:pt x="445586" y="2091261"/>
                      <a:pt x="444475" y="2091584"/>
                      <a:pt x="443348" y="2091532"/>
                    </a:cubicBezTo>
                    <a:lnTo>
                      <a:pt x="439348" y="2087621"/>
                    </a:lnTo>
                    <a:cubicBezTo>
                      <a:pt x="436164" y="2089335"/>
                      <a:pt x="432763" y="2091068"/>
                      <a:pt x="429257" y="2092711"/>
                    </a:cubicBezTo>
                    <a:cubicBezTo>
                      <a:pt x="418329" y="2122137"/>
                      <a:pt x="408520" y="2160428"/>
                      <a:pt x="397043" y="2159897"/>
                    </a:cubicBezTo>
                    <a:cubicBezTo>
                      <a:pt x="390718" y="2159605"/>
                      <a:pt x="386233" y="2147827"/>
                      <a:pt x="382414" y="2132429"/>
                    </a:cubicBezTo>
                    <a:cubicBezTo>
                      <a:pt x="377721" y="2138563"/>
                      <a:pt x="377287" y="2156693"/>
                      <a:pt x="369612" y="2140010"/>
                    </a:cubicBezTo>
                    <a:cubicBezTo>
                      <a:pt x="365709" y="2131524"/>
                      <a:pt x="361149" y="2106340"/>
                      <a:pt x="355540" y="2082374"/>
                    </a:cubicBezTo>
                    <a:cubicBezTo>
                      <a:pt x="350997" y="2082175"/>
                      <a:pt x="349183" y="2080516"/>
                      <a:pt x="349086" y="2077872"/>
                    </a:cubicBezTo>
                    <a:lnTo>
                      <a:pt x="338880" y="2081393"/>
                    </a:lnTo>
                    <a:cubicBezTo>
                      <a:pt x="333752" y="2081661"/>
                      <a:pt x="341626" y="2072376"/>
                      <a:pt x="346359" y="2064959"/>
                    </a:cubicBezTo>
                    <a:lnTo>
                      <a:pt x="343611" y="2066525"/>
                    </a:lnTo>
                    <a:cubicBezTo>
                      <a:pt x="335995" y="2073419"/>
                      <a:pt x="326860" y="2080856"/>
                      <a:pt x="317506" y="2085315"/>
                    </a:cubicBezTo>
                    <a:lnTo>
                      <a:pt x="300198" y="2083246"/>
                    </a:lnTo>
                    <a:lnTo>
                      <a:pt x="301628" y="2080550"/>
                    </a:lnTo>
                    <a:cubicBezTo>
                      <a:pt x="299271" y="2080141"/>
                      <a:pt x="296291" y="2080068"/>
                      <a:pt x="291811" y="2082244"/>
                    </a:cubicBezTo>
                    <a:cubicBezTo>
                      <a:pt x="290089" y="2082637"/>
                      <a:pt x="289963" y="2082328"/>
                      <a:pt x="289847" y="2082009"/>
                    </a:cubicBezTo>
                    <a:lnTo>
                      <a:pt x="288416" y="2082830"/>
                    </a:lnTo>
                    <a:lnTo>
                      <a:pt x="260253" y="2087698"/>
                    </a:lnTo>
                    <a:cubicBezTo>
                      <a:pt x="261399" y="2085670"/>
                      <a:pt x="262726" y="2083571"/>
                      <a:pt x="263908" y="2081535"/>
                    </a:cubicBezTo>
                    <a:cubicBezTo>
                      <a:pt x="258327" y="2083711"/>
                      <a:pt x="251173" y="2087081"/>
                      <a:pt x="243460" y="2090892"/>
                    </a:cubicBezTo>
                    <a:cubicBezTo>
                      <a:pt x="242499" y="2091528"/>
                      <a:pt x="241471" y="2092019"/>
                      <a:pt x="240489" y="2092380"/>
                    </a:cubicBezTo>
                    <a:lnTo>
                      <a:pt x="240001" y="2092623"/>
                    </a:lnTo>
                    <a:lnTo>
                      <a:pt x="187229" y="2110442"/>
                    </a:lnTo>
                    <a:cubicBezTo>
                      <a:pt x="188698" y="2107672"/>
                      <a:pt x="40256" y="2285458"/>
                      <a:pt x="43038" y="2281960"/>
                    </a:cubicBezTo>
                    <a:lnTo>
                      <a:pt x="277860" y="2072302"/>
                    </a:lnTo>
                    <a:cubicBezTo>
                      <a:pt x="278651" y="2064711"/>
                      <a:pt x="282766" y="2053685"/>
                      <a:pt x="287191" y="2042027"/>
                    </a:cubicBezTo>
                    <a:lnTo>
                      <a:pt x="217673" y="2056795"/>
                    </a:lnTo>
                    <a:cubicBezTo>
                      <a:pt x="210091" y="2055000"/>
                      <a:pt x="197842" y="2054128"/>
                      <a:pt x="184014" y="2053953"/>
                    </a:cubicBezTo>
                    <a:lnTo>
                      <a:pt x="270019" y="2022194"/>
                    </a:lnTo>
                    <a:cubicBezTo>
                      <a:pt x="269437" y="2016045"/>
                      <a:pt x="269942" y="2008925"/>
                      <a:pt x="270775" y="2001275"/>
                    </a:cubicBezTo>
                    <a:cubicBezTo>
                      <a:pt x="262520" y="2005497"/>
                      <a:pt x="254044" y="2026595"/>
                      <a:pt x="252281" y="2002010"/>
                    </a:cubicBezTo>
                    <a:lnTo>
                      <a:pt x="252500" y="1998509"/>
                    </a:lnTo>
                    <a:lnTo>
                      <a:pt x="198957" y="2011831"/>
                    </a:lnTo>
                    <a:lnTo>
                      <a:pt x="253256" y="1986373"/>
                    </a:lnTo>
                    <a:cubicBezTo>
                      <a:pt x="253167" y="1984425"/>
                      <a:pt x="253388" y="1982404"/>
                      <a:pt x="253634" y="1980294"/>
                    </a:cubicBezTo>
                    <a:cubicBezTo>
                      <a:pt x="252665" y="1979168"/>
                      <a:pt x="251998" y="1977807"/>
                      <a:pt x="251336" y="1976401"/>
                    </a:cubicBezTo>
                    <a:cubicBezTo>
                      <a:pt x="247322" y="1981868"/>
                      <a:pt x="248696" y="1995880"/>
                      <a:pt x="239478" y="1984275"/>
                    </a:cubicBezTo>
                    <a:cubicBezTo>
                      <a:pt x="235905" y="1979777"/>
                      <a:pt x="230995" y="1967883"/>
                      <a:pt x="225322" y="1954736"/>
                    </a:cubicBezTo>
                    <a:cubicBezTo>
                      <a:pt x="200842" y="1963438"/>
                      <a:pt x="176901" y="1971289"/>
                      <a:pt x="154835" y="1978114"/>
                    </a:cubicBezTo>
                    <a:lnTo>
                      <a:pt x="160053" y="1972019"/>
                    </a:lnTo>
                    <a:lnTo>
                      <a:pt x="193093" y="1951815"/>
                    </a:lnTo>
                    <a:cubicBezTo>
                      <a:pt x="190675" y="1946463"/>
                      <a:pt x="190117" y="1938346"/>
                      <a:pt x="190068" y="1929117"/>
                    </a:cubicBezTo>
                    <a:cubicBezTo>
                      <a:pt x="184052" y="1933663"/>
                      <a:pt x="179349" y="1950913"/>
                      <a:pt x="175816" y="1932747"/>
                    </a:cubicBezTo>
                    <a:cubicBezTo>
                      <a:pt x="175238" y="1929778"/>
                      <a:pt x="175003" y="1925136"/>
                      <a:pt x="175019" y="1919390"/>
                    </a:cubicBezTo>
                    <a:cubicBezTo>
                      <a:pt x="160860" y="1933476"/>
                      <a:pt x="146809" y="1955114"/>
                      <a:pt x="142681" y="1953636"/>
                    </a:cubicBezTo>
                    <a:cubicBezTo>
                      <a:pt x="136221" y="1951322"/>
                      <a:pt x="152746" y="1914033"/>
                      <a:pt x="157265" y="1892890"/>
                    </a:cubicBezTo>
                    <a:cubicBezTo>
                      <a:pt x="154048" y="1892604"/>
                      <a:pt x="127086" y="1895021"/>
                      <a:pt x="124935" y="1890976"/>
                    </a:cubicBezTo>
                    <a:cubicBezTo>
                      <a:pt x="122787" y="1886932"/>
                      <a:pt x="136615" y="1885933"/>
                      <a:pt x="144369" y="1868618"/>
                    </a:cubicBezTo>
                    <a:lnTo>
                      <a:pt x="147587" y="1868083"/>
                    </a:lnTo>
                    <a:cubicBezTo>
                      <a:pt x="147332" y="1867290"/>
                      <a:pt x="145741" y="1866646"/>
                      <a:pt x="142211" y="1865489"/>
                    </a:cubicBezTo>
                    <a:cubicBezTo>
                      <a:pt x="130226" y="1861554"/>
                      <a:pt x="86761" y="1862148"/>
                      <a:pt x="72452" y="1845010"/>
                    </a:cubicBezTo>
                    <a:cubicBezTo>
                      <a:pt x="60125" y="1830246"/>
                      <a:pt x="70984" y="1810792"/>
                      <a:pt x="94202" y="1793297"/>
                    </a:cubicBezTo>
                    <a:cubicBezTo>
                      <a:pt x="74718" y="1785132"/>
                      <a:pt x="58426" y="1776971"/>
                      <a:pt x="60312" y="1767332"/>
                    </a:cubicBezTo>
                    <a:cubicBezTo>
                      <a:pt x="62607" y="1755590"/>
                      <a:pt x="86077" y="1753645"/>
                      <a:pt x="107597" y="1748795"/>
                    </a:cubicBezTo>
                    <a:cubicBezTo>
                      <a:pt x="95168" y="1725092"/>
                      <a:pt x="45865" y="1688796"/>
                      <a:pt x="50270" y="1671608"/>
                    </a:cubicBezTo>
                    <a:cubicBezTo>
                      <a:pt x="52385" y="1663365"/>
                      <a:pt x="69650" y="1661909"/>
                      <a:pt x="88052" y="1660344"/>
                    </a:cubicBezTo>
                    <a:cubicBezTo>
                      <a:pt x="89296" y="1657614"/>
                      <a:pt x="91297" y="1655414"/>
                      <a:pt x="93935" y="1653812"/>
                    </a:cubicBezTo>
                    <a:cubicBezTo>
                      <a:pt x="76693" y="1649985"/>
                      <a:pt x="59789" y="1643632"/>
                      <a:pt x="51551" y="1632674"/>
                    </a:cubicBezTo>
                    <a:cubicBezTo>
                      <a:pt x="36510" y="1612666"/>
                      <a:pt x="51804" y="1588372"/>
                      <a:pt x="82991" y="1567546"/>
                    </a:cubicBezTo>
                    <a:cubicBezTo>
                      <a:pt x="58264" y="1555517"/>
                      <a:pt x="37673" y="1543740"/>
                      <a:pt x="40722" y="1531434"/>
                    </a:cubicBezTo>
                    <a:cubicBezTo>
                      <a:pt x="44434" y="1516444"/>
                      <a:pt x="74966" y="1515718"/>
                      <a:pt x="103152" y="1511093"/>
                    </a:cubicBezTo>
                    <a:lnTo>
                      <a:pt x="89449" y="1491044"/>
                    </a:lnTo>
                    <a:cubicBezTo>
                      <a:pt x="71371" y="1499898"/>
                      <a:pt x="49120" y="1520360"/>
                      <a:pt x="45092" y="1517518"/>
                    </a:cubicBezTo>
                    <a:cubicBezTo>
                      <a:pt x="39794" y="1513780"/>
                      <a:pt x="60566" y="1487076"/>
                      <a:pt x="71021" y="1467941"/>
                    </a:cubicBezTo>
                    <a:lnTo>
                      <a:pt x="65320" y="1461244"/>
                    </a:lnTo>
                    <a:cubicBezTo>
                      <a:pt x="56321" y="1459005"/>
                      <a:pt x="43395" y="1455516"/>
                      <a:pt x="42613" y="1452430"/>
                    </a:cubicBezTo>
                    <a:cubicBezTo>
                      <a:pt x="41913" y="1449672"/>
                      <a:pt x="46827" y="1449733"/>
                      <a:pt x="53331" y="1446605"/>
                    </a:cubicBezTo>
                    <a:cubicBezTo>
                      <a:pt x="45069" y="1436686"/>
                      <a:pt x="38332" y="1427239"/>
                      <a:pt x="35629" y="1419099"/>
                    </a:cubicBezTo>
                    <a:cubicBezTo>
                      <a:pt x="21755" y="1412606"/>
                      <a:pt x="7566" y="1404247"/>
                      <a:pt x="2372" y="1393481"/>
                    </a:cubicBezTo>
                    <a:cubicBezTo>
                      <a:pt x="-6143" y="1375834"/>
                      <a:pt x="9023" y="1360273"/>
                      <a:pt x="35758" y="1350099"/>
                    </a:cubicBezTo>
                    <a:cubicBezTo>
                      <a:pt x="25970" y="1342426"/>
                      <a:pt x="17206" y="1335054"/>
                      <a:pt x="13231" y="1327819"/>
                    </a:cubicBezTo>
                    <a:lnTo>
                      <a:pt x="8415" y="1325763"/>
                    </a:lnTo>
                    <a:lnTo>
                      <a:pt x="12202" y="1324916"/>
                    </a:lnTo>
                    <a:cubicBezTo>
                      <a:pt x="8221" y="1322109"/>
                      <a:pt x="7465" y="1318625"/>
                      <a:pt x="8896" y="1315596"/>
                    </a:cubicBezTo>
                    <a:cubicBezTo>
                      <a:pt x="13904" y="1304994"/>
                      <a:pt x="37212" y="1309794"/>
                      <a:pt x="59309" y="1311256"/>
                    </a:cubicBezTo>
                    <a:cubicBezTo>
                      <a:pt x="57601" y="1304365"/>
                      <a:pt x="53624" y="1295921"/>
                      <a:pt x="48812" y="1286953"/>
                    </a:cubicBezTo>
                    <a:cubicBezTo>
                      <a:pt x="47370" y="1284937"/>
                      <a:pt x="45538" y="1283225"/>
                      <a:pt x="43650" y="1281493"/>
                    </a:cubicBezTo>
                    <a:lnTo>
                      <a:pt x="46380" y="1282573"/>
                    </a:lnTo>
                    <a:cubicBezTo>
                      <a:pt x="33194" y="1258369"/>
                      <a:pt x="15926" y="1231588"/>
                      <a:pt x="21725" y="1221010"/>
                    </a:cubicBezTo>
                    <a:cubicBezTo>
                      <a:pt x="26843" y="1211688"/>
                      <a:pt x="53397" y="1219991"/>
                      <a:pt x="76391" y="1223749"/>
                    </a:cubicBezTo>
                    <a:cubicBezTo>
                      <a:pt x="76419" y="1223738"/>
                      <a:pt x="76447" y="1223737"/>
                      <a:pt x="76475" y="1223737"/>
                    </a:cubicBezTo>
                    <a:lnTo>
                      <a:pt x="73699" y="1219710"/>
                    </a:lnTo>
                    <a:cubicBezTo>
                      <a:pt x="56113" y="1210263"/>
                      <a:pt x="38223" y="1198377"/>
                      <a:pt x="32167" y="1184063"/>
                    </a:cubicBezTo>
                    <a:cubicBezTo>
                      <a:pt x="22249" y="1160619"/>
                      <a:pt x="42875" y="1141680"/>
                      <a:pt x="78155" y="1130577"/>
                    </a:cubicBezTo>
                    <a:cubicBezTo>
                      <a:pt x="56922" y="1112029"/>
                      <a:pt x="39658" y="1094897"/>
                      <a:pt x="45531" y="1083970"/>
                    </a:cubicBezTo>
                    <a:cubicBezTo>
                      <a:pt x="51692" y="1072508"/>
                      <a:pt x="74716" y="1076828"/>
                      <a:pt x="99200" y="1080612"/>
                    </a:cubicBezTo>
                    <a:lnTo>
                      <a:pt x="74613" y="1061320"/>
                    </a:lnTo>
                    <a:cubicBezTo>
                      <a:pt x="77732" y="1061031"/>
                      <a:pt x="82081" y="1061409"/>
                      <a:pt x="86532" y="1061814"/>
                    </a:cubicBezTo>
                    <a:lnTo>
                      <a:pt x="110478" y="1080492"/>
                    </a:lnTo>
                    <a:cubicBezTo>
                      <a:pt x="108776" y="1071893"/>
                      <a:pt x="104518" y="1061594"/>
                      <a:pt x="99360" y="1050648"/>
                    </a:cubicBezTo>
                    <a:cubicBezTo>
                      <a:pt x="98047" y="1049297"/>
                      <a:pt x="97378" y="1047727"/>
                      <a:pt x="97146" y="1046152"/>
                    </a:cubicBezTo>
                    <a:cubicBezTo>
                      <a:pt x="81479" y="1013395"/>
                      <a:pt x="59771" y="976283"/>
                      <a:pt x="68121" y="962793"/>
                    </a:cubicBezTo>
                    <a:cubicBezTo>
                      <a:pt x="74968" y="951738"/>
                      <a:pt x="105830" y="962656"/>
                      <a:pt x="134230" y="969381"/>
                    </a:cubicBezTo>
                    <a:lnTo>
                      <a:pt x="125248" y="948408"/>
                    </a:lnTo>
                    <a:cubicBezTo>
                      <a:pt x="116779" y="935391"/>
                      <a:pt x="113063" y="924456"/>
                      <a:pt x="118653" y="918894"/>
                    </a:cubicBezTo>
                    <a:lnTo>
                      <a:pt x="120153" y="918429"/>
                    </a:lnTo>
                    <a:cubicBezTo>
                      <a:pt x="119490" y="917399"/>
                      <a:pt x="119761" y="916857"/>
                      <a:pt x="120077" y="916349"/>
                    </a:cubicBezTo>
                    <a:cubicBezTo>
                      <a:pt x="126574" y="905857"/>
                      <a:pt x="154701" y="915155"/>
                      <a:pt x="181825" y="921870"/>
                    </a:cubicBezTo>
                    <a:cubicBezTo>
                      <a:pt x="181538" y="916648"/>
                      <a:pt x="180574" y="911018"/>
                      <a:pt x="179196" y="905188"/>
                    </a:cubicBezTo>
                    <a:lnTo>
                      <a:pt x="176076" y="899403"/>
                    </a:lnTo>
                    <a:lnTo>
                      <a:pt x="110388" y="893852"/>
                    </a:lnTo>
                    <a:cubicBezTo>
                      <a:pt x="124436" y="889810"/>
                      <a:pt x="136692" y="885496"/>
                      <a:pt x="143916" y="881546"/>
                    </a:cubicBezTo>
                    <a:lnTo>
                      <a:pt x="161074" y="880544"/>
                    </a:lnTo>
                    <a:lnTo>
                      <a:pt x="156263" y="876266"/>
                    </a:lnTo>
                    <a:cubicBezTo>
                      <a:pt x="157528" y="873086"/>
                      <a:pt x="163236" y="871183"/>
                      <a:pt x="171704" y="870121"/>
                    </a:cubicBezTo>
                    <a:lnTo>
                      <a:pt x="167731" y="846928"/>
                    </a:lnTo>
                    <a:lnTo>
                      <a:pt x="107670" y="843295"/>
                    </a:lnTo>
                    <a:cubicBezTo>
                      <a:pt x="103857" y="840503"/>
                      <a:pt x="100147" y="837761"/>
                      <a:pt x="97876" y="835347"/>
                    </a:cubicBezTo>
                    <a:lnTo>
                      <a:pt x="156676" y="838769"/>
                    </a:lnTo>
                    <a:lnTo>
                      <a:pt x="157238" y="838880"/>
                    </a:lnTo>
                    <a:cubicBezTo>
                      <a:pt x="158344" y="838972"/>
                      <a:pt x="159528" y="839185"/>
                      <a:pt x="160689" y="839566"/>
                    </a:cubicBezTo>
                    <a:lnTo>
                      <a:pt x="166636" y="840536"/>
                    </a:lnTo>
                    <a:cubicBezTo>
                      <a:pt x="164851" y="828359"/>
                      <a:pt x="165500" y="818793"/>
                      <a:pt x="170324" y="814568"/>
                    </a:cubicBezTo>
                    <a:cubicBezTo>
                      <a:pt x="177113" y="808628"/>
                      <a:pt x="193323" y="816742"/>
                      <a:pt x="211453" y="827331"/>
                    </a:cubicBezTo>
                    <a:cubicBezTo>
                      <a:pt x="213950" y="825381"/>
                      <a:pt x="218239" y="824357"/>
                      <a:pt x="223660" y="823677"/>
                    </a:cubicBezTo>
                    <a:cubicBezTo>
                      <a:pt x="218039" y="798466"/>
                      <a:pt x="213979" y="775391"/>
                      <a:pt x="222281" y="768123"/>
                    </a:cubicBezTo>
                    <a:cubicBezTo>
                      <a:pt x="227594" y="763474"/>
                      <a:pt x="238680" y="767435"/>
                      <a:pt x="252011" y="774283"/>
                    </a:cubicBezTo>
                    <a:lnTo>
                      <a:pt x="251392" y="773120"/>
                    </a:lnTo>
                    <a:cubicBezTo>
                      <a:pt x="253675" y="773576"/>
                      <a:pt x="256083" y="774179"/>
                      <a:pt x="258388" y="774668"/>
                    </a:cubicBezTo>
                    <a:cubicBezTo>
                      <a:pt x="254573" y="770045"/>
                      <a:pt x="249136" y="764307"/>
                      <a:pt x="243105" y="758171"/>
                    </a:cubicBezTo>
                    <a:cubicBezTo>
                      <a:pt x="242196" y="757457"/>
                      <a:pt x="241409" y="756636"/>
                      <a:pt x="240757" y="755814"/>
                    </a:cubicBezTo>
                    <a:lnTo>
                      <a:pt x="240379" y="755429"/>
                    </a:lnTo>
                    <a:lnTo>
                      <a:pt x="206948" y="710876"/>
                    </a:lnTo>
                    <a:lnTo>
                      <a:pt x="218332" y="714441"/>
                    </a:lnTo>
                    <a:lnTo>
                      <a:pt x="271020" y="784328"/>
                    </a:lnTo>
                    <a:cubicBezTo>
                      <a:pt x="279499" y="789292"/>
                      <a:pt x="288318" y="794169"/>
                      <a:pt x="296677" y="797986"/>
                    </a:cubicBezTo>
                    <a:cubicBezTo>
                      <a:pt x="296547" y="796233"/>
                      <a:pt x="296125" y="794517"/>
                      <a:pt x="295685" y="792779"/>
                    </a:cubicBezTo>
                    <a:lnTo>
                      <a:pt x="294958" y="789987"/>
                    </a:lnTo>
                    <a:lnTo>
                      <a:pt x="297764" y="791396"/>
                    </a:lnTo>
                    <a:lnTo>
                      <a:pt x="299512" y="778151"/>
                    </a:lnTo>
                    <a:lnTo>
                      <a:pt x="267426" y="723010"/>
                    </a:lnTo>
                    <a:cubicBezTo>
                      <a:pt x="266760" y="715253"/>
                      <a:pt x="263754" y="703339"/>
                      <a:pt x="259596" y="690154"/>
                    </a:cubicBezTo>
                    <a:lnTo>
                      <a:pt x="303963" y="746059"/>
                    </a:lnTo>
                    <a:cubicBezTo>
                      <a:pt x="305974" y="734923"/>
                      <a:pt x="308718" y="727536"/>
                      <a:pt x="313032" y="727391"/>
                    </a:cubicBezTo>
                    <a:cubicBezTo>
                      <a:pt x="320259" y="727151"/>
                      <a:pt x="329673" y="745695"/>
                      <a:pt x="339083" y="768602"/>
                    </a:cubicBezTo>
                    <a:cubicBezTo>
                      <a:pt x="339761" y="769361"/>
                      <a:pt x="340450" y="769308"/>
                      <a:pt x="341073" y="769062"/>
                    </a:cubicBezTo>
                    <a:cubicBezTo>
                      <a:pt x="343922" y="767934"/>
                      <a:pt x="344817" y="762590"/>
                      <a:pt x="344450" y="754901"/>
                    </a:cubicBezTo>
                    <a:lnTo>
                      <a:pt x="304281" y="691173"/>
                    </a:lnTo>
                    <a:lnTo>
                      <a:pt x="343361" y="732559"/>
                    </a:lnTo>
                    <a:cubicBezTo>
                      <a:pt x="341922" y="719561"/>
                      <a:pt x="340390" y="705204"/>
                      <a:pt x="340592" y="693306"/>
                    </a:cubicBezTo>
                    <a:lnTo>
                      <a:pt x="340825" y="692997"/>
                    </a:lnTo>
                    <a:lnTo>
                      <a:pt x="341513" y="692841"/>
                    </a:lnTo>
                    <a:lnTo>
                      <a:pt x="354685" y="709744"/>
                    </a:lnTo>
                    <a:cubicBezTo>
                      <a:pt x="354802" y="707814"/>
                      <a:pt x="355113" y="705984"/>
                      <a:pt x="355436" y="704225"/>
                    </a:cubicBezTo>
                    <a:lnTo>
                      <a:pt x="353513" y="691870"/>
                    </a:lnTo>
                    <a:cubicBezTo>
                      <a:pt x="335932" y="681442"/>
                      <a:pt x="318434" y="670860"/>
                      <a:pt x="301456" y="660447"/>
                    </a:cubicBezTo>
                    <a:lnTo>
                      <a:pt x="295898" y="654036"/>
                    </a:lnTo>
                    <a:lnTo>
                      <a:pt x="345657" y="669991"/>
                    </a:lnTo>
                    <a:lnTo>
                      <a:pt x="322506" y="638717"/>
                    </a:lnTo>
                    <a:lnTo>
                      <a:pt x="329924" y="641769"/>
                    </a:lnTo>
                    <a:lnTo>
                      <a:pt x="348123" y="657228"/>
                    </a:lnTo>
                    <a:lnTo>
                      <a:pt x="335646" y="577041"/>
                    </a:lnTo>
                    <a:lnTo>
                      <a:pt x="326294" y="573665"/>
                    </a:lnTo>
                    <a:lnTo>
                      <a:pt x="334999" y="572880"/>
                    </a:lnTo>
                    <a:lnTo>
                      <a:pt x="332320" y="555663"/>
                    </a:lnTo>
                    <a:cubicBezTo>
                      <a:pt x="340134" y="562173"/>
                      <a:pt x="347044" y="565982"/>
                      <a:pt x="351500" y="563508"/>
                    </a:cubicBezTo>
                    <a:cubicBezTo>
                      <a:pt x="357727" y="560050"/>
                      <a:pt x="359424" y="547176"/>
                      <a:pt x="359584" y="531764"/>
                    </a:cubicBezTo>
                    <a:lnTo>
                      <a:pt x="336756" y="524130"/>
                    </a:lnTo>
                    <a:cubicBezTo>
                      <a:pt x="333795" y="520445"/>
                      <a:pt x="330923" y="516834"/>
                      <a:pt x="329352" y="513912"/>
                    </a:cubicBezTo>
                    <a:lnTo>
                      <a:pt x="360073" y="524091"/>
                    </a:lnTo>
                    <a:cubicBezTo>
                      <a:pt x="360130" y="523750"/>
                      <a:pt x="360134" y="523408"/>
                      <a:pt x="360139" y="523064"/>
                    </a:cubicBezTo>
                    <a:lnTo>
                      <a:pt x="372572" y="520785"/>
                    </a:lnTo>
                    <a:lnTo>
                      <a:pt x="369646" y="516838"/>
                    </a:lnTo>
                    <a:cubicBezTo>
                      <a:pt x="378646" y="524621"/>
                      <a:pt x="386681" y="529696"/>
                      <a:pt x="391656" y="526931"/>
                    </a:cubicBezTo>
                    <a:cubicBezTo>
                      <a:pt x="397771" y="523534"/>
                      <a:pt x="399518" y="511061"/>
                      <a:pt x="399687" y="496038"/>
                    </a:cubicBezTo>
                    <a:lnTo>
                      <a:pt x="407664" y="495192"/>
                    </a:lnTo>
                    <a:cubicBezTo>
                      <a:pt x="410566" y="493341"/>
                      <a:pt x="411539" y="489792"/>
                      <a:pt x="410808" y="485129"/>
                    </a:cubicBezTo>
                    <a:lnTo>
                      <a:pt x="412729" y="484208"/>
                    </a:lnTo>
                    <a:lnTo>
                      <a:pt x="410635" y="481382"/>
                    </a:lnTo>
                    <a:cubicBezTo>
                      <a:pt x="409442" y="474489"/>
                      <a:pt x="406190" y="465839"/>
                      <a:pt x="402302" y="456584"/>
                    </a:cubicBezTo>
                    <a:cubicBezTo>
                      <a:pt x="414162" y="468736"/>
                      <a:pt x="425428" y="481886"/>
                      <a:pt x="431257" y="485128"/>
                    </a:cubicBezTo>
                    <a:lnTo>
                      <a:pt x="437264" y="486937"/>
                    </a:lnTo>
                    <a:cubicBezTo>
                      <a:pt x="440849" y="486031"/>
                      <a:pt x="438317" y="478097"/>
                      <a:pt x="439923" y="473194"/>
                    </a:cubicBezTo>
                    <a:cubicBezTo>
                      <a:pt x="447953" y="481017"/>
                      <a:pt x="455441" y="486142"/>
                      <a:pt x="460967" y="482847"/>
                    </a:cubicBezTo>
                    <a:cubicBezTo>
                      <a:pt x="467508" y="478950"/>
                      <a:pt x="468346" y="464798"/>
                      <a:pt x="468181" y="448496"/>
                    </a:cubicBezTo>
                    <a:lnTo>
                      <a:pt x="468133" y="445616"/>
                    </a:lnTo>
                    <a:lnTo>
                      <a:pt x="471413" y="448549"/>
                    </a:lnTo>
                    <a:lnTo>
                      <a:pt x="471581" y="448600"/>
                    </a:lnTo>
                    <a:cubicBezTo>
                      <a:pt x="467244" y="444210"/>
                      <a:pt x="463012" y="439765"/>
                      <a:pt x="458823" y="435348"/>
                    </a:cubicBezTo>
                    <a:lnTo>
                      <a:pt x="455119" y="427715"/>
                    </a:lnTo>
                    <a:lnTo>
                      <a:pt x="479592" y="443551"/>
                    </a:lnTo>
                    <a:cubicBezTo>
                      <a:pt x="479459" y="441197"/>
                      <a:pt x="479414" y="438646"/>
                      <a:pt x="480080" y="436615"/>
                    </a:cubicBezTo>
                    <a:cubicBezTo>
                      <a:pt x="482340" y="438818"/>
                      <a:pt x="484558" y="440806"/>
                      <a:pt x="486893" y="441965"/>
                    </a:cubicBezTo>
                    <a:lnTo>
                      <a:pt x="490783" y="450792"/>
                    </a:lnTo>
                    <a:lnTo>
                      <a:pt x="493531" y="452569"/>
                    </a:lnTo>
                    <a:lnTo>
                      <a:pt x="496735" y="445967"/>
                    </a:lnTo>
                    <a:lnTo>
                      <a:pt x="501122" y="446269"/>
                    </a:lnTo>
                    <a:cubicBezTo>
                      <a:pt x="505384" y="443730"/>
                      <a:pt x="507226" y="436843"/>
                      <a:pt x="507541" y="427827"/>
                    </a:cubicBezTo>
                    <a:lnTo>
                      <a:pt x="517969" y="438656"/>
                    </a:lnTo>
                    <a:cubicBezTo>
                      <a:pt x="521896" y="438304"/>
                      <a:pt x="524308" y="430291"/>
                      <a:pt x="526056" y="419027"/>
                    </a:cubicBezTo>
                    <a:cubicBezTo>
                      <a:pt x="520377" y="414359"/>
                      <a:pt x="514793" y="409677"/>
                      <a:pt x="509281" y="405044"/>
                    </a:cubicBezTo>
                    <a:lnTo>
                      <a:pt x="526954" y="414697"/>
                    </a:lnTo>
                    <a:cubicBezTo>
                      <a:pt x="528900" y="403409"/>
                      <a:pt x="530504" y="389734"/>
                      <a:pt x="533397" y="377570"/>
                    </a:cubicBezTo>
                    <a:lnTo>
                      <a:pt x="505278" y="357950"/>
                    </a:lnTo>
                    <a:cubicBezTo>
                      <a:pt x="519468" y="361471"/>
                      <a:pt x="532235" y="363866"/>
                      <a:pt x="540468" y="364060"/>
                    </a:cubicBezTo>
                    <a:lnTo>
                      <a:pt x="567099" y="377432"/>
                    </a:lnTo>
                    <a:cubicBezTo>
                      <a:pt x="568265" y="371852"/>
                      <a:pt x="569127" y="365673"/>
                      <a:pt x="570056" y="359390"/>
                    </a:cubicBezTo>
                    <a:cubicBezTo>
                      <a:pt x="570734" y="359637"/>
                      <a:pt x="571183" y="360298"/>
                      <a:pt x="571655" y="361025"/>
                    </a:cubicBezTo>
                    <a:cubicBezTo>
                      <a:pt x="574434" y="365301"/>
                      <a:pt x="577838" y="373934"/>
                      <a:pt x="581688" y="384757"/>
                    </a:cubicBezTo>
                    <a:lnTo>
                      <a:pt x="646731" y="417266"/>
                    </a:lnTo>
                    <a:lnTo>
                      <a:pt x="655024" y="397628"/>
                    </a:lnTo>
                    <a:cubicBezTo>
                      <a:pt x="620788" y="373648"/>
                      <a:pt x="575497" y="343891"/>
                      <a:pt x="528204" y="312807"/>
                    </a:cubicBezTo>
                    <a:cubicBezTo>
                      <a:pt x="526296" y="308490"/>
                      <a:pt x="524456" y="304256"/>
                      <a:pt x="523697" y="301026"/>
                    </a:cubicBezTo>
                    <a:lnTo>
                      <a:pt x="572908" y="333389"/>
                    </a:lnTo>
                    <a:lnTo>
                      <a:pt x="573343" y="333769"/>
                    </a:lnTo>
                    <a:cubicBezTo>
                      <a:pt x="574248" y="334401"/>
                      <a:pt x="575166" y="335183"/>
                      <a:pt x="575983" y="336088"/>
                    </a:cubicBezTo>
                    <a:cubicBezTo>
                      <a:pt x="582850" y="342051"/>
                      <a:pt x="589264" y="347415"/>
                      <a:pt x="594394" y="351139"/>
                    </a:cubicBezTo>
                    <a:cubicBezTo>
                      <a:pt x="593726" y="348738"/>
                      <a:pt x="592936" y="346234"/>
                      <a:pt x="592302" y="343853"/>
                    </a:cubicBezTo>
                    <a:lnTo>
                      <a:pt x="619807" y="356373"/>
                    </a:lnTo>
                    <a:lnTo>
                      <a:pt x="621052" y="357600"/>
                    </a:lnTo>
                    <a:cubicBezTo>
                      <a:pt x="621261" y="357301"/>
                      <a:pt x="621467" y="357019"/>
                      <a:pt x="623124" y="357885"/>
                    </a:cubicBezTo>
                    <a:cubicBezTo>
                      <a:pt x="627125" y="361308"/>
                      <a:pt x="630195" y="362035"/>
                      <a:pt x="632712" y="362247"/>
                    </a:cubicBezTo>
                    <a:lnTo>
                      <a:pt x="631970" y="359109"/>
                    </a:lnTo>
                    <a:lnTo>
                      <a:pt x="650234" y="361630"/>
                    </a:lnTo>
                    <a:cubicBezTo>
                      <a:pt x="658606" y="368689"/>
                      <a:pt x="665959" y="378748"/>
                      <a:pt x="671903" y="387839"/>
                    </a:cubicBezTo>
                    <a:lnTo>
                      <a:pt x="674296" y="390174"/>
                    </a:lnTo>
                    <a:lnTo>
                      <a:pt x="671048" y="371364"/>
                    </a:lnTo>
                    <a:cubicBezTo>
                      <a:pt x="674946" y="372605"/>
                      <a:pt x="683246" y="379702"/>
                      <a:pt x="692514" y="388153"/>
                    </a:cubicBezTo>
                    <a:lnTo>
                      <a:pt x="696810" y="382685"/>
                    </a:lnTo>
                    <a:cubicBezTo>
                      <a:pt x="699326" y="382744"/>
                      <a:pt x="700191" y="387366"/>
                      <a:pt x="699857" y="394605"/>
                    </a:cubicBezTo>
                    <a:lnTo>
                      <a:pt x="723583" y="415483"/>
                    </a:lnTo>
                    <a:cubicBezTo>
                      <a:pt x="723609" y="415292"/>
                      <a:pt x="723636" y="415101"/>
                      <a:pt x="723662" y="414910"/>
                    </a:cubicBezTo>
                    <a:cubicBezTo>
                      <a:pt x="722089" y="407364"/>
                      <a:pt x="719049" y="398748"/>
                      <a:pt x="724759" y="400812"/>
                    </a:cubicBezTo>
                    <a:lnTo>
                      <a:pt x="725504" y="401573"/>
                    </a:lnTo>
                    <a:cubicBezTo>
                      <a:pt x="725638" y="397661"/>
                      <a:pt x="726406" y="394140"/>
                      <a:pt x="728061" y="391235"/>
                    </a:cubicBezTo>
                    <a:lnTo>
                      <a:pt x="693110" y="366881"/>
                    </a:lnTo>
                    <a:cubicBezTo>
                      <a:pt x="707304" y="370405"/>
                      <a:pt x="720070" y="372797"/>
                      <a:pt x="728304" y="372994"/>
                    </a:cubicBezTo>
                    <a:lnTo>
                      <a:pt x="737395" y="377547"/>
                    </a:lnTo>
                    <a:lnTo>
                      <a:pt x="737872" y="377641"/>
                    </a:lnTo>
                    <a:cubicBezTo>
                      <a:pt x="741811" y="362357"/>
                      <a:pt x="746838" y="351684"/>
                      <a:pt x="753220" y="350168"/>
                    </a:cubicBezTo>
                    <a:cubicBezTo>
                      <a:pt x="759163" y="348754"/>
                      <a:pt x="764654" y="355536"/>
                      <a:pt x="769214" y="366744"/>
                    </a:cubicBezTo>
                    <a:lnTo>
                      <a:pt x="778222" y="370591"/>
                    </a:lnTo>
                    <a:lnTo>
                      <a:pt x="780027" y="364387"/>
                    </a:lnTo>
                    <a:cubicBezTo>
                      <a:pt x="759890" y="350560"/>
                      <a:pt x="738184" y="336296"/>
                      <a:pt x="716038" y="321742"/>
                    </a:cubicBezTo>
                    <a:cubicBezTo>
                      <a:pt x="714131" y="317420"/>
                      <a:pt x="712291" y="313183"/>
                      <a:pt x="711532" y="309958"/>
                    </a:cubicBezTo>
                    <a:lnTo>
                      <a:pt x="760741" y="342320"/>
                    </a:lnTo>
                    <a:lnTo>
                      <a:pt x="761174" y="342699"/>
                    </a:lnTo>
                    <a:cubicBezTo>
                      <a:pt x="762080" y="343335"/>
                      <a:pt x="763002" y="344110"/>
                      <a:pt x="763816" y="345019"/>
                    </a:cubicBezTo>
                    <a:cubicBezTo>
                      <a:pt x="770686" y="350982"/>
                      <a:pt x="777097" y="356346"/>
                      <a:pt x="782222" y="360070"/>
                    </a:cubicBezTo>
                    <a:cubicBezTo>
                      <a:pt x="781562" y="357665"/>
                      <a:pt x="780768" y="355165"/>
                      <a:pt x="780137" y="352783"/>
                    </a:cubicBezTo>
                    <a:lnTo>
                      <a:pt x="806356" y="364720"/>
                    </a:lnTo>
                    <a:lnTo>
                      <a:pt x="805799" y="363274"/>
                    </a:lnTo>
                    <a:lnTo>
                      <a:pt x="811053" y="366858"/>
                    </a:lnTo>
                    <a:cubicBezTo>
                      <a:pt x="815000" y="370250"/>
                      <a:pt x="818043" y="370968"/>
                      <a:pt x="820548" y="371177"/>
                    </a:cubicBezTo>
                    <a:lnTo>
                      <a:pt x="819806" y="368039"/>
                    </a:lnTo>
                    <a:lnTo>
                      <a:pt x="838066" y="370558"/>
                    </a:lnTo>
                    <a:lnTo>
                      <a:pt x="840097" y="373016"/>
                    </a:lnTo>
                    <a:cubicBezTo>
                      <a:pt x="839216" y="370966"/>
                      <a:pt x="839942" y="370014"/>
                      <a:pt x="840889" y="369876"/>
                    </a:cubicBezTo>
                    <a:lnTo>
                      <a:pt x="841323" y="370102"/>
                    </a:lnTo>
                    <a:cubicBezTo>
                      <a:pt x="848162" y="358000"/>
                      <a:pt x="851415" y="365616"/>
                      <a:pt x="864657" y="375848"/>
                    </a:cubicBezTo>
                    <a:lnTo>
                      <a:pt x="871000" y="352812"/>
                    </a:lnTo>
                    <a:lnTo>
                      <a:pt x="859593" y="340088"/>
                    </a:lnTo>
                    <a:cubicBezTo>
                      <a:pt x="859777" y="337255"/>
                      <a:pt x="861539" y="335223"/>
                      <a:pt x="864781" y="334113"/>
                    </a:cubicBezTo>
                    <a:lnTo>
                      <a:pt x="841639" y="289182"/>
                    </a:lnTo>
                    <a:cubicBezTo>
                      <a:pt x="837246" y="282624"/>
                      <a:pt x="835848" y="277182"/>
                      <a:pt x="838470" y="273758"/>
                    </a:cubicBezTo>
                    <a:lnTo>
                      <a:pt x="860683" y="274348"/>
                    </a:lnTo>
                    <a:cubicBezTo>
                      <a:pt x="859384" y="272108"/>
                      <a:pt x="858152" y="269840"/>
                      <a:pt x="856924" y="267580"/>
                    </a:cubicBezTo>
                    <a:lnTo>
                      <a:pt x="855320" y="259248"/>
                    </a:lnTo>
                    <a:lnTo>
                      <a:pt x="868974" y="274569"/>
                    </a:lnTo>
                    <a:cubicBezTo>
                      <a:pt x="870852" y="273801"/>
                      <a:pt x="872459" y="274240"/>
                      <a:pt x="874097" y="274707"/>
                    </a:cubicBezTo>
                    <a:cubicBezTo>
                      <a:pt x="872794" y="272847"/>
                      <a:pt x="873789" y="271659"/>
                      <a:pt x="877670" y="272475"/>
                    </a:cubicBezTo>
                    <a:lnTo>
                      <a:pt x="871566" y="259573"/>
                    </a:lnTo>
                    <a:cubicBezTo>
                      <a:pt x="872222" y="257568"/>
                      <a:pt x="875419" y="257456"/>
                      <a:pt x="880706" y="258019"/>
                    </a:cubicBezTo>
                    <a:cubicBezTo>
                      <a:pt x="889206" y="258925"/>
                      <a:pt x="906778" y="264423"/>
                      <a:pt x="927069" y="270580"/>
                    </a:cubicBezTo>
                    <a:cubicBezTo>
                      <a:pt x="922450" y="264144"/>
                      <a:pt x="917947" y="257716"/>
                      <a:pt x="913509" y="251366"/>
                    </a:cubicBezTo>
                    <a:lnTo>
                      <a:pt x="936553" y="273353"/>
                    </a:lnTo>
                    <a:cubicBezTo>
                      <a:pt x="949211" y="277497"/>
                      <a:pt x="962581" y="281466"/>
                      <a:pt x="975145" y="284642"/>
                    </a:cubicBezTo>
                    <a:cubicBezTo>
                      <a:pt x="973621" y="283262"/>
                      <a:pt x="973702" y="282146"/>
                      <a:pt x="974144" y="281161"/>
                    </a:cubicBezTo>
                    <a:lnTo>
                      <a:pt x="979180" y="279150"/>
                    </a:lnTo>
                    <a:lnTo>
                      <a:pt x="978381" y="272117"/>
                    </a:lnTo>
                    <a:lnTo>
                      <a:pt x="966921" y="258482"/>
                    </a:lnTo>
                    <a:cubicBezTo>
                      <a:pt x="945435" y="239965"/>
                      <a:pt x="922587" y="221395"/>
                      <a:pt x="926396" y="212878"/>
                    </a:cubicBezTo>
                    <a:lnTo>
                      <a:pt x="928464" y="212734"/>
                    </a:lnTo>
                    <a:cubicBezTo>
                      <a:pt x="926268" y="210098"/>
                      <a:pt x="924052" y="207472"/>
                      <a:pt x="921826" y="204841"/>
                    </a:cubicBezTo>
                    <a:lnTo>
                      <a:pt x="937505" y="212104"/>
                    </a:lnTo>
                    <a:cubicBezTo>
                      <a:pt x="942761" y="208609"/>
                      <a:pt x="949572" y="209437"/>
                      <a:pt x="957111" y="210733"/>
                    </a:cubicBezTo>
                    <a:cubicBezTo>
                      <a:pt x="953013" y="204128"/>
                      <a:pt x="936241" y="196563"/>
                      <a:pt x="954476" y="196336"/>
                    </a:cubicBezTo>
                    <a:cubicBezTo>
                      <a:pt x="960167" y="196266"/>
                      <a:pt x="971810" y="198465"/>
                      <a:pt x="985577" y="201210"/>
                    </a:cubicBezTo>
                    <a:cubicBezTo>
                      <a:pt x="975954" y="189966"/>
                      <a:pt x="965862" y="178636"/>
                      <a:pt x="955655" y="167171"/>
                    </a:cubicBezTo>
                    <a:cubicBezTo>
                      <a:pt x="954933" y="162504"/>
                      <a:pt x="954251" y="157941"/>
                      <a:pt x="954354" y="154625"/>
                    </a:cubicBezTo>
                    <a:lnTo>
                      <a:pt x="993511" y="198621"/>
                    </a:lnTo>
                    <a:lnTo>
                      <a:pt x="993829" y="199098"/>
                    </a:lnTo>
                    <a:cubicBezTo>
                      <a:pt x="994541" y="199946"/>
                      <a:pt x="995230" y="200936"/>
                      <a:pt x="995780" y="202025"/>
                    </a:cubicBezTo>
                    <a:lnTo>
                      <a:pt x="996776" y="203413"/>
                    </a:lnTo>
                    <a:cubicBezTo>
                      <a:pt x="1002143" y="204529"/>
                      <a:pt x="1007666" y="205618"/>
                      <a:pt x="1013152" y="206631"/>
                    </a:cubicBezTo>
                    <a:cubicBezTo>
                      <a:pt x="1016552" y="198976"/>
                      <a:pt x="1021507" y="202524"/>
                      <a:pt x="1027549" y="208772"/>
                    </a:cubicBezTo>
                    <a:lnTo>
                      <a:pt x="1066510" y="209369"/>
                    </a:lnTo>
                    <a:cubicBezTo>
                      <a:pt x="1081024" y="199562"/>
                      <a:pt x="1035447" y="141283"/>
                      <a:pt x="1041567" y="137525"/>
                    </a:cubicBezTo>
                    <a:cubicBezTo>
                      <a:pt x="1045310" y="135227"/>
                      <a:pt x="1059389" y="147915"/>
                      <a:pt x="1074733" y="161953"/>
                    </a:cubicBezTo>
                    <a:cubicBezTo>
                      <a:pt x="1073946" y="157089"/>
                      <a:pt x="1074700" y="153432"/>
                      <a:pt x="1077458" y="151439"/>
                    </a:cubicBezTo>
                    <a:cubicBezTo>
                      <a:pt x="1084114" y="146624"/>
                      <a:pt x="1099806" y="153139"/>
                      <a:pt x="1118253" y="163289"/>
                    </a:cubicBezTo>
                    <a:cubicBezTo>
                      <a:pt x="1117174" y="154270"/>
                      <a:pt x="1100425" y="138371"/>
                      <a:pt x="1123984" y="146539"/>
                    </a:cubicBezTo>
                    <a:cubicBezTo>
                      <a:pt x="1132082" y="149345"/>
                      <a:pt x="1147703" y="158446"/>
                      <a:pt x="1165828" y="168832"/>
                    </a:cubicBezTo>
                    <a:lnTo>
                      <a:pt x="1185810" y="157108"/>
                    </a:lnTo>
                    <a:cubicBezTo>
                      <a:pt x="1185305" y="144447"/>
                      <a:pt x="1184799" y="131786"/>
                      <a:pt x="1184294" y="119125"/>
                    </a:cubicBezTo>
                    <a:cubicBezTo>
                      <a:pt x="1181090" y="117451"/>
                      <a:pt x="1181492" y="115966"/>
                      <a:pt x="1182466" y="114858"/>
                    </a:cubicBezTo>
                    <a:lnTo>
                      <a:pt x="1184135" y="115136"/>
                    </a:lnTo>
                    <a:cubicBezTo>
                      <a:pt x="1183087" y="95579"/>
                      <a:pt x="1182385" y="76027"/>
                      <a:pt x="1181813" y="56956"/>
                    </a:cubicBezTo>
                    <a:lnTo>
                      <a:pt x="1184135" y="48795"/>
                    </a:lnTo>
                    <a:lnTo>
                      <a:pt x="1202395" y="118163"/>
                    </a:lnTo>
                    <a:cubicBezTo>
                      <a:pt x="1206417" y="117111"/>
                      <a:pt x="1209930" y="118485"/>
                      <a:pt x="1213602" y="120022"/>
                    </a:cubicBezTo>
                    <a:cubicBezTo>
                      <a:pt x="1211444" y="112867"/>
                      <a:pt x="1196978" y="101849"/>
                      <a:pt x="1215156" y="105899"/>
                    </a:cubicBezTo>
                    <a:cubicBezTo>
                      <a:pt x="1221206" y="107244"/>
                      <a:pt x="1233217" y="112586"/>
                      <a:pt x="1247204" y="118881"/>
                    </a:cubicBezTo>
                    <a:cubicBezTo>
                      <a:pt x="1244527" y="101663"/>
                      <a:pt x="1242021" y="84589"/>
                      <a:pt x="1239635" y="67970"/>
                    </a:cubicBezTo>
                    <a:lnTo>
                      <a:pt x="1259743" y="124476"/>
                    </a:lnTo>
                    <a:cubicBezTo>
                      <a:pt x="1263275" y="126118"/>
                      <a:pt x="1266878" y="127712"/>
                      <a:pt x="1270472" y="129269"/>
                    </a:cubicBezTo>
                    <a:cubicBezTo>
                      <a:pt x="1276071" y="122880"/>
                      <a:pt x="1279961" y="127370"/>
                      <a:pt x="1284150" y="134642"/>
                    </a:cubicBezTo>
                    <a:lnTo>
                      <a:pt x="1292856" y="136827"/>
                    </a:lnTo>
                    <a:cubicBezTo>
                      <a:pt x="1285622" y="103829"/>
                      <a:pt x="1276890" y="67348"/>
                      <a:pt x="1268020" y="30181"/>
                    </a:cubicBezTo>
                    <a:cubicBezTo>
                      <a:pt x="1276256" y="42264"/>
                      <a:pt x="1284185" y="52552"/>
                      <a:pt x="1290194" y="58181"/>
                    </a:cubicBezTo>
                    <a:lnTo>
                      <a:pt x="1323528" y="142292"/>
                    </a:lnTo>
                    <a:cubicBezTo>
                      <a:pt x="1337989" y="133960"/>
                      <a:pt x="1311821" y="73086"/>
                      <a:pt x="1318736" y="71064"/>
                    </a:cubicBezTo>
                    <a:lnTo>
                      <a:pt x="1335262" y="89146"/>
                    </a:lnTo>
                    <a:cubicBezTo>
                      <a:pt x="1329250" y="64570"/>
                      <a:pt x="1322294" y="38455"/>
                      <a:pt x="1315190" y="11790"/>
                    </a:cubicBezTo>
                    <a:cubicBezTo>
                      <a:pt x="1316648" y="7293"/>
                      <a:pt x="1318093" y="2913"/>
                      <a:pt x="1319679" y="0"/>
                    </a:cubicBezTo>
                    <a:close/>
                  </a:path>
                </a:pathLst>
              </a:custGeom>
              <a:solidFill>
                <a:sysClr val="windowText" lastClr="000000">
                  <a:lumMod val="95000"/>
                  <a:lumOff val="5000"/>
                </a:sysClr>
              </a:solidFill>
              <a:ln w="25400" cap="flat" cmpd="sng" algn="ctr">
                <a:noFill/>
                <a:prstDash val="solid"/>
              </a:ln>
              <a:effectLst>
                <a:softEdge rad="139700"/>
              </a:effectLst>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grpSp>
          <p:nvGrpSpPr>
            <p:cNvPr id="40" name="组合 39"/>
            <p:cNvGrpSpPr/>
            <p:nvPr/>
          </p:nvGrpSpPr>
          <p:grpSpPr>
            <a:xfrm>
              <a:off x="7950038" y="890034"/>
              <a:ext cx="815253" cy="427591"/>
              <a:chOff x="3780156" y="4118031"/>
              <a:chExt cx="3102916" cy="2465748"/>
            </a:xfrm>
          </p:grpSpPr>
          <p:sp>
            <p:nvSpPr>
              <p:cNvPr id="51" name="十角星 6"/>
              <p:cNvSpPr/>
              <p:nvPr/>
            </p:nvSpPr>
            <p:spPr>
              <a:xfrm>
                <a:off x="3780156" y="4183175"/>
                <a:ext cx="3102916" cy="2223875"/>
              </a:xfrm>
              <a:custGeom>
                <a:rect l="l" t="t" r="r" b="b"/>
                <a:pathLst>
                  <a:path w="2645723" h="2605139">
                    <a:moveTo>
                      <a:pt x="1375582" y="2494963"/>
                    </a:moveTo>
                    <a:lnTo>
                      <a:pt x="1375518" y="2495016"/>
                    </a:lnTo>
                    <a:lnTo>
                      <a:pt x="1375537" y="2495123"/>
                    </a:lnTo>
                    <a:close/>
                    <a:moveTo>
                      <a:pt x="1421760" y="2486319"/>
                    </a:moveTo>
                    <a:lnTo>
                      <a:pt x="1427757" y="2493664"/>
                    </a:lnTo>
                    <a:lnTo>
                      <a:pt x="1429303" y="2488470"/>
                    </a:lnTo>
                    <a:cubicBezTo>
                      <a:pt x="1428258" y="2487910"/>
                      <a:pt x="1427288" y="2487189"/>
                      <a:pt x="1426300" y="2486446"/>
                    </a:cubicBezTo>
                    <a:cubicBezTo>
                      <a:pt x="1424834" y="2486657"/>
                      <a:pt x="1423317" y="2486501"/>
                      <a:pt x="1421760" y="2486319"/>
                    </a:cubicBezTo>
                    <a:close/>
                    <a:moveTo>
                      <a:pt x="927891" y="2368588"/>
                    </a:moveTo>
                    <a:lnTo>
                      <a:pt x="918569" y="2368929"/>
                    </a:lnTo>
                    <a:lnTo>
                      <a:pt x="919054" y="2378763"/>
                    </a:lnTo>
                    <a:close/>
                    <a:moveTo>
                      <a:pt x="1741382" y="2356774"/>
                    </a:moveTo>
                    <a:lnTo>
                      <a:pt x="1739507" y="2359477"/>
                    </a:lnTo>
                    <a:lnTo>
                      <a:pt x="1741128" y="2364379"/>
                    </a:lnTo>
                    <a:close/>
                    <a:moveTo>
                      <a:pt x="1747491" y="2350177"/>
                    </a:moveTo>
                    <a:lnTo>
                      <a:pt x="1746774" y="2350998"/>
                    </a:lnTo>
                    <a:cubicBezTo>
                      <a:pt x="1746826" y="2354922"/>
                      <a:pt x="1747208" y="2359182"/>
                      <a:pt x="1747649" y="2363625"/>
                    </a:cubicBezTo>
                    <a:lnTo>
                      <a:pt x="1747775" y="2364830"/>
                    </a:lnTo>
                    <a:cubicBezTo>
                      <a:pt x="1747182" y="2360516"/>
                      <a:pt x="1747242" y="2355576"/>
                      <a:pt x="1747491" y="2350177"/>
                    </a:cubicBezTo>
                    <a:close/>
                    <a:moveTo>
                      <a:pt x="558273" y="2153426"/>
                    </a:moveTo>
                    <a:lnTo>
                      <a:pt x="556699" y="2156541"/>
                    </a:lnTo>
                    <a:lnTo>
                      <a:pt x="558992" y="2154609"/>
                    </a:lnTo>
                    <a:close/>
                    <a:moveTo>
                      <a:pt x="2129321" y="2062852"/>
                    </a:moveTo>
                    <a:lnTo>
                      <a:pt x="2130109" y="2064322"/>
                    </a:lnTo>
                    <a:cubicBezTo>
                      <a:pt x="2129929" y="2063898"/>
                      <a:pt x="2129815" y="2063454"/>
                      <a:pt x="2129702" y="2063009"/>
                    </a:cubicBezTo>
                    <a:close/>
                    <a:moveTo>
                      <a:pt x="336361" y="2032337"/>
                    </a:moveTo>
                    <a:cubicBezTo>
                      <a:pt x="326300" y="2025909"/>
                      <a:pt x="306768" y="2050520"/>
                      <a:pt x="292690" y="2067097"/>
                    </a:cubicBezTo>
                    <a:cubicBezTo>
                      <a:pt x="311490" y="2060717"/>
                      <a:pt x="328667" y="2054635"/>
                      <a:pt x="343467" y="2049011"/>
                    </a:cubicBezTo>
                    <a:close/>
                    <a:moveTo>
                      <a:pt x="2483542" y="1576450"/>
                    </a:moveTo>
                    <a:lnTo>
                      <a:pt x="2488041" y="1593309"/>
                    </a:lnTo>
                    <a:lnTo>
                      <a:pt x="2513707" y="1583878"/>
                    </a:lnTo>
                    <a:cubicBezTo>
                      <a:pt x="2504736" y="1582262"/>
                      <a:pt x="2494052" y="1578948"/>
                      <a:pt x="2483542" y="1576450"/>
                    </a:cubicBezTo>
                    <a:close/>
                    <a:moveTo>
                      <a:pt x="2513786" y="1397137"/>
                    </a:moveTo>
                    <a:lnTo>
                      <a:pt x="2509302" y="1402372"/>
                    </a:lnTo>
                    <a:lnTo>
                      <a:pt x="2521633" y="1421833"/>
                    </a:lnTo>
                    <a:lnTo>
                      <a:pt x="2571130" y="1405044"/>
                    </a:lnTo>
                    <a:cubicBezTo>
                      <a:pt x="2564644" y="1403272"/>
                      <a:pt x="2558015" y="1400813"/>
                      <a:pt x="2551284" y="1398375"/>
                    </a:cubicBezTo>
                    <a:close/>
                    <a:moveTo>
                      <a:pt x="596378" y="421666"/>
                    </a:moveTo>
                    <a:cubicBezTo>
                      <a:pt x="604241" y="432923"/>
                      <a:pt x="612862" y="444258"/>
                      <a:pt x="621019" y="452557"/>
                    </a:cubicBezTo>
                    <a:lnTo>
                      <a:pt x="623243" y="441082"/>
                    </a:lnTo>
                    <a:close/>
                    <a:moveTo>
                      <a:pt x="673387" y="410722"/>
                    </a:moveTo>
                    <a:cubicBezTo>
                      <a:pt x="674136" y="413311"/>
                      <a:pt x="674454" y="416126"/>
                      <a:pt x="674735" y="419086"/>
                    </a:cubicBezTo>
                    <a:cubicBezTo>
                      <a:pt x="675029" y="416724"/>
                      <a:pt x="676121" y="415685"/>
                      <a:pt x="677323" y="414983"/>
                    </a:cubicBezTo>
                    <a:lnTo>
                      <a:pt x="677895" y="415451"/>
                    </a:lnTo>
                    <a:lnTo>
                      <a:pt x="678444" y="414327"/>
                    </a:lnTo>
                    <a:close/>
                    <a:moveTo>
                      <a:pt x="545326" y="385895"/>
                    </a:moveTo>
                    <a:cubicBezTo>
                      <a:pt x="549721" y="395814"/>
                      <a:pt x="554247" y="402424"/>
                      <a:pt x="558127" y="402077"/>
                    </a:cubicBezTo>
                    <a:lnTo>
                      <a:pt x="560937" y="396787"/>
                    </a:lnTo>
                    <a:close/>
                    <a:moveTo>
                      <a:pt x="798756" y="376869"/>
                    </a:moveTo>
                    <a:lnTo>
                      <a:pt x="800801" y="380233"/>
                    </a:lnTo>
                    <a:cubicBezTo>
                      <a:pt x="803607" y="381365"/>
                      <a:pt x="806388" y="382591"/>
                      <a:pt x="809161" y="383802"/>
                    </a:cubicBezTo>
                    <a:close/>
                    <a:moveTo>
                      <a:pt x="1319679" y="0"/>
                    </a:moveTo>
                    <a:lnTo>
                      <a:pt x="1334821" y="56921"/>
                    </a:lnTo>
                    <a:lnTo>
                      <a:pt x="1334890" y="57489"/>
                    </a:lnTo>
                    <a:cubicBezTo>
                      <a:pt x="1335145" y="58567"/>
                      <a:pt x="1335312" y="59760"/>
                      <a:pt x="1335315" y="60979"/>
                    </a:cubicBezTo>
                    <a:cubicBezTo>
                      <a:pt x="1336466" y="70004"/>
                      <a:pt x="1337678" y="78273"/>
                      <a:pt x="1339019" y="84468"/>
                    </a:cubicBezTo>
                    <a:cubicBezTo>
                      <a:pt x="1340123" y="82235"/>
                      <a:pt x="1341196" y="79838"/>
                      <a:pt x="1342312" y="77641"/>
                    </a:cubicBezTo>
                    <a:lnTo>
                      <a:pt x="1354485" y="105306"/>
                    </a:lnTo>
                    <a:lnTo>
                      <a:pt x="1354597" y="107047"/>
                    </a:lnTo>
                    <a:cubicBezTo>
                      <a:pt x="1354950" y="106962"/>
                      <a:pt x="1355291" y="106890"/>
                      <a:pt x="1355954" y="108638"/>
                    </a:cubicBezTo>
                    <a:cubicBezTo>
                      <a:pt x="1356654" y="113860"/>
                      <a:pt x="1358461" y="116443"/>
                      <a:pt x="1360196" y="118278"/>
                    </a:cubicBezTo>
                    <a:lnTo>
                      <a:pt x="1361738" y="115445"/>
                    </a:lnTo>
                    <a:lnTo>
                      <a:pt x="1371357" y="126765"/>
                    </a:lnTo>
                    <a:cubicBezTo>
                      <a:pt x="1378036" y="120696"/>
                      <a:pt x="1388425" y="111563"/>
                      <a:pt x="1392342" y="113039"/>
                    </a:cubicBezTo>
                    <a:cubicBezTo>
                      <a:pt x="1397862" y="115118"/>
                      <a:pt x="1388210" y="124652"/>
                      <a:pt x="1398843" y="144204"/>
                    </a:cubicBezTo>
                    <a:lnTo>
                      <a:pt x="1396885" y="146679"/>
                    </a:lnTo>
                    <a:cubicBezTo>
                      <a:pt x="1397843" y="147191"/>
                      <a:pt x="1399678" y="146738"/>
                      <a:pt x="1403494" y="145501"/>
                    </a:cubicBezTo>
                    <a:cubicBezTo>
                      <a:pt x="1416453" y="141308"/>
                      <a:pt x="1449222" y="113500"/>
                      <a:pt x="1476606" y="119039"/>
                    </a:cubicBezTo>
                    <a:cubicBezTo>
                      <a:pt x="1500196" y="123812"/>
                      <a:pt x="1510494" y="147126"/>
                      <a:pt x="1509437" y="176545"/>
                    </a:cubicBezTo>
                    <a:lnTo>
                      <a:pt x="1541895" y="171790"/>
                    </a:lnTo>
                    <a:cubicBezTo>
                      <a:pt x="1544333" y="160620"/>
                      <a:pt x="1546903" y="149553"/>
                      <a:pt x="1549476" y="138659"/>
                    </a:cubicBezTo>
                    <a:lnTo>
                      <a:pt x="1553828" y="131373"/>
                    </a:lnTo>
                    <a:lnTo>
                      <a:pt x="1553767" y="171335"/>
                    </a:lnTo>
                    <a:cubicBezTo>
                      <a:pt x="1563047" y="172440"/>
                      <a:pt x="1579364" y="177828"/>
                      <a:pt x="1595477" y="182234"/>
                    </a:cubicBezTo>
                    <a:lnTo>
                      <a:pt x="1600283" y="183328"/>
                    </a:lnTo>
                    <a:cubicBezTo>
                      <a:pt x="1600969" y="176909"/>
                      <a:pt x="1601723" y="170550"/>
                      <a:pt x="1602478" y="164259"/>
                    </a:cubicBezTo>
                    <a:lnTo>
                      <a:pt x="1604113" y="184198"/>
                    </a:lnTo>
                    <a:cubicBezTo>
                      <a:pt x="1606130" y="183680"/>
                      <a:pt x="1606448" y="184228"/>
                      <a:pt x="1606771" y="184804"/>
                    </a:cubicBezTo>
                    <a:lnTo>
                      <a:pt x="1638027" y="186891"/>
                    </a:lnTo>
                    <a:lnTo>
                      <a:pt x="1639443" y="142425"/>
                    </a:lnTo>
                    <a:lnTo>
                      <a:pt x="1636277" y="119232"/>
                    </a:lnTo>
                    <a:cubicBezTo>
                      <a:pt x="1642257" y="115992"/>
                      <a:pt x="1660862" y="151091"/>
                      <a:pt x="1674541" y="167480"/>
                    </a:cubicBezTo>
                    <a:cubicBezTo>
                      <a:pt x="1676047" y="166072"/>
                      <a:pt x="1683225" y="156550"/>
                      <a:pt x="1689897" y="151044"/>
                    </a:cubicBezTo>
                    <a:cubicBezTo>
                      <a:pt x="1689977" y="143931"/>
                      <a:pt x="1689988" y="136761"/>
                      <a:pt x="1689998" y="129548"/>
                    </a:cubicBezTo>
                    <a:cubicBezTo>
                      <a:pt x="1692570" y="125585"/>
                      <a:pt x="1695101" y="121729"/>
                      <a:pt x="1697384" y="119326"/>
                    </a:cubicBezTo>
                    <a:lnTo>
                      <a:pt x="1697332" y="148913"/>
                    </a:lnTo>
                    <a:cubicBezTo>
                      <a:pt x="1697963" y="153570"/>
                      <a:pt x="1696050" y="162059"/>
                      <a:pt x="1701901" y="173203"/>
                    </a:cubicBezTo>
                    <a:lnTo>
                      <a:pt x="1700248" y="175864"/>
                    </a:lnTo>
                    <a:cubicBezTo>
                      <a:pt x="1701032" y="176171"/>
                      <a:pt x="1702567" y="175420"/>
                      <a:pt x="1705748" y="173581"/>
                    </a:cubicBezTo>
                    <a:cubicBezTo>
                      <a:pt x="1716562" y="167347"/>
                      <a:pt x="1744121" y="135507"/>
                      <a:pt x="1766792" y="135780"/>
                    </a:cubicBezTo>
                    <a:cubicBezTo>
                      <a:pt x="1786328" y="136017"/>
                      <a:pt x="1794591" y="155949"/>
                      <a:pt x="1793350" y="183612"/>
                    </a:cubicBezTo>
                    <a:cubicBezTo>
                      <a:pt x="1812321" y="174571"/>
                      <a:pt x="1829229" y="167838"/>
                      <a:pt x="1835575" y="175185"/>
                    </a:cubicBezTo>
                    <a:cubicBezTo>
                      <a:pt x="1843310" y="184132"/>
                      <a:pt x="1829705" y="202330"/>
                      <a:pt x="1819636" y="220921"/>
                    </a:cubicBezTo>
                    <a:cubicBezTo>
                      <a:pt x="1846252" y="226631"/>
                      <a:pt x="1906518" y="213451"/>
                      <a:pt x="1917165" y="227306"/>
                    </a:cubicBezTo>
                    <a:cubicBezTo>
                      <a:pt x="1921941" y="233517"/>
                      <a:pt x="1913525" y="245631"/>
                      <a:pt x="1903666" y="258817"/>
                    </a:cubicBezTo>
                    <a:lnTo>
                      <a:pt x="1905304" y="269930"/>
                    </a:lnTo>
                    <a:cubicBezTo>
                      <a:pt x="1918316" y="259228"/>
                      <a:pt x="1933515" y="251585"/>
                      <a:pt x="1946895" y="252388"/>
                    </a:cubicBezTo>
                    <a:lnTo>
                      <a:pt x="1948347" y="253427"/>
                    </a:lnTo>
                    <a:cubicBezTo>
                      <a:pt x="1949128" y="250731"/>
                      <a:pt x="1949861" y="248015"/>
                      <a:pt x="1950595" y="245296"/>
                    </a:cubicBezTo>
                    <a:cubicBezTo>
                      <a:pt x="1954103" y="242131"/>
                      <a:pt x="1957551" y="239063"/>
                      <a:pt x="1960376" y="237329"/>
                    </a:cubicBezTo>
                    <a:lnTo>
                      <a:pt x="1954787" y="258033"/>
                    </a:lnTo>
                    <a:cubicBezTo>
                      <a:pt x="1974508" y="261033"/>
                      <a:pt x="1980996" y="284780"/>
                      <a:pt x="1977732" y="315558"/>
                    </a:cubicBezTo>
                    <a:cubicBezTo>
                      <a:pt x="2003112" y="305119"/>
                      <a:pt x="2025630" y="297517"/>
                      <a:pt x="2033321" y="307361"/>
                    </a:cubicBezTo>
                    <a:cubicBezTo>
                      <a:pt x="2042689" y="319348"/>
                      <a:pt x="2023574" y="341904"/>
                      <a:pt x="2009033" y="365181"/>
                    </a:cubicBezTo>
                    <a:lnTo>
                      <a:pt x="2033600" y="367699"/>
                    </a:lnTo>
                    <a:cubicBezTo>
                      <a:pt x="2038306" y="349117"/>
                      <a:pt x="2036596" y="320311"/>
                      <a:pt x="2041425" y="319158"/>
                    </a:cubicBezTo>
                    <a:cubicBezTo>
                      <a:pt x="2047771" y="317641"/>
                      <a:pt x="2055336" y="349248"/>
                      <a:pt x="2063608" y="368691"/>
                    </a:cubicBezTo>
                    <a:lnTo>
                      <a:pt x="2072543" y="368718"/>
                    </a:lnTo>
                    <a:lnTo>
                      <a:pt x="2094097" y="357745"/>
                    </a:lnTo>
                    <a:cubicBezTo>
                      <a:pt x="2096711" y="358949"/>
                      <a:pt x="2093495" y="362471"/>
                      <a:pt x="2091758" y="369119"/>
                    </a:cubicBezTo>
                    <a:cubicBezTo>
                      <a:pt x="2104868" y="369291"/>
                      <a:pt x="2116624" y="370276"/>
                      <a:pt x="2124756" y="373369"/>
                    </a:cubicBezTo>
                    <a:cubicBezTo>
                      <a:pt x="2138796" y="367351"/>
                      <a:pt x="2154503" y="362264"/>
                      <a:pt x="2166298" y="365184"/>
                    </a:cubicBezTo>
                    <a:cubicBezTo>
                      <a:pt x="2185636" y="369969"/>
                      <a:pt x="2188071" y="390603"/>
                      <a:pt x="2178816" y="416274"/>
                    </a:cubicBezTo>
                    <a:cubicBezTo>
                      <a:pt x="2200282" y="412222"/>
                      <a:pt x="2219033" y="409856"/>
                      <a:pt x="2223212" y="418230"/>
                    </a:cubicBezTo>
                    <a:cubicBezTo>
                      <a:pt x="2228300" y="428433"/>
                      <a:pt x="2209507" y="442333"/>
                      <a:pt x="2194116" y="457422"/>
                    </a:cubicBezTo>
                    <a:cubicBezTo>
                      <a:pt x="2218902" y="468994"/>
                      <a:pt x="2282600" y="470716"/>
                      <a:pt x="2289162" y="486202"/>
                    </a:cubicBezTo>
                    <a:cubicBezTo>
                      <a:pt x="2293178" y="495692"/>
                      <a:pt x="2269543" y="509766"/>
                      <a:pt x="2251768" y="524083"/>
                    </a:cubicBezTo>
                    <a:cubicBezTo>
                      <a:pt x="2251760" y="524109"/>
                      <a:pt x="2251741" y="524131"/>
                      <a:pt x="2251726" y="524151"/>
                    </a:cubicBezTo>
                    <a:lnTo>
                      <a:pt x="2256677" y="524641"/>
                    </a:lnTo>
                    <a:cubicBezTo>
                      <a:pt x="2275426" y="517768"/>
                      <a:pt x="2296285" y="512191"/>
                      <a:pt x="2311423" y="516686"/>
                    </a:cubicBezTo>
                    <a:cubicBezTo>
                      <a:pt x="2336213" y="524049"/>
                      <a:pt x="2337778" y="550734"/>
                      <a:pt x="2323749" y="583165"/>
                    </a:cubicBezTo>
                    <a:cubicBezTo>
                      <a:pt x="2351990" y="579301"/>
                      <a:pt x="2376562" y="577430"/>
                      <a:pt x="2381353" y="588463"/>
                    </a:cubicBezTo>
                    <a:cubicBezTo>
                      <a:pt x="2387184" y="601899"/>
                      <a:pt x="2361655" y="618600"/>
                      <a:pt x="2340458" y="637042"/>
                    </a:cubicBezTo>
                    <a:lnTo>
                      <a:pt x="2356894" y="642667"/>
                    </a:lnTo>
                    <a:lnTo>
                      <a:pt x="2365472" y="637696"/>
                    </a:lnTo>
                    <a:lnTo>
                      <a:pt x="2364805" y="645374"/>
                    </a:lnTo>
                    <a:cubicBezTo>
                      <a:pt x="2367292" y="646668"/>
                      <a:pt x="2370016" y="647395"/>
                      <a:pt x="2372799" y="648109"/>
                    </a:cubicBezTo>
                    <a:cubicBezTo>
                      <a:pt x="2374704" y="647999"/>
                      <a:pt x="2376366" y="648487"/>
                      <a:pt x="2377752" y="649297"/>
                    </a:cubicBezTo>
                    <a:cubicBezTo>
                      <a:pt x="2413559" y="658275"/>
                      <a:pt x="2456678" y="665583"/>
                      <a:pt x="2461877" y="679999"/>
                    </a:cubicBezTo>
                    <a:cubicBezTo>
                      <a:pt x="2466142" y="691815"/>
                      <a:pt x="2437674" y="707386"/>
                      <a:pt x="2414088" y="723776"/>
                    </a:cubicBezTo>
                    <a:lnTo>
                      <a:pt x="2436336" y="730284"/>
                    </a:lnTo>
                    <a:lnTo>
                      <a:pt x="2463748" y="743824"/>
                    </a:lnTo>
                    <a:lnTo>
                      <a:pt x="2463145" y="745196"/>
                    </a:lnTo>
                    <a:cubicBezTo>
                      <a:pt x="2464382" y="745358"/>
                      <a:pt x="2464632" y="745889"/>
                      <a:pt x="2464829" y="746431"/>
                    </a:cubicBezTo>
                    <a:cubicBezTo>
                      <a:pt x="2468874" y="757644"/>
                      <a:pt x="2443442" y="772242"/>
                      <a:pt x="2420687" y="787713"/>
                    </a:cubicBezTo>
                    <a:cubicBezTo>
                      <a:pt x="2424971" y="790746"/>
                      <a:pt x="2430007" y="793540"/>
                      <a:pt x="2435472" y="796159"/>
                    </a:cubicBezTo>
                    <a:lnTo>
                      <a:pt x="2442174" y="797519"/>
                    </a:lnTo>
                    <a:cubicBezTo>
                      <a:pt x="2445886" y="793184"/>
                      <a:pt x="2449534" y="788753"/>
                      <a:pt x="2453201" y="784299"/>
                    </a:cubicBezTo>
                    <a:cubicBezTo>
                      <a:pt x="2457703" y="782866"/>
                      <a:pt x="2462109" y="781491"/>
                      <a:pt x="2465401" y="781079"/>
                    </a:cubicBezTo>
                    <a:lnTo>
                      <a:pt x="2450472" y="799206"/>
                    </a:lnTo>
                    <a:cubicBezTo>
                      <a:pt x="2451835" y="799049"/>
                      <a:pt x="2452969" y="799471"/>
                      <a:pt x="2454033" y="799929"/>
                    </a:cubicBezTo>
                    <a:lnTo>
                      <a:pt x="2472954" y="797502"/>
                    </a:lnTo>
                    <a:cubicBezTo>
                      <a:pt x="2474632" y="800389"/>
                      <a:pt x="2472448" y="805701"/>
                      <a:pt x="2467819" y="812492"/>
                    </a:cubicBezTo>
                    <a:cubicBezTo>
                      <a:pt x="2491228" y="824064"/>
                      <a:pt x="2511953" y="835442"/>
                      <a:pt x="2512303" y="845960"/>
                    </a:cubicBezTo>
                    <a:cubicBezTo>
                      <a:pt x="2512589" y="854561"/>
                      <a:pt x="2495772" y="861261"/>
                      <a:pt x="2475770" y="867817"/>
                    </a:cubicBezTo>
                    <a:cubicBezTo>
                      <a:pt x="2475692" y="870837"/>
                      <a:pt x="2473731" y="874578"/>
                      <a:pt x="2470770" y="878928"/>
                    </a:cubicBezTo>
                    <a:cubicBezTo>
                      <a:pt x="2494176" y="890495"/>
                      <a:pt x="2514900" y="901875"/>
                      <a:pt x="2515252" y="912394"/>
                    </a:cubicBezTo>
                    <a:cubicBezTo>
                      <a:pt x="2515705" y="926056"/>
                      <a:pt x="2472976" y="934936"/>
                      <a:pt x="2443856" y="947732"/>
                    </a:cubicBezTo>
                    <a:cubicBezTo>
                      <a:pt x="2445313" y="948723"/>
                      <a:pt x="2446932" y="949482"/>
                      <a:pt x="2448581" y="950242"/>
                    </a:cubicBezTo>
                    <a:lnTo>
                      <a:pt x="2451240" y="951448"/>
                    </a:lnTo>
                    <a:lnTo>
                      <a:pt x="2448325" y="952604"/>
                    </a:lnTo>
                    <a:lnTo>
                      <a:pt x="2454206" y="958623"/>
                    </a:lnTo>
                    <a:cubicBezTo>
                      <a:pt x="2470199" y="947121"/>
                      <a:pt x="2487028" y="928412"/>
                      <a:pt x="2490899" y="930552"/>
                    </a:cubicBezTo>
                    <a:cubicBezTo>
                      <a:pt x="2496019" y="933383"/>
                      <a:pt x="2481526" y="957811"/>
                      <a:pt x="2472760" y="977612"/>
                    </a:cubicBezTo>
                    <a:cubicBezTo>
                      <a:pt x="2477249" y="981967"/>
                      <a:pt x="2481023" y="986150"/>
                      <a:pt x="2483570" y="990072"/>
                    </a:cubicBezTo>
                    <a:cubicBezTo>
                      <a:pt x="2491222" y="991257"/>
                      <a:pt x="2498909" y="992925"/>
                      <a:pt x="2499723" y="995177"/>
                    </a:cubicBezTo>
                    <a:cubicBezTo>
                      <a:pt x="2501288" y="999517"/>
                      <a:pt x="2487421" y="998167"/>
                      <a:pt x="2477295" y="1013889"/>
                    </a:cubicBezTo>
                    <a:lnTo>
                      <a:pt x="2474027" y="1013874"/>
                    </a:lnTo>
                    <a:cubicBezTo>
                      <a:pt x="2474169" y="1014695"/>
                      <a:pt x="2475657" y="1015597"/>
                      <a:pt x="2478999" y="1017331"/>
                    </a:cubicBezTo>
                    <a:cubicBezTo>
                      <a:pt x="2490343" y="1023222"/>
                      <a:pt x="2533572" y="1029970"/>
                      <a:pt x="2545372" y="1049239"/>
                    </a:cubicBezTo>
                    <a:cubicBezTo>
                      <a:pt x="2552208" y="1060403"/>
                      <a:pt x="2548338" y="1071885"/>
                      <a:pt x="2535958" y="1080807"/>
                    </a:cubicBezTo>
                    <a:lnTo>
                      <a:pt x="2611033" y="1123881"/>
                    </a:lnTo>
                    <a:lnTo>
                      <a:pt x="2592509" y="1132901"/>
                    </a:lnTo>
                    <a:cubicBezTo>
                      <a:pt x="2590968" y="1140778"/>
                      <a:pt x="2603879" y="1152247"/>
                      <a:pt x="2618678" y="1164245"/>
                    </a:cubicBezTo>
                    <a:lnTo>
                      <a:pt x="2612450" y="1174662"/>
                    </a:lnTo>
                    <a:lnTo>
                      <a:pt x="2617433" y="1174994"/>
                    </a:lnTo>
                    <a:lnTo>
                      <a:pt x="2595324" y="1184666"/>
                    </a:lnTo>
                    <a:cubicBezTo>
                      <a:pt x="2594047" y="1191200"/>
                      <a:pt x="2602708" y="1200204"/>
                      <a:pt x="2614389" y="1209649"/>
                    </a:cubicBezTo>
                    <a:lnTo>
                      <a:pt x="2609907" y="1215949"/>
                    </a:lnTo>
                    <a:cubicBezTo>
                      <a:pt x="2609491" y="1219198"/>
                      <a:pt x="2611647" y="1222105"/>
                      <a:pt x="2615779" y="1224469"/>
                    </a:cubicBezTo>
                    <a:lnTo>
                      <a:pt x="2615265" y="1226431"/>
                    </a:lnTo>
                    <a:lnTo>
                      <a:pt x="2618829" y="1226669"/>
                    </a:lnTo>
                    <a:cubicBezTo>
                      <a:pt x="2625009" y="1230080"/>
                      <a:pt x="2633894" y="1233095"/>
                      <a:pt x="2643664" y="1236019"/>
                    </a:cubicBezTo>
                    <a:lnTo>
                      <a:pt x="2602597" y="1239274"/>
                    </a:lnTo>
                    <a:lnTo>
                      <a:pt x="2597305" y="1242501"/>
                    </a:lnTo>
                    <a:cubicBezTo>
                      <a:pt x="2595703" y="1245659"/>
                      <a:pt x="2603562" y="1248748"/>
                      <a:pt x="2606375" y="1252951"/>
                    </a:cubicBezTo>
                    <a:lnTo>
                      <a:pt x="2585234" y="1262200"/>
                    </a:lnTo>
                    <a:cubicBezTo>
                      <a:pt x="2584074" y="1269355"/>
                      <a:pt x="2594638" y="1278742"/>
                      <a:pt x="2607538" y="1288735"/>
                    </a:cubicBezTo>
                    <a:lnTo>
                      <a:pt x="2609830" y="1290485"/>
                    </a:lnTo>
                    <a:lnTo>
                      <a:pt x="2605411" y="1291043"/>
                    </a:lnTo>
                    <a:lnTo>
                      <a:pt x="2600119" y="1294266"/>
                    </a:lnTo>
                    <a:cubicBezTo>
                      <a:pt x="2598515" y="1297427"/>
                      <a:pt x="2606378" y="1300515"/>
                      <a:pt x="2609190" y="1304723"/>
                    </a:cubicBezTo>
                    <a:cubicBezTo>
                      <a:pt x="2606003" y="1304991"/>
                      <a:pt x="2603010" y="1305363"/>
                      <a:pt x="2600598" y="1306336"/>
                    </a:cubicBezTo>
                    <a:lnTo>
                      <a:pt x="2586997" y="1302499"/>
                    </a:lnTo>
                    <a:lnTo>
                      <a:pt x="2591112" y="1310978"/>
                    </a:lnTo>
                    <a:lnTo>
                      <a:pt x="2588045" y="1313968"/>
                    </a:lnTo>
                    <a:cubicBezTo>
                      <a:pt x="2587291" y="1318630"/>
                      <a:pt x="2591510" y="1324235"/>
                      <a:pt x="2598378" y="1330056"/>
                    </a:cubicBezTo>
                    <a:cubicBezTo>
                      <a:pt x="2577787" y="1338183"/>
                      <a:pt x="2612095" y="1366252"/>
                      <a:pt x="2629005" y="1388627"/>
                    </a:cubicBezTo>
                    <a:lnTo>
                      <a:pt x="2628992" y="1388989"/>
                    </a:lnTo>
                    <a:lnTo>
                      <a:pt x="2628500" y="1389471"/>
                    </a:lnTo>
                    <a:cubicBezTo>
                      <a:pt x="2608233" y="1382851"/>
                      <a:pt x="2589549" y="1377809"/>
                      <a:pt x="2585973" y="1382657"/>
                    </a:cubicBezTo>
                    <a:cubicBezTo>
                      <a:pt x="2584017" y="1385316"/>
                      <a:pt x="2587321" y="1390725"/>
                      <a:pt x="2593202" y="1397557"/>
                    </a:cubicBezTo>
                    <a:cubicBezTo>
                      <a:pt x="2599005" y="1395659"/>
                      <a:pt x="2604805" y="1393654"/>
                      <a:pt x="2610620" y="1391645"/>
                    </a:cubicBezTo>
                    <a:lnTo>
                      <a:pt x="2598513" y="1403340"/>
                    </a:lnTo>
                    <a:cubicBezTo>
                      <a:pt x="2602397" y="1407962"/>
                      <a:pt x="2607065" y="1412803"/>
                      <a:pt x="2611782" y="1417778"/>
                    </a:cubicBezTo>
                    <a:cubicBezTo>
                      <a:pt x="2611148" y="1418116"/>
                      <a:pt x="2610341" y="1418030"/>
                      <a:pt x="2609467" y="1417921"/>
                    </a:cubicBezTo>
                    <a:lnTo>
                      <a:pt x="2590141" y="1411431"/>
                    </a:lnTo>
                    <a:cubicBezTo>
                      <a:pt x="2587812" y="1412934"/>
                      <a:pt x="2586224" y="1414776"/>
                      <a:pt x="2584931" y="1416463"/>
                    </a:cubicBezTo>
                    <a:lnTo>
                      <a:pt x="2523000" y="1448353"/>
                    </a:lnTo>
                    <a:cubicBezTo>
                      <a:pt x="2529562" y="1459552"/>
                      <a:pt x="2532355" y="1467664"/>
                      <a:pt x="2528502" y="1469623"/>
                    </a:cubicBezTo>
                    <a:lnTo>
                      <a:pt x="2517983" y="1465187"/>
                    </a:lnTo>
                    <a:cubicBezTo>
                      <a:pt x="2520604" y="1468126"/>
                      <a:pt x="2521629" y="1471371"/>
                      <a:pt x="2522174" y="1474370"/>
                    </a:cubicBezTo>
                    <a:lnTo>
                      <a:pt x="2525153" y="1476727"/>
                    </a:lnTo>
                    <a:cubicBezTo>
                      <a:pt x="2557878" y="1465143"/>
                      <a:pt x="2595122" y="1451183"/>
                      <a:pt x="2633549" y="1436783"/>
                    </a:cubicBezTo>
                    <a:cubicBezTo>
                      <a:pt x="2638166" y="1437794"/>
                      <a:pt x="2642670" y="1438804"/>
                      <a:pt x="2645723" y="1440095"/>
                    </a:cubicBezTo>
                    <a:lnTo>
                      <a:pt x="2590565" y="1460745"/>
                    </a:lnTo>
                    <a:lnTo>
                      <a:pt x="2590007" y="1460873"/>
                    </a:lnTo>
                    <a:cubicBezTo>
                      <a:pt x="2588958" y="1461231"/>
                      <a:pt x="2587785" y="1461516"/>
                      <a:pt x="2586571" y="1461636"/>
                    </a:cubicBezTo>
                    <a:cubicBezTo>
                      <a:pt x="2577705" y="1463668"/>
                      <a:pt x="2569593" y="1465685"/>
                      <a:pt x="2563560" y="1467626"/>
                    </a:cubicBezTo>
                    <a:cubicBezTo>
                      <a:pt x="2565893" y="1468506"/>
                      <a:pt x="2568382" y="1469341"/>
                      <a:pt x="2570676" y="1470236"/>
                    </a:cubicBezTo>
                    <a:lnTo>
                      <a:pt x="2544341" y="1485063"/>
                    </a:lnTo>
                    <a:lnTo>
                      <a:pt x="2542620" y="1485345"/>
                    </a:lnTo>
                    <a:cubicBezTo>
                      <a:pt x="2542738" y="1485687"/>
                      <a:pt x="2542839" y="1486023"/>
                      <a:pt x="2541167" y="1486849"/>
                    </a:cubicBezTo>
                    <a:lnTo>
                      <a:pt x="2539284" y="1487911"/>
                    </a:lnTo>
                    <a:cubicBezTo>
                      <a:pt x="2545126" y="1493261"/>
                      <a:pt x="2549661" y="1499099"/>
                      <a:pt x="2551593" y="1505175"/>
                    </a:cubicBezTo>
                    <a:cubicBezTo>
                      <a:pt x="2557569" y="1523970"/>
                      <a:pt x="2540333" y="1536718"/>
                      <a:pt x="2512367" y="1542215"/>
                    </a:cubicBezTo>
                    <a:cubicBezTo>
                      <a:pt x="2527408" y="1558227"/>
                      <a:pt x="2539493" y="1572818"/>
                      <a:pt x="2534191" y="1580683"/>
                    </a:cubicBezTo>
                    <a:lnTo>
                      <a:pt x="2517184" y="1583646"/>
                    </a:lnTo>
                    <a:cubicBezTo>
                      <a:pt x="2521225" y="1584457"/>
                      <a:pt x="2525037" y="1585376"/>
                      <a:pt x="2527725" y="1586512"/>
                    </a:cubicBezTo>
                    <a:lnTo>
                      <a:pt x="2489996" y="1600637"/>
                    </a:lnTo>
                    <a:cubicBezTo>
                      <a:pt x="2499747" y="1628014"/>
                      <a:pt x="2516015" y="1661366"/>
                      <a:pt x="2508188" y="1671551"/>
                    </a:cubicBezTo>
                    <a:cubicBezTo>
                      <a:pt x="2501800" y="1679858"/>
                      <a:pt x="2476606" y="1667212"/>
                      <a:pt x="2454309" y="1659638"/>
                    </a:cubicBezTo>
                    <a:cubicBezTo>
                      <a:pt x="2454279" y="1659644"/>
                      <a:pt x="2454252" y="1659640"/>
                      <a:pt x="2454225" y="1659636"/>
                    </a:cubicBezTo>
                    <a:lnTo>
                      <a:pt x="2456414" y="1664065"/>
                    </a:lnTo>
                    <a:cubicBezTo>
                      <a:pt x="2472547" y="1676323"/>
                      <a:pt x="2488637" y="1691031"/>
                      <a:pt x="2492640" y="1706132"/>
                    </a:cubicBezTo>
                    <a:cubicBezTo>
                      <a:pt x="2499196" y="1730863"/>
                      <a:pt x="2476065" y="1746012"/>
                      <a:pt x="2439488" y="1750984"/>
                    </a:cubicBezTo>
                    <a:cubicBezTo>
                      <a:pt x="2457962" y="1772808"/>
                      <a:pt x="2472697" y="1792570"/>
                      <a:pt x="2465332" y="1802327"/>
                    </a:cubicBezTo>
                    <a:cubicBezTo>
                      <a:pt x="2456638" y="1813850"/>
                      <a:pt x="2429534" y="1802093"/>
                      <a:pt x="2402534" y="1793791"/>
                    </a:cubicBezTo>
                    <a:lnTo>
                      <a:pt x="2400247" y="1794203"/>
                    </a:lnTo>
                    <a:lnTo>
                      <a:pt x="2406785" y="1824011"/>
                    </a:lnTo>
                    <a:cubicBezTo>
                      <a:pt x="2432871" y="1822289"/>
                      <a:pt x="2460534" y="1820317"/>
                      <a:pt x="2488574" y="1818331"/>
                    </a:cubicBezTo>
                    <a:cubicBezTo>
                      <a:pt x="2475314" y="1824489"/>
                      <a:pt x="2463870" y="1830636"/>
                      <a:pt x="2457337" y="1835650"/>
                    </a:cubicBezTo>
                    <a:lnTo>
                      <a:pt x="2413331" y="1845154"/>
                    </a:lnTo>
                    <a:lnTo>
                      <a:pt x="2422828" y="1875149"/>
                    </a:lnTo>
                    <a:cubicBezTo>
                      <a:pt x="2447051" y="1872911"/>
                      <a:pt x="2472787" y="1870413"/>
                      <a:pt x="2499041" y="1867865"/>
                    </a:cubicBezTo>
                    <a:cubicBezTo>
                      <a:pt x="2503239" y="1870036"/>
                      <a:pt x="2507326" y="1872180"/>
                      <a:pt x="2509940" y="1874213"/>
                    </a:cubicBezTo>
                    <a:lnTo>
                      <a:pt x="2451319" y="1879886"/>
                    </a:lnTo>
                    <a:lnTo>
                      <a:pt x="2450744" y="1879864"/>
                    </a:lnTo>
                    <a:cubicBezTo>
                      <a:pt x="2449640" y="1879940"/>
                      <a:pt x="2448431" y="1879908"/>
                      <a:pt x="2447229" y="1879713"/>
                    </a:cubicBezTo>
                    <a:lnTo>
                      <a:pt x="2424221" y="1879549"/>
                    </a:lnTo>
                    <a:lnTo>
                      <a:pt x="2424439" y="1880238"/>
                    </a:lnTo>
                    <a:cubicBezTo>
                      <a:pt x="2426173" y="1881461"/>
                      <a:pt x="2427983" y="1882681"/>
                      <a:pt x="2429651" y="1883905"/>
                    </a:cubicBezTo>
                    <a:lnTo>
                      <a:pt x="2425645" y="1884932"/>
                    </a:lnTo>
                    <a:cubicBezTo>
                      <a:pt x="2429580" y="1899860"/>
                      <a:pt x="2430786" y="1912027"/>
                      <a:pt x="2425910" y="1917705"/>
                    </a:cubicBezTo>
                    <a:cubicBezTo>
                      <a:pt x="2418912" y="1925853"/>
                      <a:pt x="2397326" y="1915964"/>
                      <a:pt x="2374525" y="1905724"/>
                    </a:cubicBezTo>
                    <a:lnTo>
                      <a:pt x="2373390" y="1906407"/>
                    </a:lnTo>
                    <a:lnTo>
                      <a:pt x="2362309" y="1904141"/>
                    </a:lnTo>
                    <a:lnTo>
                      <a:pt x="2367186" y="1922219"/>
                    </a:lnTo>
                    <a:cubicBezTo>
                      <a:pt x="2373766" y="1936450"/>
                      <a:pt x="2375921" y="1947834"/>
                      <a:pt x="2369592" y="1952361"/>
                    </a:cubicBezTo>
                    <a:lnTo>
                      <a:pt x="2368038" y="1952566"/>
                    </a:lnTo>
                    <a:cubicBezTo>
                      <a:pt x="2368552" y="1953690"/>
                      <a:pt x="2368205" y="1954178"/>
                      <a:pt x="2367823" y="1954625"/>
                    </a:cubicBezTo>
                    <a:cubicBezTo>
                      <a:pt x="2359900" y="1963848"/>
                      <a:pt x="2333286" y="1949959"/>
                      <a:pt x="2307303" y="1938779"/>
                    </a:cubicBezTo>
                    <a:cubicBezTo>
                      <a:pt x="2306856" y="1943964"/>
                      <a:pt x="2307023" y="1949664"/>
                      <a:pt x="2307573" y="1955632"/>
                    </a:cubicBezTo>
                    <a:cubicBezTo>
                      <a:pt x="2311129" y="1961897"/>
                      <a:pt x="2313329" y="1967954"/>
                      <a:pt x="2314048" y="1973244"/>
                    </a:cubicBezTo>
                    <a:lnTo>
                      <a:pt x="2326279" y="1987947"/>
                    </a:lnTo>
                    <a:cubicBezTo>
                      <a:pt x="2324578" y="1990860"/>
                      <a:pt x="2318645" y="1991770"/>
                      <a:pt x="2310089" y="1991385"/>
                    </a:cubicBezTo>
                    <a:cubicBezTo>
                      <a:pt x="2312133" y="2017130"/>
                      <a:pt x="2312925" y="2040511"/>
                      <a:pt x="2303667" y="2046260"/>
                    </a:cubicBezTo>
                    <a:cubicBezTo>
                      <a:pt x="2296095" y="2050958"/>
                      <a:pt x="2281142" y="2040243"/>
                      <a:pt x="2264632" y="2026770"/>
                    </a:cubicBezTo>
                    <a:lnTo>
                      <a:pt x="2264122" y="2026832"/>
                    </a:lnTo>
                    <a:lnTo>
                      <a:pt x="2286495" y="2068861"/>
                    </a:lnTo>
                    <a:cubicBezTo>
                      <a:pt x="2283524" y="2067864"/>
                      <a:pt x="2279700" y="2065760"/>
                      <a:pt x="2275795" y="2063587"/>
                    </a:cubicBezTo>
                    <a:lnTo>
                      <a:pt x="2256351" y="2027777"/>
                    </a:lnTo>
                    <a:cubicBezTo>
                      <a:pt x="2255004" y="2028402"/>
                      <a:pt x="2253545" y="2028375"/>
                      <a:pt x="2252001" y="2028306"/>
                    </a:cubicBezTo>
                    <a:cubicBezTo>
                      <a:pt x="2254044" y="2054049"/>
                      <a:pt x="2254837" y="2077431"/>
                      <a:pt x="2245576" y="2083179"/>
                    </a:cubicBezTo>
                    <a:cubicBezTo>
                      <a:pt x="2242124" y="2085323"/>
                      <a:pt x="2237134" y="2084258"/>
                      <a:pt x="2231264" y="2080975"/>
                    </a:cubicBezTo>
                    <a:cubicBezTo>
                      <a:pt x="2231259" y="2081060"/>
                      <a:pt x="2231272" y="2081145"/>
                      <a:pt x="2231285" y="2081229"/>
                    </a:cubicBezTo>
                    <a:lnTo>
                      <a:pt x="2231073" y="2080856"/>
                    </a:lnTo>
                    <a:cubicBezTo>
                      <a:pt x="2216053" y="2073524"/>
                      <a:pt x="2195050" y="2053990"/>
                      <a:pt x="2175918" y="2041260"/>
                    </a:cubicBezTo>
                    <a:cubicBezTo>
                      <a:pt x="2175800" y="2043006"/>
                      <a:pt x="2175980" y="2044765"/>
                      <a:pt x="2176172" y="2046549"/>
                    </a:cubicBezTo>
                    <a:lnTo>
                      <a:pt x="2176330" y="2047924"/>
                    </a:lnTo>
                    <a:cubicBezTo>
                      <a:pt x="2179993" y="2056333"/>
                      <a:pt x="2183649" y="2064831"/>
                      <a:pt x="2187290" y="2073344"/>
                    </a:cubicBezTo>
                    <a:lnTo>
                      <a:pt x="2172651" y="2052035"/>
                    </a:lnTo>
                    <a:cubicBezTo>
                      <a:pt x="2165834" y="2077055"/>
                      <a:pt x="2160103" y="2101540"/>
                      <a:pt x="2152437" y="2106004"/>
                    </a:cubicBezTo>
                    <a:cubicBezTo>
                      <a:pt x="2155703" y="2111426"/>
                      <a:pt x="2158499" y="2116955"/>
                      <a:pt x="2161204" y="2122369"/>
                    </a:cubicBezTo>
                    <a:lnTo>
                      <a:pt x="2154342" y="2118209"/>
                    </a:lnTo>
                    <a:lnTo>
                      <a:pt x="2121937" y="2080477"/>
                    </a:lnTo>
                    <a:cubicBezTo>
                      <a:pt x="2120159" y="2096378"/>
                      <a:pt x="2120407" y="2119561"/>
                      <a:pt x="2117642" y="2136814"/>
                    </a:cubicBezTo>
                    <a:lnTo>
                      <a:pt x="2117366" y="2137080"/>
                    </a:lnTo>
                    <a:lnTo>
                      <a:pt x="2116661" y="2137116"/>
                    </a:lnTo>
                    <a:lnTo>
                      <a:pt x="2105958" y="2118269"/>
                    </a:lnTo>
                    <a:cubicBezTo>
                      <a:pt x="2105572" y="2120148"/>
                      <a:pt x="2105007" y="2121896"/>
                      <a:pt x="2104439" y="2123572"/>
                    </a:cubicBezTo>
                    <a:lnTo>
                      <a:pt x="2106544" y="2273594"/>
                    </a:lnTo>
                    <a:cubicBezTo>
                      <a:pt x="2099700" y="2265872"/>
                      <a:pt x="2093375" y="2260959"/>
                      <a:pt x="2088605" y="2262642"/>
                    </a:cubicBezTo>
                    <a:cubicBezTo>
                      <a:pt x="2080713" y="2265425"/>
                      <a:pt x="2077271" y="2282263"/>
                      <a:pt x="2074357" y="2300966"/>
                    </a:cubicBezTo>
                    <a:lnTo>
                      <a:pt x="2061695" y="2301110"/>
                    </a:lnTo>
                    <a:lnTo>
                      <a:pt x="2064046" y="2305485"/>
                    </a:lnTo>
                    <a:cubicBezTo>
                      <a:pt x="2056204" y="2296314"/>
                      <a:pt x="2048940" y="2289967"/>
                      <a:pt x="2043614" y="2291846"/>
                    </a:cubicBezTo>
                    <a:cubicBezTo>
                      <a:pt x="2037068" y="2294156"/>
                      <a:pt x="2033584" y="2306129"/>
                      <a:pt x="2031309" y="2320878"/>
                    </a:cubicBezTo>
                    <a:lnTo>
                      <a:pt x="2023271" y="2320364"/>
                    </a:lnTo>
                    <a:cubicBezTo>
                      <a:pt x="2020131" y="2321696"/>
                      <a:pt x="2018668" y="2325021"/>
                      <a:pt x="2018739" y="2329731"/>
                    </a:cubicBezTo>
                    <a:lnTo>
                      <a:pt x="2016703" y="2330314"/>
                    </a:lnTo>
                    <a:lnTo>
                      <a:pt x="2018385" y="2333447"/>
                    </a:lnTo>
                    <a:cubicBezTo>
                      <a:pt x="2018603" y="2340429"/>
                      <a:pt x="2020616" y="2349485"/>
                      <a:pt x="2023178" y="2359243"/>
                    </a:cubicBezTo>
                    <a:cubicBezTo>
                      <a:pt x="2013931" y="2346427"/>
                      <a:pt x="2005299" y="2332868"/>
                      <a:pt x="1999622" y="2327714"/>
                    </a:cubicBezTo>
                    <a:lnTo>
                      <a:pt x="1996152" y="2325164"/>
                    </a:lnTo>
                    <a:lnTo>
                      <a:pt x="1994291" y="2324253"/>
                    </a:lnTo>
                    <a:cubicBezTo>
                      <a:pt x="1995890" y="2329941"/>
                      <a:pt x="1998463" y="2337146"/>
                      <a:pt x="2001388" y="2344910"/>
                    </a:cubicBezTo>
                    <a:cubicBezTo>
                      <a:pt x="2001925" y="2345929"/>
                      <a:pt x="2002313" y="2346999"/>
                      <a:pt x="2002581" y="2348013"/>
                    </a:cubicBezTo>
                    <a:lnTo>
                      <a:pt x="2002772" y="2348522"/>
                    </a:lnTo>
                    <a:lnTo>
                      <a:pt x="2015329" y="2402788"/>
                    </a:lnTo>
                    <a:cubicBezTo>
                      <a:pt x="2012716" y="2401054"/>
                      <a:pt x="2009565" y="2398036"/>
                      <a:pt x="2006358" y="2394926"/>
                    </a:cubicBezTo>
                    <a:lnTo>
                      <a:pt x="1990592" y="2327250"/>
                    </a:lnTo>
                    <a:cubicBezTo>
                      <a:pt x="1989573" y="2330010"/>
                      <a:pt x="1989493" y="2333910"/>
                      <a:pt x="1988164" y="2336560"/>
                    </a:cubicBezTo>
                    <a:cubicBezTo>
                      <a:pt x="1981290" y="2327512"/>
                      <a:pt x="1974578" y="2321208"/>
                      <a:pt x="1968631" y="2323517"/>
                    </a:cubicBezTo>
                    <a:lnTo>
                      <a:pt x="1961250" y="2334148"/>
                    </a:lnTo>
                    <a:cubicBezTo>
                      <a:pt x="1962501" y="2345041"/>
                      <a:pt x="1963727" y="2356119"/>
                      <a:pt x="1964925" y="2367231"/>
                    </a:cubicBezTo>
                    <a:cubicBezTo>
                      <a:pt x="1962398" y="2374598"/>
                      <a:pt x="1960326" y="2386705"/>
                      <a:pt x="1958797" y="2400449"/>
                    </a:cubicBezTo>
                    <a:lnTo>
                      <a:pt x="1946666" y="2354582"/>
                    </a:lnTo>
                    <a:cubicBezTo>
                      <a:pt x="1944519" y="2356792"/>
                      <a:pt x="1944895" y="2362327"/>
                      <a:pt x="1943172" y="2365766"/>
                    </a:cubicBezTo>
                    <a:cubicBezTo>
                      <a:pt x="1941237" y="2363218"/>
                      <a:pt x="1939315" y="2360888"/>
                      <a:pt x="1937158" y="2359355"/>
                    </a:cubicBezTo>
                    <a:lnTo>
                      <a:pt x="1933378" y="2345892"/>
                    </a:lnTo>
                    <a:lnTo>
                      <a:pt x="1927952" y="2353758"/>
                    </a:lnTo>
                    <a:lnTo>
                      <a:pt x="1923639" y="2352721"/>
                    </a:lnTo>
                    <a:lnTo>
                      <a:pt x="1916208" y="2366869"/>
                    </a:lnTo>
                    <a:cubicBezTo>
                      <a:pt x="1916943" y="2371715"/>
                      <a:pt x="1917646" y="2376577"/>
                      <a:pt x="1918344" y="2381444"/>
                    </a:cubicBezTo>
                    <a:lnTo>
                      <a:pt x="1913752" y="2368476"/>
                    </a:lnTo>
                    <a:lnTo>
                      <a:pt x="1905848" y="2357369"/>
                    </a:lnTo>
                    <a:cubicBezTo>
                      <a:pt x="1897056" y="2356666"/>
                      <a:pt x="1890386" y="2394616"/>
                      <a:pt x="1880111" y="2420557"/>
                    </a:cubicBezTo>
                    <a:cubicBezTo>
                      <a:pt x="1880256" y="2421048"/>
                      <a:pt x="1880358" y="2421547"/>
                      <a:pt x="1880461" y="2422046"/>
                    </a:cubicBezTo>
                    <a:lnTo>
                      <a:pt x="1879901" y="2421200"/>
                    </a:lnTo>
                    <a:cubicBezTo>
                      <a:pt x="1879621" y="2422927"/>
                      <a:pt x="1878993" y="2424478"/>
                      <a:pt x="1878352" y="2425971"/>
                    </a:cubicBezTo>
                    <a:lnTo>
                      <a:pt x="1878021" y="2426147"/>
                    </a:lnTo>
                    <a:lnTo>
                      <a:pt x="1877326" y="2425983"/>
                    </a:lnTo>
                    <a:lnTo>
                      <a:pt x="1872032" y="2407268"/>
                    </a:lnTo>
                    <a:lnTo>
                      <a:pt x="1864120" y="2391112"/>
                    </a:lnTo>
                    <a:cubicBezTo>
                      <a:pt x="1863991" y="2387995"/>
                      <a:pt x="1862451" y="2386702"/>
                      <a:pt x="1860855" y="2386574"/>
                    </a:cubicBezTo>
                    <a:cubicBezTo>
                      <a:pt x="1854499" y="2386065"/>
                      <a:pt x="1849251" y="2405761"/>
                      <a:pt x="1843024" y="2426549"/>
                    </a:cubicBezTo>
                    <a:cubicBezTo>
                      <a:pt x="1842387" y="2426191"/>
                      <a:pt x="1842034" y="2425465"/>
                      <a:pt x="1841667" y="2424671"/>
                    </a:cubicBezTo>
                    <a:cubicBezTo>
                      <a:pt x="1837572" y="2415803"/>
                      <a:pt x="1833443" y="2391139"/>
                      <a:pt x="1828312" y="2365454"/>
                    </a:cubicBezTo>
                    <a:cubicBezTo>
                      <a:pt x="1821196" y="2351743"/>
                      <a:pt x="1813331" y="2337078"/>
                      <a:pt x="1805507" y="2326315"/>
                    </a:cubicBezTo>
                    <a:cubicBezTo>
                      <a:pt x="1801270" y="2342924"/>
                      <a:pt x="1795844" y="2354798"/>
                      <a:pt x="1789130" y="2357038"/>
                    </a:cubicBezTo>
                    <a:lnTo>
                      <a:pt x="1778739" y="2350647"/>
                    </a:lnTo>
                    <a:lnTo>
                      <a:pt x="1778691" y="2350725"/>
                    </a:lnTo>
                    <a:cubicBezTo>
                      <a:pt x="1782110" y="2358264"/>
                      <a:pt x="1784451" y="2366642"/>
                      <a:pt x="1785118" y="2374527"/>
                    </a:cubicBezTo>
                    <a:lnTo>
                      <a:pt x="1777084" y="2389997"/>
                    </a:lnTo>
                    <a:lnTo>
                      <a:pt x="1775066" y="2387709"/>
                    </a:lnTo>
                    <a:cubicBezTo>
                      <a:pt x="1773852" y="2389769"/>
                      <a:pt x="1772737" y="2392533"/>
                      <a:pt x="1773194" y="2397497"/>
                    </a:cubicBezTo>
                    <a:cubicBezTo>
                      <a:pt x="1772956" y="2399245"/>
                      <a:pt x="1772625" y="2399251"/>
                      <a:pt x="1772281" y="2399248"/>
                    </a:cubicBezTo>
                    <a:lnTo>
                      <a:pt x="1772545" y="2400878"/>
                    </a:lnTo>
                    <a:lnTo>
                      <a:pt x="1767180" y="2428953"/>
                    </a:lnTo>
                    <a:cubicBezTo>
                      <a:pt x="1765686" y="2427161"/>
                      <a:pt x="1764185" y="2425180"/>
                      <a:pt x="1762696" y="2423356"/>
                    </a:cubicBezTo>
                    <a:cubicBezTo>
                      <a:pt x="1762770" y="2429348"/>
                      <a:pt x="1763406" y="2437228"/>
                      <a:pt x="1764253" y="2445790"/>
                    </a:cubicBezTo>
                    <a:cubicBezTo>
                      <a:pt x="1764510" y="2446915"/>
                      <a:pt x="1764603" y="2448051"/>
                      <a:pt x="1764600" y="2449098"/>
                    </a:cubicBezTo>
                    <a:lnTo>
                      <a:pt x="1764655" y="2449636"/>
                    </a:lnTo>
                    <a:lnTo>
                      <a:pt x="1762738" y="2505306"/>
                    </a:lnTo>
                    <a:cubicBezTo>
                      <a:pt x="1760659" y="2502955"/>
                      <a:pt x="1758400" y="2499220"/>
                      <a:pt x="1756105" y="2495389"/>
                    </a:cubicBezTo>
                    <a:cubicBezTo>
                      <a:pt x="1757560" y="2453540"/>
                      <a:pt x="1758970" y="2413079"/>
                      <a:pt x="1759282" y="2378500"/>
                    </a:cubicBezTo>
                    <a:cubicBezTo>
                      <a:pt x="1757088" y="2382923"/>
                      <a:pt x="1754349" y="2384405"/>
                      <a:pt x="1752230" y="2383158"/>
                    </a:cubicBezTo>
                    <a:cubicBezTo>
                      <a:pt x="1749969" y="2381828"/>
                      <a:pt x="1748560" y="2377755"/>
                      <a:pt x="1747908" y="2371669"/>
                    </a:cubicBezTo>
                    <a:lnTo>
                      <a:pt x="1747497" y="2383625"/>
                    </a:lnTo>
                    <a:cubicBezTo>
                      <a:pt x="1753033" y="2389564"/>
                      <a:pt x="1753966" y="2395366"/>
                      <a:pt x="1752681" y="2399301"/>
                    </a:cubicBezTo>
                    <a:cubicBezTo>
                      <a:pt x="1755965" y="2406285"/>
                      <a:pt x="1756434" y="2411763"/>
                      <a:pt x="1753211" y="2414728"/>
                    </a:cubicBezTo>
                    <a:lnTo>
                      <a:pt x="1746465" y="2413615"/>
                    </a:lnTo>
                    <a:lnTo>
                      <a:pt x="1746136" y="2423137"/>
                    </a:lnTo>
                    <a:cubicBezTo>
                      <a:pt x="1744061" y="2420786"/>
                      <a:pt x="1741799" y="2417055"/>
                      <a:pt x="1739503" y="2413220"/>
                    </a:cubicBezTo>
                    <a:lnTo>
                      <a:pt x="1739527" y="2412475"/>
                    </a:lnTo>
                    <a:lnTo>
                      <a:pt x="1730431" y="2410975"/>
                    </a:lnTo>
                    <a:cubicBezTo>
                      <a:pt x="1728113" y="2426268"/>
                      <a:pt x="1725721" y="2442064"/>
                      <a:pt x="1723255" y="2457912"/>
                    </a:cubicBezTo>
                    <a:cubicBezTo>
                      <a:pt x="1718906" y="2464373"/>
                      <a:pt x="1713773" y="2475532"/>
                      <a:pt x="1708738" y="2488413"/>
                    </a:cubicBezTo>
                    <a:lnTo>
                      <a:pt x="1709024" y="2424032"/>
                    </a:lnTo>
                    <a:cubicBezTo>
                      <a:pt x="1708660" y="2424305"/>
                      <a:pt x="1708371" y="2424233"/>
                      <a:pt x="1708073" y="2424159"/>
                    </a:cubicBezTo>
                    <a:lnTo>
                      <a:pt x="1680162" y="2412565"/>
                    </a:lnTo>
                    <a:cubicBezTo>
                      <a:pt x="1678315" y="2427967"/>
                      <a:pt x="1676477" y="2443770"/>
                      <a:pt x="1674580" y="2459584"/>
                    </a:cubicBezTo>
                    <a:lnTo>
                      <a:pt x="1670579" y="2408583"/>
                    </a:lnTo>
                    <a:lnTo>
                      <a:pt x="1660667" y="2404189"/>
                    </a:lnTo>
                    <a:cubicBezTo>
                      <a:pt x="1660470" y="2404676"/>
                      <a:pt x="1660193" y="2404710"/>
                      <a:pt x="1659917" y="2404726"/>
                    </a:cubicBezTo>
                    <a:lnTo>
                      <a:pt x="1657760" y="2402899"/>
                    </a:lnTo>
                    <a:cubicBezTo>
                      <a:pt x="1649109" y="2398728"/>
                      <a:pt x="1639968" y="2394653"/>
                      <a:pt x="1630877" y="2390981"/>
                    </a:cubicBezTo>
                    <a:lnTo>
                      <a:pt x="1629825" y="2421363"/>
                    </a:lnTo>
                    <a:cubicBezTo>
                      <a:pt x="1645365" y="2438854"/>
                      <a:pt x="1658889" y="2455111"/>
                      <a:pt x="1654401" y="2461680"/>
                    </a:cubicBezTo>
                    <a:lnTo>
                      <a:pt x="1628488" y="2459874"/>
                    </a:lnTo>
                    <a:lnTo>
                      <a:pt x="1628269" y="2466214"/>
                    </a:lnTo>
                    <a:cubicBezTo>
                      <a:pt x="1629369" y="2467697"/>
                      <a:pt x="1630514" y="2469016"/>
                      <a:pt x="1628081" y="2471652"/>
                    </a:cubicBezTo>
                    <a:cubicBezTo>
                      <a:pt x="1628141" y="2477560"/>
                      <a:pt x="1627819" y="2483344"/>
                      <a:pt x="1627477" y="2488999"/>
                    </a:cubicBezTo>
                    <a:lnTo>
                      <a:pt x="1623617" y="2481966"/>
                    </a:lnTo>
                    <a:lnTo>
                      <a:pt x="1621991" y="2473471"/>
                    </a:lnTo>
                    <a:cubicBezTo>
                      <a:pt x="1611781" y="2471833"/>
                      <a:pt x="1588736" y="2463097"/>
                      <a:pt x="1566178" y="2455707"/>
                    </a:cubicBezTo>
                    <a:cubicBezTo>
                      <a:pt x="1561444" y="2462675"/>
                      <a:pt x="1557081" y="2458537"/>
                      <a:pt x="1552089" y="2451628"/>
                    </a:cubicBezTo>
                    <a:lnTo>
                      <a:pt x="1513052" y="2445641"/>
                    </a:lnTo>
                    <a:cubicBezTo>
                      <a:pt x="1496785" y="2453151"/>
                      <a:pt x="1532529" y="2516115"/>
                      <a:pt x="1525736" y="2518919"/>
                    </a:cubicBezTo>
                    <a:cubicBezTo>
                      <a:pt x="1521581" y="2520630"/>
                      <a:pt x="1509622" y="2506343"/>
                      <a:pt x="1496626" y="2490574"/>
                    </a:cubicBezTo>
                    <a:cubicBezTo>
                      <a:pt x="1496579" y="2495408"/>
                      <a:pt x="1495192" y="2498860"/>
                      <a:pt x="1492079" y="2500413"/>
                    </a:cubicBezTo>
                    <a:lnTo>
                      <a:pt x="1456895" y="2484889"/>
                    </a:lnTo>
                    <a:lnTo>
                      <a:pt x="1454277" y="2487754"/>
                    </a:lnTo>
                    <a:lnTo>
                      <a:pt x="1457149" y="2500240"/>
                    </a:lnTo>
                    <a:cubicBezTo>
                      <a:pt x="1456819" y="2503013"/>
                      <a:pt x="1453901" y="2503450"/>
                      <a:pt x="1444500" y="2498720"/>
                    </a:cubicBezTo>
                    <a:lnTo>
                      <a:pt x="1442695" y="2497500"/>
                    </a:lnTo>
                    <a:cubicBezTo>
                      <a:pt x="1441083" y="2498629"/>
                      <a:pt x="1440207" y="2500693"/>
                      <a:pt x="1439692" y="2503710"/>
                    </a:cubicBezTo>
                    <a:cubicBezTo>
                      <a:pt x="1439005" y="2505335"/>
                      <a:pt x="1438683" y="2505260"/>
                      <a:pt x="1438354" y="2505166"/>
                    </a:cubicBezTo>
                    <a:lnTo>
                      <a:pt x="1438186" y="2506811"/>
                    </a:lnTo>
                    <a:lnTo>
                      <a:pt x="1425738" y="2532535"/>
                    </a:lnTo>
                    <a:cubicBezTo>
                      <a:pt x="1424759" y="2530422"/>
                      <a:pt x="1423824" y="2528119"/>
                      <a:pt x="1422857" y="2525971"/>
                    </a:cubicBezTo>
                    <a:cubicBezTo>
                      <a:pt x="1421379" y="2531779"/>
                      <a:pt x="1419950" y="2539556"/>
                      <a:pt x="1418555" y="2548043"/>
                    </a:cubicBezTo>
                    <a:cubicBezTo>
                      <a:pt x="1418509" y="2549196"/>
                      <a:pt x="1418309" y="2550317"/>
                      <a:pt x="1418033" y="2551329"/>
                    </a:cubicBezTo>
                    <a:lnTo>
                      <a:pt x="1417946" y="2551865"/>
                    </a:lnTo>
                    <a:lnTo>
                      <a:pt x="1401685" y="2605139"/>
                    </a:lnTo>
                    <a:cubicBezTo>
                      <a:pt x="1400291" y="2602330"/>
                      <a:pt x="1399072" y="2598139"/>
                      <a:pt x="1397849" y="2593841"/>
                    </a:cubicBezTo>
                    <a:lnTo>
                      <a:pt x="1426927" y="2496433"/>
                    </a:lnTo>
                    <a:cubicBezTo>
                      <a:pt x="1427036" y="2499352"/>
                      <a:pt x="1425285" y="2499776"/>
                      <a:pt x="1422657" y="2500055"/>
                    </a:cubicBezTo>
                    <a:lnTo>
                      <a:pt x="1398638" y="2497134"/>
                    </a:lnTo>
                    <a:cubicBezTo>
                      <a:pt x="1391283" y="2513917"/>
                      <a:pt x="1383612" y="2531507"/>
                      <a:pt x="1375816" y="2549142"/>
                    </a:cubicBezTo>
                    <a:cubicBezTo>
                      <a:pt x="1369941" y="2554255"/>
                      <a:pt x="1362095" y="2563707"/>
                      <a:pt x="1353899" y="2574847"/>
                    </a:cubicBezTo>
                    <a:lnTo>
                      <a:pt x="1369323" y="2518009"/>
                    </a:lnTo>
                    <a:cubicBezTo>
                      <a:pt x="1363012" y="2519298"/>
                      <a:pt x="1356717" y="2516023"/>
                      <a:pt x="1349911" y="2512041"/>
                    </a:cubicBezTo>
                    <a:cubicBezTo>
                      <a:pt x="1350844" y="2519294"/>
                      <a:pt x="1363479" y="2532008"/>
                      <a:pt x="1345914" y="2525552"/>
                    </a:cubicBezTo>
                    <a:lnTo>
                      <a:pt x="1335514" y="2520167"/>
                    </a:lnTo>
                    <a:lnTo>
                      <a:pt x="1334821" y="2521918"/>
                    </a:lnTo>
                    <a:cubicBezTo>
                      <a:pt x="1340101" y="2540192"/>
                      <a:pt x="1350651" y="2560866"/>
                      <a:pt x="1347448" y="2563358"/>
                    </a:cubicBezTo>
                    <a:cubicBezTo>
                      <a:pt x="1342197" y="2567445"/>
                      <a:pt x="1318072" y="2534771"/>
                      <a:pt x="1301956" y="2520205"/>
                    </a:cubicBezTo>
                    <a:cubicBezTo>
                      <a:pt x="1300092" y="2522683"/>
                      <a:pt x="1288665" y="2545951"/>
                      <a:pt x="1284070" y="2545625"/>
                    </a:cubicBezTo>
                    <a:cubicBezTo>
                      <a:pt x="1281469" y="2545439"/>
                      <a:pt x="1282286" y="2541579"/>
                      <a:pt x="1280946" y="2535567"/>
                    </a:cubicBezTo>
                    <a:cubicBezTo>
                      <a:pt x="1279327" y="2542079"/>
                      <a:pt x="1277281" y="2548312"/>
                      <a:pt x="1275254" y="2554381"/>
                    </a:cubicBezTo>
                    <a:lnTo>
                      <a:pt x="1273345" y="2546588"/>
                    </a:lnTo>
                    <a:lnTo>
                      <a:pt x="1275315" y="2520715"/>
                    </a:lnTo>
                    <a:cubicBezTo>
                      <a:pt x="1275394" y="2519676"/>
                      <a:pt x="1274909" y="2518968"/>
                      <a:pt x="1274382" y="2518253"/>
                    </a:cubicBezTo>
                    <a:lnTo>
                      <a:pt x="1275534" y="2515349"/>
                    </a:lnTo>
                    <a:cubicBezTo>
                      <a:pt x="1274715" y="2515152"/>
                      <a:pt x="1273357" y="2516121"/>
                      <a:pt x="1270581" y="2518406"/>
                    </a:cubicBezTo>
                    <a:cubicBezTo>
                      <a:pt x="1261147" y="2526173"/>
                      <a:pt x="1239853" y="2561980"/>
                      <a:pt x="1217774" y="2564854"/>
                    </a:cubicBezTo>
                    <a:cubicBezTo>
                      <a:pt x="1198750" y="2567329"/>
                      <a:pt x="1187288" y="2548455"/>
                      <a:pt x="1183729" y="2520495"/>
                    </a:cubicBezTo>
                    <a:cubicBezTo>
                      <a:pt x="1166851" y="2532206"/>
                      <a:pt x="1151583" y="2541318"/>
                      <a:pt x="1144150" y="2534819"/>
                    </a:cubicBezTo>
                    <a:cubicBezTo>
                      <a:pt x="1136931" y="2528513"/>
                      <a:pt x="1141869" y="2514426"/>
                      <a:pt x="1147643" y="2498853"/>
                    </a:cubicBezTo>
                    <a:lnTo>
                      <a:pt x="1138550" y="2517219"/>
                    </a:lnTo>
                    <a:cubicBezTo>
                      <a:pt x="1137632" y="2514223"/>
                      <a:pt x="1137112" y="2509888"/>
                      <a:pt x="1136603" y="2505447"/>
                    </a:cubicBezTo>
                    <a:lnTo>
                      <a:pt x="1145335" y="2487565"/>
                    </a:lnTo>
                    <a:cubicBezTo>
                      <a:pt x="1116768" y="2487659"/>
                      <a:pt x="1067672" y="2505301"/>
                      <a:pt x="1055889" y="2493792"/>
                    </a:cubicBezTo>
                    <a:cubicBezTo>
                      <a:pt x="1049782" y="2487823"/>
                      <a:pt x="1057183" y="2472975"/>
                      <a:pt x="1065054" y="2457139"/>
                    </a:cubicBezTo>
                    <a:cubicBezTo>
                      <a:pt x="1063304" y="2454718"/>
                      <a:pt x="1062396" y="2451954"/>
                      <a:pt x="1062327" y="2448975"/>
                    </a:cubicBezTo>
                    <a:cubicBezTo>
                      <a:pt x="1050349" y="2461087"/>
                      <a:pt x="1036346" y="2471626"/>
                      <a:pt x="1022682" y="2472719"/>
                    </a:cubicBezTo>
                    <a:cubicBezTo>
                      <a:pt x="997742" y="2474717"/>
                      <a:pt x="984296" y="2449729"/>
                      <a:pt x="981839" y="2413547"/>
                    </a:cubicBezTo>
                    <a:cubicBezTo>
                      <a:pt x="958972" y="2427558"/>
                      <a:pt x="938405" y="2438320"/>
                      <a:pt x="929234" y="2429500"/>
                    </a:cubicBezTo>
                    <a:cubicBezTo>
                      <a:pt x="918365" y="2419050"/>
                      <a:pt x="931978" y="2394807"/>
                      <a:pt x="942036" y="2370103"/>
                    </a:cubicBezTo>
                    <a:lnTo>
                      <a:pt x="930121" y="2380032"/>
                    </a:lnTo>
                    <a:cubicBezTo>
                      <a:pt x="930103" y="2377702"/>
                      <a:pt x="930202" y="2375222"/>
                      <a:pt x="930205" y="2372868"/>
                    </a:cubicBezTo>
                    <a:lnTo>
                      <a:pt x="919504" y="2387920"/>
                    </a:lnTo>
                    <a:cubicBezTo>
                      <a:pt x="920179" y="2403104"/>
                      <a:pt x="922467" y="2417495"/>
                      <a:pt x="919329" y="2418775"/>
                    </a:cubicBezTo>
                    <a:lnTo>
                      <a:pt x="906805" y="2403790"/>
                    </a:lnTo>
                    <a:lnTo>
                      <a:pt x="878255" y="2436240"/>
                    </a:lnTo>
                    <a:cubicBezTo>
                      <a:pt x="878139" y="2433106"/>
                      <a:pt x="878761" y="2428789"/>
                      <a:pt x="879417" y="2424369"/>
                    </a:cubicBezTo>
                    <a:lnTo>
                      <a:pt x="903028" y="2397203"/>
                    </a:lnTo>
                    <a:cubicBezTo>
                      <a:pt x="898582" y="2388789"/>
                      <a:pt x="893796" y="2379457"/>
                      <a:pt x="889239" y="2372097"/>
                    </a:cubicBezTo>
                    <a:lnTo>
                      <a:pt x="880553" y="2373311"/>
                    </a:lnTo>
                    <a:lnTo>
                      <a:pt x="861500" y="2387325"/>
                    </a:lnTo>
                    <a:lnTo>
                      <a:pt x="861636" y="2382157"/>
                    </a:lnTo>
                    <a:cubicBezTo>
                      <a:pt x="856890" y="2383643"/>
                      <a:pt x="852142" y="2386169"/>
                      <a:pt x="847224" y="2388929"/>
                    </a:cubicBezTo>
                    <a:lnTo>
                      <a:pt x="858290" y="2375607"/>
                    </a:lnTo>
                    <a:lnTo>
                      <a:pt x="836665" y="2375814"/>
                    </a:lnTo>
                    <a:lnTo>
                      <a:pt x="825978" y="2390354"/>
                    </a:lnTo>
                    <a:lnTo>
                      <a:pt x="824733" y="2377422"/>
                    </a:lnTo>
                    <a:lnTo>
                      <a:pt x="820994" y="2378766"/>
                    </a:lnTo>
                    <a:cubicBezTo>
                      <a:pt x="818399" y="2387655"/>
                      <a:pt x="814553" y="2396989"/>
                      <a:pt x="809424" y="2404437"/>
                    </a:cubicBezTo>
                    <a:lnTo>
                      <a:pt x="793405" y="2411300"/>
                    </a:lnTo>
                    <a:lnTo>
                      <a:pt x="793294" y="2408249"/>
                    </a:lnTo>
                    <a:cubicBezTo>
                      <a:pt x="791052" y="2409073"/>
                      <a:pt x="788434" y="2410501"/>
                      <a:pt x="785637" y="2414631"/>
                    </a:cubicBezTo>
                    <a:cubicBezTo>
                      <a:pt x="784346" y="2415828"/>
                      <a:pt x="784084" y="2415625"/>
                      <a:pt x="783821" y="2415405"/>
                    </a:cubicBezTo>
                    <a:lnTo>
                      <a:pt x="782991" y="2416837"/>
                    </a:lnTo>
                    <a:lnTo>
                      <a:pt x="761035" y="2435129"/>
                    </a:lnTo>
                    <a:cubicBezTo>
                      <a:pt x="761017" y="2432802"/>
                      <a:pt x="761112" y="2430320"/>
                      <a:pt x="761122" y="2427962"/>
                    </a:cubicBezTo>
                    <a:cubicBezTo>
                      <a:pt x="757374" y="2432640"/>
                      <a:pt x="752866" y="2439134"/>
                      <a:pt x="748087" y="2446290"/>
                    </a:cubicBezTo>
                    <a:cubicBezTo>
                      <a:pt x="747575" y="2447321"/>
                      <a:pt x="746929" y="2448263"/>
                      <a:pt x="746261" y="2449068"/>
                    </a:cubicBezTo>
                    <a:lnTo>
                      <a:pt x="745959" y="2449518"/>
                    </a:lnTo>
                    <a:lnTo>
                      <a:pt x="709165" y="2491338"/>
                    </a:lnTo>
                    <a:cubicBezTo>
                      <a:pt x="709057" y="2488206"/>
                      <a:pt x="709675" y="2483882"/>
                      <a:pt x="710335" y="2479465"/>
                    </a:cubicBezTo>
                    <a:lnTo>
                      <a:pt x="788954" y="2389003"/>
                    </a:lnTo>
                    <a:cubicBezTo>
                      <a:pt x="779629" y="2388323"/>
                      <a:pt x="773603" y="2382704"/>
                      <a:pt x="770494" y="2374148"/>
                    </a:cubicBezTo>
                    <a:cubicBezTo>
                      <a:pt x="751284" y="2391330"/>
                      <a:pt x="730141" y="2410504"/>
                      <a:pt x="708707" y="2429656"/>
                    </a:cubicBezTo>
                    <a:cubicBezTo>
                      <a:pt x="701247" y="2431892"/>
                      <a:pt x="690199" y="2437266"/>
                      <a:pt x="678141" y="2444026"/>
                    </a:cubicBezTo>
                    <a:lnTo>
                      <a:pt x="762217" y="2342232"/>
                    </a:lnTo>
                    <a:cubicBezTo>
                      <a:pt x="746042" y="2347980"/>
                      <a:pt x="732175" y="2351066"/>
                      <a:pt x="727275" y="2344846"/>
                    </a:cubicBezTo>
                    <a:cubicBezTo>
                      <a:pt x="709121" y="2362355"/>
                      <a:pt x="689652" y="2381253"/>
                      <a:pt x="670019" y="2400075"/>
                    </a:cubicBezTo>
                    <a:lnTo>
                      <a:pt x="735133" y="2306661"/>
                    </a:lnTo>
                    <a:lnTo>
                      <a:pt x="732834" y="2299667"/>
                    </a:lnTo>
                    <a:lnTo>
                      <a:pt x="721088" y="2298508"/>
                    </a:lnTo>
                    <a:cubicBezTo>
                      <a:pt x="719938" y="2301187"/>
                      <a:pt x="718632" y="2302819"/>
                      <a:pt x="716865" y="2302003"/>
                    </a:cubicBezTo>
                    <a:lnTo>
                      <a:pt x="714004" y="2297808"/>
                    </a:lnTo>
                    <a:lnTo>
                      <a:pt x="699615" y="2296389"/>
                    </a:lnTo>
                    <a:cubicBezTo>
                      <a:pt x="671048" y="2330603"/>
                      <a:pt x="641419" y="2364363"/>
                      <a:pt x="614951" y="2392933"/>
                    </a:cubicBezTo>
                    <a:lnTo>
                      <a:pt x="616420" y="2385045"/>
                    </a:lnTo>
                    <a:lnTo>
                      <a:pt x="668373" y="2289879"/>
                    </a:lnTo>
                    <a:lnTo>
                      <a:pt x="666319" y="2289376"/>
                    </a:lnTo>
                    <a:lnTo>
                      <a:pt x="659730" y="2293376"/>
                    </a:lnTo>
                    <a:lnTo>
                      <a:pt x="661886" y="2288301"/>
                    </a:lnTo>
                    <a:cubicBezTo>
                      <a:pt x="655565" y="2290350"/>
                      <a:pt x="651635" y="2288291"/>
                      <a:pt x="649825" y="2285368"/>
                    </a:cubicBezTo>
                    <a:cubicBezTo>
                      <a:pt x="644289" y="2276392"/>
                      <a:pt x="664831" y="2258974"/>
                      <a:pt x="679638" y="2242125"/>
                    </a:cubicBezTo>
                    <a:cubicBezTo>
                      <a:pt x="679642" y="2242096"/>
                      <a:pt x="679654" y="2242075"/>
                      <a:pt x="679667" y="2242052"/>
                    </a:cubicBezTo>
                    <a:lnTo>
                      <a:pt x="676145" y="2242193"/>
                    </a:lnTo>
                    <a:lnTo>
                      <a:pt x="668302" y="2250300"/>
                    </a:lnTo>
                    <a:lnTo>
                      <a:pt x="667894" y="2244317"/>
                    </a:lnTo>
                    <a:lnTo>
                      <a:pt x="653337" y="2248694"/>
                    </a:lnTo>
                    <a:cubicBezTo>
                      <a:pt x="639341" y="2261042"/>
                      <a:pt x="623430" y="2276570"/>
                      <a:pt x="617664" y="2278439"/>
                    </a:cubicBezTo>
                    <a:lnTo>
                      <a:pt x="616619" y="2274418"/>
                    </a:lnTo>
                    <a:lnTo>
                      <a:pt x="615695" y="2273216"/>
                    </a:lnTo>
                    <a:cubicBezTo>
                      <a:pt x="615355" y="2274504"/>
                      <a:pt x="614692" y="2275021"/>
                      <a:pt x="614076" y="2275015"/>
                    </a:cubicBezTo>
                    <a:lnTo>
                      <a:pt x="611900" y="2270792"/>
                    </a:lnTo>
                    <a:cubicBezTo>
                      <a:pt x="608287" y="2277320"/>
                      <a:pt x="603388" y="2283191"/>
                      <a:pt x="598033" y="2287757"/>
                    </a:cubicBezTo>
                    <a:lnTo>
                      <a:pt x="580777" y="2290239"/>
                    </a:lnTo>
                    <a:lnTo>
                      <a:pt x="581463" y="2287266"/>
                    </a:lnTo>
                    <a:cubicBezTo>
                      <a:pt x="579082" y="2287481"/>
                      <a:pt x="576186" y="2288181"/>
                      <a:pt x="572416" y="2291445"/>
                    </a:cubicBezTo>
                    <a:cubicBezTo>
                      <a:pt x="570858" y="2292273"/>
                      <a:pt x="570659" y="2292007"/>
                      <a:pt x="570459" y="2291728"/>
                    </a:cubicBezTo>
                    <a:lnTo>
                      <a:pt x="569288" y="2292888"/>
                    </a:lnTo>
                    <a:lnTo>
                      <a:pt x="543347" y="2304881"/>
                    </a:lnTo>
                    <a:cubicBezTo>
                      <a:pt x="543932" y="2302624"/>
                      <a:pt x="544668" y="2300255"/>
                      <a:pt x="545282" y="2297980"/>
                    </a:cubicBezTo>
                    <a:cubicBezTo>
                      <a:pt x="540454" y="2301527"/>
                      <a:pt x="534421" y="2306634"/>
                      <a:pt x="527954" y="2312310"/>
                    </a:cubicBezTo>
                    <a:cubicBezTo>
                      <a:pt x="527188" y="2313175"/>
                      <a:pt x="526325" y="2313911"/>
                      <a:pt x="525469" y="2314519"/>
                    </a:cubicBezTo>
                    <a:lnTo>
                      <a:pt x="525063" y="2314879"/>
                    </a:lnTo>
                    <a:lnTo>
                      <a:pt x="478698" y="2345751"/>
                    </a:lnTo>
                    <a:cubicBezTo>
                      <a:pt x="479402" y="2342691"/>
                      <a:pt x="481116" y="2338683"/>
                      <a:pt x="482896" y="2334583"/>
                    </a:cubicBezTo>
                    <a:cubicBezTo>
                      <a:pt x="530837" y="2302687"/>
                      <a:pt x="576589" y="2272251"/>
                      <a:pt x="609418" y="2248353"/>
                    </a:cubicBezTo>
                    <a:lnTo>
                      <a:pt x="609437" y="2246094"/>
                    </a:lnTo>
                    <a:lnTo>
                      <a:pt x="604386" y="2241705"/>
                    </a:lnTo>
                    <a:lnTo>
                      <a:pt x="600463" y="2243520"/>
                    </a:lnTo>
                    <a:lnTo>
                      <a:pt x="601641" y="2239321"/>
                    </a:lnTo>
                    <a:lnTo>
                      <a:pt x="600420" y="2238257"/>
                    </a:lnTo>
                    <a:cubicBezTo>
                      <a:pt x="595906" y="2241578"/>
                      <a:pt x="590647" y="2246053"/>
                      <a:pt x="585070" y="2250952"/>
                    </a:cubicBezTo>
                    <a:cubicBezTo>
                      <a:pt x="584305" y="2251814"/>
                      <a:pt x="583442" y="2252556"/>
                      <a:pt x="582585" y="2253158"/>
                    </a:cubicBezTo>
                    <a:lnTo>
                      <a:pt x="582176" y="2253521"/>
                    </a:lnTo>
                    <a:lnTo>
                      <a:pt x="535814" y="2284389"/>
                    </a:lnTo>
                    <a:cubicBezTo>
                      <a:pt x="536515" y="2281333"/>
                      <a:pt x="538233" y="2277322"/>
                      <a:pt x="540013" y="2273222"/>
                    </a:cubicBezTo>
                    <a:lnTo>
                      <a:pt x="598753" y="2234012"/>
                    </a:lnTo>
                    <a:lnTo>
                      <a:pt x="598775" y="2232919"/>
                    </a:lnTo>
                    <a:cubicBezTo>
                      <a:pt x="569066" y="2247759"/>
                      <a:pt x="531939" y="2267016"/>
                      <a:pt x="494221" y="2286050"/>
                    </a:cubicBezTo>
                    <a:cubicBezTo>
                      <a:pt x="486437" y="2286281"/>
                      <a:pt x="474373" y="2288605"/>
                      <a:pt x="460973" y="2292020"/>
                    </a:cubicBezTo>
                    <a:cubicBezTo>
                      <a:pt x="499048" y="2265225"/>
                      <a:pt x="536246" y="2239098"/>
                      <a:pt x="567169" y="2216623"/>
                    </a:cubicBezTo>
                    <a:lnTo>
                      <a:pt x="551335" y="2224688"/>
                    </a:lnTo>
                    <a:cubicBezTo>
                      <a:pt x="543550" y="2224916"/>
                      <a:pt x="531490" y="2227248"/>
                      <a:pt x="518086" y="2230658"/>
                    </a:cubicBezTo>
                    <a:lnTo>
                      <a:pt x="561036" y="2200290"/>
                    </a:lnTo>
                    <a:lnTo>
                      <a:pt x="553631" y="2198343"/>
                    </a:lnTo>
                    <a:cubicBezTo>
                      <a:pt x="526293" y="2213182"/>
                      <a:pt x="495519" y="2230422"/>
                      <a:pt x="464505" y="2247461"/>
                    </a:cubicBezTo>
                    <a:lnTo>
                      <a:pt x="547163" y="2177823"/>
                    </a:lnTo>
                    <a:lnTo>
                      <a:pt x="549343" y="2171099"/>
                    </a:lnTo>
                    <a:lnTo>
                      <a:pt x="547002" y="2175733"/>
                    </a:lnTo>
                    <a:lnTo>
                      <a:pt x="542832" y="2174343"/>
                    </a:lnTo>
                    <a:lnTo>
                      <a:pt x="535132" y="2178612"/>
                    </a:lnTo>
                    <a:cubicBezTo>
                      <a:pt x="524189" y="2195217"/>
                      <a:pt x="513726" y="2208563"/>
                      <a:pt x="505267" y="2210481"/>
                    </a:cubicBezTo>
                    <a:cubicBezTo>
                      <a:pt x="500740" y="2216869"/>
                      <a:pt x="496066" y="2220105"/>
                      <a:pt x="491693" y="2218923"/>
                    </a:cubicBezTo>
                    <a:cubicBezTo>
                      <a:pt x="484417" y="2216954"/>
                      <a:pt x="480376" y="2203596"/>
                      <a:pt x="478036" y="2185826"/>
                    </a:cubicBezTo>
                    <a:lnTo>
                      <a:pt x="476708" y="2184912"/>
                    </a:lnTo>
                    <a:lnTo>
                      <a:pt x="471356" y="2188400"/>
                    </a:lnTo>
                    <a:cubicBezTo>
                      <a:pt x="468549" y="2194031"/>
                      <a:pt x="466055" y="2198968"/>
                      <a:pt x="463011" y="2193835"/>
                    </a:cubicBezTo>
                    <a:cubicBezTo>
                      <a:pt x="445811" y="2205431"/>
                      <a:pt x="428979" y="2216353"/>
                      <a:pt x="413159" y="2226309"/>
                    </a:cubicBezTo>
                    <a:lnTo>
                      <a:pt x="416623" y="2219075"/>
                    </a:lnTo>
                    <a:lnTo>
                      <a:pt x="457387" y="2176207"/>
                    </a:lnTo>
                    <a:cubicBezTo>
                      <a:pt x="454686" y="2161947"/>
                      <a:pt x="452712" y="2138594"/>
                      <a:pt x="449489" y="2115159"/>
                    </a:cubicBezTo>
                    <a:cubicBezTo>
                      <a:pt x="448913" y="2115183"/>
                      <a:pt x="448759" y="2114929"/>
                      <a:pt x="448618" y="2114672"/>
                    </a:cubicBezTo>
                    <a:lnTo>
                      <a:pt x="448897" y="2110385"/>
                    </a:lnTo>
                    <a:cubicBezTo>
                      <a:pt x="448388" y="2103219"/>
                      <a:pt x="447403" y="2096146"/>
                      <a:pt x="446292" y="2089366"/>
                    </a:cubicBezTo>
                    <a:cubicBezTo>
                      <a:pt x="445586" y="2091261"/>
                      <a:pt x="444475" y="2091584"/>
                      <a:pt x="443348" y="2091532"/>
                    </a:cubicBezTo>
                    <a:lnTo>
                      <a:pt x="439348" y="2087621"/>
                    </a:lnTo>
                    <a:cubicBezTo>
                      <a:pt x="436164" y="2089335"/>
                      <a:pt x="432763" y="2091068"/>
                      <a:pt x="429257" y="2092711"/>
                    </a:cubicBezTo>
                    <a:cubicBezTo>
                      <a:pt x="418329" y="2122137"/>
                      <a:pt x="408520" y="2160428"/>
                      <a:pt x="397043" y="2159897"/>
                    </a:cubicBezTo>
                    <a:cubicBezTo>
                      <a:pt x="390718" y="2159605"/>
                      <a:pt x="386233" y="2147827"/>
                      <a:pt x="382414" y="2132429"/>
                    </a:cubicBezTo>
                    <a:cubicBezTo>
                      <a:pt x="377721" y="2138563"/>
                      <a:pt x="377287" y="2156693"/>
                      <a:pt x="369612" y="2140010"/>
                    </a:cubicBezTo>
                    <a:cubicBezTo>
                      <a:pt x="365709" y="2131524"/>
                      <a:pt x="361149" y="2106340"/>
                      <a:pt x="355540" y="2082374"/>
                    </a:cubicBezTo>
                    <a:cubicBezTo>
                      <a:pt x="350997" y="2082175"/>
                      <a:pt x="349183" y="2080516"/>
                      <a:pt x="349086" y="2077872"/>
                    </a:cubicBezTo>
                    <a:lnTo>
                      <a:pt x="338880" y="2081393"/>
                    </a:lnTo>
                    <a:cubicBezTo>
                      <a:pt x="333752" y="2081661"/>
                      <a:pt x="341626" y="2072376"/>
                      <a:pt x="346359" y="2064959"/>
                    </a:cubicBezTo>
                    <a:lnTo>
                      <a:pt x="343611" y="2066525"/>
                    </a:lnTo>
                    <a:cubicBezTo>
                      <a:pt x="335995" y="2073419"/>
                      <a:pt x="326860" y="2080856"/>
                      <a:pt x="317506" y="2085315"/>
                    </a:cubicBezTo>
                    <a:lnTo>
                      <a:pt x="300198" y="2083246"/>
                    </a:lnTo>
                    <a:lnTo>
                      <a:pt x="301628" y="2080550"/>
                    </a:lnTo>
                    <a:cubicBezTo>
                      <a:pt x="299271" y="2080141"/>
                      <a:pt x="296291" y="2080068"/>
                      <a:pt x="291811" y="2082244"/>
                    </a:cubicBezTo>
                    <a:cubicBezTo>
                      <a:pt x="290089" y="2082637"/>
                      <a:pt x="289963" y="2082328"/>
                      <a:pt x="289847" y="2082009"/>
                    </a:cubicBezTo>
                    <a:lnTo>
                      <a:pt x="288416" y="2082830"/>
                    </a:lnTo>
                    <a:lnTo>
                      <a:pt x="260253" y="2087698"/>
                    </a:lnTo>
                    <a:cubicBezTo>
                      <a:pt x="261399" y="2085670"/>
                      <a:pt x="262726" y="2083571"/>
                      <a:pt x="263908" y="2081535"/>
                    </a:cubicBezTo>
                    <a:cubicBezTo>
                      <a:pt x="258327" y="2083711"/>
                      <a:pt x="251173" y="2087081"/>
                      <a:pt x="243460" y="2090892"/>
                    </a:cubicBezTo>
                    <a:cubicBezTo>
                      <a:pt x="242499" y="2091528"/>
                      <a:pt x="241471" y="2092019"/>
                      <a:pt x="240489" y="2092380"/>
                    </a:cubicBezTo>
                    <a:lnTo>
                      <a:pt x="240001" y="2092623"/>
                    </a:lnTo>
                    <a:lnTo>
                      <a:pt x="187229" y="2110442"/>
                    </a:lnTo>
                    <a:cubicBezTo>
                      <a:pt x="188698" y="2107672"/>
                      <a:pt x="191393" y="2104240"/>
                      <a:pt x="194175" y="2100742"/>
                    </a:cubicBezTo>
                    <a:cubicBezTo>
                      <a:pt x="223373" y="2090894"/>
                      <a:pt x="251858" y="2081288"/>
                      <a:pt x="277860" y="2072302"/>
                    </a:cubicBezTo>
                    <a:cubicBezTo>
                      <a:pt x="278651" y="2064711"/>
                      <a:pt x="282766" y="2053685"/>
                      <a:pt x="287191" y="2042027"/>
                    </a:cubicBezTo>
                    <a:cubicBezTo>
                      <a:pt x="265185" y="2046730"/>
                      <a:pt x="241515" y="2051823"/>
                      <a:pt x="217673" y="2056795"/>
                    </a:cubicBezTo>
                    <a:cubicBezTo>
                      <a:pt x="210091" y="2055000"/>
                      <a:pt x="197842" y="2054128"/>
                      <a:pt x="184014" y="2053953"/>
                    </a:cubicBezTo>
                    <a:cubicBezTo>
                      <a:pt x="213795" y="2043036"/>
                      <a:pt x="243106" y="2032310"/>
                      <a:pt x="270019" y="2022194"/>
                    </a:cubicBezTo>
                    <a:cubicBezTo>
                      <a:pt x="269437" y="2016045"/>
                      <a:pt x="269942" y="2008925"/>
                      <a:pt x="270775" y="2001275"/>
                    </a:cubicBezTo>
                    <a:cubicBezTo>
                      <a:pt x="262520" y="2005497"/>
                      <a:pt x="254044" y="2026595"/>
                      <a:pt x="252281" y="2002010"/>
                    </a:cubicBezTo>
                    <a:lnTo>
                      <a:pt x="252500" y="1998509"/>
                    </a:lnTo>
                    <a:cubicBezTo>
                      <a:pt x="235075" y="2002885"/>
                      <a:pt x="217041" y="2007394"/>
                      <a:pt x="198957" y="2011831"/>
                    </a:cubicBezTo>
                    <a:lnTo>
                      <a:pt x="253256" y="1986373"/>
                    </a:lnTo>
                    <a:cubicBezTo>
                      <a:pt x="253167" y="1984425"/>
                      <a:pt x="253388" y="1982404"/>
                      <a:pt x="253634" y="1980294"/>
                    </a:cubicBezTo>
                    <a:cubicBezTo>
                      <a:pt x="252665" y="1979168"/>
                      <a:pt x="251998" y="1977807"/>
                      <a:pt x="251336" y="1976401"/>
                    </a:cubicBezTo>
                    <a:cubicBezTo>
                      <a:pt x="247322" y="1981868"/>
                      <a:pt x="248696" y="1995880"/>
                      <a:pt x="239478" y="1984275"/>
                    </a:cubicBezTo>
                    <a:cubicBezTo>
                      <a:pt x="235905" y="1979777"/>
                      <a:pt x="230995" y="1967883"/>
                      <a:pt x="225322" y="1954736"/>
                    </a:cubicBezTo>
                    <a:cubicBezTo>
                      <a:pt x="200842" y="1963438"/>
                      <a:pt x="176901" y="1971289"/>
                      <a:pt x="154835" y="1978114"/>
                    </a:cubicBezTo>
                    <a:lnTo>
                      <a:pt x="160053" y="1972019"/>
                    </a:lnTo>
                    <a:lnTo>
                      <a:pt x="193093" y="1951815"/>
                    </a:lnTo>
                    <a:cubicBezTo>
                      <a:pt x="190675" y="1946463"/>
                      <a:pt x="190117" y="1938346"/>
                      <a:pt x="190068" y="1929117"/>
                    </a:cubicBezTo>
                    <a:cubicBezTo>
                      <a:pt x="184052" y="1933663"/>
                      <a:pt x="179349" y="1950913"/>
                      <a:pt x="175816" y="1932747"/>
                    </a:cubicBezTo>
                    <a:cubicBezTo>
                      <a:pt x="175238" y="1929778"/>
                      <a:pt x="175003" y="1925136"/>
                      <a:pt x="175019" y="1919390"/>
                    </a:cubicBezTo>
                    <a:cubicBezTo>
                      <a:pt x="160860" y="1933476"/>
                      <a:pt x="146809" y="1955114"/>
                      <a:pt x="142681" y="1953636"/>
                    </a:cubicBezTo>
                    <a:cubicBezTo>
                      <a:pt x="136221" y="1951322"/>
                      <a:pt x="152746" y="1914033"/>
                      <a:pt x="157265" y="1892890"/>
                    </a:cubicBezTo>
                    <a:cubicBezTo>
                      <a:pt x="154048" y="1892604"/>
                      <a:pt x="127086" y="1895021"/>
                      <a:pt x="124935" y="1890976"/>
                    </a:cubicBezTo>
                    <a:cubicBezTo>
                      <a:pt x="122787" y="1886932"/>
                      <a:pt x="136615" y="1885933"/>
                      <a:pt x="144369" y="1868618"/>
                    </a:cubicBezTo>
                    <a:lnTo>
                      <a:pt x="147587" y="1868083"/>
                    </a:lnTo>
                    <a:cubicBezTo>
                      <a:pt x="147332" y="1867290"/>
                      <a:pt x="145741" y="1866646"/>
                      <a:pt x="142211" y="1865489"/>
                    </a:cubicBezTo>
                    <a:cubicBezTo>
                      <a:pt x="130226" y="1861554"/>
                      <a:pt x="86761" y="1862148"/>
                      <a:pt x="72452" y="1845010"/>
                    </a:cubicBezTo>
                    <a:cubicBezTo>
                      <a:pt x="60125" y="1830246"/>
                      <a:pt x="70984" y="1810792"/>
                      <a:pt x="94202" y="1793297"/>
                    </a:cubicBezTo>
                    <a:cubicBezTo>
                      <a:pt x="74718" y="1785132"/>
                      <a:pt x="58426" y="1776971"/>
                      <a:pt x="60312" y="1767332"/>
                    </a:cubicBezTo>
                    <a:cubicBezTo>
                      <a:pt x="62607" y="1755590"/>
                      <a:pt x="86077" y="1753645"/>
                      <a:pt x="107597" y="1748795"/>
                    </a:cubicBezTo>
                    <a:cubicBezTo>
                      <a:pt x="95168" y="1725092"/>
                      <a:pt x="45865" y="1688796"/>
                      <a:pt x="50270" y="1671608"/>
                    </a:cubicBezTo>
                    <a:cubicBezTo>
                      <a:pt x="52385" y="1663365"/>
                      <a:pt x="69650" y="1661909"/>
                      <a:pt x="88052" y="1660344"/>
                    </a:cubicBezTo>
                    <a:cubicBezTo>
                      <a:pt x="89296" y="1657614"/>
                      <a:pt x="91297" y="1655414"/>
                      <a:pt x="93935" y="1653812"/>
                    </a:cubicBezTo>
                    <a:cubicBezTo>
                      <a:pt x="76693" y="1649985"/>
                      <a:pt x="59789" y="1643632"/>
                      <a:pt x="51551" y="1632674"/>
                    </a:cubicBezTo>
                    <a:cubicBezTo>
                      <a:pt x="36510" y="1612666"/>
                      <a:pt x="51804" y="1588372"/>
                      <a:pt x="82991" y="1567546"/>
                    </a:cubicBezTo>
                    <a:cubicBezTo>
                      <a:pt x="58264" y="1555517"/>
                      <a:pt x="37673" y="1543740"/>
                      <a:pt x="40722" y="1531434"/>
                    </a:cubicBezTo>
                    <a:cubicBezTo>
                      <a:pt x="44434" y="1516444"/>
                      <a:pt x="74966" y="1515718"/>
                      <a:pt x="103152" y="1511093"/>
                    </a:cubicBezTo>
                    <a:lnTo>
                      <a:pt x="89449" y="1491044"/>
                    </a:lnTo>
                    <a:cubicBezTo>
                      <a:pt x="71371" y="1499898"/>
                      <a:pt x="49120" y="1520360"/>
                      <a:pt x="45092" y="1517518"/>
                    </a:cubicBezTo>
                    <a:cubicBezTo>
                      <a:pt x="39794" y="1513780"/>
                      <a:pt x="60566" y="1487076"/>
                      <a:pt x="71021" y="1467941"/>
                    </a:cubicBezTo>
                    <a:lnTo>
                      <a:pt x="65320" y="1461244"/>
                    </a:lnTo>
                    <a:cubicBezTo>
                      <a:pt x="56321" y="1459005"/>
                      <a:pt x="43395" y="1455516"/>
                      <a:pt x="42613" y="1452430"/>
                    </a:cubicBezTo>
                    <a:cubicBezTo>
                      <a:pt x="41913" y="1449672"/>
                      <a:pt x="46827" y="1449733"/>
                      <a:pt x="53331" y="1446605"/>
                    </a:cubicBezTo>
                    <a:cubicBezTo>
                      <a:pt x="45069" y="1436686"/>
                      <a:pt x="38332" y="1427239"/>
                      <a:pt x="35629" y="1419099"/>
                    </a:cubicBezTo>
                    <a:cubicBezTo>
                      <a:pt x="21755" y="1412606"/>
                      <a:pt x="7566" y="1404247"/>
                      <a:pt x="2372" y="1393481"/>
                    </a:cubicBezTo>
                    <a:cubicBezTo>
                      <a:pt x="-6143" y="1375834"/>
                      <a:pt x="9023" y="1360273"/>
                      <a:pt x="35758" y="1350099"/>
                    </a:cubicBezTo>
                    <a:cubicBezTo>
                      <a:pt x="25970" y="1342426"/>
                      <a:pt x="17206" y="1335054"/>
                      <a:pt x="13231" y="1327819"/>
                    </a:cubicBezTo>
                    <a:lnTo>
                      <a:pt x="8415" y="1325763"/>
                    </a:lnTo>
                    <a:lnTo>
                      <a:pt x="12202" y="1324916"/>
                    </a:lnTo>
                    <a:cubicBezTo>
                      <a:pt x="8221" y="1322109"/>
                      <a:pt x="7465" y="1318625"/>
                      <a:pt x="8896" y="1315596"/>
                    </a:cubicBezTo>
                    <a:cubicBezTo>
                      <a:pt x="13904" y="1304994"/>
                      <a:pt x="37212" y="1309794"/>
                      <a:pt x="59309" y="1311256"/>
                    </a:cubicBezTo>
                    <a:cubicBezTo>
                      <a:pt x="57601" y="1304365"/>
                      <a:pt x="53624" y="1295921"/>
                      <a:pt x="48812" y="1286953"/>
                    </a:cubicBezTo>
                    <a:cubicBezTo>
                      <a:pt x="47370" y="1284937"/>
                      <a:pt x="45538" y="1283225"/>
                      <a:pt x="43650" y="1281493"/>
                    </a:cubicBezTo>
                    <a:lnTo>
                      <a:pt x="46380" y="1282573"/>
                    </a:lnTo>
                    <a:cubicBezTo>
                      <a:pt x="33194" y="1258369"/>
                      <a:pt x="15926" y="1231588"/>
                      <a:pt x="21725" y="1221010"/>
                    </a:cubicBezTo>
                    <a:cubicBezTo>
                      <a:pt x="26843" y="1211688"/>
                      <a:pt x="53397" y="1219991"/>
                      <a:pt x="76391" y="1223749"/>
                    </a:cubicBezTo>
                    <a:cubicBezTo>
                      <a:pt x="76419" y="1223738"/>
                      <a:pt x="76447" y="1223737"/>
                      <a:pt x="76475" y="1223737"/>
                    </a:cubicBezTo>
                    <a:lnTo>
                      <a:pt x="73699" y="1219710"/>
                    </a:lnTo>
                    <a:cubicBezTo>
                      <a:pt x="56113" y="1210263"/>
                      <a:pt x="38223" y="1198377"/>
                      <a:pt x="32167" y="1184063"/>
                    </a:cubicBezTo>
                    <a:cubicBezTo>
                      <a:pt x="22249" y="1160619"/>
                      <a:pt x="42875" y="1141680"/>
                      <a:pt x="78155" y="1130577"/>
                    </a:cubicBezTo>
                    <a:cubicBezTo>
                      <a:pt x="56922" y="1112029"/>
                      <a:pt x="39658" y="1094897"/>
                      <a:pt x="45531" y="1083970"/>
                    </a:cubicBezTo>
                    <a:cubicBezTo>
                      <a:pt x="51692" y="1072508"/>
                      <a:pt x="74716" y="1076828"/>
                      <a:pt x="99200" y="1080612"/>
                    </a:cubicBezTo>
                    <a:lnTo>
                      <a:pt x="74613" y="1061320"/>
                    </a:lnTo>
                    <a:cubicBezTo>
                      <a:pt x="77732" y="1061031"/>
                      <a:pt x="82081" y="1061409"/>
                      <a:pt x="86532" y="1061814"/>
                    </a:cubicBezTo>
                    <a:lnTo>
                      <a:pt x="110478" y="1080492"/>
                    </a:lnTo>
                    <a:cubicBezTo>
                      <a:pt x="108776" y="1071893"/>
                      <a:pt x="104518" y="1061594"/>
                      <a:pt x="99360" y="1050648"/>
                    </a:cubicBezTo>
                    <a:cubicBezTo>
                      <a:pt x="98047" y="1049297"/>
                      <a:pt x="97378" y="1047727"/>
                      <a:pt x="97146" y="1046152"/>
                    </a:cubicBezTo>
                    <a:cubicBezTo>
                      <a:pt x="81479" y="1013395"/>
                      <a:pt x="59771" y="976283"/>
                      <a:pt x="68121" y="962793"/>
                    </a:cubicBezTo>
                    <a:cubicBezTo>
                      <a:pt x="74968" y="951738"/>
                      <a:pt x="105830" y="962656"/>
                      <a:pt x="134230" y="969381"/>
                    </a:cubicBezTo>
                    <a:lnTo>
                      <a:pt x="125248" y="948408"/>
                    </a:lnTo>
                    <a:cubicBezTo>
                      <a:pt x="116779" y="935391"/>
                      <a:pt x="113063" y="924456"/>
                      <a:pt x="118653" y="918894"/>
                    </a:cubicBezTo>
                    <a:lnTo>
                      <a:pt x="120153" y="918429"/>
                    </a:lnTo>
                    <a:cubicBezTo>
                      <a:pt x="119490" y="917399"/>
                      <a:pt x="119761" y="916857"/>
                      <a:pt x="120077" y="916349"/>
                    </a:cubicBezTo>
                    <a:cubicBezTo>
                      <a:pt x="126574" y="905857"/>
                      <a:pt x="154701" y="915155"/>
                      <a:pt x="181825" y="921870"/>
                    </a:cubicBezTo>
                    <a:cubicBezTo>
                      <a:pt x="181538" y="916648"/>
                      <a:pt x="180574" y="911018"/>
                      <a:pt x="179196" y="905188"/>
                    </a:cubicBezTo>
                    <a:lnTo>
                      <a:pt x="176076" y="899403"/>
                    </a:lnTo>
                    <a:cubicBezTo>
                      <a:pt x="154829" y="897579"/>
                      <a:pt x="132727" y="895730"/>
                      <a:pt x="110388" y="893852"/>
                    </a:cubicBezTo>
                    <a:cubicBezTo>
                      <a:pt x="124436" y="889810"/>
                      <a:pt x="136692" y="885496"/>
                      <a:pt x="143916" y="881546"/>
                    </a:cubicBezTo>
                    <a:lnTo>
                      <a:pt x="161074" y="880544"/>
                    </a:lnTo>
                    <a:lnTo>
                      <a:pt x="156263" y="876266"/>
                    </a:lnTo>
                    <a:cubicBezTo>
                      <a:pt x="157528" y="873086"/>
                      <a:pt x="163236" y="871183"/>
                      <a:pt x="171704" y="870121"/>
                    </a:cubicBezTo>
                    <a:lnTo>
                      <a:pt x="167731" y="846928"/>
                    </a:lnTo>
                    <a:cubicBezTo>
                      <a:pt x="148349" y="845650"/>
                      <a:pt x="128167" y="844482"/>
                      <a:pt x="107670" y="843295"/>
                    </a:cubicBezTo>
                    <a:cubicBezTo>
                      <a:pt x="103857" y="840503"/>
                      <a:pt x="100147" y="837761"/>
                      <a:pt x="97876" y="835347"/>
                    </a:cubicBezTo>
                    <a:lnTo>
                      <a:pt x="156676" y="838769"/>
                    </a:lnTo>
                    <a:lnTo>
                      <a:pt x="157238" y="838880"/>
                    </a:lnTo>
                    <a:cubicBezTo>
                      <a:pt x="158344" y="838972"/>
                      <a:pt x="159528" y="839185"/>
                      <a:pt x="160689" y="839566"/>
                    </a:cubicBezTo>
                    <a:lnTo>
                      <a:pt x="166636" y="840536"/>
                    </a:lnTo>
                    <a:cubicBezTo>
                      <a:pt x="164851" y="828359"/>
                      <a:pt x="165500" y="818793"/>
                      <a:pt x="170324" y="814568"/>
                    </a:cubicBezTo>
                    <a:cubicBezTo>
                      <a:pt x="177113" y="808628"/>
                      <a:pt x="193323" y="816742"/>
                      <a:pt x="211453" y="827331"/>
                    </a:cubicBezTo>
                    <a:cubicBezTo>
                      <a:pt x="213950" y="825381"/>
                      <a:pt x="218239" y="824357"/>
                      <a:pt x="223660" y="823677"/>
                    </a:cubicBezTo>
                    <a:cubicBezTo>
                      <a:pt x="218039" y="798466"/>
                      <a:pt x="213979" y="775391"/>
                      <a:pt x="222281" y="768123"/>
                    </a:cubicBezTo>
                    <a:cubicBezTo>
                      <a:pt x="227594" y="763474"/>
                      <a:pt x="238680" y="767435"/>
                      <a:pt x="252011" y="774283"/>
                    </a:cubicBezTo>
                    <a:lnTo>
                      <a:pt x="251392" y="773120"/>
                    </a:lnTo>
                    <a:cubicBezTo>
                      <a:pt x="253675" y="773576"/>
                      <a:pt x="256083" y="774179"/>
                      <a:pt x="258388" y="774668"/>
                    </a:cubicBezTo>
                    <a:cubicBezTo>
                      <a:pt x="254573" y="770045"/>
                      <a:pt x="249136" y="764307"/>
                      <a:pt x="243105" y="758171"/>
                    </a:cubicBezTo>
                    <a:cubicBezTo>
                      <a:pt x="242196" y="757457"/>
                      <a:pt x="241409" y="756636"/>
                      <a:pt x="240757" y="755814"/>
                    </a:cubicBezTo>
                    <a:lnTo>
                      <a:pt x="240379" y="755429"/>
                    </a:lnTo>
                    <a:lnTo>
                      <a:pt x="206948" y="710876"/>
                    </a:lnTo>
                    <a:lnTo>
                      <a:pt x="218332" y="714441"/>
                    </a:lnTo>
                    <a:cubicBezTo>
                      <a:pt x="236626" y="738836"/>
                      <a:pt x="254476" y="762642"/>
                      <a:pt x="271020" y="784328"/>
                    </a:cubicBezTo>
                    <a:cubicBezTo>
                      <a:pt x="279499" y="789292"/>
                      <a:pt x="288318" y="794169"/>
                      <a:pt x="296677" y="797986"/>
                    </a:cubicBezTo>
                    <a:cubicBezTo>
                      <a:pt x="296547" y="796233"/>
                      <a:pt x="296125" y="794517"/>
                      <a:pt x="295685" y="792779"/>
                    </a:cubicBezTo>
                    <a:lnTo>
                      <a:pt x="294958" y="789987"/>
                    </a:lnTo>
                    <a:lnTo>
                      <a:pt x="297764" y="791396"/>
                    </a:lnTo>
                    <a:lnTo>
                      <a:pt x="299512" y="778151"/>
                    </a:lnTo>
                    <a:cubicBezTo>
                      <a:pt x="289228" y="760524"/>
                      <a:pt x="278302" y="741847"/>
                      <a:pt x="267426" y="723010"/>
                    </a:cubicBezTo>
                    <a:cubicBezTo>
                      <a:pt x="266760" y="715253"/>
                      <a:pt x="263754" y="703339"/>
                      <a:pt x="259596" y="690154"/>
                    </a:cubicBezTo>
                    <a:lnTo>
                      <a:pt x="303963" y="746059"/>
                    </a:lnTo>
                    <a:cubicBezTo>
                      <a:pt x="305974" y="734923"/>
                      <a:pt x="308718" y="727536"/>
                      <a:pt x="313032" y="727391"/>
                    </a:cubicBezTo>
                    <a:cubicBezTo>
                      <a:pt x="320259" y="727151"/>
                      <a:pt x="329673" y="745695"/>
                      <a:pt x="339083" y="768602"/>
                    </a:cubicBezTo>
                    <a:cubicBezTo>
                      <a:pt x="339761" y="769361"/>
                      <a:pt x="340450" y="769308"/>
                      <a:pt x="341073" y="769062"/>
                    </a:cubicBezTo>
                    <a:cubicBezTo>
                      <a:pt x="343922" y="767934"/>
                      <a:pt x="344817" y="762590"/>
                      <a:pt x="344450" y="754901"/>
                    </a:cubicBezTo>
                    <a:cubicBezTo>
                      <a:pt x="331614" y="734601"/>
                      <a:pt x="317898" y="712952"/>
                      <a:pt x="304281" y="691173"/>
                    </a:cubicBezTo>
                    <a:lnTo>
                      <a:pt x="343361" y="732559"/>
                    </a:lnTo>
                    <a:cubicBezTo>
                      <a:pt x="341922" y="719561"/>
                      <a:pt x="340390" y="705204"/>
                      <a:pt x="340592" y="693306"/>
                    </a:cubicBezTo>
                    <a:lnTo>
                      <a:pt x="340825" y="692997"/>
                    </a:lnTo>
                    <a:lnTo>
                      <a:pt x="341513" y="692841"/>
                    </a:lnTo>
                    <a:lnTo>
                      <a:pt x="354685" y="709744"/>
                    </a:lnTo>
                    <a:cubicBezTo>
                      <a:pt x="354802" y="707814"/>
                      <a:pt x="355113" y="705984"/>
                      <a:pt x="355436" y="704225"/>
                    </a:cubicBezTo>
                    <a:lnTo>
                      <a:pt x="353513" y="691870"/>
                    </a:lnTo>
                    <a:cubicBezTo>
                      <a:pt x="335932" y="681442"/>
                      <a:pt x="318434" y="670860"/>
                      <a:pt x="301456" y="660447"/>
                    </a:cubicBezTo>
                    <a:lnTo>
                      <a:pt x="295898" y="654036"/>
                    </a:lnTo>
                    <a:lnTo>
                      <a:pt x="345657" y="669991"/>
                    </a:lnTo>
                    <a:lnTo>
                      <a:pt x="322506" y="638717"/>
                    </a:lnTo>
                    <a:lnTo>
                      <a:pt x="329924" y="641769"/>
                    </a:lnTo>
                    <a:lnTo>
                      <a:pt x="348123" y="657228"/>
                    </a:lnTo>
                    <a:lnTo>
                      <a:pt x="335646" y="577041"/>
                    </a:lnTo>
                    <a:cubicBezTo>
                      <a:pt x="332537" y="575913"/>
                      <a:pt x="329418" y="574790"/>
                      <a:pt x="326294" y="573665"/>
                    </a:cubicBezTo>
                    <a:lnTo>
                      <a:pt x="334999" y="572880"/>
                    </a:lnTo>
                    <a:lnTo>
                      <a:pt x="332320" y="555663"/>
                    </a:lnTo>
                    <a:cubicBezTo>
                      <a:pt x="340134" y="562173"/>
                      <a:pt x="347044" y="565982"/>
                      <a:pt x="351500" y="563508"/>
                    </a:cubicBezTo>
                    <a:cubicBezTo>
                      <a:pt x="357727" y="560050"/>
                      <a:pt x="359424" y="547176"/>
                      <a:pt x="359584" y="531764"/>
                    </a:cubicBezTo>
                    <a:cubicBezTo>
                      <a:pt x="352056" y="529193"/>
                      <a:pt x="344429" y="526669"/>
                      <a:pt x="336756" y="524130"/>
                    </a:cubicBezTo>
                    <a:cubicBezTo>
                      <a:pt x="333795" y="520445"/>
                      <a:pt x="330923" y="516834"/>
                      <a:pt x="329352" y="513912"/>
                    </a:cubicBezTo>
                    <a:lnTo>
                      <a:pt x="360073" y="524091"/>
                    </a:lnTo>
                    <a:cubicBezTo>
                      <a:pt x="360130" y="523750"/>
                      <a:pt x="360134" y="523408"/>
                      <a:pt x="360139" y="523064"/>
                    </a:cubicBezTo>
                    <a:lnTo>
                      <a:pt x="372572" y="520785"/>
                    </a:lnTo>
                    <a:lnTo>
                      <a:pt x="369646" y="516838"/>
                    </a:lnTo>
                    <a:cubicBezTo>
                      <a:pt x="378646" y="524621"/>
                      <a:pt x="386681" y="529696"/>
                      <a:pt x="391656" y="526931"/>
                    </a:cubicBezTo>
                    <a:cubicBezTo>
                      <a:pt x="397771" y="523534"/>
                      <a:pt x="399518" y="511061"/>
                      <a:pt x="399687" y="496038"/>
                    </a:cubicBezTo>
                    <a:lnTo>
                      <a:pt x="407664" y="495192"/>
                    </a:lnTo>
                    <a:cubicBezTo>
                      <a:pt x="410566" y="493341"/>
                      <a:pt x="411539" y="489792"/>
                      <a:pt x="410808" y="485129"/>
                    </a:cubicBezTo>
                    <a:lnTo>
                      <a:pt x="412729" y="484208"/>
                    </a:lnTo>
                    <a:lnTo>
                      <a:pt x="410635" y="481382"/>
                    </a:lnTo>
                    <a:cubicBezTo>
                      <a:pt x="409442" y="474489"/>
                      <a:pt x="406190" y="465839"/>
                      <a:pt x="402302" y="456584"/>
                    </a:cubicBezTo>
                    <a:cubicBezTo>
                      <a:pt x="414162" y="468736"/>
                      <a:pt x="425428" y="481886"/>
                      <a:pt x="431257" y="485128"/>
                    </a:cubicBezTo>
                    <a:lnTo>
                      <a:pt x="437264" y="486937"/>
                    </a:lnTo>
                    <a:cubicBezTo>
                      <a:pt x="440849" y="486031"/>
                      <a:pt x="438317" y="478097"/>
                      <a:pt x="439923" y="473194"/>
                    </a:cubicBezTo>
                    <a:cubicBezTo>
                      <a:pt x="447953" y="481017"/>
                      <a:pt x="455441" y="486142"/>
                      <a:pt x="460967" y="482847"/>
                    </a:cubicBezTo>
                    <a:cubicBezTo>
                      <a:pt x="467508" y="478950"/>
                      <a:pt x="468346" y="464798"/>
                      <a:pt x="468181" y="448496"/>
                    </a:cubicBezTo>
                    <a:lnTo>
                      <a:pt x="468133" y="445616"/>
                    </a:lnTo>
                    <a:lnTo>
                      <a:pt x="471413" y="448549"/>
                    </a:lnTo>
                    <a:lnTo>
                      <a:pt x="471581" y="448600"/>
                    </a:lnTo>
                    <a:cubicBezTo>
                      <a:pt x="467244" y="444210"/>
                      <a:pt x="463012" y="439765"/>
                      <a:pt x="458823" y="435348"/>
                    </a:cubicBezTo>
                    <a:lnTo>
                      <a:pt x="455119" y="427715"/>
                    </a:lnTo>
                    <a:lnTo>
                      <a:pt x="479592" y="443551"/>
                    </a:lnTo>
                    <a:cubicBezTo>
                      <a:pt x="479459" y="441197"/>
                      <a:pt x="479414" y="438646"/>
                      <a:pt x="480080" y="436615"/>
                    </a:cubicBezTo>
                    <a:cubicBezTo>
                      <a:pt x="482340" y="438818"/>
                      <a:pt x="484558" y="440806"/>
                      <a:pt x="486893" y="441965"/>
                    </a:cubicBezTo>
                    <a:lnTo>
                      <a:pt x="490783" y="450792"/>
                    </a:lnTo>
                    <a:lnTo>
                      <a:pt x="493531" y="452569"/>
                    </a:lnTo>
                    <a:lnTo>
                      <a:pt x="496735" y="445967"/>
                    </a:lnTo>
                    <a:lnTo>
                      <a:pt x="501122" y="446269"/>
                    </a:lnTo>
                    <a:cubicBezTo>
                      <a:pt x="505384" y="443730"/>
                      <a:pt x="507226" y="436843"/>
                      <a:pt x="507541" y="427827"/>
                    </a:cubicBezTo>
                    <a:lnTo>
                      <a:pt x="517969" y="438656"/>
                    </a:lnTo>
                    <a:cubicBezTo>
                      <a:pt x="521896" y="438304"/>
                      <a:pt x="524308" y="430291"/>
                      <a:pt x="526056" y="419027"/>
                    </a:cubicBezTo>
                    <a:cubicBezTo>
                      <a:pt x="520377" y="414359"/>
                      <a:pt x="514793" y="409677"/>
                      <a:pt x="509281" y="405044"/>
                    </a:cubicBezTo>
                    <a:lnTo>
                      <a:pt x="526954" y="414697"/>
                    </a:lnTo>
                    <a:cubicBezTo>
                      <a:pt x="528900" y="403409"/>
                      <a:pt x="530504" y="389734"/>
                      <a:pt x="533397" y="377570"/>
                    </a:cubicBezTo>
                    <a:cubicBezTo>
                      <a:pt x="524146" y="371063"/>
                      <a:pt x="514737" y="364526"/>
                      <a:pt x="505278" y="357950"/>
                    </a:cubicBezTo>
                    <a:cubicBezTo>
                      <a:pt x="519468" y="361471"/>
                      <a:pt x="532235" y="363866"/>
                      <a:pt x="540468" y="364060"/>
                    </a:cubicBezTo>
                    <a:lnTo>
                      <a:pt x="567099" y="377432"/>
                    </a:lnTo>
                    <a:cubicBezTo>
                      <a:pt x="568265" y="371852"/>
                      <a:pt x="569127" y="365673"/>
                      <a:pt x="570056" y="359390"/>
                    </a:cubicBezTo>
                    <a:cubicBezTo>
                      <a:pt x="570734" y="359637"/>
                      <a:pt x="571183" y="360298"/>
                      <a:pt x="571655" y="361025"/>
                    </a:cubicBezTo>
                    <a:cubicBezTo>
                      <a:pt x="574434" y="365301"/>
                      <a:pt x="577838" y="373934"/>
                      <a:pt x="581688" y="384757"/>
                    </a:cubicBezTo>
                    <a:cubicBezTo>
                      <a:pt x="605048" y="396474"/>
                      <a:pt x="627244" y="407697"/>
                      <a:pt x="646731" y="417266"/>
                    </a:cubicBezTo>
                    <a:lnTo>
                      <a:pt x="655024" y="397628"/>
                    </a:lnTo>
                    <a:cubicBezTo>
                      <a:pt x="620788" y="373648"/>
                      <a:pt x="575497" y="343891"/>
                      <a:pt x="528204" y="312807"/>
                    </a:cubicBezTo>
                    <a:cubicBezTo>
                      <a:pt x="526296" y="308490"/>
                      <a:pt x="524456" y="304256"/>
                      <a:pt x="523697" y="301026"/>
                    </a:cubicBezTo>
                    <a:lnTo>
                      <a:pt x="572908" y="333389"/>
                    </a:lnTo>
                    <a:lnTo>
                      <a:pt x="573343" y="333769"/>
                    </a:lnTo>
                    <a:cubicBezTo>
                      <a:pt x="574248" y="334401"/>
                      <a:pt x="575166" y="335183"/>
                      <a:pt x="575983" y="336088"/>
                    </a:cubicBezTo>
                    <a:cubicBezTo>
                      <a:pt x="582850" y="342051"/>
                      <a:pt x="589264" y="347415"/>
                      <a:pt x="594394" y="351139"/>
                    </a:cubicBezTo>
                    <a:cubicBezTo>
                      <a:pt x="593726" y="348738"/>
                      <a:pt x="592936" y="346234"/>
                      <a:pt x="592302" y="343853"/>
                    </a:cubicBezTo>
                    <a:lnTo>
                      <a:pt x="619807" y="356373"/>
                    </a:lnTo>
                    <a:lnTo>
                      <a:pt x="621052" y="357600"/>
                    </a:lnTo>
                    <a:cubicBezTo>
                      <a:pt x="621261" y="357301"/>
                      <a:pt x="621467" y="357019"/>
                      <a:pt x="623124" y="357885"/>
                    </a:cubicBezTo>
                    <a:cubicBezTo>
                      <a:pt x="627125" y="361308"/>
                      <a:pt x="630195" y="362035"/>
                      <a:pt x="632712" y="362247"/>
                    </a:cubicBezTo>
                    <a:lnTo>
                      <a:pt x="631970" y="359109"/>
                    </a:lnTo>
                    <a:lnTo>
                      <a:pt x="650234" y="361630"/>
                    </a:lnTo>
                    <a:cubicBezTo>
                      <a:pt x="658606" y="368689"/>
                      <a:pt x="665959" y="378748"/>
                      <a:pt x="671903" y="387839"/>
                    </a:cubicBezTo>
                    <a:lnTo>
                      <a:pt x="674296" y="390174"/>
                    </a:lnTo>
                    <a:lnTo>
                      <a:pt x="671048" y="371364"/>
                    </a:lnTo>
                    <a:cubicBezTo>
                      <a:pt x="674946" y="372605"/>
                      <a:pt x="683246" y="379702"/>
                      <a:pt x="692514" y="388153"/>
                    </a:cubicBezTo>
                    <a:lnTo>
                      <a:pt x="696810" y="382685"/>
                    </a:lnTo>
                    <a:cubicBezTo>
                      <a:pt x="699326" y="382744"/>
                      <a:pt x="700191" y="387366"/>
                      <a:pt x="699857" y="394605"/>
                    </a:cubicBezTo>
                    <a:lnTo>
                      <a:pt x="723583" y="415483"/>
                    </a:lnTo>
                    <a:lnTo>
                      <a:pt x="723662" y="414910"/>
                    </a:lnTo>
                    <a:cubicBezTo>
                      <a:pt x="722089" y="407364"/>
                      <a:pt x="719049" y="398748"/>
                      <a:pt x="724759" y="400812"/>
                    </a:cubicBezTo>
                    <a:lnTo>
                      <a:pt x="725504" y="401573"/>
                    </a:lnTo>
                    <a:cubicBezTo>
                      <a:pt x="725638" y="397661"/>
                      <a:pt x="726406" y="394140"/>
                      <a:pt x="728061" y="391235"/>
                    </a:cubicBezTo>
                    <a:cubicBezTo>
                      <a:pt x="716599" y="383206"/>
                      <a:pt x="704894" y="375074"/>
                      <a:pt x="693110" y="366881"/>
                    </a:cubicBezTo>
                    <a:cubicBezTo>
                      <a:pt x="707304" y="370405"/>
                      <a:pt x="720070" y="372797"/>
                      <a:pt x="728304" y="372994"/>
                    </a:cubicBezTo>
                    <a:lnTo>
                      <a:pt x="737395" y="377547"/>
                    </a:lnTo>
                    <a:lnTo>
                      <a:pt x="737872" y="377641"/>
                    </a:lnTo>
                    <a:cubicBezTo>
                      <a:pt x="741811" y="362357"/>
                      <a:pt x="746838" y="351684"/>
                      <a:pt x="753220" y="350168"/>
                    </a:cubicBezTo>
                    <a:cubicBezTo>
                      <a:pt x="759163" y="348754"/>
                      <a:pt x="764654" y="355536"/>
                      <a:pt x="769214" y="366744"/>
                    </a:cubicBezTo>
                    <a:lnTo>
                      <a:pt x="778222" y="370591"/>
                    </a:lnTo>
                    <a:lnTo>
                      <a:pt x="780027" y="364387"/>
                    </a:lnTo>
                    <a:cubicBezTo>
                      <a:pt x="759890" y="350560"/>
                      <a:pt x="738184" y="336296"/>
                      <a:pt x="716038" y="321742"/>
                    </a:cubicBezTo>
                    <a:cubicBezTo>
                      <a:pt x="714131" y="317420"/>
                      <a:pt x="712291" y="313183"/>
                      <a:pt x="711532" y="309958"/>
                    </a:cubicBezTo>
                    <a:lnTo>
                      <a:pt x="760741" y="342320"/>
                    </a:lnTo>
                    <a:lnTo>
                      <a:pt x="761174" y="342699"/>
                    </a:lnTo>
                    <a:cubicBezTo>
                      <a:pt x="762080" y="343335"/>
                      <a:pt x="763002" y="344110"/>
                      <a:pt x="763816" y="345019"/>
                    </a:cubicBezTo>
                    <a:cubicBezTo>
                      <a:pt x="770686" y="350982"/>
                      <a:pt x="777097" y="356346"/>
                      <a:pt x="782222" y="360070"/>
                    </a:cubicBezTo>
                    <a:cubicBezTo>
                      <a:pt x="781562" y="357665"/>
                      <a:pt x="780768" y="355165"/>
                      <a:pt x="780137" y="352783"/>
                    </a:cubicBezTo>
                    <a:lnTo>
                      <a:pt x="806356" y="364720"/>
                    </a:lnTo>
                    <a:lnTo>
                      <a:pt x="805799" y="363274"/>
                    </a:lnTo>
                    <a:lnTo>
                      <a:pt x="811053" y="366858"/>
                    </a:lnTo>
                    <a:cubicBezTo>
                      <a:pt x="815000" y="370250"/>
                      <a:pt x="818043" y="370968"/>
                      <a:pt x="820548" y="371177"/>
                    </a:cubicBezTo>
                    <a:lnTo>
                      <a:pt x="819806" y="368039"/>
                    </a:lnTo>
                    <a:lnTo>
                      <a:pt x="838066" y="370558"/>
                    </a:lnTo>
                    <a:lnTo>
                      <a:pt x="840097" y="373016"/>
                    </a:lnTo>
                    <a:cubicBezTo>
                      <a:pt x="839216" y="370966"/>
                      <a:pt x="839942" y="370014"/>
                      <a:pt x="840889" y="369876"/>
                    </a:cubicBezTo>
                    <a:lnTo>
                      <a:pt x="841323" y="370102"/>
                    </a:lnTo>
                    <a:cubicBezTo>
                      <a:pt x="848162" y="358000"/>
                      <a:pt x="851415" y="365616"/>
                      <a:pt x="864657" y="375848"/>
                    </a:cubicBezTo>
                    <a:lnTo>
                      <a:pt x="871000" y="352812"/>
                    </a:lnTo>
                    <a:lnTo>
                      <a:pt x="859593" y="340088"/>
                    </a:lnTo>
                    <a:cubicBezTo>
                      <a:pt x="859777" y="337255"/>
                      <a:pt x="861539" y="335223"/>
                      <a:pt x="864781" y="334113"/>
                    </a:cubicBezTo>
                    <a:lnTo>
                      <a:pt x="841639" y="289182"/>
                    </a:lnTo>
                    <a:cubicBezTo>
                      <a:pt x="837246" y="282624"/>
                      <a:pt x="835848" y="277182"/>
                      <a:pt x="838470" y="273758"/>
                    </a:cubicBezTo>
                    <a:lnTo>
                      <a:pt x="860683" y="274348"/>
                    </a:lnTo>
                    <a:cubicBezTo>
                      <a:pt x="859384" y="272108"/>
                      <a:pt x="858152" y="269840"/>
                      <a:pt x="856924" y="267580"/>
                    </a:cubicBezTo>
                    <a:lnTo>
                      <a:pt x="855320" y="259248"/>
                    </a:lnTo>
                    <a:lnTo>
                      <a:pt x="868974" y="274569"/>
                    </a:lnTo>
                    <a:cubicBezTo>
                      <a:pt x="870852" y="273801"/>
                      <a:pt x="872459" y="274240"/>
                      <a:pt x="874097" y="274707"/>
                    </a:cubicBezTo>
                    <a:cubicBezTo>
                      <a:pt x="872794" y="272847"/>
                      <a:pt x="873789" y="271659"/>
                      <a:pt x="877670" y="272475"/>
                    </a:cubicBezTo>
                    <a:lnTo>
                      <a:pt x="871566" y="259573"/>
                    </a:lnTo>
                    <a:cubicBezTo>
                      <a:pt x="872222" y="257568"/>
                      <a:pt x="875419" y="257456"/>
                      <a:pt x="880706" y="258019"/>
                    </a:cubicBezTo>
                    <a:cubicBezTo>
                      <a:pt x="889206" y="258925"/>
                      <a:pt x="906778" y="264423"/>
                      <a:pt x="927069" y="270580"/>
                    </a:cubicBezTo>
                    <a:cubicBezTo>
                      <a:pt x="922450" y="264144"/>
                      <a:pt x="917947" y="257716"/>
                      <a:pt x="913509" y="251366"/>
                    </a:cubicBezTo>
                    <a:lnTo>
                      <a:pt x="936553" y="273353"/>
                    </a:lnTo>
                    <a:cubicBezTo>
                      <a:pt x="949211" y="277497"/>
                      <a:pt x="962581" y="281466"/>
                      <a:pt x="975145" y="284642"/>
                    </a:cubicBezTo>
                    <a:cubicBezTo>
                      <a:pt x="973621" y="283262"/>
                      <a:pt x="973702" y="282146"/>
                      <a:pt x="974144" y="281161"/>
                    </a:cubicBezTo>
                    <a:lnTo>
                      <a:pt x="979180" y="279150"/>
                    </a:lnTo>
                    <a:lnTo>
                      <a:pt x="978381" y="272117"/>
                    </a:lnTo>
                    <a:lnTo>
                      <a:pt x="966921" y="258482"/>
                    </a:lnTo>
                    <a:cubicBezTo>
                      <a:pt x="945435" y="239965"/>
                      <a:pt x="922587" y="221395"/>
                      <a:pt x="926396" y="212878"/>
                    </a:cubicBezTo>
                    <a:lnTo>
                      <a:pt x="928464" y="212734"/>
                    </a:lnTo>
                    <a:cubicBezTo>
                      <a:pt x="926268" y="210098"/>
                      <a:pt x="924052" y="207472"/>
                      <a:pt x="921826" y="204841"/>
                    </a:cubicBezTo>
                    <a:lnTo>
                      <a:pt x="937505" y="212104"/>
                    </a:lnTo>
                    <a:cubicBezTo>
                      <a:pt x="942761" y="208609"/>
                      <a:pt x="949572" y="209437"/>
                      <a:pt x="957111" y="210733"/>
                    </a:cubicBezTo>
                    <a:cubicBezTo>
                      <a:pt x="953013" y="204128"/>
                      <a:pt x="936241" y="196563"/>
                      <a:pt x="954476" y="196336"/>
                    </a:cubicBezTo>
                    <a:cubicBezTo>
                      <a:pt x="960167" y="196266"/>
                      <a:pt x="971810" y="198465"/>
                      <a:pt x="985577" y="201210"/>
                    </a:cubicBezTo>
                    <a:cubicBezTo>
                      <a:pt x="975954" y="189966"/>
                      <a:pt x="965862" y="178636"/>
                      <a:pt x="955655" y="167171"/>
                    </a:cubicBezTo>
                    <a:cubicBezTo>
                      <a:pt x="954933" y="162504"/>
                      <a:pt x="954251" y="157941"/>
                      <a:pt x="954354" y="154625"/>
                    </a:cubicBezTo>
                    <a:lnTo>
                      <a:pt x="993511" y="198621"/>
                    </a:lnTo>
                    <a:lnTo>
                      <a:pt x="993829" y="199098"/>
                    </a:lnTo>
                    <a:cubicBezTo>
                      <a:pt x="994541" y="199946"/>
                      <a:pt x="995230" y="200936"/>
                      <a:pt x="995780" y="202025"/>
                    </a:cubicBezTo>
                    <a:lnTo>
                      <a:pt x="996776" y="203413"/>
                    </a:lnTo>
                    <a:cubicBezTo>
                      <a:pt x="1002143" y="204529"/>
                      <a:pt x="1007666" y="205618"/>
                      <a:pt x="1013152" y="206631"/>
                    </a:cubicBezTo>
                    <a:cubicBezTo>
                      <a:pt x="1016552" y="198976"/>
                      <a:pt x="1021507" y="202524"/>
                      <a:pt x="1027549" y="208772"/>
                    </a:cubicBezTo>
                    <a:lnTo>
                      <a:pt x="1066510" y="209369"/>
                    </a:lnTo>
                    <a:cubicBezTo>
                      <a:pt x="1081024" y="199562"/>
                      <a:pt x="1035447" y="141283"/>
                      <a:pt x="1041567" y="137525"/>
                    </a:cubicBezTo>
                    <a:cubicBezTo>
                      <a:pt x="1045310" y="135227"/>
                      <a:pt x="1059389" y="147915"/>
                      <a:pt x="1074733" y="161953"/>
                    </a:cubicBezTo>
                    <a:cubicBezTo>
                      <a:pt x="1073946" y="157089"/>
                      <a:pt x="1074700" y="153432"/>
                      <a:pt x="1077458" y="151439"/>
                    </a:cubicBezTo>
                    <a:cubicBezTo>
                      <a:pt x="1084114" y="146624"/>
                      <a:pt x="1099806" y="153139"/>
                      <a:pt x="1118253" y="163289"/>
                    </a:cubicBezTo>
                    <a:cubicBezTo>
                      <a:pt x="1117174" y="154270"/>
                      <a:pt x="1100425" y="138371"/>
                      <a:pt x="1123984" y="146539"/>
                    </a:cubicBezTo>
                    <a:cubicBezTo>
                      <a:pt x="1132082" y="149345"/>
                      <a:pt x="1147703" y="158446"/>
                      <a:pt x="1165828" y="168832"/>
                    </a:cubicBezTo>
                    <a:lnTo>
                      <a:pt x="1185810" y="157108"/>
                    </a:lnTo>
                    <a:lnTo>
                      <a:pt x="1184294" y="119125"/>
                    </a:lnTo>
                    <a:cubicBezTo>
                      <a:pt x="1181090" y="117451"/>
                      <a:pt x="1181492" y="115966"/>
                      <a:pt x="1182466" y="114858"/>
                    </a:cubicBezTo>
                    <a:lnTo>
                      <a:pt x="1184135" y="115136"/>
                    </a:lnTo>
                    <a:cubicBezTo>
                      <a:pt x="1183087" y="95579"/>
                      <a:pt x="1182385" y="76027"/>
                      <a:pt x="1181813" y="56956"/>
                    </a:cubicBezTo>
                    <a:lnTo>
                      <a:pt x="1184135" y="48795"/>
                    </a:lnTo>
                    <a:lnTo>
                      <a:pt x="1202395" y="118163"/>
                    </a:lnTo>
                    <a:cubicBezTo>
                      <a:pt x="1206417" y="117111"/>
                      <a:pt x="1209930" y="118485"/>
                      <a:pt x="1213602" y="120022"/>
                    </a:cubicBezTo>
                    <a:cubicBezTo>
                      <a:pt x="1211444" y="112867"/>
                      <a:pt x="1196978" y="101849"/>
                      <a:pt x="1215156" y="105899"/>
                    </a:cubicBezTo>
                    <a:cubicBezTo>
                      <a:pt x="1221206" y="107244"/>
                      <a:pt x="1233217" y="112586"/>
                      <a:pt x="1247204" y="118881"/>
                    </a:cubicBezTo>
                    <a:cubicBezTo>
                      <a:pt x="1244527" y="101663"/>
                      <a:pt x="1242021" y="84589"/>
                      <a:pt x="1239635" y="67970"/>
                    </a:cubicBezTo>
                    <a:lnTo>
                      <a:pt x="1259743" y="124476"/>
                    </a:lnTo>
                    <a:cubicBezTo>
                      <a:pt x="1263275" y="126118"/>
                      <a:pt x="1266878" y="127712"/>
                      <a:pt x="1270472" y="129269"/>
                    </a:cubicBezTo>
                    <a:cubicBezTo>
                      <a:pt x="1276071" y="122880"/>
                      <a:pt x="1279961" y="127370"/>
                      <a:pt x="1284150" y="134642"/>
                    </a:cubicBezTo>
                    <a:lnTo>
                      <a:pt x="1292856" y="136827"/>
                    </a:lnTo>
                    <a:cubicBezTo>
                      <a:pt x="1285622" y="103829"/>
                      <a:pt x="1276890" y="67348"/>
                      <a:pt x="1268020" y="30181"/>
                    </a:cubicBezTo>
                    <a:cubicBezTo>
                      <a:pt x="1276256" y="42264"/>
                      <a:pt x="1284185" y="52552"/>
                      <a:pt x="1290194" y="58181"/>
                    </a:cubicBezTo>
                    <a:lnTo>
                      <a:pt x="1323528" y="142292"/>
                    </a:lnTo>
                    <a:cubicBezTo>
                      <a:pt x="1337989" y="133960"/>
                      <a:pt x="1311821" y="73086"/>
                      <a:pt x="1318736" y="71064"/>
                    </a:cubicBezTo>
                    <a:lnTo>
                      <a:pt x="1335262" y="89146"/>
                    </a:lnTo>
                    <a:cubicBezTo>
                      <a:pt x="1329250" y="64570"/>
                      <a:pt x="1322294" y="38455"/>
                      <a:pt x="1315190" y="11790"/>
                    </a:cubicBezTo>
                    <a:cubicBezTo>
                      <a:pt x="1316648" y="7293"/>
                      <a:pt x="1318093" y="2913"/>
                      <a:pt x="1319679" y="0"/>
                    </a:cubicBezTo>
                    <a:close/>
                  </a:path>
                </a:pathLst>
              </a:custGeom>
              <a:solidFill>
                <a:sysClr val="window" lastClr="FFFFFF">
                  <a:lumMod val="85000"/>
                  <a:alpha val="16000"/>
                </a:sysClr>
              </a:solidFill>
              <a:ln w="25400" cap="flat" cmpd="sng" algn="ctr">
                <a:noFill/>
                <a:prstDash val="solid"/>
              </a:ln>
              <a:effectLst>
                <a:innerShdw blurRad="63500" dist="50800" dir="18900000">
                  <a:prstClr val="black">
                    <a:alpha val="50000"/>
                  </a:prstClr>
                </a:innerShdw>
                <a:softEdge rad="25400"/>
              </a:effectLst>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52" name="十角星 6"/>
              <p:cNvSpPr/>
              <p:nvPr/>
            </p:nvSpPr>
            <p:spPr>
              <a:xfrm>
                <a:off x="4139127" y="4118031"/>
                <a:ext cx="2505684" cy="2465748"/>
              </a:xfrm>
              <a:custGeom>
                <a:rect l="l" t="t" r="r" b="b"/>
                <a:pathLst>
                  <a:path w="2645723" h="2605139">
                    <a:moveTo>
                      <a:pt x="1375582" y="2494963"/>
                    </a:moveTo>
                    <a:lnTo>
                      <a:pt x="1375518" y="2495016"/>
                    </a:lnTo>
                    <a:lnTo>
                      <a:pt x="1375537" y="2495123"/>
                    </a:lnTo>
                    <a:close/>
                    <a:moveTo>
                      <a:pt x="1421760" y="2486319"/>
                    </a:moveTo>
                    <a:lnTo>
                      <a:pt x="1427757" y="2493664"/>
                    </a:lnTo>
                    <a:lnTo>
                      <a:pt x="1429303" y="2488470"/>
                    </a:lnTo>
                    <a:cubicBezTo>
                      <a:pt x="1428258" y="2487910"/>
                      <a:pt x="1427288" y="2487189"/>
                      <a:pt x="1426300" y="2486446"/>
                    </a:cubicBezTo>
                    <a:cubicBezTo>
                      <a:pt x="1424834" y="2486657"/>
                      <a:pt x="1423317" y="2486501"/>
                      <a:pt x="1421760" y="2486319"/>
                    </a:cubicBezTo>
                    <a:close/>
                    <a:moveTo>
                      <a:pt x="927891" y="2368588"/>
                    </a:moveTo>
                    <a:lnTo>
                      <a:pt x="918569" y="2368929"/>
                    </a:lnTo>
                    <a:lnTo>
                      <a:pt x="919054" y="2378763"/>
                    </a:lnTo>
                    <a:close/>
                    <a:moveTo>
                      <a:pt x="1741382" y="2356774"/>
                    </a:moveTo>
                    <a:lnTo>
                      <a:pt x="1739507" y="2359477"/>
                    </a:lnTo>
                    <a:lnTo>
                      <a:pt x="1741128" y="2364379"/>
                    </a:lnTo>
                    <a:close/>
                    <a:moveTo>
                      <a:pt x="1747491" y="2350177"/>
                    </a:moveTo>
                    <a:lnTo>
                      <a:pt x="1746774" y="2350998"/>
                    </a:lnTo>
                    <a:cubicBezTo>
                      <a:pt x="1746826" y="2354922"/>
                      <a:pt x="1747208" y="2359182"/>
                      <a:pt x="1747649" y="2363625"/>
                    </a:cubicBezTo>
                    <a:lnTo>
                      <a:pt x="1747775" y="2364830"/>
                    </a:lnTo>
                    <a:cubicBezTo>
                      <a:pt x="1747182" y="2360516"/>
                      <a:pt x="1747242" y="2355576"/>
                      <a:pt x="1747491" y="2350177"/>
                    </a:cubicBezTo>
                    <a:close/>
                    <a:moveTo>
                      <a:pt x="558273" y="2153426"/>
                    </a:moveTo>
                    <a:lnTo>
                      <a:pt x="556699" y="2156541"/>
                    </a:lnTo>
                    <a:lnTo>
                      <a:pt x="558992" y="2154609"/>
                    </a:lnTo>
                    <a:close/>
                    <a:moveTo>
                      <a:pt x="2129321" y="2062852"/>
                    </a:moveTo>
                    <a:lnTo>
                      <a:pt x="2130109" y="2064322"/>
                    </a:lnTo>
                    <a:cubicBezTo>
                      <a:pt x="2129929" y="2063898"/>
                      <a:pt x="2129815" y="2063454"/>
                      <a:pt x="2129702" y="2063009"/>
                    </a:cubicBezTo>
                    <a:close/>
                    <a:moveTo>
                      <a:pt x="336361" y="2032337"/>
                    </a:moveTo>
                    <a:cubicBezTo>
                      <a:pt x="326300" y="2025909"/>
                      <a:pt x="306768" y="2050520"/>
                      <a:pt x="292690" y="2067097"/>
                    </a:cubicBezTo>
                    <a:cubicBezTo>
                      <a:pt x="311490" y="2060717"/>
                      <a:pt x="328667" y="2054635"/>
                      <a:pt x="343467" y="2049011"/>
                    </a:cubicBezTo>
                    <a:close/>
                    <a:moveTo>
                      <a:pt x="2483542" y="1576450"/>
                    </a:moveTo>
                    <a:lnTo>
                      <a:pt x="2488041" y="1593309"/>
                    </a:lnTo>
                    <a:lnTo>
                      <a:pt x="2513707" y="1583878"/>
                    </a:lnTo>
                    <a:cubicBezTo>
                      <a:pt x="2504736" y="1582262"/>
                      <a:pt x="2494052" y="1578948"/>
                      <a:pt x="2483542" y="1576450"/>
                    </a:cubicBezTo>
                    <a:close/>
                    <a:moveTo>
                      <a:pt x="2513786" y="1397137"/>
                    </a:moveTo>
                    <a:lnTo>
                      <a:pt x="2509302" y="1402372"/>
                    </a:lnTo>
                    <a:lnTo>
                      <a:pt x="2521633" y="1421833"/>
                    </a:lnTo>
                    <a:lnTo>
                      <a:pt x="2571130" y="1405044"/>
                    </a:lnTo>
                    <a:cubicBezTo>
                      <a:pt x="2564644" y="1403272"/>
                      <a:pt x="2558015" y="1400813"/>
                      <a:pt x="2551284" y="1398375"/>
                    </a:cubicBezTo>
                    <a:close/>
                    <a:moveTo>
                      <a:pt x="596378" y="421666"/>
                    </a:moveTo>
                    <a:cubicBezTo>
                      <a:pt x="604241" y="432923"/>
                      <a:pt x="612862" y="444258"/>
                      <a:pt x="621019" y="452557"/>
                    </a:cubicBezTo>
                    <a:lnTo>
                      <a:pt x="623243" y="441082"/>
                    </a:lnTo>
                    <a:close/>
                    <a:moveTo>
                      <a:pt x="673387" y="410722"/>
                    </a:moveTo>
                    <a:cubicBezTo>
                      <a:pt x="674136" y="413311"/>
                      <a:pt x="674454" y="416126"/>
                      <a:pt x="674735" y="419086"/>
                    </a:cubicBezTo>
                    <a:cubicBezTo>
                      <a:pt x="675029" y="416724"/>
                      <a:pt x="676121" y="415685"/>
                      <a:pt x="677323" y="414983"/>
                    </a:cubicBezTo>
                    <a:lnTo>
                      <a:pt x="677895" y="415451"/>
                    </a:lnTo>
                    <a:lnTo>
                      <a:pt x="678444" y="414327"/>
                    </a:lnTo>
                    <a:close/>
                    <a:moveTo>
                      <a:pt x="545326" y="385895"/>
                    </a:moveTo>
                    <a:cubicBezTo>
                      <a:pt x="549721" y="395814"/>
                      <a:pt x="554247" y="402424"/>
                      <a:pt x="558127" y="402077"/>
                    </a:cubicBezTo>
                    <a:lnTo>
                      <a:pt x="560937" y="396787"/>
                    </a:lnTo>
                    <a:close/>
                    <a:moveTo>
                      <a:pt x="798756" y="376869"/>
                    </a:moveTo>
                    <a:lnTo>
                      <a:pt x="800801" y="380233"/>
                    </a:lnTo>
                    <a:cubicBezTo>
                      <a:pt x="803607" y="381365"/>
                      <a:pt x="806388" y="382591"/>
                      <a:pt x="809161" y="383802"/>
                    </a:cubicBezTo>
                    <a:close/>
                    <a:moveTo>
                      <a:pt x="1319679" y="0"/>
                    </a:moveTo>
                    <a:lnTo>
                      <a:pt x="1334821" y="56921"/>
                    </a:lnTo>
                    <a:lnTo>
                      <a:pt x="1334890" y="57489"/>
                    </a:lnTo>
                    <a:cubicBezTo>
                      <a:pt x="1335145" y="58567"/>
                      <a:pt x="1335312" y="59760"/>
                      <a:pt x="1335315" y="60979"/>
                    </a:cubicBezTo>
                    <a:cubicBezTo>
                      <a:pt x="1336466" y="70004"/>
                      <a:pt x="1337678" y="78273"/>
                      <a:pt x="1339019" y="84468"/>
                    </a:cubicBezTo>
                    <a:cubicBezTo>
                      <a:pt x="1340123" y="82235"/>
                      <a:pt x="1341196" y="79838"/>
                      <a:pt x="1342312" y="77641"/>
                    </a:cubicBezTo>
                    <a:lnTo>
                      <a:pt x="1354485" y="105306"/>
                    </a:lnTo>
                    <a:lnTo>
                      <a:pt x="1354597" y="107047"/>
                    </a:lnTo>
                    <a:cubicBezTo>
                      <a:pt x="1354950" y="106962"/>
                      <a:pt x="1355291" y="106890"/>
                      <a:pt x="1355954" y="108638"/>
                    </a:cubicBezTo>
                    <a:cubicBezTo>
                      <a:pt x="1356654" y="113860"/>
                      <a:pt x="1358461" y="116443"/>
                      <a:pt x="1360196" y="118278"/>
                    </a:cubicBezTo>
                    <a:lnTo>
                      <a:pt x="1361738" y="115445"/>
                    </a:lnTo>
                    <a:lnTo>
                      <a:pt x="1371357" y="126765"/>
                    </a:lnTo>
                    <a:cubicBezTo>
                      <a:pt x="1378036" y="120696"/>
                      <a:pt x="1388425" y="111563"/>
                      <a:pt x="1392342" y="113039"/>
                    </a:cubicBezTo>
                    <a:cubicBezTo>
                      <a:pt x="1397862" y="115118"/>
                      <a:pt x="1388210" y="124652"/>
                      <a:pt x="1398843" y="144204"/>
                    </a:cubicBezTo>
                    <a:lnTo>
                      <a:pt x="1396885" y="146679"/>
                    </a:lnTo>
                    <a:cubicBezTo>
                      <a:pt x="1397843" y="147191"/>
                      <a:pt x="1399678" y="146738"/>
                      <a:pt x="1403494" y="145501"/>
                    </a:cubicBezTo>
                    <a:cubicBezTo>
                      <a:pt x="1416453" y="141308"/>
                      <a:pt x="1449222" y="113500"/>
                      <a:pt x="1476606" y="119039"/>
                    </a:cubicBezTo>
                    <a:cubicBezTo>
                      <a:pt x="1500196" y="123812"/>
                      <a:pt x="1510494" y="147126"/>
                      <a:pt x="1509437" y="176545"/>
                    </a:cubicBezTo>
                    <a:lnTo>
                      <a:pt x="1541895" y="171790"/>
                    </a:lnTo>
                    <a:cubicBezTo>
                      <a:pt x="1544333" y="160620"/>
                      <a:pt x="1546903" y="149553"/>
                      <a:pt x="1549476" y="138659"/>
                    </a:cubicBezTo>
                    <a:lnTo>
                      <a:pt x="1553828" y="131373"/>
                    </a:lnTo>
                    <a:lnTo>
                      <a:pt x="1553767" y="171335"/>
                    </a:lnTo>
                    <a:cubicBezTo>
                      <a:pt x="1563047" y="172440"/>
                      <a:pt x="1579364" y="177828"/>
                      <a:pt x="1595477" y="182234"/>
                    </a:cubicBezTo>
                    <a:lnTo>
                      <a:pt x="1600283" y="183328"/>
                    </a:lnTo>
                    <a:cubicBezTo>
                      <a:pt x="1600969" y="176909"/>
                      <a:pt x="1601723" y="170550"/>
                      <a:pt x="1602478" y="164259"/>
                    </a:cubicBezTo>
                    <a:lnTo>
                      <a:pt x="1604113" y="184198"/>
                    </a:lnTo>
                    <a:cubicBezTo>
                      <a:pt x="1606130" y="183680"/>
                      <a:pt x="1606448" y="184228"/>
                      <a:pt x="1606771" y="184804"/>
                    </a:cubicBezTo>
                    <a:lnTo>
                      <a:pt x="1638027" y="186891"/>
                    </a:lnTo>
                    <a:lnTo>
                      <a:pt x="1639443" y="142425"/>
                    </a:lnTo>
                    <a:lnTo>
                      <a:pt x="1636277" y="119232"/>
                    </a:lnTo>
                    <a:cubicBezTo>
                      <a:pt x="1642257" y="115992"/>
                      <a:pt x="1660862" y="151091"/>
                      <a:pt x="1674541" y="167480"/>
                    </a:cubicBezTo>
                    <a:cubicBezTo>
                      <a:pt x="1676047" y="166072"/>
                      <a:pt x="1683225" y="156550"/>
                      <a:pt x="1689897" y="151044"/>
                    </a:cubicBezTo>
                    <a:cubicBezTo>
                      <a:pt x="1689977" y="143931"/>
                      <a:pt x="1689988" y="136761"/>
                      <a:pt x="1689998" y="129548"/>
                    </a:cubicBezTo>
                    <a:cubicBezTo>
                      <a:pt x="1692570" y="125585"/>
                      <a:pt x="1695101" y="121729"/>
                      <a:pt x="1697384" y="119326"/>
                    </a:cubicBezTo>
                    <a:lnTo>
                      <a:pt x="1697332" y="148913"/>
                    </a:lnTo>
                    <a:cubicBezTo>
                      <a:pt x="1697963" y="153570"/>
                      <a:pt x="1696050" y="162059"/>
                      <a:pt x="1701901" y="173203"/>
                    </a:cubicBezTo>
                    <a:lnTo>
                      <a:pt x="1700248" y="175864"/>
                    </a:lnTo>
                    <a:cubicBezTo>
                      <a:pt x="1701032" y="176171"/>
                      <a:pt x="1702567" y="175420"/>
                      <a:pt x="1705748" y="173581"/>
                    </a:cubicBezTo>
                    <a:cubicBezTo>
                      <a:pt x="1716562" y="167347"/>
                      <a:pt x="1744121" y="135507"/>
                      <a:pt x="1766792" y="135780"/>
                    </a:cubicBezTo>
                    <a:cubicBezTo>
                      <a:pt x="1786328" y="136017"/>
                      <a:pt x="1794591" y="155949"/>
                      <a:pt x="1793350" y="183612"/>
                    </a:cubicBezTo>
                    <a:cubicBezTo>
                      <a:pt x="1812321" y="174571"/>
                      <a:pt x="1829229" y="167838"/>
                      <a:pt x="1835575" y="175185"/>
                    </a:cubicBezTo>
                    <a:cubicBezTo>
                      <a:pt x="1843310" y="184132"/>
                      <a:pt x="1829705" y="202330"/>
                      <a:pt x="1819636" y="220921"/>
                    </a:cubicBezTo>
                    <a:cubicBezTo>
                      <a:pt x="1846252" y="226631"/>
                      <a:pt x="1906518" y="213451"/>
                      <a:pt x="1917165" y="227306"/>
                    </a:cubicBezTo>
                    <a:cubicBezTo>
                      <a:pt x="1921941" y="233517"/>
                      <a:pt x="1913525" y="245631"/>
                      <a:pt x="1903666" y="258817"/>
                    </a:cubicBezTo>
                    <a:lnTo>
                      <a:pt x="1905304" y="269930"/>
                    </a:lnTo>
                    <a:cubicBezTo>
                      <a:pt x="1918316" y="259228"/>
                      <a:pt x="1933515" y="251585"/>
                      <a:pt x="1946895" y="252388"/>
                    </a:cubicBezTo>
                    <a:lnTo>
                      <a:pt x="1948347" y="253427"/>
                    </a:lnTo>
                    <a:cubicBezTo>
                      <a:pt x="1949128" y="250731"/>
                      <a:pt x="1949861" y="248015"/>
                      <a:pt x="1950595" y="245296"/>
                    </a:cubicBezTo>
                    <a:cubicBezTo>
                      <a:pt x="1954103" y="242131"/>
                      <a:pt x="1957551" y="239063"/>
                      <a:pt x="1960376" y="237329"/>
                    </a:cubicBezTo>
                    <a:lnTo>
                      <a:pt x="1954787" y="258033"/>
                    </a:lnTo>
                    <a:cubicBezTo>
                      <a:pt x="1974508" y="261033"/>
                      <a:pt x="1980996" y="284780"/>
                      <a:pt x="1977732" y="315558"/>
                    </a:cubicBezTo>
                    <a:cubicBezTo>
                      <a:pt x="2003112" y="305119"/>
                      <a:pt x="2025630" y="297517"/>
                      <a:pt x="2033321" y="307361"/>
                    </a:cubicBezTo>
                    <a:cubicBezTo>
                      <a:pt x="2042689" y="319348"/>
                      <a:pt x="2023574" y="341904"/>
                      <a:pt x="2009033" y="365181"/>
                    </a:cubicBezTo>
                    <a:lnTo>
                      <a:pt x="2033600" y="367699"/>
                    </a:lnTo>
                    <a:cubicBezTo>
                      <a:pt x="2038306" y="349117"/>
                      <a:pt x="2036596" y="320311"/>
                      <a:pt x="2041425" y="319158"/>
                    </a:cubicBezTo>
                    <a:cubicBezTo>
                      <a:pt x="2047771" y="317641"/>
                      <a:pt x="2055336" y="349248"/>
                      <a:pt x="2063608" y="368691"/>
                    </a:cubicBezTo>
                    <a:lnTo>
                      <a:pt x="2072543" y="368718"/>
                    </a:lnTo>
                    <a:lnTo>
                      <a:pt x="2094097" y="357745"/>
                    </a:lnTo>
                    <a:cubicBezTo>
                      <a:pt x="2096711" y="358949"/>
                      <a:pt x="2093495" y="362471"/>
                      <a:pt x="2091758" y="369119"/>
                    </a:cubicBezTo>
                    <a:cubicBezTo>
                      <a:pt x="2104868" y="369291"/>
                      <a:pt x="2116624" y="370276"/>
                      <a:pt x="2124756" y="373369"/>
                    </a:cubicBezTo>
                    <a:cubicBezTo>
                      <a:pt x="2138796" y="367351"/>
                      <a:pt x="2154503" y="362264"/>
                      <a:pt x="2166298" y="365184"/>
                    </a:cubicBezTo>
                    <a:cubicBezTo>
                      <a:pt x="2185636" y="369969"/>
                      <a:pt x="2188071" y="390603"/>
                      <a:pt x="2178816" y="416274"/>
                    </a:cubicBezTo>
                    <a:cubicBezTo>
                      <a:pt x="2200282" y="412222"/>
                      <a:pt x="2219033" y="409856"/>
                      <a:pt x="2223212" y="418230"/>
                    </a:cubicBezTo>
                    <a:cubicBezTo>
                      <a:pt x="2228300" y="428433"/>
                      <a:pt x="2209507" y="442333"/>
                      <a:pt x="2194116" y="457422"/>
                    </a:cubicBezTo>
                    <a:cubicBezTo>
                      <a:pt x="2218902" y="468994"/>
                      <a:pt x="2282600" y="470716"/>
                      <a:pt x="2289162" y="486202"/>
                    </a:cubicBezTo>
                    <a:cubicBezTo>
                      <a:pt x="2293178" y="495692"/>
                      <a:pt x="2269543" y="509766"/>
                      <a:pt x="2251768" y="524083"/>
                    </a:cubicBezTo>
                    <a:cubicBezTo>
                      <a:pt x="2251760" y="524109"/>
                      <a:pt x="2251741" y="524131"/>
                      <a:pt x="2251726" y="524151"/>
                    </a:cubicBezTo>
                    <a:lnTo>
                      <a:pt x="2256677" y="524641"/>
                    </a:lnTo>
                    <a:cubicBezTo>
                      <a:pt x="2275426" y="517768"/>
                      <a:pt x="2296285" y="512191"/>
                      <a:pt x="2311423" y="516686"/>
                    </a:cubicBezTo>
                    <a:cubicBezTo>
                      <a:pt x="2336213" y="524049"/>
                      <a:pt x="2337778" y="550734"/>
                      <a:pt x="2323749" y="583165"/>
                    </a:cubicBezTo>
                    <a:cubicBezTo>
                      <a:pt x="2351990" y="579301"/>
                      <a:pt x="2376562" y="577430"/>
                      <a:pt x="2381353" y="588463"/>
                    </a:cubicBezTo>
                    <a:cubicBezTo>
                      <a:pt x="2387184" y="601899"/>
                      <a:pt x="2361655" y="618600"/>
                      <a:pt x="2340458" y="637042"/>
                    </a:cubicBezTo>
                    <a:lnTo>
                      <a:pt x="2356894" y="642667"/>
                    </a:lnTo>
                    <a:lnTo>
                      <a:pt x="2365472" y="637696"/>
                    </a:lnTo>
                    <a:lnTo>
                      <a:pt x="2364805" y="645374"/>
                    </a:lnTo>
                    <a:cubicBezTo>
                      <a:pt x="2367292" y="646668"/>
                      <a:pt x="2370016" y="647395"/>
                      <a:pt x="2372799" y="648109"/>
                    </a:cubicBezTo>
                    <a:cubicBezTo>
                      <a:pt x="2374704" y="647999"/>
                      <a:pt x="2376366" y="648487"/>
                      <a:pt x="2377752" y="649297"/>
                    </a:cubicBezTo>
                    <a:cubicBezTo>
                      <a:pt x="2413559" y="658275"/>
                      <a:pt x="2456678" y="665583"/>
                      <a:pt x="2461877" y="679999"/>
                    </a:cubicBezTo>
                    <a:cubicBezTo>
                      <a:pt x="2466142" y="691815"/>
                      <a:pt x="2437674" y="707386"/>
                      <a:pt x="2414088" y="723776"/>
                    </a:cubicBezTo>
                    <a:lnTo>
                      <a:pt x="2436336" y="730284"/>
                    </a:lnTo>
                    <a:lnTo>
                      <a:pt x="2463748" y="743824"/>
                    </a:lnTo>
                    <a:lnTo>
                      <a:pt x="2463145" y="745196"/>
                    </a:lnTo>
                    <a:cubicBezTo>
                      <a:pt x="2464382" y="745358"/>
                      <a:pt x="2464632" y="745889"/>
                      <a:pt x="2464829" y="746431"/>
                    </a:cubicBezTo>
                    <a:cubicBezTo>
                      <a:pt x="2468874" y="757644"/>
                      <a:pt x="2443442" y="772242"/>
                      <a:pt x="2420687" y="787713"/>
                    </a:cubicBezTo>
                    <a:cubicBezTo>
                      <a:pt x="2424971" y="790746"/>
                      <a:pt x="2430007" y="793540"/>
                      <a:pt x="2435472" y="796159"/>
                    </a:cubicBezTo>
                    <a:lnTo>
                      <a:pt x="2442174" y="797519"/>
                    </a:lnTo>
                    <a:cubicBezTo>
                      <a:pt x="2445886" y="793184"/>
                      <a:pt x="2449534" y="788753"/>
                      <a:pt x="2453201" y="784299"/>
                    </a:cubicBezTo>
                    <a:cubicBezTo>
                      <a:pt x="2457703" y="782866"/>
                      <a:pt x="2462109" y="781491"/>
                      <a:pt x="2465401" y="781079"/>
                    </a:cubicBezTo>
                    <a:lnTo>
                      <a:pt x="2450472" y="799206"/>
                    </a:lnTo>
                    <a:cubicBezTo>
                      <a:pt x="2451835" y="799049"/>
                      <a:pt x="2452969" y="799471"/>
                      <a:pt x="2454033" y="799929"/>
                    </a:cubicBezTo>
                    <a:lnTo>
                      <a:pt x="2472954" y="797502"/>
                    </a:lnTo>
                    <a:cubicBezTo>
                      <a:pt x="2474632" y="800389"/>
                      <a:pt x="2472448" y="805701"/>
                      <a:pt x="2467819" y="812492"/>
                    </a:cubicBezTo>
                    <a:cubicBezTo>
                      <a:pt x="2491228" y="824064"/>
                      <a:pt x="2511953" y="835442"/>
                      <a:pt x="2512303" y="845960"/>
                    </a:cubicBezTo>
                    <a:cubicBezTo>
                      <a:pt x="2512589" y="854561"/>
                      <a:pt x="2495772" y="861261"/>
                      <a:pt x="2475770" y="867817"/>
                    </a:cubicBezTo>
                    <a:cubicBezTo>
                      <a:pt x="2475692" y="870837"/>
                      <a:pt x="2473731" y="874578"/>
                      <a:pt x="2470770" y="878928"/>
                    </a:cubicBezTo>
                    <a:cubicBezTo>
                      <a:pt x="2494176" y="890495"/>
                      <a:pt x="2514900" y="901875"/>
                      <a:pt x="2515252" y="912394"/>
                    </a:cubicBezTo>
                    <a:cubicBezTo>
                      <a:pt x="2515705" y="926056"/>
                      <a:pt x="2472976" y="934936"/>
                      <a:pt x="2443856" y="947732"/>
                    </a:cubicBezTo>
                    <a:cubicBezTo>
                      <a:pt x="2445313" y="948723"/>
                      <a:pt x="2446932" y="949482"/>
                      <a:pt x="2448581" y="950242"/>
                    </a:cubicBezTo>
                    <a:lnTo>
                      <a:pt x="2451240" y="951448"/>
                    </a:lnTo>
                    <a:lnTo>
                      <a:pt x="2448325" y="952604"/>
                    </a:lnTo>
                    <a:lnTo>
                      <a:pt x="2454206" y="958623"/>
                    </a:lnTo>
                    <a:cubicBezTo>
                      <a:pt x="2470199" y="947121"/>
                      <a:pt x="2487028" y="928412"/>
                      <a:pt x="2490899" y="930552"/>
                    </a:cubicBezTo>
                    <a:cubicBezTo>
                      <a:pt x="2496019" y="933383"/>
                      <a:pt x="2481526" y="957811"/>
                      <a:pt x="2472760" y="977612"/>
                    </a:cubicBezTo>
                    <a:cubicBezTo>
                      <a:pt x="2477249" y="981967"/>
                      <a:pt x="2481023" y="986150"/>
                      <a:pt x="2483570" y="990072"/>
                    </a:cubicBezTo>
                    <a:cubicBezTo>
                      <a:pt x="2491222" y="991257"/>
                      <a:pt x="2498909" y="992925"/>
                      <a:pt x="2499723" y="995177"/>
                    </a:cubicBezTo>
                    <a:cubicBezTo>
                      <a:pt x="2501288" y="999517"/>
                      <a:pt x="2487421" y="998167"/>
                      <a:pt x="2477295" y="1013889"/>
                    </a:cubicBezTo>
                    <a:lnTo>
                      <a:pt x="2474027" y="1013874"/>
                    </a:lnTo>
                    <a:cubicBezTo>
                      <a:pt x="2474169" y="1014695"/>
                      <a:pt x="2475657" y="1015597"/>
                      <a:pt x="2478999" y="1017331"/>
                    </a:cubicBezTo>
                    <a:cubicBezTo>
                      <a:pt x="2490343" y="1023222"/>
                      <a:pt x="2533572" y="1029970"/>
                      <a:pt x="2545372" y="1049239"/>
                    </a:cubicBezTo>
                    <a:cubicBezTo>
                      <a:pt x="2552208" y="1060403"/>
                      <a:pt x="2548338" y="1071885"/>
                      <a:pt x="2535958" y="1080807"/>
                    </a:cubicBezTo>
                    <a:lnTo>
                      <a:pt x="2611033" y="1123881"/>
                    </a:lnTo>
                    <a:lnTo>
                      <a:pt x="2592509" y="1132901"/>
                    </a:lnTo>
                    <a:cubicBezTo>
                      <a:pt x="2590968" y="1140778"/>
                      <a:pt x="2603879" y="1152247"/>
                      <a:pt x="2618678" y="1164245"/>
                    </a:cubicBezTo>
                    <a:lnTo>
                      <a:pt x="2612450" y="1174662"/>
                    </a:lnTo>
                    <a:lnTo>
                      <a:pt x="2617433" y="1174994"/>
                    </a:lnTo>
                    <a:lnTo>
                      <a:pt x="2595324" y="1184666"/>
                    </a:lnTo>
                    <a:cubicBezTo>
                      <a:pt x="2594047" y="1191200"/>
                      <a:pt x="2602708" y="1200204"/>
                      <a:pt x="2614389" y="1209649"/>
                    </a:cubicBezTo>
                    <a:lnTo>
                      <a:pt x="2609907" y="1215949"/>
                    </a:lnTo>
                    <a:cubicBezTo>
                      <a:pt x="2609491" y="1219198"/>
                      <a:pt x="2611647" y="1222105"/>
                      <a:pt x="2615779" y="1224469"/>
                    </a:cubicBezTo>
                    <a:lnTo>
                      <a:pt x="2615265" y="1226431"/>
                    </a:lnTo>
                    <a:lnTo>
                      <a:pt x="2618829" y="1226669"/>
                    </a:lnTo>
                    <a:cubicBezTo>
                      <a:pt x="2625009" y="1230080"/>
                      <a:pt x="2633894" y="1233095"/>
                      <a:pt x="2643664" y="1236019"/>
                    </a:cubicBezTo>
                    <a:lnTo>
                      <a:pt x="2602597" y="1239274"/>
                    </a:lnTo>
                    <a:lnTo>
                      <a:pt x="2597305" y="1242501"/>
                    </a:lnTo>
                    <a:cubicBezTo>
                      <a:pt x="2595703" y="1245659"/>
                      <a:pt x="2603562" y="1248748"/>
                      <a:pt x="2606375" y="1252951"/>
                    </a:cubicBezTo>
                    <a:lnTo>
                      <a:pt x="2585234" y="1262200"/>
                    </a:lnTo>
                    <a:cubicBezTo>
                      <a:pt x="2584074" y="1269355"/>
                      <a:pt x="2594638" y="1278742"/>
                      <a:pt x="2607538" y="1288735"/>
                    </a:cubicBezTo>
                    <a:lnTo>
                      <a:pt x="2609830" y="1290485"/>
                    </a:lnTo>
                    <a:lnTo>
                      <a:pt x="2605411" y="1291043"/>
                    </a:lnTo>
                    <a:lnTo>
                      <a:pt x="2600119" y="1294266"/>
                    </a:lnTo>
                    <a:cubicBezTo>
                      <a:pt x="2598515" y="1297427"/>
                      <a:pt x="2606378" y="1300515"/>
                      <a:pt x="2609190" y="1304723"/>
                    </a:cubicBezTo>
                    <a:cubicBezTo>
                      <a:pt x="2606003" y="1304991"/>
                      <a:pt x="2603010" y="1305363"/>
                      <a:pt x="2600598" y="1306336"/>
                    </a:cubicBezTo>
                    <a:lnTo>
                      <a:pt x="2586997" y="1302499"/>
                    </a:lnTo>
                    <a:lnTo>
                      <a:pt x="2591112" y="1310978"/>
                    </a:lnTo>
                    <a:lnTo>
                      <a:pt x="2588045" y="1313968"/>
                    </a:lnTo>
                    <a:cubicBezTo>
                      <a:pt x="2587291" y="1318630"/>
                      <a:pt x="2591510" y="1324235"/>
                      <a:pt x="2598378" y="1330056"/>
                    </a:cubicBezTo>
                    <a:cubicBezTo>
                      <a:pt x="2577787" y="1338183"/>
                      <a:pt x="2612095" y="1366252"/>
                      <a:pt x="2629005" y="1388627"/>
                    </a:cubicBezTo>
                    <a:lnTo>
                      <a:pt x="2628992" y="1388989"/>
                    </a:lnTo>
                    <a:lnTo>
                      <a:pt x="2628500" y="1389471"/>
                    </a:lnTo>
                    <a:cubicBezTo>
                      <a:pt x="2608233" y="1382851"/>
                      <a:pt x="2589549" y="1377809"/>
                      <a:pt x="2585973" y="1382657"/>
                    </a:cubicBezTo>
                    <a:cubicBezTo>
                      <a:pt x="2584017" y="1385316"/>
                      <a:pt x="2587321" y="1390725"/>
                      <a:pt x="2593202" y="1397557"/>
                    </a:cubicBezTo>
                    <a:cubicBezTo>
                      <a:pt x="2599005" y="1395659"/>
                      <a:pt x="2604805" y="1393654"/>
                      <a:pt x="2610620" y="1391645"/>
                    </a:cubicBezTo>
                    <a:lnTo>
                      <a:pt x="2598513" y="1403340"/>
                    </a:lnTo>
                    <a:cubicBezTo>
                      <a:pt x="2602397" y="1407962"/>
                      <a:pt x="2607065" y="1412803"/>
                      <a:pt x="2611782" y="1417778"/>
                    </a:cubicBezTo>
                    <a:cubicBezTo>
                      <a:pt x="2611148" y="1418116"/>
                      <a:pt x="2610341" y="1418030"/>
                      <a:pt x="2609467" y="1417921"/>
                    </a:cubicBezTo>
                    <a:lnTo>
                      <a:pt x="2590141" y="1411431"/>
                    </a:lnTo>
                    <a:cubicBezTo>
                      <a:pt x="2587812" y="1412934"/>
                      <a:pt x="2586224" y="1414776"/>
                      <a:pt x="2584931" y="1416463"/>
                    </a:cubicBezTo>
                    <a:lnTo>
                      <a:pt x="2523000" y="1448353"/>
                    </a:lnTo>
                    <a:cubicBezTo>
                      <a:pt x="2529562" y="1459552"/>
                      <a:pt x="2532355" y="1467664"/>
                      <a:pt x="2528502" y="1469623"/>
                    </a:cubicBezTo>
                    <a:lnTo>
                      <a:pt x="2517983" y="1465187"/>
                    </a:lnTo>
                    <a:cubicBezTo>
                      <a:pt x="2520604" y="1468126"/>
                      <a:pt x="2521629" y="1471371"/>
                      <a:pt x="2522174" y="1474370"/>
                    </a:cubicBezTo>
                    <a:lnTo>
                      <a:pt x="2525153" y="1476727"/>
                    </a:lnTo>
                    <a:cubicBezTo>
                      <a:pt x="2557878" y="1465143"/>
                      <a:pt x="2595122" y="1451183"/>
                      <a:pt x="2633549" y="1436783"/>
                    </a:cubicBezTo>
                    <a:cubicBezTo>
                      <a:pt x="2638166" y="1437794"/>
                      <a:pt x="2642670" y="1438804"/>
                      <a:pt x="2645723" y="1440095"/>
                    </a:cubicBezTo>
                    <a:lnTo>
                      <a:pt x="2590565" y="1460745"/>
                    </a:lnTo>
                    <a:lnTo>
                      <a:pt x="2590007" y="1460873"/>
                    </a:lnTo>
                    <a:cubicBezTo>
                      <a:pt x="2588958" y="1461231"/>
                      <a:pt x="2587785" y="1461516"/>
                      <a:pt x="2586571" y="1461636"/>
                    </a:cubicBezTo>
                    <a:cubicBezTo>
                      <a:pt x="2577705" y="1463668"/>
                      <a:pt x="2569593" y="1465685"/>
                      <a:pt x="2563560" y="1467626"/>
                    </a:cubicBezTo>
                    <a:cubicBezTo>
                      <a:pt x="2565893" y="1468506"/>
                      <a:pt x="2568382" y="1469341"/>
                      <a:pt x="2570676" y="1470236"/>
                    </a:cubicBezTo>
                    <a:lnTo>
                      <a:pt x="2544341" y="1485063"/>
                    </a:lnTo>
                    <a:lnTo>
                      <a:pt x="2542620" y="1485345"/>
                    </a:lnTo>
                    <a:cubicBezTo>
                      <a:pt x="2542738" y="1485687"/>
                      <a:pt x="2542839" y="1486023"/>
                      <a:pt x="2541167" y="1486849"/>
                    </a:cubicBezTo>
                    <a:lnTo>
                      <a:pt x="2539284" y="1487911"/>
                    </a:lnTo>
                    <a:cubicBezTo>
                      <a:pt x="2545126" y="1493261"/>
                      <a:pt x="2549661" y="1499099"/>
                      <a:pt x="2551593" y="1505175"/>
                    </a:cubicBezTo>
                    <a:cubicBezTo>
                      <a:pt x="2557569" y="1523970"/>
                      <a:pt x="2540333" y="1536718"/>
                      <a:pt x="2512367" y="1542215"/>
                    </a:cubicBezTo>
                    <a:cubicBezTo>
                      <a:pt x="2527408" y="1558227"/>
                      <a:pt x="2539493" y="1572818"/>
                      <a:pt x="2534191" y="1580683"/>
                    </a:cubicBezTo>
                    <a:lnTo>
                      <a:pt x="2517184" y="1583646"/>
                    </a:lnTo>
                    <a:cubicBezTo>
                      <a:pt x="2521225" y="1584457"/>
                      <a:pt x="2525037" y="1585376"/>
                      <a:pt x="2527725" y="1586512"/>
                    </a:cubicBezTo>
                    <a:lnTo>
                      <a:pt x="2489996" y="1600637"/>
                    </a:lnTo>
                    <a:cubicBezTo>
                      <a:pt x="2499747" y="1628014"/>
                      <a:pt x="2516015" y="1661366"/>
                      <a:pt x="2508188" y="1671551"/>
                    </a:cubicBezTo>
                    <a:cubicBezTo>
                      <a:pt x="2501800" y="1679858"/>
                      <a:pt x="2476606" y="1667212"/>
                      <a:pt x="2454309" y="1659638"/>
                    </a:cubicBezTo>
                    <a:cubicBezTo>
                      <a:pt x="2454279" y="1659644"/>
                      <a:pt x="2454252" y="1659640"/>
                      <a:pt x="2454225" y="1659636"/>
                    </a:cubicBezTo>
                    <a:lnTo>
                      <a:pt x="2456414" y="1664065"/>
                    </a:lnTo>
                    <a:cubicBezTo>
                      <a:pt x="2472547" y="1676323"/>
                      <a:pt x="2488637" y="1691031"/>
                      <a:pt x="2492640" y="1706132"/>
                    </a:cubicBezTo>
                    <a:cubicBezTo>
                      <a:pt x="2499196" y="1730863"/>
                      <a:pt x="2476065" y="1746012"/>
                      <a:pt x="2439488" y="1750984"/>
                    </a:cubicBezTo>
                    <a:cubicBezTo>
                      <a:pt x="2457962" y="1772808"/>
                      <a:pt x="2472697" y="1792570"/>
                      <a:pt x="2465332" y="1802327"/>
                    </a:cubicBezTo>
                    <a:cubicBezTo>
                      <a:pt x="2456638" y="1813850"/>
                      <a:pt x="2429534" y="1802093"/>
                      <a:pt x="2402534" y="1793791"/>
                    </a:cubicBezTo>
                    <a:lnTo>
                      <a:pt x="2400247" y="1794203"/>
                    </a:lnTo>
                    <a:lnTo>
                      <a:pt x="2406785" y="1824011"/>
                    </a:lnTo>
                    <a:cubicBezTo>
                      <a:pt x="2432871" y="1822289"/>
                      <a:pt x="2460534" y="1820317"/>
                      <a:pt x="2488574" y="1818331"/>
                    </a:cubicBezTo>
                    <a:cubicBezTo>
                      <a:pt x="2475314" y="1824489"/>
                      <a:pt x="2463870" y="1830636"/>
                      <a:pt x="2457337" y="1835650"/>
                    </a:cubicBezTo>
                    <a:lnTo>
                      <a:pt x="2413331" y="1845154"/>
                    </a:lnTo>
                    <a:lnTo>
                      <a:pt x="2422828" y="1875149"/>
                    </a:lnTo>
                    <a:cubicBezTo>
                      <a:pt x="2447051" y="1872911"/>
                      <a:pt x="2472787" y="1870413"/>
                      <a:pt x="2499041" y="1867865"/>
                    </a:cubicBezTo>
                    <a:cubicBezTo>
                      <a:pt x="2503239" y="1870036"/>
                      <a:pt x="2507326" y="1872180"/>
                      <a:pt x="2509940" y="1874213"/>
                    </a:cubicBezTo>
                    <a:lnTo>
                      <a:pt x="2451319" y="1879886"/>
                    </a:lnTo>
                    <a:lnTo>
                      <a:pt x="2450744" y="1879864"/>
                    </a:lnTo>
                    <a:cubicBezTo>
                      <a:pt x="2449640" y="1879940"/>
                      <a:pt x="2448431" y="1879908"/>
                      <a:pt x="2447229" y="1879713"/>
                    </a:cubicBezTo>
                    <a:lnTo>
                      <a:pt x="2424221" y="1879549"/>
                    </a:lnTo>
                    <a:lnTo>
                      <a:pt x="2424439" y="1880238"/>
                    </a:lnTo>
                    <a:cubicBezTo>
                      <a:pt x="2426173" y="1881461"/>
                      <a:pt x="2427983" y="1882681"/>
                      <a:pt x="2429651" y="1883905"/>
                    </a:cubicBezTo>
                    <a:lnTo>
                      <a:pt x="2425645" y="1884932"/>
                    </a:lnTo>
                    <a:cubicBezTo>
                      <a:pt x="2429580" y="1899860"/>
                      <a:pt x="2430786" y="1912027"/>
                      <a:pt x="2425910" y="1917705"/>
                    </a:cubicBezTo>
                    <a:cubicBezTo>
                      <a:pt x="2418912" y="1925853"/>
                      <a:pt x="2397326" y="1915964"/>
                      <a:pt x="2374525" y="1905724"/>
                    </a:cubicBezTo>
                    <a:lnTo>
                      <a:pt x="2373390" y="1906407"/>
                    </a:lnTo>
                    <a:lnTo>
                      <a:pt x="2362309" y="1904141"/>
                    </a:lnTo>
                    <a:lnTo>
                      <a:pt x="2367186" y="1922219"/>
                    </a:lnTo>
                    <a:cubicBezTo>
                      <a:pt x="2373766" y="1936450"/>
                      <a:pt x="2375921" y="1947834"/>
                      <a:pt x="2369592" y="1952361"/>
                    </a:cubicBezTo>
                    <a:lnTo>
                      <a:pt x="2368038" y="1952566"/>
                    </a:lnTo>
                    <a:cubicBezTo>
                      <a:pt x="2368552" y="1953690"/>
                      <a:pt x="2368205" y="1954178"/>
                      <a:pt x="2367823" y="1954625"/>
                    </a:cubicBezTo>
                    <a:cubicBezTo>
                      <a:pt x="2359900" y="1963848"/>
                      <a:pt x="2333286" y="1949959"/>
                      <a:pt x="2307303" y="1938779"/>
                    </a:cubicBezTo>
                    <a:cubicBezTo>
                      <a:pt x="2306856" y="1943964"/>
                      <a:pt x="2307023" y="1949664"/>
                      <a:pt x="2307573" y="1955632"/>
                    </a:cubicBezTo>
                    <a:cubicBezTo>
                      <a:pt x="2311129" y="1961897"/>
                      <a:pt x="2313329" y="1967954"/>
                      <a:pt x="2314048" y="1973244"/>
                    </a:cubicBezTo>
                    <a:lnTo>
                      <a:pt x="2326279" y="1987947"/>
                    </a:lnTo>
                    <a:cubicBezTo>
                      <a:pt x="2324578" y="1990860"/>
                      <a:pt x="2318645" y="1991770"/>
                      <a:pt x="2310089" y="1991385"/>
                    </a:cubicBezTo>
                    <a:cubicBezTo>
                      <a:pt x="2312133" y="2017130"/>
                      <a:pt x="2312925" y="2040511"/>
                      <a:pt x="2303667" y="2046260"/>
                    </a:cubicBezTo>
                    <a:cubicBezTo>
                      <a:pt x="2296095" y="2050958"/>
                      <a:pt x="2281142" y="2040243"/>
                      <a:pt x="2264632" y="2026770"/>
                    </a:cubicBezTo>
                    <a:lnTo>
                      <a:pt x="2264122" y="2026832"/>
                    </a:lnTo>
                    <a:lnTo>
                      <a:pt x="2286495" y="2068861"/>
                    </a:lnTo>
                    <a:cubicBezTo>
                      <a:pt x="2283524" y="2067864"/>
                      <a:pt x="2279700" y="2065760"/>
                      <a:pt x="2275795" y="2063587"/>
                    </a:cubicBezTo>
                    <a:lnTo>
                      <a:pt x="2256351" y="2027777"/>
                    </a:lnTo>
                    <a:cubicBezTo>
                      <a:pt x="2255004" y="2028402"/>
                      <a:pt x="2253545" y="2028375"/>
                      <a:pt x="2252001" y="2028306"/>
                    </a:cubicBezTo>
                    <a:cubicBezTo>
                      <a:pt x="2254044" y="2054049"/>
                      <a:pt x="2254837" y="2077431"/>
                      <a:pt x="2245576" y="2083179"/>
                    </a:cubicBezTo>
                    <a:cubicBezTo>
                      <a:pt x="2242124" y="2085323"/>
                      <a:pt x="2237134" y="2084258"/>
                      <a:pt x="2231264" y="2080975"/>
                    </a:cubicBezTo>
                    <a:cubicBezTo>
                      <a:pt x="2231259" y="2081060"/>
                      <a:pt x="2231272" y="2081145"/>
                      <a:pt x="2231285" y="2081229"/>
                    </a:cubicBezTo>
                    <a:lnTo>
                      <a:pt x="2231073" y="2080856"/>
                    </a:lnTo>
                    <a:cubicBezTo>
                      <a:pt x="2216053" y="2073524"/>
                      <a:pt x="2195050" y="2053990"/>
                      <a:pt x="2175918" y="2041260"/>
                    </a:cubicBezTo>
                    <a:cubicBezTo>
                      <a:pt x="2175800" y="2043006"/>
                      <a:pt x="2175980" y="2044765"/>
                      <a:pt x="2176172" y="2046549"/>
                    </a:cubicBezTo>
                    <a:lnTo>
                      <a:pt x="2176330" y="2047924"/>
                    </a:lnTo>
                    <a:cubicBezTo>
                      <a:pt x="2179993" y="2056333"/>
                      <a:pt x="2183649" y="2064831"/>
                      <a:pt x="2187290" y="2073344"/>
                    </a:cubicBezTo>
                    <a:lnTo>
                      <a:pt x="2172651" y="2052035"/>
                    </a:lnTo>
                    <a:cubicBezTo>
                      <a:pt x="2165834" y="2077055"/>
                      <a:pt x="2160103" y="2101540"/>
                      <a:pt x="2152437" y="2106004"/>
                    </a:cubicBezTo>
                    <a:cubicBezTo>
                      <a:pt x="2155703" y="2111426"/>
                      <a:pt x="2158499" y="2116955"/>
                      <a:pt x="2161204" y="2122369"/>
                    </a:cubicBezTo>
                    <a:lnTo>
                      <a:pt x="2154342" y="2118209"/>
                    </a:lnTo>
                    <a:lnTo>
                      <a:pt x="2121937" y="2080477"/>
                    </a:lnTo>
                    <a:cubicBezTo>
                      <a:pt x="2120159" y="2096378"/>
                      <a:pt x="2120407" y="2119561"/>
                      <a:pt x="2117642" y="2136814"/>
                    </a:cubicBezTo>
                    <a:lnTo>
                      <a:pt x="2117366" y="2137080"/>
                    </a:lnTo>
                    <a:lnTo>
                      <a:pt x="2116661" y="2137116"/>
                    </a:lnTo>
                    <a:lnTo>
                      <a:pt x="2105958" y="2118269"/>
                    </a:lnTo>
                    <a:cubicBezTo>
                      <a:pt x="2105572" y="2120148"/>
                      <a:pt x="2105007" y="2121896"/>
                      <a:pt x="2104439" y="2123572"/>
                    </a:cubicBezTo>
                    <a:lnTo>
                      <a:pt x="2106544" y="2273594"/>
                    </a:lnTo>
                    <a:cubicBezTo>
                      <a:pt x="2099700" y="2265872"/>
                      <a:pt x="2093375" y="2260959"/>
                      <a:pt x="2088605" y="2262642"/>
                    </a:cubicBezTo>
                    <a:cubicBezTo>
                      <a:pt x="2080713" y="2265425"/>
                      <a:pt x="2077271" y="2282263"/>
                      <a:pt x="2074357" y="2300966"/>
                    </a:cubicBezTo>
                    <a:lnTo>
                      <a:pt x="2061695" y="2301110"/>
                    </a:lnTo>
                    <a:lnTo>
                      <a:pt x="2064046" y="2305485"/>
                    </a:lnTo>
                    <a:cubicBezTo>
                      <a:pt x="2056204" y="2296314"/>
                      <a:pt x="2048940" y="2289967"/>
                      <a:pt x="2043614" y="2291846"/>
                    </a:cubicBezTo>
                    <a:cubicBezTo>
                      <a:pt x="2037068" y="2294156"/>
                      <a:pt x="2033584" y="2306129"/>
                      <a:pt x="2031309" y="2320878"/>
                    </a:cubicBezTo>
                    <a:lnTo>
                      <a:pt x="2023271" y="2320364"/>
                    </a:lnTo>
                    <a:cubicBezTo>
                      <a:pt x="2020131" y="2321696"/>
                      <a:pt x="2018668" y="2325021"/>
                      <a:pt x="2018739" y="2329731"/>
                    </a:cubicBezTo>
                    <a:lnTo>
                      <a:pt x="2016703" y="2330314"/>
                    </a:lnTo>
                    <a:lnTo>
                      <a:pt x="2018385" y="2333447"/>
                    </a:lnTo>
                    <a:cubicBezTo>
                      <a:pt x="2018603" y="2340429"/>
                      <a:pt x="2020616" y="2349485"/>
                      <a:pt x="2023178" y="2359243"/>
                    </a:cubicBezTo>
                    <a:cubicBezTo>
                      <a:pt x="2013931" y="2346427"/>
                      <a:pt x="2005299" y="2332868"/>
                      <a:pt x="1999622" y="2327714"/>
                    </a:cubicBezTo>
                    <a:lnTo>
                      <a:pt x="1996152" y="2325164"/>
                    </a:lnTo>
                    <a:lnTo>
                      <a:pt x="1994291" y="2324253"/>
                    </a:lnTo>
                    <a:cubicBezTo>
                      <a:pt x="1995890" y="2329941"/>
                      <a:pt x="1998463" y="2337146"/>
                      <a:pt x="2001388" y="2344910"/>
                    </a:cubicBezTo>
                    <a:cubicBezTo>
                      <a:pt x="2001925" y="2345929"/>
                      <a:pt x="2002313" y="2346999"/>
                      <a:pt x="2002581" y="2348013"/>
                    </a:cubicBezTo>
                    <a:lnTo>
                      <a:pt x="2002772" y="2348522"/>
                    </a:lnTo>
                    <a:lnTo>
                      <a:pt x="2015329" y="2402788"/>
                    </a:lnTo>
                    <a:cubicBezTo>
                      <a:pt x="2012716" y="2401054"/>
                      <a:pt x="2009565" y="2398036"/>
                      <a:pt x="2006358" y="2394926"/>
                    </a:cubicBezTo>
                    <a:lnTo>
                      <a:pt x="1990592" y="2327250"/>
                    </a:lnTo>
                    <a:cubicBezTo>
                      <a:pt x="1989573" y="2330010"/>
                      <a:pt x="1989493" y="2333910"/>
                      <a:pt x="1988164" y="2336560"/>
                    </a:cubicBezTo>
                    <a:cubicBezTo>
                      <a:pt x="1981290" y="2327512"/>
                      <a:pt x="1974578" y="2321208"/>
                      <a:pt x="1968631" y="2323517"/>
                    </a:cubicBezTo>
                    <a:lnTo>
                      <a:pt x="1961250" y="2334148"/>
                    </a:lnTo>
                    <a:cubicBezTo>
                      <a:pt x="1962501" y="2345041"/>
                      <a:pt x="1963727" y="2356119"/>
                      <a:pt x="1964925" y="2367231"/>
                    </a:cubicBezTo>
                    <a:cubicBezTo>
                      <a:pt x="1962398" y="2374598"/>
                      <a:pt x="1960326" y="2386705"/>
                      <a:pt x="1958797" y="2400449"/>
                    </a:cubicBezTo>
                    <a:lnTo>
                      <a:pt x="1946666" y="2354582"/>
                    </a:lnTo>
                    <a:cubicBezTo>
                      <a:pt x="1944519" y="2356792"/>
                      <a:pt x="1944895" y="2362327"/>
                      <a:pt x="1943172" y="2365766"/>
                    </a:cubicBezTo>
                    <a:cubicBezTo>
                      <a:pt x="1941237" y="2363218"/>
                      <a:pt x="1939315" y="2360888"/>
                      <a:pt x="1937158" y="2359355"/>
                    </a:cubicBezTo>
                    <a:lnTo>
                      <a:pt x="1933378" y="2345892"/>
                    </a:lnTo>
                    <a:lnTo>
                      <a:pt x="1927952" y="2353758"/>
                    </a:lnTo>
                    <a:lnTo>
                      <a:pt x="1923639" y="2352721"/>
                    </a:lnTo>
                    <a:lnTo>
                      <a:pt x="1916208" y="2366869"/>
                    </a:lnTo>
                    <a:cubicBezTo>
                      <a:pt x="1916943" y="2371715"/>
                      <a:pt x="1917646" y="2376577"/>
                      <a:pt x="1918344" y="2381444"/>
                    </a:cubicBezTo>
                    <a:lnTo>
                      <a:pt x="1913752" y="2368476"/>
                    </a:lnTo>
                    <a:lnTo>
                      <a:pt x="1905848" y="2357369"/>
                    </a:lnTo>
                    <a:cubicBezTo>
                      <a:pt x="1897056" y="2356666"/>
                      <a:pt x="1890386" y="2394616"/>
                      <a:pt x="1880111" y="2420557"/>
                    </a:cubicBezTo>
                    <a:cubicBezTo>
                      <a:pt x="1880256" y="2421048"/>
                      <a:pt x="1880358" y="2421547"/>
                      <a:pt x="1880461" y="2422046"/>
                    </a:cubicBezTo>
                    <a:lnTo>
                      <a:pt x="1879901" y="2421200"/>
                    </a:lnTo>
                    <a:cubicBezTo>
                      <a:pt x="1879621" y="2422927"/>
                      <a:pt x="1878993" y="2424478"/>
                      <a:pt x="1878352" y="2425971"/>
                    </a:cubicBezTo>
                    <a:lnTo>
                      <a:pt x="1878021" y="2426147"/>
                    </a:lnTo>
                    <a:lnTo>
                      <a:pt x="1877326" y="2425983"/>
                    </a:lnTo>
                    <a:lnTo>
                      <a:pt x="1872032" y="2407268"/>
                    </a:lnTo>
                    <a:lnTo>
                      <a:pt x="1864120" y="2391112"/>
                    </a:lnTo>
                    <a:cubicBezTo>
                      <a:pt x="1863991" y="2387995"/>
                      <a:pt x="1862451" y="2386702"/>
                      <a:pt x="1860855" y="2386574"/>
                    </a:cubicBezTo>
                    <a:cubicBezTo>
                      <a:pt x="1854499" y="2386065"/>
                      <a:pt x="1849251" y="2405761"/>
                      <a:pt x="1843024" y="2426549"/>
                    </a:cubicBezTo>
                    <a:cubicBezTo>
                      <a:pt x="1842387" y="2426191"/>
                      <a:pt x="1842034" y="2425465"/>
                      <a:pt x="1841667" y="2424671"/>
                    </a:cubicBezTo>
                    <a:cubicBezTo>
                      <a:pt x="1837572" y="2415803"/>
                      <a:pt x="1833443" y="2391139"/>
                      <a:pt x="1828312" y="2365454"/>
                    </a:cubicBezTo>
                    <a:cubicBezTo>
                      <a:pt x="1821196" y="2351743"/>
                      <a:pt x="1813331" y="2337078"/>
                      <a:pt x="1805507" y="2326315"/>
                    </a:cubicBezTo>
                    <a:cubicBezTo>
                      <a:pt x="1801270" y="2342924"/>
                      <a:pt x="1795844" y="2354798"/>
                      <a:pt x="1789130" y="2357038"/>
                    </a:cubicBezTo>
                    <a:lnTo>
                      <a:pt x="1778739" y="2350647"/>
                    </a:lnTo>
                    <a:lnTo>
                      <a:pt x="1778691" y="2350725"/>
                    </a:lnTo>
                    <a:cubicBezTo>
                      <a:pt x="1782110" y="2358264"/>
                      <a:pt x="1784451" y="2366642"/>
                      <a:pt x="1785118" y="2374527"/>
                    </a:cubicBezTo>
                    <a:lnTo>
                      <a:pt x="1777084" y="2389997"/>
                    </a:lnTo>
                    <a:lnTo>
                      <a:pt x="1775066" y="2387709"/>
                    </a:lnTo>
                    <a:cubicBezTo>
                      <a:pt x="1773852" y="2389769"/>
                      <a:pt x="1772737" y="2392533"/>
                      <a:pt x="1773194" y="2397497"/>
                    </a:cubicBezTo>
                    <a:cubicBezTo>
                      <a:pt x="1772956" y="2399245"/>
                      <a:pt x="1772625" y="2399251"/>
                      <a:pt x="1772281" y="2399248"/>
                    </a:cubicBezTo>
                    <a:lnTo>
                      <a:pt x="1772545" y="2400878"/>
                    </a:lnTo>
                    <a:lnTo>
                      <a:pt x="1767180" y="2428953"/>
                    </a:lnTo>
                    <a:cubicBezTo>
                      <a:pt x="1765686" y="2427161"/>
                      <a:pt x="1764185" y="2425180"/>
                      <a:pt x="1762696" y="2423356"/>
                    </a:cubicBezTo>
                    <a:cubicBezTo>
                      <a:pt x="1762770" y="2429348"/>
                      <a:pt x="1763406" y="2437228"/>
                      <a:pt x="1764253" y="2445790"/>
                    </a:cubicBezTo>
                    <a:cubicBezTo>
                      <a:pt x="1764510" y="2446915"/>
                      <a:pt x="1764603" y="2448051"/>
                      <a:pt x="1764600" y="2449098"/>
                    </a:cubicBezTo>
                    <a:lnTo>
                      <a:pt x="1764655" y="2449636"/>
                    </a:lnTo>
                    <a:lnTo>
                      <a:pt x="1762738" y="2505306"/>
                    </a:lnTo>
                    <a:cubicBezTo>
                      <a:pt x="1760659" y="2502955"/>
                      <a:pt x="1758400" y="2499220"/>
                      <a:pt x="1756105" y="2495389"/>
                    </a:cubicBezTo>
                    <a:cubicBezTo>
                      <a:pt x="1757560" y="2453540"/>
                      <a:pt x="1758970" y="2413079"/>
                      <a:pt x="1759282" y="2378500"/>
                    </a:cubicBezTo>
                    <a:cubicBezTo>
                      <a:pt x="1757088" y="2382923"/>
                      <a:pt x="1754349" y="2384405"/>
                      <a:pt x="1752230" y="2383158"/>
                    </a:cubicBezTo>
                    <a:cubicBezTo>
                      <a:pt x="1749969" y="2381828"/>
                      <a:pt x="1748560" y="2377755"/>
                      <a:pt x="1747908" y="2371669"/>
                    </a:cubicBezTo>
                    <a:lnTo>
                      <a:pt x="1747497" y="2383625"/>
                    </a:lnTo>
                    <a:cubicBezTo>
                      <a:pt x="1753033" y="2389564"/>
                      <a:pt x="1753966" y="2395366"/>
                      <a:pt x="1752681" y="2399301"/>
                    </a:cubicBezTo>
                    <a:cubicBezTo>
                      <a:pt x="1755965" y="2406285"/>
                      <a:pt x="1756434" y="2411763"/>
                      <a:pt x="1753211" y="2414728"/>
                    </a:cubicBezTo>
                    <a:lnTo>
                      <a:pt x="1746465" y="2413615"/>
                    </a:lnTo>
                    <a:lnTo>
                      <a:pt x="1746136" y="2423137"/>
                    </a:lnTo>
                    <a:cubicBezTo>
                      <a:pt x="1744061" y="2420786"/>
                      <a:pt x="1741799" y="2417055"/>
                      <a:pt x="1739503" y="2413220"/>
                    </a:cubicBezTo>
                    <a:lnTo>
                      <a:pt x="1739527" y="2412475"/>
                    </a:lnTo>
                    <a:lnTo>
                      <a:pt x="1730431" y="2410975"/>
                    </a:lnTo>
                    <a:cubicBezTo>
                      <a:pt x="1728113" y="2426268"/>
                      <a:pt x="1725721" y="2442064"/>
                      <a:pt x="1723255" y="2457912"/>
                    </a:cubicBezTo>
                    <a:cubicBezTo>
                      <a:pt x="1718906" y="2464373"/>
                      <a:pt x="1713773" y="2475532"/>
                      <a:pt x="1708738" y="2488413"/>
                    </a:cubicBezTo>
                    <a:lnTo>
                      <a:pt x="1709024" y="2424032"/>
                    </a:lnTo>
                    <a:cubicBezTo>
                      <a:pt x="1708660" y="2424305"/>
                      <a:pt x="1708371" y="2424233"/>
                      <a:pt x="1708073" y="2424159"/>
                    </a:cubicBezTo>
                    <a:lnTo>
                      <a:pt x="1680162" y="2412565"/>
                    </a:lnTo>
                    <a:cubicBezTo>
                      <a:pt x="1678315" y="2427967"/>
                      <a:pt x="1676477" y="2443770"/>
                      <a:pt x="1674580" y="2459584"/>
                    </a:cubicBezTo>
                    <a:lnTo>
                      <a:pt x="1670579" y="2408583"/>
                    </a:lnTo>
                    <a:lnTo>
                      <a:pt x="1660667" y="2404189"/>
                    </a:lnTo>
                    <a:cubicBezTo>
                      <a:pt x="1660470" y="2404676"/>
                      <a:pt x="1660193" y="2404710"/>
                      <a:pt x="1659917" y="2404726"/>
                    </a:cubicBezTo>
                    <a:lnTo>
                      <a:pt x="1657760" y="2402899"/>
                    </a:lnTo>
                    <a:cubicBezTo>
                      <a:pt x="1649109" y="2398728"/>
                      <a:pt x="1639968" y="2394653"/>
                      <a:pt x="1630877" y="2390981"/>
                    </a:cubicBezTo>
                    <a:lnTo>
                      <a:pt x="1629825" y="2421363"/>
                    </a:lnTo>
                    <a:cubicBezTo>
                      <a:pt x="1645365" y="2438854"/>
                      <a:pt x="1658889" y="2455111"/>
                      <a:pt x="1654401" y="2461680"/>
                    </a:cubicBezTo>
                    <a:lnTo>
                      <a:pt x="1628488" y="2459874"/>
                    </a:lnTo>
                    <a:lnTo>
                      <a:pt x="1628269" y="2466214"/>
                    </a:lnTo>
                    <a:cubicBezTo>
                      <a:pt x="1629369" y="2467697"/>
                      <a:pt x="1630514" y="2469016"/>
                      <a:pt x="1628081" y="2471652"/>
                    </a:cubicBezTo>
                    <a:cubicBezTo>
                      <a:pt x="1628141" y="2477560"/>
                      <a:pt x="1627819" y="2483344"/>
                      <a:pt x="1627477" y="2488999"/>
                    </a:cubicBezTo>
                    <a:lnTo>
                      <a:pt x="1623617" y="2481966"/>
                    </a:lnTo>
                    <a:lnTo>
                      <a:pt x="1621991" y="2473471"/>
                    </a:lnTo>
                    <a:cubicBezTo>
                      <a:pt x="1611781" y="2471833"/>
                      <a:pt x="1588736" y="2463097"/>
                      <a:pt x="1566178" y="2455707"/>
                    </a:cubicBezTo>
                    <a:cubicBezTo>
                      <a:pt x="1561444" y="2462675"/>
                      <a:pt x="1557081" y="2458537"/>
                      <a:pt x="1552089" y="2451628"/>
                    </a:cubicBezTo>
                    <a:lnTo>
                      <a:pt x="1513052" y="2445641"/>
                    </a:lnTo>
                    <a:cubicBezTo>
                      <a:pt x="1496785" y="2453151"/>
                      <a:pt x="1532529" y="2516115"/>
                      <a:pt x="1525736" y="2518919"/>
                    </a:cubicBezTo>
                    <a:cubicBezTo>
                      <a:pt x="1521581" y="2520630"/>
                      <a:pt x="1509622" y="2506343"/>
                      <a:pt x="1496626" y="2490574"/>
                    </a:cubicBezTo>
                    <a:cubicBezTo>
                      <a:pt x="1496579" y="2495408"/>
                      <a:pt x="1495192" y="2498860"/>
                      <a:pt x="1492079" y="2500413"/>
                    </a:cubicBezTo>
                    <a:lnTo>
                      <a:pt x="1456895" y="2484889"/>
                    </a:lnTo>
                    <a:lnTo>
                      <a:pt x="1454277" y="2487754"/>
                    </a:lnTo>
                    <a:lnTo>
                      <a:pt x="1457149" y="2500240"/>
                    </a:lnTo>
                    <a:cubicBezTo>
                      <a:pt x="1456819" y="2503013"/>
                      <a:pt x="1453901" y="2503450"/>
                      <a:pt x="1444500" y="2498720"/>
                    </a:cubicBezTo>
                    <a:lnTo>
                      <a:pt x="1442695" y="2497500"/>
                    </a:lnTo>
                    <a:cubicBezTo>
                      <a:pt x="1441083" y="2498629"/>
                      <a:pt x="1440207" y="2500693"/>
                      <a:pt x="1439692" y="2503710"/>
                    </a:cubicBezTo>
                    <a:cubicBezTo>
                      <a:pt x="1439005" y="2505335"/>
                      <a:pt x="1438683" y="2505260"/>
                      <a:pt x="1438354" y="2505166"/>
                    </a:cubicBezTo>
                    <a:lnTo>
                      <a:pt x="1438186" y="2506811"/>
                    </a:lnTo>
                    <a:lnTo>
                      <a:pt x="1425738" y="2532535"/>
                    </a:lnTo>
                    <a:cubicBezTo>
                      <a:pt x="1424759" y="2530422"/>
                      <a:pt x="1423824" y="2528119"/>
                      <a:pt x="1422857" y="2525971"/>
                    </a:cubicBezTo>
                    <a:cubicBezTo>
                      <a:pt x="1421379" y="2531779"/>
                      <a:pt x="1419950" y="2539556"/>
                      <a:pt x="1418555" y="2548043"/>
                    </a:cubicBezTo>
                    <a:cubicBezTo>
                      <a:pt x="1418509" y="2549196"/>
                      <a:pt x="1418309" y="2550317"/>
                      <a:pt x="1418033" y="2551329"/>
                    </a:cubicBezTo>
                    <a:lnTo>
                      <a:pt x="1417946" y="2551865"/>
                    </a:lnTo>
                    <a:lnTo>
                      <a:pt x="1401685" y="2605139"/>
                    </a:lnTo>
                    <a:cubicBezTo>
                      <a:pt x="1400291" y="2602330"/>
                      <a:pt x="1399072" y="2598139"/>
                      <a:pt x="1397849" y="2593841"/>
                    </a:cubicBezTo>
                    <a:lnTo>
                      <a:pt x="1426927" y="2496433"/>
                    </a:lnTo>
                    <a:cubicBezTo>
                      <a:pt x="1427036" y="2499352"/>
                      <a:pt x="1425285" y="2499776"/>
                      <a:pt x="1422657" y="2500055"/>
                    </a:cubicBezTo>
                    <a:lnTo>
                      <a:pt x="1398638" y="2497134"/>
                    </a:lnTo>
                    <a:cubicBezTo>
                      <a:pt x="1391283" y="2513917"/>
                      <a:pt x="1383612" y="2531507"/>
                      <a:pt x="1375816" y="2549142"/>
                    </a:cubicBezTo>
                    <a:cubicBezTo>
                      <a:pt x="1369941" y="2554255"/>
                      <a:pt x="1362095" y="2563707"/>
                      <a:pt x="1353899" y="2574847"/>
                    </a:cubicBezTo>
                    <a:lnTo>
                      <a:pt x="1369323" y="2518009"/>
                    </a:lnTo>
                    <a:cubicBezTo>
                      <a:pt x="1363012" y="2519298"/>
                      <a:pt x="1356717" y="2516023"/>
                      <a:pt x="1349911" y="2512041"/>
                    </a:cubicBezTo>
                    <a:cubicBezTo>
                      <a:pt x="1350844" y="2519294"/>
                      <a:pt x="1363479" y="2532008"/>
                      <a:pt x="1345914" y="2525552"/>
                    </a:cubicBezTo>
                    <a:lnTo>
                      <a:pt x="1335514" y="2520167"/>
                    </a:lnTo>
                    <a:lnTo>
                      <a:pt x="1334821" y="2521918"/>
                    </a:lnTo>
                    <a:cubicBezTo>
                      <a:pt x="1340101" y="2540192"/>
                      <a:pt x="1350651" y="2560866"/>
                      <a:pt x="1347448" y="2563358"/>
                    </a:cubicBezTo>
                    <a:cubicBezTo>
                      <a:pt x="1342197" y="2567445"/>
                      <a:pt x="1318072" y="2534771"/>
                      <a:pt x="1301956" y="2520205"/>
                    </a:cubicBezTo>
                    <a:cubicBezTo>
                      <a:pt x="1300092" y="2522683"/>
                      <a:pt x="1288665" y="2545951"/>
                      <a:pt x="1284070" y="2545625"/>
                    </a:cubicBezTo>
                    <a:cubicBezTo>
                      <a:pt x="1281469" y="2545439"/>
                      <a:pt x="1282286" y="2541579"/>
                      <a:pt x="1280946" y="2535567"/>
                    </a:cubicBezTo>
                    <a:cubicBezTo>
                      <a:pt x="1279327" y="2542079"/>
                      <a:pt x="1277281" y="2548312"/>
                      <a:pt x="1275254" y="2554381"/>
                    </a:cubicBezTo>
                    <a:lnTo>
                      <a:pt x="1273345" y="2546588"/>
                    </a:lnTo>
                    <a:lnTo>
                      <a:pt x="1275315" y="2520715"/>
                    </a:lnTo>
                    <a:cubicBezTo>
                      <a:pt x="1275394" y="2519676"/>
                      <a:pt x="1274909" y="2518968"/>
                      <a:pt x="1274382" y="2518253"/>
                    </a:cubicBezTo>
                    <a:lnTo>
                      <a:pt x="1275534" y="2515349"/>
                    </a:lnTo>
                    <a:cubicBezTo>
                      <a:pt x="1274715" y="2515152"/>
                      <a:pt x="1273357" y="2516121"/>
                      <a:pt x="1270581" y="2518406"/>
                    </a:cubicBezTo>
                    <a:cubicBezTo>
                      <a:pt x="1261147" y="2526173"/>
                      <a:pt x="1239853" y="2561980"/>
                      <a:pt x="1217774" y="2564854"/>
                    </a:cubicBezTo>
                    <a:cubicBezTo>
                      <a:pt x="1198750" y="2567329"/>
                      <a:pt x="1187288" y="2548455"/>
                      <a:pt x="1183729" y="2520495"/>
                    </a:cubicBezTo>
                    <a:cubicBezTo>
                      <a:pt x="1166851" y="2532206"/>
                      <a:pt x="1151583" y="2541318"/>
                      <a:pt x="1144150" y="2534819"/>
                    </a:cubicBezTo>
                    <a:cubicBezTo>
                      <a:pt x="1136931" y="2528513"/>
                      <a:pt x="1141869" y="2514426"/>
                      <a:pt x="1147643" y="2498853"/>
                    </a:cubicBezTo>
                    <a:lnTo>
                      <a:pt x="1138550" y="2517219"/>
                    </a:lnTo>
                    <a:cubicBezTo>
                      <a:pt x="1137632" y="2514223"/>
                      <a:pt x="1137112" y="2509888"/>
                      <a:pt x="1136603" y="2505447"/>
                    </a:cubicBezTo>
                    <a:lnTo>
                      <a:pt x="1145335" y="2487565"/>
                    </a:lnTo>
                    <a:cubicBezTo>
                      <a:pt x="1116768" y="2487659"/>
                      <a:pt x="1067672" y="2505301"/>
                      <a:pt x="1055889" y="2493792"/>
                    </a:cubicBezTo>
                    <a:cubicBezTo>
                      <a:pt x="1049782" y="2487823"/>
                      <a:pt x="1057183" y="2472975"/>
                      <a:pt x="1065054" y="2457139"/>
                    </a:cubicBezTo>
                    <a:cubicBezTo>
                      <a:pt x="1063304" y="2454718"/>
                      <a:pt x="1062396" y="2451954"/>
                      <a:pt x="1062327" y="2448975"/>
                    </a:cubicBezTo>
                    <a:cubicBezTo>
                      <a:pt x="1050349" y="2461087"/>
                      <a:pt x="1036346" y="2471626"/>
                      <a:pt x="1022682" y="2472719"/>
                    </a:cubicBezTo>
                    <a:cubicBezTo>
                      <a:pt x="997742" y="2474717"/>
                      <a:pt x="984296" y="2449729"/>
                      <a:pt x="981839" y="2413547"/>
                    </a:cubicBezTo>
                    <a:cubicBezTo>
                      <a:pt x="958972" y="2427558"/>
                      <a:pt x="938405" y="2438320"/>
                      <a:pt x="929234" y="2429500"/>
                    </a:cubicBezTo>
                    <a:cubicBezTo>
                      <a:pt x="918365" y="2419050"/>
                      <a:pt x="931978" y="2394807"/>
                      <a:pt x="942036" y="2370103"/>
                    </a:cubicBezTo>
                    <a:lnTo>
                      <a:pt x="930121" y="2380032"/>
                    </a:lnTo>
                    <a:cubicBezTo>
                      <a:pt x="930103" y="2377702"/>
                      <a:pt x="930202" y="2375222"/>
                      <a:pt x="930205" y="2372868"/>
                    </a:cubicBezTo>
                    <a:lnTo>
                      <a:pt x="919504" y="2387920"/>
                    </a:lnTo>
                    <a:cubicBezTo>
                      <a:pt x="920179" y="2403104"/>
                      <a:pt x="922467" y="2417495"/>
                      <a:pt x="919329" y="2418775"/>
                    </a:cubicBezTo>
                    <a:lnTo>
                      <a:pt x="906805" y="2403790"/>
                    </a:lnTo>
                    <a:lnTo>
                      <a:pt x="878255" y="2436240"/>
                    </a:lnTo>
                    <a:cubicBezTo>
                      <a:pt x="878139" y="2433106"/>
                      <a:pt x="878761" y="2428789"/>
                      <a:pt x="879417" y="2424369"/>
                    </a:cubicBezTo>
                    <a:lnTo>
                      <a:pt x="903028" y="2397203"/>
                    </a:lnTo>
                    <a:cubicBezTo>
                      <a:pt x="898582" y="2388789"/>
                      <a:pt x="893796" y="2379457"/>
                      <a:pt x="889239" y="2372097"/>
                    </a:cubicBezTo>
                    <a:lnTo>
                      <a:pt x="880553" y="2373311"/>
                    </a:lnTo>
                    <a:lnTo>
                      <a:pt x="861500" y="2387325"/>
                    </a:lnTo>
                    <a:lnTo>
                      <a:pt x="861636" y="2382157"/>
                    </a:lnTo>
                    <a:cubicBezTo>
                      <a:pt x="856890" y="2383643"/>
                      <a:pt x="852142" y="2386169"/>
                      <a:pt x="847224" y="2388929"/>
                    </a:cubicBezTo>
                    <a:lnTo>
                      <a:pt x="858290" y="2375607"/>
                    </a:lnTo>
                    <a:lnTo>
                      <a:pt x="836665" y="2375814"/>
                    </a:lnTo>
                    <a:lnTo>
                      <a:pt x="825978" y="2390354"/>
                    </a:lnTo>
                    <a:lnTo>
                      <a:pt x="824733" y="2377422"/>
                    </a:lnTo>
                    <a:lnTo>
                      <a:pt x="820994" y="2378766"/>
                    </a:lnTo>
                    <a:cubicBezTo>
                      <a:pt x="818399" y="2387655"/>
                      <a:pt x="814553" y="2396989"/>
                      <a:pt x="809424" y="2404437"/>
                    </a:cubicBezTo>
                    <a:lnTo>
                      <a:pt x="793405" y="2411300"/>
                    </a:lnTo>
                    <a:lnTo>
                      <a:pt x="793294" y="2408249"/>
                    </a:lnTo>
                    <a:cubicBezTo>
                      <a:pt x="791052" y="2409073"/>
                      <a:pt x="788434" y="2410501"/>
                      <a:pt x="785637" y="2414631"/>
                    </a:cubicBezTo>
                    <a:cubicBezTo>
                      <a:pt x="784346" y="2415828"/>
                      <a:pt x="784084" y="2415625"/>
                      <a:pt x="783821" y="2415405"/>
                    </a:cubicBezTo>
                    <a:lnTo>
                      <a:pt x="782991" y="2416837"/>
                    </a:lnTo>
                    <a:lnTo>
                      <a:pt x="761035" y="2435129"/>
                    </a:lnTo>
                    <a:cubicBezTo>
                      <a:pt x="761017" y="2432802"/>
                      <a:pt x="761112" y="2430320"/>
                      <a:pt x="761122" y="2427962"/>
                    </a:cubicBezTo>
                    <a:cubicBezTo>
                      <a:pt x="757374" y="2432640"/>
                      <a:pt x="752866" y="2439134"/>
                      <a:pt x="748087" y="2446290"/>
                    </a:cubicBezTo>
                    <a:cubicBezTo>
                      <a:pt x="747575" y="2447321"/>
                      <a:pt x="746929" y="2448263"/>
                      <a:pt x="746261" y="2449068"/>
                    </a:cubicBezTo>
                    <a:lnTo>
                      <a:pt x="745959" y="2449518"/>
                    </a:lnTo>
                    <a:lnTo>
                      <a:pt x="709165" y="2491338"/>
                    </a:lnTo>
                    <a:cubicBezTo>
                      <a:pt x="709057" y="2488206"/>
                      <a:pt x="709675" y="2483882"/>
                      <a:pt x="710335" y="2479465"/>
                    </a:cubicBezTo>
                    <a:lnTo>
                      <a:pt x="788954" y="2389003"/>
                    </a:lnTo>
                    <a:cubicBezTo>
                      <a:pt x="779629" y="2388323"/>
                      <a:pt x="773603" y="2382704"/>
                      <a:pt x="770494" y="2374148"/>
                    </a:cubicBezTo>
                    <a:cubicBezTo>
                      <a:pt x="751284" y="2391330"/>
                      <a:pt x="730141" y="2410504"/>
                      <a:pt x="708707" y="2429656"/>
                    </a:cubicBezTo>
                    <a:cubicBezTo>
                      <a:pt x="701247" y="2431892"/>
                      <a:pt x="690199" y="2437266"/>
                      <a:pt x="678141" y="2444026"/>
                    </a:cubicBezTo>
                    <a:lnTo>
                      <a:pt x="762217" y="2342232"/>
                    </a:lnTo>
                    <a:cubicBezTo>
                      <a:pt x="746042" y="2347980"/>
                      <a:pt x="732175" y="2351066"/>
                      <a:pt x="727275" y="2344846"/>
                    </a:cubicBezTo>
                    <a:cubicBezTo>
                      <a:pt x="709121" y="2362355"/>
                      <a:pt x="689652" y="2381253"/>
                      <a:pt x="670019" y="2400075"/>
                    </a:cubicBezTo>
                    <a:lnTo>
                      <a:pt x="735133" y="2306661"/>
                    </a:lnTo>
                    <a:lnTo>
                      <a:pt x="732834" y="2299667"/>
                    </a:lnTo>
                    <a:lnTo>
                      <a:pt x="721088" y="2298508"/>
                    </a:lnTo>
                    <a:cubicBezTo>
                      <a:pt x="719938" y="2301187"/>
                      <a:pt x="718632" y="2302819"/>
                      <a:pt x="716865" y="2302003"/>
                    </a:cubicBezTo>
                    <a:lnTo>
                      <a:pt x="714004" y="2297808"/>
                    </a:lnTo>
                    <a:lnTo>
                      <a:pt x="699615" y="2296389"/>
                    </a:lnTo>
                    <a:cubicBezTo>
                      <a:pt x="671048" y="2330603"/>
                      <a:pt x="641419" y="2364363"/>
                      <a:pt x="614951" y="2392933"/>
                    </a:cubicBezTo>
                    <a:lnTo>
                      <a:pt x="616420" y="2385045"/>
                    </a:lnTo>
                    <a:lnTo>
                      <a:pt x="668373" y="2289879"/>
                    </a:lnTo>
                    <a:lnTo>
                      <a:pt x="666319" y="2289376"/>
                    </a:lnTo>
                    <a:lnTo>
                      <a:pt x="659730" y="2293376"/>
                    </a:lnTo>
                    <a:lnTo>
                      <a:pt x="661886" y="2288301"/>
                    </a:lnTo>
                    <a:cubicBezTo>
                      <a:pt x="655565" y="2290350"/>
                      <a:pt x="651635" y="2288291"/>
                      <a:pt x="649825" y="2285368"/>
                    </a:cubicBezTo>
                    <a:cubicBezTo>
                      <a:pt x="644289" y="2276392"/>
                      <a:pt x="664831" y="2258974"/>
                      <a:pt x="679638" y="2242125"/>
                    </a:cubicBezTo>
                    <a:cubicBezTo>
                      <a:pt x="679642" y="2242096"/>
                      <a:pt x="679654" y="2242075"/>
                      <a:pt x="679667" y="2242052"/>
                    </a:cubicBezTo>
                    <a:lnTo>
                      <a:pt x="676145" y="2242193"/>
                    </a:lnTo>
                    <a:lnTo>
                      <a:pt x="668302" y="2250300"/>
                    </a:lnTo>
                    <a:lnTo>
                      <a:pt x="667894" y="2244317"/>
                    </a:lnTo>
                    <a:lnTo>
                      <a:pt x="653337" y="2248694"/>
                    </a:lnTo>
                    <a:cubicBezTo>
                      <a:pt x="639341" y="2261042"/>
                      <a:pt x="623430" y="2276570"/>
                      <a:pt x="617664" y="2278439"/>
                    </a:cubicBezTo>
                    <a:lnTo>
                      <a:pt x="616619" y="2274418"/>
                    </a:lnTo>
                    <a:lnTo>
                      <a:pt x="615695" y="2273216"/>
                    </a:lnTo>
                    <a:cubicBezTo>
                      <a:pt x="615355" y="2274504"/>
                      <a:pt x="614692" y="2275021"/>
                      <a:pt x="614076" y="2275015"/>
                    </a:cubicBezTo>
                    <a:lnTo>
                      <a:pt x="611900" y="2270792"/>
                    </a:lnTo>
                    <a:cubicBezTo>
                      <a:pt x="608287" y="2277320"/>
                      <a:pt x="603388" y="2283191"/>
                      <a:pt x="598033" y="2287757"/>
                    </a:cubicBezTo>
                    <a:lnTo>
                      <a:pt x="580777" y="2290239"/>
                    </a:lnTo>
                    <a:lnTo>
                      <a:pt x="581463" y="2287266"/>
                    </a:lnTo>
                    <a:cubicBezTo>
                      <a:pt x="579082" y="2287481"/>
                      <a:pt x="576186" y="2288181"/>
                      <a:pt x="572416" y="2291445"/>
                    </a:cubicBezTo>
                    <a:cubicBezTo>
                      <a:pt x="570858" y="2292273"/>
                      <a:pt x="570659" y="2292007"/>
                      <a:pt x="570459" y="2291728"/>
                    </a:cubicBezTo>
                    <a:lnTo>
                      <a:pt x="569288" y="2292888"/>
                    </a:lnTo>
                    <a:lnTo>
                      <a:pt x="543347" y="2304881"/>
                    </a:lnTo>
                    <a:cubicBezTo>
                      <a:pt x="543932" y="2302624"/>
                      <a:pt x="544668" y="2300255"/>
                      <a:pt x="545282" y="2297980"/>
                    </a:cubicBezTo>
                    <a:cubicBezTo>
                      <a:pt x="540454" y="2301527"/>
                      <a:pt x="534421" y="2306634"/>
                      <a:pt x="527954" y="2312310"/>
                    </a:cubicBezTo>
                    <a:cubicBezTo>
                      <a:pt x="527188" y="2313175"/>
                      <a:pt x="526325" y="2313911"/>
                      <a:pt x="525469" y="2314519"/>
                    </a:cubicBezTo>
                    <a:lnTo>
                      <a:pt x="525063" y="2314879"/>
                    </a:lnTo>
                    <a:lnTo>
                      <a:pt x="478698" y="2345751"/>
                    </a:lnTo>
                    <a:cubicBezTo>
                      <a:pt x="479402" y="2342691"/>
                      <a:pt x="481116" y="2338683"/>
                      <a:pt x="482896" y="2334583"/>
                    </a:cubicBezTo>
                    <a:cubicBezTo>
                      <a:pt x="530837" y="2302687"/>
                      <a:pt x="576589" y="2272251"/>
                      <a:pt x="609418" y="2248353"/>
                    </a:cubicBezTo>
                    <a:lnTo>
                      <a:pt x="609437" y="2246094"/>
                    </a:lnTo>
                    <a:lnTo>
                      <a:pt x="604386" y="2241705"/>
                    </a:lnTo>
                    <a:lnTo>
                      <a:pt x="600463" y="2243520"/>
                    </a:lnTo>
                    <a:lnTo>
                      <a:pt x="601641" y="2239321"/>
                    </a:lnTo>
                    <a:lnTo>
                      <a:pt x="600420" y="2238257"/>
                    </a:lnTo>
                    <a:cubicBezTo>
                      <a:pt x="595906" y="2241578"/>
                      <a:pt x="590647" y="2246053"/>
                      <a:pt x="585070" y="2250952"/>
                    </a:cubicBezTo>
                    <a:cubicBezTo>
                      <a:pt x="584305" y="2251814"/>
                      <a:pt x="583442" y="2252556"/>
                      <a:pt x="582585" y="2253158"/>
                    </a:cubicBezTo>
                    <a:lnTo>
                      <a:pt x="582176" y="2253521"/>
                    </a:lnTo>
                    <a:lnTo>
                      <a:pt x="535814" y="2284389"/>
                    </a:lnTo>
                    <a:cubicBezTo>
                      <a:pt x="536515" y="2281333"/>
                      <a:pt x="538233" y="2277322"/>
                      <a:pt x="540013" y="2273222"/>
                    </a:cubicBezTo>
                    <a:lnTo>
                      <a:pt x="598753" y="2234012"/>
                    </a:lnTo>
                    <a:lnTo>
                      <a:pt x="598775" y="2232919"/>
                    </a:lnTo>
                    <a:cubicBezTo>
                      <a:pt x="569066" y="2247759"/>
                      <a:pt x="531939" y="2267016"/>
                      <a:pt x="494221" y="2286050"/>
                    </a:cubicBezTo>
                    <a:cubicBezTo>
                      <a:pt x="486437" y="2286281"/>
                      <a:pt x="474373" y="2288605"/>
                      <a:pt x="460973" y="2292020"/>
                    </a:cubicBezTo>
                    <a:cubicBezTo>
                      <a:pt x="499048" y="2265225"/>
                      <a:pt x="536246" y="2239098"/>
                      <a:pt x="567169" y="2216623"/>
                    </a:cubicBezTo>
                    <a:lnTo>
                      <a:pt x="551335" y="2224688"/>
                    </a:lnTo>
                    <a:cubicBezTo>
                      <a:pt x="543550" y="2224916"/>
                      <a:pt x="531490" y="2227248"/>
                      <a:pt x="518086" y="2230658"/>
                    </a:cubicBezTo>
                    <a:lnTo>
                      <a:pt x="561036" y="2200290"/>
                    </a:lnTo>
                    <a:lnTo>
                      <a:pt x="553631" y="2198343"/>
                    </a:lnTo>
                    <a:cubicBezTo>
                      <a:pt x="526293" y="2213182"/>
                      <a:pt x="495519" y="2230422"/>
                      <a:pt x="464505" y="2247461"/>
                    </a:cubicBezTo>
                    <a:lnTo>
                      <a:pt x="547163" y="2177823"/>
                    </a:lnTo>
                    <a:lnTo>
                      <a:pt x="549343" y="2171099"/>
                    </a:lnTo>
                    <a:lnTo>
                      <a:pt x="547002" y="2175733"/>
                    </a:lnTo>
                    <a:lnTo>
                      <a:pt x="542832" y="2174343"/>
                    </a:lnTo>
                    <a:lnTo>
                      <a:pt x="535132" y="2178612"/>
                    </a:lnTo>
                    <a:cubicBezTo>
                      <a:pt x="524189" y="2195217"/>
                      <a:pt x="513726" y="2208563"/>
                      <a:pt x="505267" y="2210481"/>
                    </a:cubicBezTo>
                    <a:cubicBezTo>
                      <a:pt x="500740" y="2216869"/>
                      <a:pt x="496066" y="2220105"/>
                      <a:pt x="491693" y="2218923"/>
                    </a:cubicBezTo>
                    <a:cubicBezTo>
                      <a:pt x="484417" y="2216954"/>
                      <a:pt x="480376" y="2203596"/>
                      <a:pt x="478036" y="2185826"/>
                    </a:cubicBezTo>
                    <a:lnTo>
                      <a:pt x="476708" y="2184912"/>
                    </a:lnTo>
                    <a:lnTo>
                      <a:pt x="471356" y="2188400"/>
                    </a:lnTo>
                    <a:cubicBezTo>
                      <a:pt x="468549" y="2194031"/>
                      <a:pt x="466055" y="2198968"/>
                      <a:pt x="463011" y="2193835"/>
                    </a:cubicBezTo>
                    <a:cubicBezTo>
                      <a:pt x="445811" y="2205431"/>
                      <a:pt x="428979" y="2216353"/>
                      <a:pt x="413159" y="2226309"/>
                    </a:cubicBezTo>
                    <a:lnTo>
                      <a:pt x="416623" y="2219075"/>
                    </a:lnTo>
                    <a:lnTo>
                      <a:pt x="457387" y="2176207"/>
                    </a:lnTo>
                    <a:cubicBezTo>
                      <a:pt x="454686" y="2161947"/>
                      <a:pt x="452712" y="2138594"/>
                      <a:pt x="449489" y="2115159"/>
                    </a:cubicBezTo>
                    <a:cubicBezTo>
                      <a:pt x="448913" y="2115183"/>
                      <a:pt x="448759" y="2114929"/>
                      <a:pt x="448618" y="2114672"/>
                    </a:cubicBezTo>
                    <a:lnTo>
                      <a:pt x="448897" y="2110385"/>
                    </a:lnTo>
                    <a:cubicBezTo>
                      <a:pt x="448388" y="2103219"/>
                      <a:pt x="447403" y="2096146"/>
                      <a:pt x="446292" y="2089366"/>
                    </a:cubicBezTo>
                    <a:cubicBezTo>
                      <a:pt x="445586" y="2091261"/>
                      <a:pt x="444475" y="2091584"/>
                      <a:pt x="443348" y="2091532"/>
                    </a:cubicBezTo>
                    <a:lnTo>
                      <a:pt x="439348" y="2087621"/>
                    </a:lnTo>
                    <a:cubicBezTo>
                      <a:pt x="436164" y="2089335"/>
                      <a:pt x="432763" y="2091068"/>
                      <a:pt x="429257" y="2092711"/>
                    </a:cubicBezTo>
                    <a:cubicBezTo>
                      <a:pt x="418329" y="2122137"/>
                      <a:pt x="408520" y="2160428"/>
                      <a:pt x="397043" y="2159897"/>
                    </a:cubicBezTo>
                    <a:cubicBezTo>
                      <a:pt x="390718" y="2159605"/>
                      <a:pt x="386233" y="2147827"/>
                      <a:pt x="382414" y="2132429"/>
                    </a:cubicBezTo>
                    <a:cubicBezTo>
                      <a:pt x="377721" y="2138563"/>
                      <a:pt x="377287" y="2156693"/>
                      <a:pt x="369612" y="2140010"/>
                    </a:cubicBezTo>
                    <a:cubicBezTo>
                      <a:pt x="365709" y="2131524"/>
                      <a:pt x="361149" y="2106340"/>
                      <a:pt x="355540" y="2082374"/>
                    </a:cubicBezTo>
                    <a:cubicBezTo>
                      <a:pt x="350997" y="2082175"/>
                      <a:pt x="349183" y="2080516"/>
                      <a:pt x="349086" y="2077872"/>
                    </a:cubicBezTo>
                    <a:lnTo>
                      <a:pt x="338880" y="2081393"/>
                    </a:lnTo>
                    <a:cubicBezTo>
                      <a:pt x="333752" y="2081661"/>
                      <a:pt x="341626" y="2072376"/>
                      <a:pt x="346359" y="2064959"/>
                    </a:cubicBezTo>
                    <a:lnTo>
                      <a:pt x="343611" y="2066525"/>
                    </a:lnTo>
                    <a:cubicBezTo>
                      <a:pt x="335995" y="2073419"/>
                      <a:pt x="326860" y="2080856"/>
                      <a:pt x="317506" y="2085315"/>
                    </a:cubicBezTo>
                    <a:lnTo>
                      <a:pt x="300198" y="2083246"/>
                    </a:lnTo>
                    <a:lnTo>
                      <a:pt x="301628" y="2080550"/>
                    </a:lnTo>
                    <a:cubicBezTo>
                      <a:pt x="299271" y="2080141"/>
                      <a:pt x="296291" y="2080068"/>
                      <a:pt x="291811" y="2082244"/>
                    </a:cubicBezTo>
                    <a:cubicBezTo>
                      <a:pt x="290089" y="2082637"/>
                      <a:pt x="289963" y="2082328"/>
                      <a:pt x="289847" y="2082009"/>
                    </a:cubicBezTo>
                    <a:lnTo>
                      <a:pt x="288416" y="2082830"/>
                    </a:lnTo>
                    <a:lnTo>
                      <a:pt x="260253" y="2087698"/>
                    </a:lnTo>
                    <a:cubicBezTo>
                      <a:pt x="261399" y="2085670"/>
                      <a:pt x="262726" y="2083571"/>
                      <a:pt x="263908" y="2081535"/>
                    </a:cubicBezTo>
                    <a:cubicBezTo>
                      <a:pt x="258327" y="2083711"/>
                      <a:pt x="251173" y="2087081"/>
                      <a:pt x="243460" y="2090892"/>
                    </a:cubicBezTo>
                    <a:cubicBezTo>
                      <a:pt x="242499" y="2091528"/>
                      <a:pt x="241471" y="2092019"/>
                      <a:pt x="240489" y="2092380"/>
                    </a:cubicBezTo>
                    <a:lnTo>
                      <a:pt x="240001" y="2092623"/>
                    </a:lnTo>
                    <a:lnTo>
                      <a:pt x="187229" y="2110442"/>
                    </a:lnTo>
                    <a:cubicBezTo>
                      <a:pt x="188698" y="2107672"/>
                      <a:pt x="191393" y="2104240"/>
                      <a:pt x="194175" y="2100742"/>
                    </a:cubicBezTo>
                    <a:cubicBezTo>
                      <a:pt x="223373" y="2090894"/>
                      <a:pt x="251858" y="2081288"/>
                      <a:pt x="277860" y="2072302"/>
                    </a:cubicBezTo>
                    <a:cubicBezTo>
                      <a:pt x="278651" y="2064711"/>
                      <a:pt x="282766" y="2053685"/>
                      <a:pt x="287191" y="2042027"/>
                    </a:cubicBezTo>
                    <a:cubicBezTo>
                      <a:pt x="265185" y="2046730"/>
                      <a:pt x="241515" y="2051823"/>
                      <a:pt x="217673" y="2056795"/>
                    </a:cubicBezTo>
                    <a:cubicBezTo>
                      <a:pt x="210091" y="2055000"/>
                      <a:pt x="197842" y="2054128"/>
                      <a:pt x="184014" y="2053953"/>
                    </a:cubicBezTo>
                    <a:cubicBezTo>
                      <a:pt x="213795" y="2043036"/>
                      <a:pt x="243106" y="2032310"/>
                      <a:pt x="270019" y="2022194"/>
                    </a:cubicBezTo>
                    <a:cubicBezTo>
                      <a:pt x="269437" y="2016045"/>
                      <a:pt x="269942" y="2008925"/>
                      <a:pt x="270775" y="2001275"/>
                    </a:cubicBezTo>
                    <a:cubicBezTo>
                      <a:pt x="262520" y="2005497"/>
                      <a:pt x="254044" y="2026595"/>
                      <a:pt x="252281" y="2002010"/>
                    </a:cubicBezTo>
                    <a:lnTo>
                      <a:pt x="252500" y="1998509"/>
                    </a:lnTo>
                    <a:cubicBezTo>
                      <a:pt x="235075" y="2002885"/>
                      <a:pt x="217041" y="2007394"/>
                      <a:pt x="198957" y="2011831"/>
                    </a:cubicBezTo>
                    <a:lnTo>
                      <a:pt x="253256" y="1986373"/>
                    </a:lnTo>
                    <a:cubicBezTo>
                      <a:pt x="253167" y="1984425"/>
                      <a:pt x="253388" y="1982404"/>
                      <a:pt x="253634" y="1980294"/>
                    </a:cubicBezTo>
                    <a:cubicBezTo>
                      <a:pt x="252665" y="1979168"/>
                      <a:pt x="251998" y="1977807"/>
                      <a:pt x="251336" y="1976401"/>
                    </a:cubicBezTo>
                    <a:cubicBezTo>
                      <a:pt x="247322" y="1981868"/>
                      <a:pt x="248696" y="1995880"/>
                      <a:pt x="239478" y="1984275"/>
                    </a:cubicBezTo>
                    <a:cubicBezTo>
                      <a:pt x="235905" y="1979777"/>
                      <a:pt x="230995" y="1967883"/>
                      <a:pt x="225322" y="1954736"/>
                    </a:cubicBezTo>
                    <a:cubicBezTo>
                      <a:pt x="200842" y="1963438"/>
                      <a:pt x="176901" y="1971289"/>
                      <a:pt x="154835" y="1978114"/>
                    </a:cubicBezTo>
                    <a:lnTo>
                      <a:pt x="160053" y="1972019"/>
                    </a:lnTo>
                    <a:lnTo>
                      <a:pt x="193093" y="1951815"/>
                    </a:lnTo>
                    <a:cubicBezTo>
                      <a:pt x="190675" y="1946463"/>
                      <a:pt x="190117" y="1938346"/>
                      <a:pt x="190068" y="1929117"/>
                    </a:cubicBezTo>
                    <a:cubicBezTo>
                      <a:pt x="184052" y="1933663"/>
                      <a:pt x="179349" y="1950913"/>
                      <a:pt x="175816" y="1932747"/>
                    </a:cubicBezTo>
                    <a:cubicBezTo>
                      <a:pt x="175238" y="1929778"/>
                      <a:pt x="175003" y="1925136"/>
                      <a:pt x="175019" y="1919390"/>
                    </a:cubicBezTo>
                    <a:cubicBezTo>
                      <a:pt x="160860" y="1933476"/>
                      <a:pt x="146809" y="1955114"/>
                      <a:pt x="142681" y="1953636"/>
                    </a:cubicBezTo>
                    <a:cubicBezTo>
                      <a:pt x="136221" y="1951322"/>
                      <a:pt x="152746" y="1914033"/>
                      <a:pt x="157265" y="1892890"/>
                    </a:cubicBezTo>
                    <a:cubicBezTo>
                      <a:pt x="154048" y="1892604"/>
                      <a:pt x="127086" y="1895021"/>
                      <a:pt x="124935" y="1890976"/>
                    </a:cubicBezTo>
                    <a:cubicBezTo>
                      <a:pt x="122787" y="1886932"/>
                      <a:pt x="136615" y="1885933"/>
                      <a:pt x="144369" y="1868618"/>
                    </a:cubicBezTo>
                    <a:lnTo>
                      <a:pt x="147587" y="1868083"/>
                    </a:lnTo>
                    <a:cubicBezTo>
                      <a:pt x="147332" y="1867290"/>
                      <a:pt x="145741" y="1866646"/>
                      <a:pt x="142211" y="1865489"/>
                    </a:cubicBezTo>
                    <a:cubicBezTo>
                      <a:pt x="130226" y="1861554"/>
                      <a:pt x="86761" y="1862148"/>
                      <a:pt x="72452" y="1845010"/>
                    </a:cubicBezTo>
                    <a:cubicBezTo>
                      <a:pt x="60125" y="1830246"/>
                      <a:pt x="70984" y="1810792"/>
                      <a:pt x="94202" y="1793297"/>
                    </a:cubicBezTo>
                    <a:cubicBezTo>
                      <a:pt x="74718" y="1785132"/>
                      <a:pt x="58426" y="1776971"/>
                      <a:pt x="60312" y="1767332"/>
                    </a:cubicBezTo>
                    <a:cubicBezTo>
                      <a:pt x="62607" y="1755590"/>
                      <a:pt x="86077" y="1753645"/>
                      <a:pt x="107597" y="1748795"/>
                    </a:cubicBezTo>
                    <a:cubicBezTo>
                      <a:pt x="95168" y="1725092"/>
                      <a:pt x="45865" y="1688796"/>
                      <a:pt x="50270" y="1671608"/>
                    </a:cubicBezTo>
                    <a:cubicBezTo>
                      <a:pt x="52385" y="1663365"/>
                      <a:pt x="69650" y="1661909"/>
                      <a:pt x="88052" y="1660344"/>
                    </a:cubicBezTo>
                    <a:cubicBezTo>
                      <a:pt x="89296" y="1657614"/>
                      <a:pt x="91297" y="1655414"/>
                      <a:pt x="93935" y="1653812"/>
                    </a:cubicBezTo>
                    <a:cubicBezTo>
                      <a:pt x="76693" y="1649985"/>
                      <a:pt x="59789" y="1643632"/>
                      <a:pt x="51551" y="1632674"/>
                    </a:cubicBezTo>
                    <a:cubicBezTo>
                      <a:pt x="36510" y="1612666"/>
                      <a:pt x="51804" y="1588372"/>
                      <a:pt x="82991" y="1567546"/>
                    </a:cubicBezTo>
                    <a:cubicBezTo>
                      <a:pt x="58264" y="1555517"/>
                      <a:pt x="37673" y="1543740"/>
                      <a:pt x="40722" y="1531434"/>
                    </a:cubicBezTo>
                    <a:cubicBezTo>
                      <a:pt x="44434" y="1516444"/>
                      <a:pt x="74966" y="1515718"/>
                      <a:pt x="103152" y="1511093"/>
                    </a:cubicBezTo>
                    <a:lnTo>
                      <a:pt x="89449" y="1491044"/>
                    </a:lnTo>
                    <a:cubicBezTo>
                      <a:pt x="71371" y="1499898"/>
                      <a:pt x="49120" y="1520360"/>
                      <a:pt x="45092" y="1517518"/>
                    </a:cubicBezTo>
                    <a:cubicBezTo>
                      <a:pt x="39794" y="1513780"/>
                      <a:pt x="60566" y="1487076"/>
                      <a:pt x="71021" y="1467941"/>
                    </a:cubicBezTo>
                    <a:lnTo>
                      <a:pt x="65320" y="1461244"/>
                    </a:lnTo>
                    <a:cubicBezTo>
                      <a:pt x="56321" y="1459005"/>
                      <a:pt x="43395" y="1455516"/>
                      <a:pt x="42613" y="1452430"/>
                    </a:cubicBezTo>
                    <a:cubicBezTo>
                      <a:pt x="41913" y="1449672"/>
                      <a:pt x="46827" y="1449733"/>
                      <a:pt x="53331" y="1446605"/>
                    </a:cubicBezTo>
                    <a:cubicBezTo>
                      <a:pt x="45069" y="1436686"/>
                      <a:pt x="38332" y="1427239"/>
                      <a:pt x="35629" y="1419099"/>
                    </a:cubicBezTo>
                    <a:cubicBezTo>
                      <a:pt x="21755" y="1412606"/>
                      <a:pt x="7566" y="1404247"/>
                      <a:pt x="2372" y="1393481"/>
                    </a:cubicBezTo>
                    <a:cubicBezTo>
                      <a:pt x="-6143" y="1375834"/>
                      <a:pt x="9023" y="1360273"/>
                      <a:pt x="35758" y="1350099"/>
                    </a:cubicBezTo>
                    <a:cubicBezTo>
                      <a:pt x="25970" y="1342426"/>
                      <a:pt x="17206" y="1335054"/>
                      <a:pt x="13231" y="1327819"/>
                    </a:cubicBezTo>
                    <a:lnTo>
                      <a:pt x="8415" y="1325763"/>
                    </a:lnTo>
                    <a:lnTo>
                      <a:pt x="12202" y="1324916"/>
                    </a:lnTo>
                    <a:cubicBezTo>
                      <a:pt x="8221" y="1322109"/>
                      <a:pt x="7465" y="1318625"/>
                      <a:pt x="8896" y="1315596"/>
                    </a:cubicBezTo>
                    <a:cubicBezTo>
                      <a:pt x="13904" y="1304994"/>
                      <a:pt x="37212" y="1309794"/>
                      <a:pt x="59309" y="1311256"/>
                    </a:cubicBezTo>
                    <a:cubicBezTo>
                      <a:pt x="57601" y="1304365"/>
                      <a:pt x="53624" y="1295921"/>
                      <a:pt x="48812" y="1286953"/>
                    </a:cubicBezTo>
                    <a:cubicBezTo>
                      <a:pt x="47370" y="1284937"/>
                      <a:pt x="45538" y="1283225"/>
                      <a:pt x="43650" y="1281493"/>
                    </a:cubicBezTo>
                    <a:lnTo>
                      <a:pt x="46380" y="1282573"/>
                    </a:lnTo>
                    <a:cubicBezTo>
                      <a:pt x="33194" y="1258369"/>
                      <a:pt x="15926" y="1231588"/>
                      <a:pt x="21725" y="1221010"/>
                    </a:cubicBezTo>
                    <a:cubicBezTo>
                      <a:pt x="26843" y="1211688"/>
                      <a:pt x="53397" y="1219991"/>
                      <a:pt x="76391" y="1223749"/>
                    </a:cubicBezTo>
                    <a:cubicBezTo>
                      <a:pt x="76419" y="1223738"/>
                      <a:pt x="76447" y="1223737"/>
                      <a:pt x="76475" y="1223737"/>
                    </a:cubicBezTo>
                    <a:lnTo>
                      <a:pt x="73699" y="1219710"/>
                    </a:lnTo>
                    <a:cubicBezTo>
                      <a:pt x="56113" y="1210263"/>
                      <a:pt x="38223" y="1198377"/>
                      <a:pt x="32167" y="1184063"/>
                    </a:cubicBezTo>
                    <a:cubicBezTo>
                      <a:pt x="22249" y="1160619"/>
                      <a:pt x="42875" y="1141680"/>
                      <a:pt x="78155" y="1130577"/>
                    </a:cubicBezTo>
                    <a:cubicBezTo>
                      <a:pt x="56922" y="1112029"/>
                      <a:pt x="39658" y="1094897"/>
                      <a:pt x="45531" y="1083970"/>
                    </a:cubicBezTo>
                    <a:cubicBezTo>
                      <a:pt x="51692" y="1072508"/>
                      <a:pt x="74716" y="1076828"/>
                      <a:pt x="99200" y="1080612"/>
                    </a:cubicBezTo>
                    <a:lnTo>
                      <a:pt x="74613" y="1061320"/>
                    </a:lnTo>
                    <a:cubicBezTo>
                      <a:pt x="77732" y="1061031"/>
                      <a:pt x="82081" y="1061409"/>
                      <a:pt x="86532" y="1061814"/>
                    </a:cubicBezTo>
                    <a:lnTo>
                      <a:pt x="110478" y="1080492"/>
                    </a:lnTo>
                    <a:cubicBezTo>
                      <a:pt x="108776" y="1071893"/>
                      <a:pt x="104518" y="1061594"/>
                      <a:pt x="99360" y="1050648"/>
                    </a:cubicBezTo>
                    <a:cubicBezTo>
                      <a:pt x="98047" y="1049297"/>
                      <a:pt x="97378" y="1047727"/>
                      <a:pt x="97146" y="1046152"/>
                    </a:cubicBezTo>
                    <a:cubicBezTo>
                      <a:pt x="81479" y="1013395"/>
                      <a:pt x="59771" y="976283"/>
                      <a:pt x="68121" y="962793"/>
                    </a:cubicBezTo>
                    <a:cubicBezTo>
                      <a:pt x="74968" y="951738"/>
                      <a:pt x="105830" y="962656"/>
                      <a:pt x="134230" y="969381"/>
                    </a:cubicBezTo>
                    <a:lnTo>
                      <a:pt x="125248" y="948408"/>
                    </a:lnTo>
                    <a:cubicBezTo>
                      <a:pt x="116779" y="935391"/>
                      <a:pt x="113063" y="924456"/>
                      <a:pt x="118653" y="918894"/>
                    </a:cubicBezTo>
                    <a:lnTo>
                      <a:pt x="120153" y="918429"/>
                    </a:lnTo>
                    <a:cubicBezTo>
                      <a:pt x="119490" y="917399"/>
                      <a:pt x="119761" y="916857"/>
                      <a:pt x="120077" y="916349"/>
                    </a:cubicBezTo>
                    <a:cubicBezTo>
                      <a:pt x="126574" y="905857"/>
                      <a:pt x="154701" y="915155"/>
                      <a:pt x="181825" y="921870"/>
                    </a:cubicBezTo>
                    <a:cubicBezTo>
                      <a:pt x="181538" y="916648"/>
                      <a:pt x="180574" y="911018"/>
                      <a:pt x="179196" y="905188"/>
                    </a:cubicBezTo>
                    <a:lnTo>
                      <a:pt x="176076" y="899403"/>
                    </a:lnTo>
                    <a:cubicBezTo>
                      <a:pt x="154829" y="897579"/>
                      <a:pt x="132727" y="895730"/>
                      <a:pt x="110388" y="893852"/>
                    </a:cubicBezTo>
                    <a:cubicBezTo>
                      <a:pt x="124436" y="889810"/>
                      <a:pt x="136692" y="885496"/>
                      <a:pt x="143916" y="881546"/>
                    </a:cubicBezTo>
                    <a:lnTo>
                      <a:pt x="161074" y="880544"/>
                    </a:lnTo>
                    <a:lnTo>
                      <a:pt x="156263" y="876266"/>
                    </a:lnTo>
                    <a:cubicBezTo>
                      <a:pt x="157528" y="873086"/>
                      <a:pt x="163236" y="871183"/>
                      <a:pt x="171704" y="870121"/>
                    </a:cubicBezTo>
                    <a:lnTo>
                      <a:pt x="167731" y="846928"/>
                    </a:lnTo>
                    <a:cubicBezTo>
                      <a:pt x="148349" y="845650"/>
                      <a:pt x="128167" y="844482"/>
                      <a:pt x="107670" y="843295"/>
                    </a:cubicBezTo>
                    <a:cubicBezTo>
                      <a:pt x="103857" y="840503"/>
                      <a:pt x="100147" y="837761"/>
                      <a:pt x="97876" y="835347"/>
                    </a:cubicBezTo>
                    <a:lnTo>
                      <a:pt x="156676" y="838769"/>
                    </a:lnTo>
                    <a:lnTo>
                      <a:pt x="157238" y="838880"/>
                    </a:lnTo>
                    <a:cubicBezTo>
                      <a:pt x="158344" y="838972"/>
                      <a:pt x="159528" y="839185"/>
                      <a:pt x="160689" y="839566"/>
                    </a:cubicBezTo>
                    <a:lnTo>
                      <a:pt x="166636" y="840536"/>
                    </a:lnTo>
                    <a:cubicBezTo>
                      <a:pt x="164851" y="828359"/>
                      <a:pt x="165500" y="818793"/>
                      <a:pt x="170324" y="814568"/>
                    </a:cubicBezTo>
                    <a:cubicBezTo>
                      <a:pt x="177113" y="808628"/>
                      <a:pt x="193323" y="816742"/>
                      <a:pt x="211453" y="827331"/>
                    </a:cubicBezTo>
                    <a:cubicBezTo>
                      <a:pt x="213950" y="825381"/>
                      <a:pt x="218239" y="824357"/>
                      <a:pt x="223660" y="823677"/>
                    </a:cubicBezTo>
                    <a:cubicBezTo>
                      <a:pt x="218039" y="798466"/>
                      <a:pt x="213979" y="775391"/>
                      <a:pt x="222281" y="768123"/>
                    </a:cubicBezTo>
                    <a:cubicBezTo>
                      <a:pt x="227594" y="763474"/>
                      <a:pt x="238680" y="767435"/>
                      <a:pt x="252011" y="774283"/>
                    </a:cubicBezTo>
                    <a:lnTo>
                      <a:pt x="251392" y="773120"/>
                    </a:lnTo>
                    <a:cubicBezTo>
                      <a:pt x="253675" y="773576"/>
                      <a:pt x="256083" y="774179"/>
                      <a:pt x="258388" y="774668"/>
                    </a:cubicBezTo>
                    <a:cubicBezTo>
                      <a:pt x="254573" y="770045"/>
                      <a:pt x="249136" y="764307"/>
                      <a:pt x="243105" y="758171"/>
                    </a:cubicBezTo>
                    <a:cubicBezTo>
                      <a:pt x="242196" y="757457"/>
                      <a:pt x="241409" y="756636"/>
                      <a:pt x="240757" y="755814"/>
                    </a:cubicBezTo>
                    <a:lnTo>
                      <a:pt x="240379" y="755429"/>
                    </a:lnTo>
                    <a:lnTo>
                      <a:pt x="206948" y="710876"/>
                    </a:lnTo>
                    <a:lnTo>
                      <a:pt x="218332" y="714441"/>
                    </a:lnTo>
                    <a:cubicBezTo>
                      <a:pt x="236626" y="738836"/>
                      <a:pt x="254476" y="762642"/>
                      <a:pt x="271020" y="784328"/>
                    </a:cubicBezTo>
                    <a:cubicBezTo>
                      <a:pt x="279499" y="789292"/>
                      <a:pt x="288318" y="794169"/>
                      <a:pt x="296677" y="797986"/>
                    </a:cubicBezTo>
                    <a:cubicBezTo>
                      <a:pt x="296547" y="796233"/>
                      <a:pt x="296125" y="794517"/>
                      <a:pt x="295685" y="792779"/>
                    </a:cubicBezTo>
                    <a:lnTo>
                      <a:pt x="294958" y="789987"/>
                    </a:lnTo>
                    <a:lnTo>
                      <a:pt x="297764" y="791396"/>
                    </a:lnTo>
                    <a:lnTo>
                      <a:pt x="299512" y="778151"/>
                    </a:lnTo>
                    <a:cubicBezTo>
                      <a:pt x="289228" y="760524"/>
                      <a:pt x="278302" y="741847"/>
                      <a:pt x="267426" y="723010"/>
                    </a:cubicBezTo>
                    <a:cubicBezTo>
                      <a:pt x="266760" y="715253"/>
                      <a:pt x="263754" y="703339"/>
                      <a:pt x="259596" y="690154"/>
                    </a:cubicBezTo>
                    <a:lnTo>
                      <a:pt x="303963" y="746059"/>
                    </a:lnTo>
                    <a:cubicBezTo>
                      <a:pt x="305974" y="734923"/>
                      <a:pt x="308718" y="727536"/>
                      <a:pt x="313032" y="727391"/>
                    </a:cubicBezTo>
                    <a:cubicBezTo>
                      <a:pt x="320259" y="727151"/>
                      <a:pt x="329673" y="745695"/>
                      <a:pt x="339083" y="768602"/>
                    </a:cubicBezTo>
                    <a:cubicBezTo>
                      <a:pt x="339761" y="769361"/>
                      <a:pt x="340450" y="769308"/>
                      <a:pt x="341073" y="769062"/>
                    </a:cubicBezTo>
                    <a:cubicBezTo>
                      <a:pt x="343922" y="767934"/>
                      <a:pt x="344817" y="762590"/>
                      <a:pt x="344450" y="754901"/>
                    </a:cubicBezTo>
                    <a:cubicBezTo>
                      <a:pt x="331614" y="734601"/>
                      <a:pt x="317898" y="712952"/>
                      <a:pt x="304281" y="691173"/>
                    </a:cubicBezTo>
                    <a:lnTo>
                      <a:pt x="343361" y="732559"/>
                    </a:lnTo>
                    <a:cubicBezTo>
                      <a:pt x="341922" y="719561"/>
                      <a:pt x="340390" y="705204"/>
                      <a:pt x="340592" y="693306"/>
                    </a:cubicBezTo>
                    <a:lnTo>
                      <a:pt x="340825" y="692997"/>
                    </a:lnTo>
                    <a:lnTo>
                      <a:pt x="341513" y="692841"/>
                    </a:lnTo>
                    <a:lnTo>
                      <a:pt x="354685" y="709744"/>
                    </a:lnTo>
                    <a:cubicBezTo>
                      <a:pt x="354802" y="707814"/>
                      <a:pt x="355113" y="705984"/>
                      <a:pt x="355436" y="704225"/>
                    </a:cubicBezTo>
                    <a:lnTo>
                      <a:pt x="353513" y="691870"/>
                    </a:lnTo>
                    <a:cubicBezTo>
                      <a:pt x="335932" y="681442"/>
                      <a:pt x="318434" y="670860"/>
                      <a:pt x="301456" y="660447"/>
                    </a:cubicBezTo>
                    <a:lnTo>
                      <a:pt x="295898" y="654036"/>
                    </a:lnTo>
                    <a:lnTo>
                      <a:pt x="345657" y="669991"/>
                    </a:lnTo>
                    <a:lnTo>
                      <a:pt x="322506" y="638717"/>
                    </a:lnTo>
                    <a:lnTo>
                      <a:pt x="329924" y="641769"/>
                    </a:lnTo>
                    <a:lnTo>
                      <a:pt x="348123" y="657228"/>
                    </a:lnTo>
                    <a:lnTo>
                      <a:pt x="335646" y="577041"/>
                    </a:lnTo>
                    <a:cubicBezTo>
                      <a:pt x="332537" y="575913"/>
                      <a:pt x="329418" y="574790"/>
                      <a:pt x="326294" y="573665"/>
                    </a:cubicBezTo>
                    <a:lnTo>
                      <a:pt x="334999" y="572880"/>
                    </a:lnTo>
                    <a:lnTo>
                      <a:pt x="332320" y="555663"/>
                    </a:lnTo>
                    <a:cubicBezTo>
                      <a:pt x="340134" y="562173"/>
                      <a:pt x="347044" y="565982"/>
                      <a:pt x="351500" y="563508"/>
                    </a:cubicBezTo>
                    <a:cubicBezTo>
                      <a:pt x="357727" y="560050"/>
                      <a:pt x="359424" y="547176"/>
                      <a:pt x="359584" y="531764"/>
                    </a:cubicBezTo>
                    <a:cubicBezTo>
                      <a:pt x="352056" y="529193"/>
                      <a:pt x="344429" y="526669"/>
                      <a:pt x="336756" y="524130"/>
                    </a:cubicBezTo>
                    <a:cubicBezTo>
                      <a:pt x="333795" y="520445"/>
                      <a:pt x="330923" y="516834"/>
                      <a:pt x="329352" y="513912"/>
                    </a:cubicBezTo>
                    <a:lnTo>
                      <a:pt x="360073" y="524091"/>
                    </a:lnTo>
                    <a:cubicBezTo>
                      <a:pt x="360130" y="523750"/>
                      <a:pt x="360134" y="523408"/>
                      <a:pt x="360139" y="523064"/>
                    </a:cubicBezTo>
                    <a:lnTo>
                      <a:pt x="372572" y="520785"/>
                    </a:lnTo>
                    <a:lnTo>
                      <a:pt x="369646" y="516838"/>
                    </a:lnTo>
                    <a:cubicBezTo>
                      <a:pt x="378646" y="524621"/>
                      <a:pt x="386681" y="529696"/>
                      <a:pt x="391656" y="526931"/>
                    </a:cubicBezTo>
                    <a:cubicBezTo>
                      <a:pt x="397771" y="523534"/>
                      <a:pt x="399518" y="511061"/>
                      <a:pt x="399687" y="496038"/>
                    </a:cubicBezTo>
                    <a:lnTo>
                      <a:pt x="407664" y="495192"/>
                    </a:lnTo>
                    <a:cubicBezTo>
                      <a:pt x="410566" y="493341"/>
                      <a:pt x="411539" y="489792"/>
                      <a:pt x="410808" y="485129"/>
                    </a:cubicBezTo>
                    <a:lnTo>
                      <a:pt x="412729" y="484208"/>
                    </a:lnTo>
                    <a:lnTo>
                      <a:pt x="410635" y="481382"/>
                    </a:lnTo>
                    <a:cubicBezTo>
                      <a:pt x="409442" y="474489"/>
                      <a:pt x="406190" y="465839"/>
                      <a:pt x="402302" y="456584"/>
                    </a:cubicBezTo>
                    <a:cubicBezTo>
                      <a:pt x="414162" y="468736"/>
                      <a:pt x="425428" y="481886"/>
                      <a:pt x="431257" y="485128"/>
                    </a:cubicBezTo>
                    <a:lnTo>
                      <a:pt x="437264" y="486937"/>
                    </a:lnTo>
                    <a:cubicBezTo>
                      <a:pt x="440849" y="486031"/>
                      <a:pt x="438317" y="478097"/>
                      <a:pt x="439923" y="473194"/>
                    </a:cubicBezTo>
                    <a:cubicBezTo>
                      <a:pt x="447953" y="481017"/>
                      <a:pt x="455441" y="486142"/>
                      <a:pt x="460967" y="482847"/>
                    </a:cubicBezTo>
                    <a:cubicBezTo>
                      <a:pt x="467508" y="478950"/>
                      <a:pt x="468346" y="464798"/>
                      <a:pt x="468181" y="448496"/>
                    </a:cubicBezTo>
                    <a:lnTo>
                      <a:pt x="468133" y="445616"/>
                    </a:lnTo>
                    <a:lnTo>
                      <a:pt x="471413" y="448549"/>
                    </a:lnTo>
                    <a:lnTo>
                      <a:pt x="471581" y="448600"/>
                    </a:lnTo>
                    <a:cubicBezTo>
                      <a:pt x="467244" y="444210"/>
                      <a:pt x="463012" y="439765"/>
                      <a:pt x="458823" y="435348"/>
                    </a:cubicBezTo>
                    <a:lnTo>
                      <a:pt x="455119" y="427715"/>
                    </a:lnTo>
                    <a:lnTo>
                      <a:pt x="479592" y="443551"/>
                    </a:lnTo>
                    <a:cubicBezTo>
                      <a:pt x="479459" y="441197"/>
                      <a:pt x="479414" y="438646"/>
                      <a:pt x="480080" y="436615"/>
                    </a:cubicBezTo>
                    <a:cubicBezTo>
                      <a:pt x="482340" y="438818"/>
                      <a:pt x="484558" y="440806"/>
                      <a:pt x="486893" y="441965"/>
                    </a:cubicBezTo>
                    <a:lnTo>
                      <a:pt x="490783" y="450792"/>
                    </a:lnTo>
                    <a:lnTo>
                      <a:pt x="493531" y="452569"/>
                    </a:lnTo>
                    <a:lnTo>
                      <a:pt x="496735" y="445967"/>
                    </a:lnTo>
                    <a:lnTo>
                      <a:pt x="501122" y="446269"/>
                    </a:lnTo>
                    <a:cubicBezTo>
                      <a:pt x="505384" y="443730"/>
                      <a:pt x="507226" y="436843"/>
                      <a:pt x="507541" y="427827"/>
                    </a:cubicBezTo>
                    <a:lnTo>
                      <a:pt x="517969" y="438656"/>
                    </a:lnTo>
                    <a:cubicBezTo>
                      <a:pt x="521896" y="438304"/>
                      <a:pt x="524308" y="430291"/>
                      <a:pt x="526056" y="419027"/>
                    </a:cubicBezTo>
                    <a:cubicBezTo>
                      <a:pt x="520377" y="414359"/>
                      <a:pt x="514793" y="409677"/>
                      <a:pt x="509281" y="405044"/>
                    </a:cubicBezTo>
                    <a:lnTo>
                      <a:pt x="526954" y="414697"/>
                    </a:lnTo>
                    <a:cubicBezTo>
                      <a:pt x="528900" y="403409"/>
                      <a:pt x="530504" y="389734"/>
                      <a:pt x="533397" y="377570"/>
                    </a:cubicBezTo>
                    <a:cubicBezTo>
                      <a:pt x="524146" y="371063"/>
                      <a:pt x="514737" y="364526"/>
                      <a:pt x="505278" y="357950"/>
                    </a:cubicBezTo>
                    <a:cubicBezTo>
                      <a:pt x="519468" y="361471"/>
                      <a:pt x="532235" y="363866"/>
                      <a:pt x="540468" y="364060"/>
                    </a:cubicBezTo>
                    <a:lnTo>
                      <a:pt x="567099" y="377432"/>
                    </a:lnTo>
                    <a:cubicBezTo>
                      <a:pt x="568265" y="371852"/>
                      <a:pt x="569127" y="365673"/>
                      <a:pt x="570056" y="359390"/>
                    </a:cubicBezTo>
                    <a:cubicBezTo>
                      <a:pt x="570734" y="359637"/>
                      <a:pt x="571183" y="360298"/>
                      <a:pt x="571655" y="361025"/>
                    </a:cubicBezTo>
                    <a:cubicBezTo>
                      <a:pt x="574434" y="365301"/>
                      <a:pt x="577838" y="373934"/>
                      <a:pt x="581688" y="384757"/>
                    </a:cubicBezTo>
                    <a:cubicBezTo>
                      <a:pt x="605048" y="396474"/>
                      <a:pt x="627244" y="407697"/>
                      <a:pt x="646731" y="417266"/>
                    </a:cubicBezTo>
                    <a:lnTo>
                      <a:pt x="655024" y="397628"/>
                    </a:lnTo>
                    <a:cubicBezTo>
                      <a:pt x="620788" y="373648"/>
                      <a:pt x="575497" y="343891"/>
                      <a:pt x="528204" y="312807"/>
                    </a:cubicBezTo>
                    <a:cubicBezTo>
                      <a:pt x="526296" y="308490"/>
                      <a:pt x="524456" y="304256"/>
                      <a:pt x="523697" y="301026"/>
                    </a:cubicBezTo>
                    <a:lnTo>
                      <a:pt x="572908" y="333389"/>
                    </a:lnTo>
                    <a:lnTo>
                      <a:pt x="573343" y="333769"/>
                    </a:lnTo>
                    <a:cubicBezTo>
                      <a:pt x="574248" y="334401"/>
                      <a:pt x="575166" y="335183"/>
                      <a:pt x="575983" y="336088"/>
                    </a:cubicBezTo>
                    <a:cubicBezTo>
                      <a:pt x="582850" y="342051"/>
                      <a:pt x="589264" y="347415"/>
                      <a:pt x="594394" y="351139"/>
                    </a:cubicBezTo>
                    <a:cubicBezTo>
                      <a:pt x="593726" y="348738"/>
                      <a:pt x="592936" y="346234"/>
                      <a:pt x="592302" y="343853"/>
                    </a:cubicBezTo>
                    <a:lnTo>
                      <a:pt x="619807" y="356373"/>
                    </a:lnTo>
                    <a:lnTo>
                      <a:pt x="621052" y="357600"/>
                    </a:lnTo>
                    <a:cubicBezTo>
                      <a:pt x="621261" y="357301"/>
                      <a:pt x="621467" y="357019"/>
                      <a:pt x="623124" y="357885"/>
                    </a:cubicBezTo>
                    <a:cubicBezTo>
                      <a:pt x="627125" y="361308"/>
                      <a:pt x="630195" y="362035"/>
                      <a:pt x="632712" y="362247"/>
                    </a:cubicBezTo>
                    <a:lnTo>
                      <a:pt x="631970" y="359109"/>
                    </a:lnTo>
                    <a:lnTo>
                      <a:pt x="650234" y="361630"/>
                    </a:lnTo>
                    <a:cubicBezTo>
                      <a:pt x="658606" y="368689"/>
                      <a:pt x="665959" y="378748"/>
                      <a:pt x="671903" y="387839"/>
                    </a:cubicBezTo>
                    <a:lnTo>
                      <a:pt x="674296" y="390174"/>
                    </a:lnTo>
                    <a:lnTo>
                      <a:pt x="671048" y="371364"/>
                    </a:lnTo>
                    <a:cubicBezTo>
                      <a:pt x="674946" y="372605"/>
                      <a:pt x="683246" y="379702"/>
                      <a:pt x="692514" y="388153"/>
                    </a:cubicBezTo>
                    <a:lnTo>
                      <a:pt x="696810" y="382685"/>
                    </a:lnTo>
                    <a:cubicBezTo>
                      <a:pt x="699326" y="382744"/>
                      <a:pt x="700191" y="387366"/>
                      <a:pt x="699857" y="394605"/>
                    </a:cubicBezTo>
                    <a:lnTo>
                      <a:pt x="723583" y="415483"/>
                    </a:lnTo>
                    <a:lnTo>
                      <a:pt x="723662" y="414910"/>
                    </a:lnTo>
                    <a:cubicBezTo>
                      <a:pt x="722089" y="407364"/>
                      <a:pt x="719049" y="398748"/>
                      <a:pt x="724759" y="400812"/>
                    </a:cubicBezTo>
                    <a:lnTo>
                      <a:pt x="725504" y="401573"/>
                    </a:lnTo>
                    <a:cubicBezTo>
                      <a:pt x="725638" y="397661"/>
                      <a:pt x="726406" y="394140"/>
                      <a:pt x="728061" y="391235"/>
                    </a:cubicBezTo>
                    <a:cubicBezTo>
                      <a:pt x="716599" y="383206"/>
                      <a:pt x="704894" y="375074"/>
                      <a:pt x="693110" y="366881"/>
                    </a:cubicBezTo>
                    <a:cubicBezTo>
                      <a:pt x="707304" y="370405"/>
                      <a:pt x="720070" y="372797"/>
                      <a:pt x="728304" y="372994"/>
                    </a:cubicBezTo>
                    <a:lnTo>
                      <a:pt x="737395" y="377547"/>
                    </a:lnTo>
                    <a:lnTo>
                      <a:pt x="737872" y="377641"/>
                    </a:lnTo>
                    <a:cubicBezTo>
                      <a:pt x="741811" y="362357"/>
                      <a:pt x="746838" y="351684"/>
                      <a:pt x="753220" y="350168"/>
                    </a:cubicBezTo>
                    <a:cubicBezTo>
                      <a:pt x="759163" y="348754"/>
                      <a:pt x="764654" y="355536"/>
                      <a:pt x="769214" y="366744"/>
                    </a:cubicBezTo>
                    <a:lnTo>
                      <a:pt x="778222" y="370591"/>
                    </a:lnTo>
                    <a:lnTo>
                      <a:pt x="780027" y="364387"/>
                    </a:lnTo>
                    <a:cubicBezTo>
                      <a:pt x="759890" y="350560"/>
                      <a:pt x="738184" y="336296"/>
                      <a:pt x="716038" y="321742"/>
                    </a:cubicBezTo>
                    <a:cubicBezTo>
                      <a:pt x="714131" y="317420"/>
                      <a:pt x="712291" y="313183"/>
                      <a:pt x="711532" y="309958"/>
                    </a:cubicBezTo>
                    <a:lnTo>
                      <a:pt x="760741" y="342320"/>
                    </a:lnTo>
                    <a:lnTo>
                      <a:pt x="761174" y="342699"/>
                    </a:lnTo>
                    <a:cubicBezTo>
                      <a:pt x="762080" y="343335"/>
                      <a:pt x="763002" y="344110"/>
                      <a:pt x="763816" y="345019"/>
                    </a:cubicBezTo>
                    <a:cubicBezTo>
                      <a:pt x="770686" y="350982"/>
                      <a:pt x="777097" y="356346"/>
                      <a:pt x="782222" y="360070"/>
                    </a:cubicBezTo>
                    <a:cubicBezTo>
                      <a:pt x="781562" y="357665"/>
                      <a:pt x="780768" y="355165"/>
                      <a:pt x="780137" y="352783"/>
                    </a:cubicBezTo>
                    <a:lnTo>
                      <a:pt x="806356" y="364720"/>
                    </a:lnTo>
                    <a:lnTo>
                      <a:pt x="805799" y="363274"/>
                    </a:lnTo>
                    <a:lnTo>
                      <a:pt x="811053" y="366858"/>
                    </a:lnTo>
                    <a:cubicBezTo>
                      <a:pt x="815000" y="370250"/>
                      <a:pt x="818043" y="370968"/>
                      <a:pt x="820548" y="371177"/>
                    </a:cubicBezTo>
                    <a:lnTo>
                      <a:pt x="819806" y="368039"/>
                    </a:lnTo>
                    <a:lnTo>
                      <a:pt x="838066" y="370558"/>
                    </a:lnTo>
                    <a:lnTo>
                      <a:pt x="840097" y="373016"/>
                    </a:lnTo>
                    <a:cubicBezTo>
                      <a:pt x="839216" y="370966"/>
                      <a:pt x="839942" y="370014"/>
                      <a:pt x="840889" y="369876"/>
                    </a:cubicBezTo>
                    <a:lnTo>
                      <a:pt x="841323" y="370102"/>
                    </a:lnTo>
                    <a:cubicBezTo>
                      <a:pt x="848162" y="358000"/>
                      <a:pt x="851415" y="365616"/>
                      <a:pt x="864657" y="375848"/>
                    </a:cubicBezTo>
                    <a:lnTo>
                      <a:pt x="871000" y="352812"/>
                    </a:lnTo>
                    <a:lnTo>
                      <a:pt x="859593" y="340088"/>
                    </a:lnTo>
                    <a:cubicBezTo>
                      <a:pt x="859777" y="337255"/>
                      <a:pt x="861539" y="335223"/>
                      <a:pt x="864781" y="334113"/>
                    </a:cubicBezTo>
                    <a:lnTo>
                      <a:pt x="841639" y="289182"/>
                    </a:lnTo>
                    <a:cubicBezTo>
                      <a:pt x="837246" y="282624"/>
                      <a:pt x="835848" y="277182"/>
                      <a:pt x="838470" y="273758"/>
                    </a:cubicBezTo>
                    <a:lnTo>
                      <a:pt x="860683" y="274348"/>
                    </a:lnTo>
                    <a:cubicBezTo>
                      <a:pt x="859384" y="272108"/>
                      <a:pt x="858152" y="269840"/>
                      <a:pt x="856924" y="267580"/>
                    </a:cubicBezTo>
                    <a:lnTo>
                      <a:pt x="855320" y="259248"/>
                    </a:lnTo>
                    <a:lnTo>
                      <a:pt x="868974" y="274569"/>
                    </a:lnTo>
                    <a:cubicBezTo>
                      <a:pt x="870852" y="273801"/>
                      <a:pt x="872459" y="274240"/>
                      <a:pt x="874097" y="274707"/>
                    </a:cubicBezTo>
                    <a:cubicBezTo>
                      <a:pt x="872794" y="272847"/>
                      <a:pt x="873789" y="271659"/>
                      <a:pt x="877670" y="272475"/>
                    </a:cubicBezTo>
                    <a:lnTo>
                      <a:pt x="871566" y="259573"/>
                    </a:lnTo>
                    <a:cubicBezTo>
                      <a:pt x="872222" y="257568"/>
                      <a:pt x="875419" y="257456"/>
                      <a:pt x="880706" y="258019"/>
                    </a:cubicBezTo>
                    <a:cubicBezTo>
                      <a:pt x="889206" y="258925"/>
                      <a:pt x="906778" y="264423"/>
                      <a:pt x="927069" y="270580"/>
                    </a:cubicBezTo>
                    <a:cubicBezTo>
                      <a:pt x="922450" y="264144"/>
                      <a:pt x="917947" y="257716"/>
                      <a:pt x="913509" y="251366"/>
                    </a:cubicBezTo>
                    <a:lnTo>
                      <a:pt x="936553" y="273353"/>
                    </a:lnTo>
                    <a:cubicBezTo>
                      <a:pt x="949211" y="277497"/>
                      <a:pt x="962581" y="281466"/>
                      <a:pt x="975145" y="284642"/>
                    </a:cubicBezTo>
                    <a:cubicBezTo>
                      <a:pt x="973621" y="283262"/>
                      <a:pt x="973702" y="282146"/>
                      <a:pt x="974144" y="281161"/>
                    </a:cubicBezTo>
                    <a:lnTo>
                      <a:pt x="979180" y="279150"/>
                    </a:lnTo>
                    <a:lnTo>
                      <a:pt x="978381" y="272117"/>
                    </a:lnTo>
                    <a:lnTo>
                      <a:pt x="966921" y="258482"/>
                    </a:lnTo>
                    <a:cubicBezTo>
                      <a:pt x="945435" y="239965"/>
                      <a:pt x="922587" y="221395"/>
                      <a:pt x="926396" y="212878"/>
                    </a:cubicBezTo>
                    <a:lnTo>
                      <a:pt x="928464" y="212734"/>
                    </a:lnTo>
                    <a:cubicBezTo>
                      <a:pt x="926268" y="210098"/>
                      <a:pt x="924052" y="207472"/>
                      <a:pt x="921826" y="204841"/>
                    </a:cubicBezTo>
                    <a:lnTo>
                      <a:pt x="937505" y="212104"/>
                    </a:lnTo>
                    <a:cubicBezTo>
                      <a:pt x="942761" y="208609"/>
                      <a:pt x="949572" y="209437"/>
                      <a:pt x="957111" y="210733"/>
                    </a:cubicBezTo>
                    <a:cubicBezTo>
                      <a:pt x="953013" y="204128"/>
                      <a:pt x="936241" y="196563"/>
                      <a:pt x="954476" y="196336"/>
                    </a:cubicBezTo>
                    <a:cubicBezTo>
                      <a:pt x="960167" y="196266"/>
                      <a:pt x="971810" y="198465"/>
                      <a:pt x="985577" y="201210"/>
                    </a:cubicBezTo>
                    <a:cubicBezTo>
                      <a:pt x="975954" y="189966"/>
                      <a:pt x="965862" y="178636"/>
                      <a:pt x="955655" y="167171"/>
                    </a:cubicBezTo>
                    <a:cubicBezTo>
                      <a:pt x="954933" y="162504"/>
                      <a:pt x="954251" y="157941"/>
                      <a:pt x="954354" y="154625"/>
                    </a:cubicBezTo>
                    <a:lnTo>
                      <a:pt x="993511" y="198621"/>
                    </a:lnTo>
                    <a:lnTo>
                      <a:pt x="993829" y="199098"/>
                    </a:lnTo>
                    <a:cubicBezTo>
                      <a:pt x="994541" y="199946"/>
                      <a:pt x="995230" y="200936"/>
                      <a:pt x="995780" y="202025"/>
                    </a:cubicBezTo>
                    <a:lnTo>
                      <a:pt x="996776" y="203413"/>
                    </a:lnTo>
                    <a:cubicBezTo>
                      <a:pt x="1002143" y="204529"/>
                      <a:pt x="1007666" y="205618"/>
                      <a:pt x="1013152" y="206631"/>
                    </a:cubicBezTo>
                    <a:cubicBezTo>
                      <a:pt x="1016552" y="198976"/>
                      <a:pt x="1021507" y="202524"/>
                      <a:pt x="1027549" y="208772"/>
                    </a:cubicBezTo>
                    <a:lnTo>
                      <a:pt x="1066510" y="209369"/>
                    </a:lnTo>
                    <a:cubicBezTo>
                      <a:pt x="1081024" y="199562"/>
                      <a:pt x="1035447" y="141283"/>
                      <a:pt x="1041567" y="137525"/>
                    </a:cubicBezTo>
                    <a:cubicBezTo>
                      <a:pt x="1045310" y="135227"/>
                      <a:pt x="1059389" y="147915"/>
                      <a:pt x="1074733" y="161953"/>
                    </a:cubicBezTo>
                    <a:cubicBezTo>
                      <a:pt x="1073946" y="157089"/>
                      <a:pt x="1074700" y="153432"/>
                      <a:pt x="1077458" y="151439"/>
                    </a:cubicBezTo>
                    <a:cubicBezTo>
                      <a:pt x="1084114" y="146624"/>
                      <a:pt x="1099806" y="153139"/>
                      <a:pt x="1118253" y="163289"/>
                    </a:cubicBezTo>
                    <a:cubicBezTo>
                      <a:pt x="1117174" y="154270"/>
                      <a:pt x="1100425" y="138371"/>
                      <a:pt x="1123984" y="146539"/>
                    </a:cubicBezTo>
                    <a:cubicBezTo>
                      <a:pt x="1132082" y="149345"/>
                      <a:pt x="1147703" y="158446"/>
                      <a:pt x="1165828" y="168832"/>
                    </a:cubicBezTo>
                    <a:lnTo>
                      <a:pt x="1185810" y="157108"/>
                    </a:lnTo>
                    <a:lnTo>
                      <a:pt x="1184294" y="119125"/>
                    </a:lnTo>
                    <a:cubicBezTo>
                      <a:pt x="1181090" y="117451"/>
                      <a:pt x="1181492" y="115966"/>
                      <a:pt x="1182466" y="114858"/>
                    </a:cubicBezTo>
                    <a:lnTo>
                      <a:pt x="1184135" y="115136"/>
                    </a:lnTo>
                    <a:cubicBezTo>
                      <a:pt x="1183087" y="95579"/>
                      <a:pt x="1182385" y="76027"/>
                      <a:pt x="1181813" y="56956"/>
                    </a:cubicBezTo>
                    <a:lnTo>
                      <a:pt x="1184135" y="48795"/>
                    </a:lnTo>
                    <a:lnTo>
                      <a:pt x="1202395" y="118163"/>
                    </a:lnTo>
                    <a:cubicBezTo>
                      <a:pt x="1206417" y="117111"/>
                      <a:pt x="1209930" y="118485"/>
                      <a:pt x="1213602" y="120022"/>
                    </a:cubicBezTo>
                    <a:cubicBezTo>
                      <a:pt x="1211444" y="112867"/>
                      <a:pt x="1196978" y="101849"/>
                      <a:pt x="1215156" y="105899"/>
                    </a:cubicBezTo>
                    <a:cubicBezTo>
                      <a:pt x="1221206" y="107244"/>
                      <a:pt x="1233217" y="112586"/>
                      <a:pt x="1247204" y="118881"/>
                    </a:cubicBezTo>
                    <a:cubicBezTo>
                      <a:pt x="1244527" y="101663"/>
                      <a:pt x="1242021" y="84589"/>
                      <a:pt x="1239635" y="67970"/>
                    </a:cubicBezTo>
                    <a:lnTo>
                      <a:pt x="1259743" y="124476"/>
                    </a:lnTo>
                    <a:cubicBezTo>
                      <a:pt x="1263275" y="126118"/>
                      <a:pt x="1266878" y="127712"/>
                      <a:pt x="1270472" y="129269"/>
                    </a:cubicBezTo>
                    <a:cubicBezTo>
                      <a:pt x="1276071" y="122880"/>
                      <a:pt x="1279961" y="127370"/>
                      <a:pt x="1284150" y="134642"/>
                    </a:cubicBezTo>
                    <a:lnTo>
                      <a:pt x="1292856" y="136827"/>
                    </a:lnTo>
                    <a:cubicBezTo>
                      <a:pt x="1285622" y="103829"/>
                      <a:pt x="1276890" y="67348"/>
                      <a:pt x="1268020" y="30181"/>
                    </a:cubicBezTo>
                    <a:cubicBezTo>
                      <a:pt x="1276256" y="42264"/>
                      <a:pt x="1284185" y="52552"/>
                      <a:pt x="1290194" y="58181"/>
                    </a:cubicBezTo>
                    <a:lnTo>
                      <a:pt x="1323528" y="142292"/>
                    </a:lnTo>
                    <a:cubicBezTo>
                      <a:pt x="1337989" y="133960"/>
                      <a:pt x="1311821" y="73086"/>
                      <a:pt x="1318736" y="71064"/>
                    </a:cubicBezTo>
                    <a:lnTo>
                      <a:pt x="1335262" y="89146"/>
                    </a:lnTo>
                    <a:cubicBezTo>
                      <a:pt x="1329250" y="64570"/>
                      <a:pt x="1322294" y="38455"/>
                      <a:pt x="1315190" y="11790"/>
                    </a:cubicBezTo>
                    <a:cubicBezTo>
                      <a:pt x="1316648" y="7293"/>
                      <a:pt x="1318093" y="2913"/>
                      <a:pt x="1319679" y="0"/>
                    </a:cubicBezTo>
                    <a:close/>
                  </a:path>
                </a:pathLst>
              </a:custGeom>
              <a:solidFill>
                <a:sysClr val="windowText" lastClr="000000">
                  <a:lumMod val="95000"/>
                  <a:lumOff val="5000"/>
                  <a:alpha val="52000"/>
                </a:sysClr>
              </a:solidFill>
              <a:ln w="25400" cap="flat" cmpd="sng" algn="ctr">
                <a:noFill/>
                <a:prstDash val="solid"/>
              </a:ln>
              <a:effectLst>
                <a:softEdge rad="101600"/>
              </a:effectLst>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53" name="十角星 6"/>
              <p:cNvSpPr/>
              <p:nvPr/>
            </p:nvSpPr>
            <p:spPr>
              <a:xfrm>
                <a:off x="4139127" y="4118031"/>
                <a:ext cx="2311306" cy="2274468"/>
              </a:xfrm>
              <a:custGeom>
                <a:rect l="l" t="t" r="r" b="b"/>
                <a:pathLst>
                  <a:path w="2645723" h="2605139">
                    <a:moveTo>
                      <a:pt x="1375582" y="2494963"/>
                    </a:moveTo>
                    <a:lnTo>
                      <a:pt x="1375518" y="2495016"/>
                    </a:lnTo>
                    <a:lnTo>
                      <a:pt x="1375537" y="2495123"/>
                    </a:lnTo>
                    <a:close/>
                    <a:moveTo>
                      <a:pt x="1421760" y="2486319"/>
                    </a:moveTo>
                    <a:lnTo>
                      <a:pt x="1427757" y="2493664"/>
                    </a:lnTo>
                    <a:lnTo>
                      <a:pt x="1429303" y="2488470"/>
                    </a:lnTo>
                    <a:cubicBezTo>
                      <a:pt x="1428258" y="2487910"/>
                      <a:pt x="1427288" y="2487189"/>
                      <a:pt x="1426300" y="2486446"/>
                    </a:cubicBezTo>
                    <a:cubicBezTo>
                      <a:pt x="1424834" y="2486657"/>
                      <a:pt x="1423317" y="2486501"/>
                      <a:pt x="1421760" y="2486319"/>
                    </a:cubicBezTo>
                    <a:close/>
                    <a:moveTo>
                      <a:pt x="927891" y="2368588"/>
                    </a:moveTo>
                    <a:lnTo>
                      <a:pt x="918569" y="2368929"/>
                    </a:lnTo>
                    <a:lnTo>
                      <a:pt x="919054" y="2378763"/>
                    </a:lnTo>
                    <a:close/>
                    <a:moveTo>
                      <a:pt x="1741382" y="2356774"/>
                    </a:moveTo>
                    <a:lnTo>
                      <a:pt x="1739507" y="2359477"/>
                    </a:lnTo>
                    <a:lnTo>
                      <a:pt x="1741128" y="2364379"/>
                    </a:lnTo>
                    <a:close/>
                    <a:moveTo>
                      <a:pt x="1747491" y="2350177"/>
                    </a:moveTo>
                    <a:lnTo>
                      <a:pt x="1746774" y="2350998"/>
                    </a:lnTo>
                    <a:cubicBezTo>
                      <a:pt x="1746826" y="2354922"/>
                      <a:pt x="1747208" y="2359182"/>
                      <a:pt x="1747649" y="2363625"/>
                    </a:cubicBezTo>
                    <a:lnTo>
                      <a:pt x="1747775" y="2364830"/>
                    </a:lnTo>
                    <a:cubicBezTo>
                      <a:pt x="1747182" y="2360516"/>
                      <a:pt x="1747242" y="2355576"/>
                      <a:pt x="1747491" y="2350177"/>
                    </a:cubicBezTo>
                    <a:close/>
                    <a:moveTo>
                      <a:pt x="558273" y="2153426"/>
                    </a:moveTo>
                    <a:lnTo>
                      <a:pt x="556699" y="2156541"/>
                    </a:lnTo>
                    <a:lnTo>
                      <a:pt x="558992" y="2154609"/>
                    </a:lnTo>
                    <a:close/>
                    <a:moveTo>
                      <a:pt x="2129321" y="2062852"/>
                    </a:moveTo>
                    <a:lnTo>
                      <a:pt x="2130109" y="2064322"/>
                    </a:lnTo>
                    <a:cubicBezTo>
                      <a:pt x="2129929" y="2063898"/>
                      <a:pt x="2129815" y="2063454"/>
                      <a:pt x="2129702" y="2063009"/>
                    </a:cubicBezTo>
                    <a:close/>
                    <a:moveTo>
                      <a:pt x="336361" y="2032337"/>
                    </a:moveTo>
                    <a:cubicBezTo>
                      <a:pt x="326300" y="2025909"/>
                      <a:pt x="306768" y="2050520"/>
                      <a:pt x="292690" y="2067097"/>
                    </a:cubicBezTo>
                    <a:cubicBezTo>
                      <a:pt x="311490" y="2060717"/>
                      <a:pt x="328667" y="2054635"/>
                      <a:pt x="343467" y="2049011"/>
                    </a:cubicBezTo>
                    <a:close/>
                    <a:moveTo>
                      <a:pt x="2483542" y="1576450"/>
                    </a:moveTo>
                    <a:lnTo>
                      <a:pt x="2488041" y="1593309"/>
                    </a:lnTo>
                    <a:lnTo>
                      <a:pt x="2513707" y="1583878"/>
                    </a:lnTo>
                    <a:cubicBezTo>
                      <a:pt x="2504736" y="1582262"/>
                      <a:pt x="2494052" y="1578948"/>
                      <a:pt x="2483542" y="1576450"/>
                    </a:cubicBezTo>
                    <a:close/>
                    <a:moveTo>
                      <a:pt x="2513786" y="1397137"/>
                    </a:moveTo>
                    <a:lnTo>
                      <a:pt x="2509302" y="1402372"/>
                    </a:lnTo>
                    <a:lnTo>
                      <a:pt x="2521633" y="1421833"/>
                    </a:lnTo>
                    <a:lnTo>
                      <a:pt x="2571130" y="1405044"/>
                    </a:lnTo>
                    <a:cubicBezTo>
                      <a:pt x="2564644" y="1403272"/>
                      <a:pt x="2558015" y="1400813"/>
                      <a:pt x="2551284" y="1398375"/>
                    </a:cubicBezTo>
                    <a:close/>
                    <a:moveTo>
                      <a:pt x="596378" y="421666"/>
                    </a:moveTo>
                    <a:cubicBezTo>
                      <a:pt x="604241" y="432923"/>
                      <a:pt x="612862" y="444258"/>
                      <a:pt x="621019" y="452557"/>
                    </a:cubicBezTo>
                    <a:lnTo>
                      <a:pt x="623243" y="441082"/>
                    </a:lnTo>
                    <a:close/>
                    <a:moveTo>
                      <a:pt x="673387" y="410722"/>
                    </a:moveTo>
                    <a:cubicBezTo>
                      <a:pt x="674136" y="413311"/>
                      <a:pt x="674454" y="416126"/>
                      <a:pt x="674735" y="419086"/>
                    </a:cubicBezTo>
                    <a:cubicBezTo>
                      <a:pt x="675029" y="416724"/>
                      <a:pt x="676121" y="415685"/>
                      <a:pt x="677323" y="414983"/>
                    </a:cubicBezTo>
                    <a:lnTo>
                      <a:pt x="677895" y="415451"/>
                    </a:lnTo>
                    <a:lnTo>
                      <a:pt x="678444" y="414327"/>
                    </a:lnTo>
                    <a:close/>
                    <a:moveTo>
                      <a:pt x="545326" y="385895"/>
                    </a:moveTo>
                    <a:cubicBezTo>
                      <a:pt x="549721" y="395814"/>
                      <a:pt x="554247" y="402424"/>
                      <a:pt x="558127" y="402077"/>
                    </a:cubicBezTo>
                    <a:lnTo>
                      <a:pt x="560937" y="396787"/>
                    </a:lnTo>
                    <a:close/>
                    <a:moveTo>
                      <a:pt x="798756" y="376869"/>
                    </a:moveTo>
                    <a:lnTo>
                      <a:pt x="800801" y="380233"/>
                    </a:lnTo>
                    <a:cubicBezTo>
                      <a:pt x="803607" y="381365"/>
                      <a:pt x="806388" y="382591"/>
                      <a:pt x="809161" y="383802"/>
                    </a:cubicBezTo>
                    <a:close/>
                    <a:moveTo>
                      <a:pt x="1319679" y="0"/>
                    </a:moveTo>
                    <a:lnTo>
                      <a:pt x="1334821" y="56921"/>
                    </a:lnTo>
                    <a:lnTo>
                      <a:pt x="1334890" y="57489"/>
                    </a:lnTo>
                    <a:cubicBezTo>
                      <a:pt x="1335145" y="58567"/>
                      <a:pt x="1335312" y="59760"/>
                      <a:pt x="1335315" y="60979"/>
                    </a:cubicBezTo>
                    <a:cubicBezTo>
                      <a:pt x="1336466" y="70004"/>
                      <a:pt x="1337678" y="78273"/>
                      <a:pt x="1339019" y="84468"/>
                    </a:cubicBezTo>
                    <a:cubicBezTo>
                      <a:pt x="1340123" y="82235"/>
                      <a:pt x="1341196" y="79838"/>
                      <a:pt x="1342312" y="77641"/>
                    </a:cubicBezTo>
                    <a:lnTo>
                      <a:pt x="1354485" y="105306"/>
                    </a:lnTo>
                    <a:lnTo>
                      <a:pt x="1354597" y="107047"/>
                    </a:lnTo>
                    <a:cubicBezTo>
                      <a:pt x="1354950" y="106962"/>
                      <a:pt x="1355291" y="106890"/>
                      <a:pt x="1355954" y="108638"/>
                    </a:cubicBezTo>
                    <a:cubicBezTo>
                      <a:pt x="1356654" y="113860"/>
                      <a:pt x="1358461" y="116443"/>
                      <a:pt x="1360196" y="118278"/>
                    </a:cubicBezTo>
                    <a:lnTo>
                      <a:pt x="1361738" y="115445"/>
                    </a:lnTo>
                    <a:lnTo>
                      <a:pt x="1371357" y="126765"/>
                    </a:lnTo>
                    <a:cubicBezTo>
                      <a:pt x="1378036" y="120696"/>
                      <a:pt x="1388425" y="111563"/>
                      <a:pt x="1392342" y="113039"/>
                    </a:cubicBezTo>
                    <a:cubicBezTo>
                      <a:pt x="1397862" y="115118"/>
                      <a:pt x="1388210" y="124652"/>
                      <a:pt x="1398843" y="144204"/>
                    </a:cubicBezTo>
                    <a:lnTo>
                      <a:pt x="1396885" y="146679"/>
                    </a:lnTo>
                    <a:cubicBezTo>
                      <a:pt x="1397843" y="147191"/>
                      <a:pt x="1399678" y="146738"/>
                      <a:pt x="1403494" y="145501"/>
                    </a:cubicBezTo>
                    <a:cubicBezTo>
                      <a:pt x="1416453" y="141308"/>
                      <a:pt x="1449222" y="113500"/>
                      <a:pt x="1476606" y="119039"/>
                    </a:cubicBezTo>
                    <a:cubicBezTo>
                      <a:pt x="1500196" y="123812"/>
                      <a:pt x="1510494" y="147126"/>
                      <a:pt x="1509437" y="176545"/>
                    </a:cubicBezTo>
                    <a:lnTo>
                      <a:pt x="1541895" y="171790"/>
                    </a:lnTo>
                    <a:cubicBezTo>
                      <a:pt x="1544333" y="160620"/>
                      <a:pt x="1546903" y="149553"/>
                      <a:pt x="1549476" y="138659"/>
                    </a:cubicBezTo>
                    <a:lnTo>
                      <a:pt x="1553828" y="131373"/>
                    </a:lnTo>
                    <a:lnTo>
                      <a:pt x="1553767" y="171335"/>
                    </a:lnTo>
                    <a:cubicBezTo>
                      <a:pt x="1563047" y="172440"/>
                      <a:pt x="1579364" y="177828"/>
                      <a:pt x="1595477" y="182234"/>
                    </a:cubicBezTo>
                    <a:lnTo>
                      <a:pt x="1600283" y="183328"/>
                    </a:lnTo>
                    <a:cubicBezTo>
                      <a:pt x="1600969" y="176909"/>
                      <a:pt x="1601723" y="170550"/>
                      <a:pt x="1602478" y="164259"/>
                    </a:cubicBezTo>
                    <a:lnTo>
                      <a:pt x="1604113" y="184198"/>
                    </a:lnTo>
                    <a:cubicBezTo>
                      <a:pt x="1606130" y="183680"/>
                      <a:pt x="1606448" y="184228"/>
                      <a:pt x="1606771" y="184804"/>
                    </a:cubicBezTo>
                    <a:lnTo>
                      <a:pt x="1638027" y="186891"/>
                    </a:lnTo>
                    <a:lnTo>
                      <a:pt x="1639443" y="142425"/>
                    </a:lnTo>
                    <a:lnTo>
                      <a:pt x="1636277" y="119232"/>
                    </a:lnTo>
                    <a:cubicBezTo>
                      <a:pt x="1642257" y="115992"/>
                      <a:pt x="1660862" y="151091"/>
                      <a:pt x="1674541" y="167480"/>
                    </a:cubicBezTo>
                    <a:cubicBezTo>
                      <a:pt x="1676047" y="166072"/>
                      <a:pt x="1683225" y="156550"/>
                      <a:pt x="1689897" y="151044"/>
                    </a:cubicBezTo>
                    <a:cubicBezTo>
                      <a:pt x="1689977" y="143931"/>
                      <a:pt x="1689988" y="136761"/>
                      <a:pt x="1689998" y="129548"/>
                    </a:cubicBezTo>
                    <a:cubicBezTo>
                      <a:pt x="1692570" y="125585"/>
                      <a:pt x="1695101" y="121729"/>
                      <a:pt x="1697384" y="119326"/>
                    </a:cubicBezTo>
                    <a:lnTo>
                      <a:pt x="1697332" y="148913"/>
                    </a:lnTo>
                    <a:cubicBezTo>
                      <a:pt x="1697963" y="153570"/>
                      <a:pt x="1696050" y="162059"/>
                      <a:pt x="1701901" y="173203"/>
                    </a:cubicBezTo>
                    <a:lnTo>
                      <a:pt x="1700248" y="175864"/>
                    </a:lnTo>
                    <a:cubicBezTo>
                      <a:pt x="1701032" y="176171"/>
                      <a:pt x="1702567" y="175420"/>
                      <a:pt x="1705748" y="173581"/>
                    </a:cubicBezTo>
                    <a:cubicBezTo>
                      <a:pt x="1716562" y="167347"/>
                      <a:pt x="1744121" y="135507"/>
                      <a:pt x="1766792" y="135780"/>
                    </a:cubicBezTo>
                    <a:cubicBezTo>
                      <a:pt x="1786328" y="136017"/>
                      <a:pt x="1794591" y="155949"/>
                      <a:pt x="1793350" y="183612"/>
                    </a:cubicBezTo>
                    <a:cubicBezTo>
                      <a:pt x="1812321" y="174571"/>
                      <a:pt x="1829229" y="167838"/>
                      <a:pt x="1835575" y="175185"/>
                    </a:cubicBezTo>
                    <a:cubicBezTo>
                      <a:pt x="1843310" y="184132"/>
                      <a:pt x="1829705" y="202330"/>
                      <a:pt x="1819636" y="220921"/>
                    </a:cubicBezTo>
                    <a:cubicBezTo>
                      <a:pt x="1846252" y="226631"/>
                      <a:pt x="1906518" y="213451"/>
                      <a:pt x="1917165" y="227306"/>
                    </a:cubicBezTo>
                    <a:cubicBezTo>
                      <a:pt x="1921941" y="233517"/>
                      <a:pt x="1913525" y="245631"/>
                      <a:pt x="1903666" y="258817"/>
                    </a:cubicBezTo>
                    <a:lnTo>
                      <a:pt x="1905304" y="269930"/>
                    </a:lnTo>
                    <a:cubicBezTo>
                      <a:pt x="1918316" y="259228"/>
                      <a:pt x="1933515" y="251585"/>
                      <a:pt x="1946895" y="252388"/>
                    </a:cubicBezTo>
                    <a:lnTo>
                      <a:pt x="1948347" y="253427"/>
                    </a:lnTo>
                    <a:cubicBezTo>
                      <a:pt x="1949128" y="250731"/>
                      <a:pt x="1949861" y="248015"/>
                      <a:pt x="1950595" y="245296"/>
                    </a:cubicBezTo>
                    <a:cubicBezTo>
                      <a:pt x="1954103" y="242131"/>
                      <a:pt x="1957551" y="239063"/>
                      <a:pt x="1960376" y="237329"/>
                    </a:cubicBezTo>
                    <a:lnTo>
                      <a:pt x="1954787" y="258033"/>
                    </a:lnTo>
                    <a:cubicBezTo>
                      <a:pt x="1974508" y="261033"/>
                      <a:pt x="1980996" y="284780"/>
                      <a:pt x="1977732" y="315558"/>
                    </a:cubicBezTo>
                    <a:cubicBezTo>
                      <a:pt x="2003112" y="305119"/>
                      <a:pt x="2025630" y="297517"/>
                      <a:pt x="2033321" y="307361"/>
                    </a:cubicBezTo>
                    <a:cubicBezTo>
                      <a:pt x="2042689" y="319348"/>
                      <a:pt x="2023574" y="341904"/>
                      <a:pt x="2009033" y="365181"/>
                    </a:cubicBezTo>
                    <a:lnTo>
                      <a:pt x="2033600" y="367699"/>
                    </a:lnTo>
                    <a:cubicBezTo>
                      <a:pt x="2038306" y="349117"/>
                      <a:pt x="2036596" y="320311"/>
                      <a:pt x="2041425" y="319158"/>
                    </a:cubicBezTo>
                    <a:cubicBezTo>
                      <a:pt x="2047771" y="317641"/>
                      <a:pt x="2055336" y="349248"/>
                      <a:pt x="2063608" y="368691"/>
                    </a:cubicBezTo>
                    <a:lnTo>
                      <a:pt x="2072543" y="368718"/>
                    </a:lnTo>
                    <a:lnTo>
                      <a:pt x="2094097" y="357745"/>
                    </a:lnTo>
                    <a:cubicBezTo>
                      <a:pt x="2096711" y="358949"/>
                      <a:pt x="2093495" y="362471"/>
                      <a:pt x="2091758" y="369119"/>
                    </a:cubicBezTo>
                    <a:cubicBezTo>
                      <a:pt x="2104868" y="369291"/>
                      <a:pt x="2116624" y="370276"/>
                      <a:pt x="2124756" y="373369"/>
                    </a:cubicBezTo>
                    <a:cubicBezTo>
                      <a:pt x="2138796" y="367351"/>
                      <a:pt x="2154503" y="362264"/>
                      <a:pt x="2166298" y="365184"/>
                    </a:cubicBezTo>
                    <a:cubicBezTo>
                      <a:pt x="2185636" y="369969"/>
                      <a:pt x="2188071" y="390603"/>
                      <a:pt x="2178816" y="416274"/>
                    </a:cubicBezTo>
                    <a:cubicBezTo>
                      <a:pt x="2200282" y="412222"/>
                      <a:pt x="2219033" y="409856"/>
                      <a:pt x="2223212" y="418230"/>
                    </a:cubicBezTo>
                    <a:cubicBezTo>
                      <a:pt x="2228300" y="428433"/>
                      <a:pt x="2209507" y="442333"/>
                      <a:pt x="2194116" y="457422"/>
                    </a:cubicBezTo>
                    <a:cubicBezTo>
                      <a:pt x="2218902" y="468994"/>
                      <a:pt x="2282600" y="470716"/>
                      <a:pt x="2289162" y="486202"/>
                    </a:cubicBezTo>
                    <a:cubicBezTo>
                      <a:pt x="2293178" y="495692"/>
                      <a:pt x="2269543" y="509766"/>
                      <a:pt x="2251768" y="524083"/>
                    </a:cubicBezTo>
                    <a:cubicBezTo>
                      <a:pt x="2251760" y="524109"/>
                      <a:pt x="2251741" y="524131"/>
                      <a:pt x="2251726" y="524151"/>
                    </a:cubicBezTo>
                    <a:lnTo>
                      <a:pt x="2256677" y="524641"/>
                    </a:lnTo>
                    <a:cubicBezTo>
                      <a:pt x="2275426" y="517768"/>
                      <a:pt x="2296285" y="512191"/>
                      <a:pt x="2311423" y="516686"/>
                    </a:cubicBezTo>
                    <a:cubicBezTo>
                      <a:pt x="2336213" y="524049"/>
                      <a:pt x="2337778" y="550734"/>
                      <a:pt x="2323749" y="583165"/>
                    </a:cubicBezTo>
                    <a:cubicBezTo>
                      <a:pt x="2351990" y="579301"/>
                      <a:pt x="2376562" y="577430"/>
                      <a:pt x="2381353" y="588463"/>
                    </a:cubicBezTo>
                    <a:cubicBezTo>
                      <a:pt x="2387184" y="601899"/>
                      <a:pt x="2361655" y="618600"/>
                      <a:pt x="2340458" y="637042"/>
                    </a:cubicBezTo>
                    <a:lnTo>
                      <a:pt x="2356894" y="642667"/>
                    </a:lnTo>
                    <a:lnTo>
                      <a:pt x="2365472" y="637696"/>
                    </a:lnTo>
                    <a:lnTo>
                      <a:pt x="2364805" y="645374"/>
                    </a:lnTo>
                    <a:cubicBezTo>
                      <a:pt x="2367292" y="646668"/>
                      <a:pt x="2370016" y="647395"/>
                      <a:pt x="2372799" y="648109"/>
                    </a:cubicBezTo>
                    <a:cubicBezTo>
                      <a:pt x="2374704" y="647999"/>
                      <a:pt x="2376366" y="648487"/>
                      <a:pt x="2377752" y="649297"/>
                    </a:cubicBezTo>
                    <a:cubicBezTo>
                      <a:pt x="2413559" y="658275"/>
                      <a:pt x="2456678" y="665583"/>
                      <a:pt x="2461877" y="679999"/>
                    </a:cubicBezTo>
                    <a:cubicBezTo>
                      <a:pt x="2466142" y="691815"/>
                      <a:pt x="2437674" y="707386"/>
                      <a:pt x="2414088" y="723776"/>
                    </a:cubicBezTo>
                    <a:lnTo>
                      <a:pt x="2436336" y="730284"/>
                    </a:lnTo>
                    <a:lnTo>
                      <a:pt x="2463748" y="743824"/>
                    </a:lnTo>
                    <a:lnTo>
                      <a:pt x="2463145" y="745196"/>
                    </a:lnTo>
                    <a:cubicBezTo>
                      <a:pt x="2464382" y="745358"/>
                      <a:pt x="2464632" y="745889"/>
                      <a:pt x="2464829" y="746431"/>
                    </a:cubicBezTo>
                    <a:cubicBezTo>
                      <a:pt x="2468874" y="757644"/>
                      <a:pt x="2443442" y="772242"/>
                      <a:pt x="2420687" y="787713"/>
                    </a:cubicBezTo>
                    <a:cubicBezTo>
                      <a:pt x="2424971" y="790746"/>
                      <a:pt x="2430007" y="793540"/>
                      <a:pt x="2435472" y="796159"/>
                    </a:cubicBezTo>
                    <a:lnTo>
                      <a:pt x="2442174" y="797519"/>
                    </a:lnTo>
                    <a:cubicBezTo>
                      <a:pt x="2445886" y="793184"/>
                      <a:pt x="2449534" y="788753"/>
                      <a:pt x="2453201" y="784299"/>
                    </a:cubicBezTo>
                    <a:cubicBezTo>
                      <a:pt x="2457703" y="782866"/>
                      <a:pt x="2462109" y="781491"/>
                      <a:pt x="2465401" y="781079"/>
                    </a:cubicBezTo>
                    <a:lnTo>
                      <a:pt x="2450472" y="799206"/>
                    </a:lnTo>
                    <a:cubicBezTo>
                      <a:pt x="2451835" y="799049"/>
                      <a:pt x="2452969" y="799471"/>
                      <a:pt x="2454033" y="799929"/>
                    </a:cubicBezTo>
                    <a:lnTo>
                      <a:pt x="2472954" y="797502"/>
                    </a:lnTo>
                    <a:cubicBezTo>
                      <a:pt x="2474632" y="800389"/>
                      <a:pt x="2472448" y="805701"/>
                      <a:pt x="2467819" y="812492"/>
                    </a:cubicBezTo>
                    <a:cubicBezTo>
                      <a:pt x="2491228" y="824064"/>
                      <a:pt x="2511953" y="835442"/>
                      <a:pt x="2512303" y="845960"/>
                    </a:cubicBezTo>
                    <a:cubicBezTo>
                      <a:pt x="2512589" y="854561"/>
                      <a:pt x="2495772" y="861261"/>
                      <a:pt x="2475770" y="867817"/>
                    </a:cubicBezTo>
                    <a:cubicBezTo>
                      <a:pt x="2475692" y="870837"/>
                      <a:pt x="2473731" y="874578"/>
                      <a:pt x="2470770" y="878928"/>
                    </a:cubicBezTo>
                    <a:cubicBezTo>
                      <a:pt x="2494176" y="890495"/>
                      <a:pt x="2514900" y="901875"/>
                      <a:pt x="2515252" y="912394"/>
                    </a:cubicBezTo>
                    <a:cubicBezTo>
                      <a:pt x="2515705" y="926056"/>
                      <a:pt x="2472976" y="934936"/>
                      <a:pt x="2443856" y="947732"/>
                    </a:cubicBezTo>
                    <a:cubicBezTo>
                      <a:pt x="2445313" y="948723"/>
                      <a:pt x="2446932" y="949482"/>
                      <a:pt x="2448581" y="950242"/>
                    </a:cubicBezTo>
                    <a:lnTo>
                      <a:pt x="2451240" y="951448"/>
                    </a:lnTo>
                    <a:lnTo>
                      <a:pt x="2448325" y="952604"/>
                    </a:lnTo>
                    <a:lnTo>
                      <a:pt x="2454206" y="958623"/>
                    </a:lnTo>
                    <a:cubicBezTo>
                      <a:pt x="2470199" y="947121"/>
                      <a:pt x="2487028" y="928412"/>
                      <a:pt x="2490899" y="930552"/>
                    </a:cubicBezTo>
                    <a:cubicBezTo>
                      <a:pt x="2496019" y="933383"/>
                      <a:pt x="2481526" y="957811"/>
                      <a:pt x="2472760" y="977612"/>
                    </a:cubicBezTo>
                    <a:cubicBezTo>
                      <a:pt x="2477249" y="981967"/>
                      <a:pt x="2481023" y="986150"/>
                      <a:pt x="2483570" y="990072"/>
                    </a:cubicBezTo>
                    <a:cubicBezTo>
                      <a:pt x="2491222" y="991257"/>
                      <a:pt x="2498909" y="992925"/>
                      <a:pt x="2499723" y="995177"/>
                    </a:cubicBezTo>
                    <a:cubicBezTo>
                      <a:pt x="2501288" y="999517"/>
                      <a:pt x="2487421" y="998167"/>
                      <a:pt x="2477295" y="1013889"/>
                    </a:cubicBezTo>
                    <a:lnTo>
                      <a:pt x="2474027" y="1013874"/>
                    </a:lnTo>
                    <a:cubicBezTo>
                      <a:pt x="2474169" y="1014695"/>
                      <a:pt x="2475657" y="1015597"/>
                      <a:pt x="2478999" y="1017331"/>
                    </a:cubicBezTo>
                    <a:cubicBezTo>
                      <a:pt x="2490343" y="1023222"/>
                      <a:pt x="2533572" y="1029970"/>
                      <a:pt x="2545372" y="1049239"/>
                    </a:cubicBezTo>
                    <a:cubicBezTo>
                      <a:pt x="2552208" y="1060403"/>
                      <a:pt x="2548338" y="1071885"/>
                      <a:pt x="2535958" y="1080807"/>
                    </a:cubicBezTo>
                    <a:lnTo>
                      <a:pt x="2611033" y="1123881"/>
                    </a:lnTo>
                    <a:lnTo>
                      <a:pt x="2592509" y="1132901"/>
                    </a:lnTo>
                    <a:cubicBezTo>
                      <a:pt x="2590968" y="1140778"/>
                      <a:pt x="2603879" y="1152247"/>
                      <a:pt x="2618678" y="1164245"/>
                    </a:cubicBezTo>
                    <a:lnTo>
                      <a:pt x="2612450" y="1174662"/>
                    </a:lnTo>
                    <a:lnTo>
                      <a:pt x="2617433" y="1174994"/>
                    </a:lnTo>
                    <a:lnTo>
                      <a:pt x="2595324" y="1184666"/>
                    </a:lnTo>
                    <a:cubicBezTo>
                      <a:pt x="2594047" y="1191200"/>
                      <a:pt x="2602708" y="1200204"/>
                      <a:pt x="2614389" y="1209649"/>
                    </a:cubicBezTo>
                    <a:lnTo>
                      <a:pt x="2609907" y="1215949"/>
                    </a:lnTo>
                    <a:cubicBezTo>
                      <a:pt x="2609491" y="1219198"/>
                      <a:pt x="2611647" y="1222105"/>
                      <a:pt x="2615779" y="1224469"/>
                    </a:cubicBezTo>
                    <a:lnTo>
                      <a:pt x="2615265" y="1226431"/>
                    </a:lnTo>
                    <a:lnTo>
                      <a:pt x="2618829" y="1226669"/>
                    </a:lnTo>
                    <a:cubicBezTo>
                      <a:pt x="2625009" y="1230080"/>
                      <a:pt x="2633894" y="1233095"/>
                      <a:pt x="2643664" y="1236019"/>
                    </a:cubicBezTo>
                    <a:lnTo>
                      <a:pt x="2602597" y="1239274"/>
                    </a:lnTo>
                    <a:lnTo>
                      <a:pt x="2597305" y="1242501"/>
                    </a:lnTo>
                    <a:cubicBezTo>
                      <a:pt x="2595703" y="1245659"/>
                      <a:pt x="2603562" y="1248748"/>
                      <a:pt x="2606375" y="1252951"/>
                    </a:cubicBezTo>
                    <a:lnTo>
                      <a:pt x="2585234" y="1262200"/>
                    </a:lnTo>
                    <a:cubicBezTo>
                      <a:pt x="2584074" y="1269355"/>
                      <a:pt x="2594638" y="1278742"/>
                      <a:pt x="2607538" y="1288735"/>
                    </a:cubicBezTo>
                    <a:lnTo>
                      <a:pt x="2609830" y="1290485"/>
                    </a:lnTo>
                    <a:lnTo>
                      <a:pt x="2605411" y="1291043"/>
                    </a:lnTo>
                    <a:lnTo>
                      <a:pt x="2600119" y="1294266"/>
                    </a:lnTo>
                    <a:cubicBezTo>
                      <a:pt x="2598515" y="1297427"/>
                      <a:pt x="2606378" y="1300515"/>
                      <a:pt x="2609190" y="1304723"/>
                    </a:cubicBezTo>
                    <a:cubicBezTo>
                      <a:pt x="2606003" y="1304991"/>
                      <a:pt x="2603010" y="1305363"/>
                      <a:pt x="2600598" y="1306336"/>
                    </a:cubicBezTo>
                    <a:lnTo>
                      <a:pt x="2586997" y="1302499"/>
                    </a:lnTo>
                    <a:lnTo>
                      <a:pt x="2591112" y="1310978"/>
                    </a:lnTo>
                    <a:lnTo>
                      <a:pt x="2588045" y="1313968"/>
                    </a:lnTo>
                    <a:cubicBezTo>
                      <a:pt x="2587291" y="1318630"/>
                      <a:pt x="2591510" y="1324235"/>
                      <a:pt x="2598378" y="1330056"/>
                    </a:cubicBezTo>
                    <a:cubicBezTo>
                      <a:pt x="2577787" y="1338183"/>
                      <a:pt x="2612095" y="1366252"/>
                      <a:pt x="2629005" y="1388627"/>
                    </a:cubicBezTo>
                    <a:lnTo>
                      <a:pt x="2628992" y="1388989"/>
                    </a:lnTo>
                    <a:lnTo>
                      <a:pt x="2628500" y="1389471"/>
                    </a:lnTo>
                    <a:cubicBezTo>
                      <a:pt x="2608233" y="1382851"/>
                      <a:pt x="2589549" y="1377809"/>
                      <a:pt x="2585973" y="1382657"/>
                    </a:cubicBezTo>
                    <a:cubicBezTo>
                      <a:pt x="2584017" y="1385316"/>
                      <a:pt x="2587321" y="1390725"/>
                      <a:pt x="2593202" y="1397557"/>
                    </a:cubicBezTo>
                    <a:cubicBezTo>
                      <a:pt x="2599005" y="1395659"/>
                      <a:pt x="2604805" y="1393654"/>
                      <a:pt x="2610620" y="1391645"/>
                    </a:cubicBezTo>
                    <a:lnTo>
                      <a:pt x="2598513" y="1403340"/>
                    </a:lnTo>
                    <a:cubicBezTo>
                      <a:pt x="2602397" y="1407962"/>
                      <a:pt x="2607065" y="1412803"/>
                      <a:pt x="2611782" y="1417778"/>
                    </a:cubicBezTo>
                    <a:cubicBezTo>
                      <a:pt x="2611148" y="1418116"/>
                      <a:pt x="2610341" y="1418030"/>
                      <a:pt x="2609467" y="1417921"/>
                    </a:cubicBezTo>
                    <a:lnTo>
                      <a:pt x="2590141" y="1411431"/>
                    </a:lnTo>
                    <a:cubicBezTo>
                      <a:pt x="2587812" y="1412934"/>
                      <a:pt x="2586224" y="1414776"/>
                      <a:pt x="2584931" y="1416463"/>
                    </a:cubicBezTo>
                    <a:lnTo>
                      <a:pt x="2523000" y="1448353"/>
                    </a:lnTo>
                    <a:cubicBezTo>
                      <a:pt x="2529562" y="1459552"/>
                      <a:pt x="2532355" y="1467664"/>
                      <a:pt x="2528502" y="1469623"/>
                    </a:cubicBezTo>
                    <a:lnTo>
                      <a:pt x="2517983" y="1465187"/>
                    </a:lnTo>
                    <a:cubicBezTo>
                      <a:pt x="2520604" y="1468126"/>
                      <a:pt x="2521629" y="1471371"/>
                      <a:pt x="2522174" y="1474370"/>
                    </a:cubicBezTo>
                    <a:lnTo>
                      <a:pt x="2525153" y="1476727"/>
                    </a:lnTo>
                    <a:cubicBezTo>
                      <a:pt x="2557878" y="1465143"/>
                      <a:pt x="2595122" y="1451183"/>
                      <a:pt x="2633549" y="1436783"/>
                    </a:cubicBezTo>
                    <a:cubicBezTo>
                      <a:pt x="2638166" y="1437794"/>
                      <a:pt x="2642670" y="1438804"/>
                      <a:pt x="2645723" y="1440095"/>
                    </a:cubicBezTo>
                    <a:lnTo>
                      <a:pt x="2590565" y="1460745"/>
                    </a:lnTo>
                    <a:lnTo>
                      <a:pt x="2590007" y="1460873"/>
                    </a:lnTo>
                    <a:cubicBezTo>
                      <a:pt x="2588958" y="1461231"/>
                      <a:pt x="2587785" y="1461516"/>
                      <a:pt x="2586571" y="1461636"/>
                    </a:cubicBezTo>
                    <a:cubicBezTo>
                      <a:pt x="2577705" y="1463668"/>
                      <a:pt x="2569593" y="1465685"/>
                      <a:pt x="2563560" y="1467626"/>
                    </a:cubicBezTo>
                    <a:cubicBezTo>
                      <a:pt x="2565893" y="1468506"/>
                      <a:pt x="2568382" y="1469341"/>
                      <a:pt x="2570676" y="1470236"/>
                    </a:cubicBezTo>
                    <a:lnTo>
                      <a:pt x="2544341" y="1485063"/>
                    </a:lnTo>
                    <a:lnTo>
                      <a:pt x="2542620" y="1485345"/>
                    </a:lnTo>
                    <a:cubicBezTo>
                      <a:pt x="2542738" y="1485687"/>
                      <a:pt x="2542839" y="1486023"/>
                      <a:pt x="2541167" y="1486849"/>
                    </a:cubicBezTo>
                    <a:lnTo>
                      <a:pt x="2539284" y="1487911"/>
                    </a:lnTo>
                    <a:cubicBezTo>
                      <a:pt x="2545126" y="1493261"/>
                      <a:pt x="2549661" y="1499099"/>
                      <a:pt x="2551593" y="1505175"/>
                    </a:cubicBezTo>
                    <a:cubicBezTo>
                      <a:pt x="2557569" y="1523970"/>
                      <a:pt x="2540333" y="1536718"/>
                      <a:pt x="2512367" y="1542215"/>
                    </a:cubicBezTo>
                    <a:cubicBezTo>
                      <a:pt x="2527408" y="1558227"/>
                      <a:pt x="2539493" y="1572818"/>
                      <a:pt x="2534191" y="1580683"/>
                    </a:cubicBezTo>
                    <a:lnTo>
                      <a:pt x="2517184" y="1583646"/>
                    </a:lnTo>
                    <a:cubicBezTo>
                      <a:pt x="2521225" y="1584457"/>
                      <a:pt x="2525037" y="1585376"/>
                      <a:pt x="2527725" y="1586512"/>
                    </a:cubicBezTo>
                    <a:lnTo>
                      <a:pt x="2489996" y="1600637"/>
                    </a:lnTo>
                    <a:cubicBezTo>
                      <a:pt x="2499747" y="1628014"/>
                      <a:pt x="2516015" y="1661366"/>
                      <a:pt x="2508188" y="1671551"/>
                    </a:cubicBezTo>
                    <a:cubicBezTo>
                      <a:pt x="2501800" y="1679858"/>
                      <a:pt x="2476606" y="1667212"/>
                      <a:pt x="2454309" y="1659638"/>
                    </a:cubicBezTo>
                    <a:cubicBezTo>
                      <a:pt x="2454279" y="1659644"/>
                      <a:pt x="2454252" y="1659640"/>
                      <a:pt x="2454225" y="1659636"/>
                    </a:cubicBezTo>
                    <a:lnTo>
                      <a:pt x="2456414" y="1664065"/>
                    </a:lnTo>
                    <a:cubicBezTo>
                      <a:pt x="2472547" y="1676323"/>
                      <a:pt x="2488637" y="1691031"/>
                      <a:pt x="2492640" y="1706132"/>
                    </a:cubicBezTo>
                    <a:cubicBezTo>
                      <a:pt x="2499196" y="1730863"/>
                      <a:pt x="2476065" y="1746012"/>
                      <a:pt x="2439488" y="1750984"/>
                    </a:cubicBezTo>
                    <a:cubicBezTo>
                      <a:pt x="2457962" y="1772808"/>
                      <a:pt x="2472697" y="1792570"/>
                      <a:pt x="2465332" y="1802327"/>
                    </a:cubicBezTo>
                    <a:cubicBezTo>
                      <a:pt x="2456638" y="1813850"/>
                      <a:pt x="2429534" y="1802093"/>
                      <a:pt x="2402534" y="1793791"/>
                    </a:cubicBezTo>
                    <a:lnTo>
                      <a:pt x="2400247" y="1794203"/>
                    </a:lnTo>
                    <a:lnTo>
                      <a:pt x="2406785" y="1824011"/>
                    </a:lnTo>
                    <a:cubicBezTo>
                      <a:pt x="2432871" y="1822289"/>
                      <a:pt x="2460534" y="1820317"/>
                      <a:pt x="2488574" y="1818331"/>
                    </a:cubicBezTo>
                    <a:cubicBezTo>
                      <a:pt x="2475314" y="1824489"/>
                      <a:pt x="2463870" y="1830636"/>
                      <a:pt x="2457337" y="1835650"/>
                    </a:cubicBezTo>
                    <a:lnTo>
                      <a:pt x="2413331" y="1845154"/>
                    </a:lnTo>
                    <a:lnTo>
                      <a:pt x="2422828" y="1875149"/>
                    </a:lnTo>
                    <a:cubicBezTo>
                      <a:pt x="2447051" y="1872911"/>
                      <a:pt x="2472787" y="1870413"/>
                      <a:pt x="2499041" y="1867865"/>
                    </a:cubicBezTo>
                    <a:cubicBezTo>
                      <a:pt x="2503239" y="1870036"/>
                      <a:pt x="2507326" y="1872180"/>
                      <a:pt x="2509940" y="1874213"/>
                    </a:cubicBezTo>
                    <a:lnTo>
                      <a:pt x="2451319" y="1879886"/>
                    </a:lnTo>
                    <a:lnTo>
                      <a:pt x="2450744" y="1879864"/>
                    </a:lnTo>
                    <a:cubicBezTo>
                      <a:pt x="2449640" y="1879940"/>
                      <a:pt x="2448431" y="1879908"/>
                      <a:pt x="2447229" y="1879713"/>
                    </a:cubicBezTo>
                    <a:lnTo>
                      <a:pt x="2424221" y="1879549"/>
                    </a:lnTo>
                    <a:lnTo>
                      <a:pt x="2424439" y="1880238"/>
                    </a:lnTo>
                    <a:cubicBezTo>
                      <a:pt x="2426173" y="1881461"/>
                      <a:pt x="2427983" y="1882681"/>
                      <a:pt x="2429651" y="1883905"/>
                    </a:cubicBezTo>
                    <a:lnTo>
                      <a:pt x="2425645" y="1884932"/>
                    </a:lnTo>
                    <a:cubicBezTo>
                      <a:pt x="2429580" y="1899860"/>
                      <a:pt x="2430786" y="1912027"/>
                      <a:pt x="2425910" y="1917705"/>
                    </a:cubicBezTo>
                    <a:cubicBezTo>
                      <a:pt x="2418912" y="1925853"/>
                      <a:pt x="2397326" y="1915964"/>
                      <a:pt x="2374525" y="1905724"/>
                    </a:cubicBezTo>
                    <a:lnTo>
                      <a:pt x="2373390" y="1906407"/>
                    </a:lnTo>
                    <a:lnTo>
                      <a:pt x="2362309" y="1904141"/>
                    </a:lnTo>
                    <a:lnTo>
                      <a:pt x="2367186" y="1922219"/>
                    </a:lnTo>
                    <a:cubicBezTo>
                      <a:pt x="2373766" y="1936450"/>
                      <a:pt x="2375921" y="1947834"/>
                      <a:pt x="2369592" y="1952361"/>
                    </a:cubicBezTo>
                    <a:lnTo>
                      <a:pt x="2368038" y="1952566"/>
                    </a:lnTo>
                    <a:cubicBezTo>
                      <a:pt x="2368552" y="1953690"/>
                      <a:pt x="2368205" y="1954178"/>
                      <a:pt x="2367823" y="1954625"/>
                    </a:cubicBezTo>
                    <a:cubicBezTo>
                      <a:pt x="2359900" y="1963848"/>
                      <a:pt x="2333286" y="1949959"/>
                      <a:pt x="2307303" y="1938779"/>
                    </a:cubicBezTo>
                    <a:cubicBezTo>
                      <a:pt x="2306856" y="1943964"/>
                      <a:pt x="2307023" y="1949664"/>
                      <a:pt x="2307573" y="1955632"/>
                    </a:cubicBezTo>
                    <a:cubicBezTo>
                      <a:pt x="2311129" y="1961897"/>
                      <a:pt x="2313329" y="1967954"/>
                      <a:pt x="2314048" y="1973244"/>
                    </a:cubicBezTo>
                    <a:lnTo>
                      <a:pt x="2326279" y="1987947"/>
                    </a:lnTo>
                    <a:cubicBezTo>
                      <a:pt x="2324578" y="1990860"/>
                      <a:pt x="2318645" y="1991770"/>
                      <a:pt x="2310089" y="1991385"/>
                    </a:cubicBezTo>
                    <a:cubicBezTo>
                      <a:pt x="2312133" y="2017130"/>
                      <a:pt x="2312925" y="2040511"/>
                      <a:pt x="2303667" y="2046260"/>
                    </a:cubicBezTo>
                    <a:cubicBezTo>
                      <a:pt x="2296095" y="2050958"/>
                      <a:pt x="2281142" y="2040243"/>
                      <a:pt x="2264632" y="2026770"/>
                    </a:cubicBezTo>
                    <a:lnTo>
                      <a:pt x="2264122" y="2026832"/>
                    </a:lnTo>
                    <a:lnTo>
                      <a:pt x="2286495" y="2068861"/>
                    </a:lnTo>
                    <a:cubicBezTo>
                      <a:pt x="2283524" y="2067864"/>
                      <a:pt x="2279700" y="2065760"/>
                      <a:pt x="2275795" y="2063587"/>
                    </a:cubicBezTo>
                    <a:lnTo>
                      <a:pt x="2256351" y="2027777"/>
                    </a:lnTo>
                    <a:cubicBezTo>
                      <a:pt x="2255004" y="2028402"/>
                      <a:pt x="2253545" y="2028375"/>
                      <a:pt x="2252001" y="2028306"/>
                    </a:cubicBezTo>
                    <a:cubicBezTo>
                      <a:pt x="2254044" y="2054049"/>
                      <a:pt x="2254837" y="2077431"/>
                      <a:pt x="2245576" y="2083179"/>
                    </a:cubicBezTo>
                    <a:cubicBezTo>
                      <a:pt x="2242124" y="2085323"/>
                      <a:pt x="2237134" y="2084258"/>
                      <a:pt x="2231264" y="2080975"/>
                    </a:cubicBezTo>
                    <a:cubicBezTo>
                      <a:pt x="2231259" y="2081060"/>
                      <a:pt x="2231272" y="2081145"/>
                      <a:pt x="2231285" y="2081229"/>
                    </a:cubicBezTo>
                    <a:lnTo>
                      <a:pt x="2231073" y="2080856"/>
                    </a:lnTo>
                    <a:cubicBezTo>
                      <a:pt x="2216053" y="2073524"/>
                      <a:pt x="2195050" y="2053990"/>
                      <a:pt x="2175918" y="2041260"/>
                    </a:cubicBezTo>
                    <a:cubicBezTo>
                      <a:pt x="2175800" y="2043006"/>
                      <a:pt x="2175980" y="2044765"/>
                      <a:pt x="2176172" y="2046549"/>
                    </a:cubicBezTo>
                    <a:lnTo>
                      <a:pt x="2176330" y="2047924"/>
                    </a:lnTo>
                    <a:cubicBezTo>
                      <a:pt x="2179993" y="2056333"/>
                      <a:pt x="2183649" y="2064831"/>
                      <a:pt x="2187290" y="2073344"/>
                    </a:cubicBezTo>
                    <a:lnTo>
                      <a:pt x="2172651" y="2052035"/>
                    </a:lnTo>
                    <a:cubicBezTo>
                      <a:pt x="2165834" y="2077055"/>
                      <a:pt x="2160103" y="2101540"/>
                      <a:pt x="2152437" y="2106004"/>
                    </a:cubicBezTo>
                    <a:cubicBezTo>
                      <a:pt x="2155703" y="2111426"/>
                      <a:pt x="2158499" y="2116955"/>
                      <a:pt x="2161204" y="2122369"/>
                    </a:cubicBezTo>
                    <a:lnTo>
                      <a:pt x="2154342" y="2118209"/>
                    </a:lnTo>
                    <a:lnTo>
                      <a:pt x="2121937" y="2080477"/>
                    </a:lnTo>
                    <a:cubicBezTo>
                      <a:pt x="2120159" y="2096378"/>
                      <a:pt x="2120407" y="2119561"/>
                      <a:pt x="2117642" y="2136814"/>
                    </a:cubicBezTo>
                    <a:lnTo>
                      <a:pt x="2117366" y="2137080"/>
                    </a:lnTo>
                    <a:lnTo>
                      <a:pt x="2116661" y="2137116"/>
                    </a:lnTo>
                    <a:lnTo>
                      <a:pt x="2105958" y="2118269"/>
                    </a:lnTo>
                    <a:cubicBezTo>
                      <a:pt x="2105572" y="2120148"/>
                      <a:pt x="2105007" y="2121896"/>
                      <a:pt x="2104439" y="2123572"/>
                    </a:cubicBezTo>
                    <a:lnTo>
                      <a:pt x="2106544" y="2273594"/>
                    </a:lnTo>
                    <a:cubicBezTo>
                      <a:pt x="2099700" y="2265872"/>
                      <a:pt x="2093375" y="2260959"/>
                      <a:pt x="2088605" y="2262642"/>
                    </a:cubicBezTo>
                    <a:cubicBezTo>
                      <a:pt x="2080713" y="2265425"/>
                      <a:pt x="2077271" y="2282263"/>
                      <a:pt x="2074357" y="2300966"/>
                    </a:cubicBezTo>
                    <a:lnTo>
                      <a:pt x="2061695" y="2301110"/>
                    </a:lnTo>
                    <a:lnTo>
                      <a:pt x="2064046" y="2305485"/>
                    </a:lnTo>
                    <a:cubicBezTo>
                      <a:pt x="2056204" y="2296314"/>
                      <a:pt x="2048940" y="2289967"/>
                      <a:pt x="2043614" y="2291846"/>
                    </a:cubicBezTo>
                    <a:cubicBezTo>
                      <a:pt x="2037068" y="2294156"/>
                      <a:pt x="2033584" y="2306129"/>
                      <a:pt x="2031309" y="2320878"/>
                    </a:cubicBezTo>
                    <a:lnTo>
                      <a:pt x="2023271" y="2320364"/>
                    </a:lnTo>
                    <a:cubicBezTo>
                      <a:pt x="2020131" y="2321696"/>
                      <a:pt x="2018668" y="2325021"/>
                      <a:pt x="2018739" y="2329731"/>
                    </a:cubicBezTo>
                    <a:lnTo>
                      <a:pt x="2016703" y="2330314"/>
                    </a:lnTo>
                    <a:lnTo>
                      <a:pt x="2018385" y="2333447"/>
                    </a:lnTo>
                    <a:cubicBezTo>
                      <a:pt x="2018603" y="2340429"/>
                      <a:pt x="2020616" y="2349485"/>
                      <a:pt x="2023178" y="2359243"/>
                    </a:cubicBezTo>
                    <a:cubicBezTo>
                      <a:pt x="2013931" y="2346427"/>
                      <a:pt x="2005299" y="2332868"/>
                      <a:pt x="1999622" y="2327714"/>
                    </a:cubicBezTo>
                    <a:lnTo>
                      <a:pt x="1996152" y="2325164"/>
                    </a:lnTo>
                    <a:lnTo>
                      <a:pt x="1994291" y="2324253"/>
                    </a:lnTo>
                    <a:cubicBezTo>
                      <a:pt x="1995890" y="2329941"/>
                      <a:pt x="1998463" y="2337146"/>
                      <a:pt x="2001388" y="2344910"/>
                    </a:cubicBezTo>
                    <a:cubicBezTo>
                      <a:pt x="2001925" y="2345929"/>
                      <a:pt x="2002313" y="2346999"/>
                      <a:pt x="2002581" y="2348013"/>
                    </a:cubicBezTo>
                    <a:lnTo>
                      <a:pt x="2002772" y="2348522"/>
                    </a:lnTo>
                    <a:lnTo>
                      <a:pt x="2015329" y="2402788"/>
                    </a:lnTo>
                    <a:cubicBezTo>
                      <a:pt x="2012716" y="2401054"/>
                      <a:pt x="2009565" y="2398036"/>
                      <a:pt x="2006358" y="2394926"/>
                    </a:cubicBezTo>
                    <a:lnTo>
                      <a:pt x="1990592" y="2327250"/>
                    </a:lnTo>
                    <a:cubicBezTo>
                      <a:pt x="1989573" y="2330010"/>
                      <a:pt x="1989493" y="2333910"/>
                      <a:pt x="1988164" y="2336560"/>
                    </a:cubicBezTo>
                    <a:cubicBezTo>
                      <a:pt x="1981290" y="2327512"/>
                      <a:pt x="1974578" y="2321208"/>
                      <a:pt x="1968631" y="2323517"/>
                    </a:cubicBezTo>
                    <a:lnTo>
                      <a:pt x="1961250" y="2334148"/>
                    </a:lnTo>
                    <a:cubicBezTo>
                      <a:pt x="1962501" y="2345041"/>
                      <a:pt x="1963727" y="2356119"/>
                      <a:pt x="1964925" y="2367231"/>
                    </a:cubicBezTo>
                    <a:cubicBezTo>
                      <a:pt x="1962398" y="2374598"/>
                      <a:pt x="1960326" y="2386705"/>
                      <a:pt x="1958797" y="2400449"/>
                    </a:cubicBezTo>
                    <a:lnTo>
                      <a:pt x="1946666" y="2354582"/>
                    </a:lnTo>
                    <a:cubicBezTo>
                      <a:pt x="1944519" y="2356792"/>
                      <a:pt x="1944895" y="2362327"/>
                      <a:pt x="1943172" y="2365766"/>
                    </a:cubicBezTo>
                    <a:cubicBezTo>
                      <a:pt x="1941237" y="2363218"/>
                      <a:pt x="1939315" y="2360888"/>
                      <a:pt x="1937158" y="2359355"/>
                    </a:cubicBezTo>
                    <a:lnTo>
                      <a:pt x="1933378" y="2345892"/>
                    </a:lnTo>
                    <a:lnTo>
                      <a:pt x="1927952" y="2353758"/>
                    </a:lnTo>
                    <a:lnTo>
                      <a:pt x="1923639" y="2352721"/>
                    </a:lnTo>
                    <a:lnTo>
                      <a:pt x="1916208" y="2366869"/>
                    </a:lnTo>
                    <a:cubicBezTo>
                      <a:pt x="1916943" y="2371715"/>
                      <a:pt x="1917646" y="2376577"/>
                      <a:pt x="1918344" y="2381444"/>
                    </a:cubicBezTo>
                    <a:lnTo>
                      <a:pt x="1913752" y="2368476"/>
                    </a:lnTo>
                    <a:lnTo>
                      <a:pt x="1905848" y="2357369"/>
                    </a:lnTo>
                    <a:cubicBezTo>
                      <a:pt x="1897056" y="2356666"/>
                      <a:pt x="1890386" y="2394616"/>
                      <a:pt x="1880111" y="2420557"/>
                    </a:cubicBezTo>
                    <a:cubicBezTo>
                      <a:pt x="1880256" y="2421048"/>
                      <a:pt x="1880358" y="2421547"/>
                      <a:pt x="1880461" y="2422046"/>
                    </a:cubicBezTo>
                    <a:lnTo>
                      <a:pt x="1879901" y="2421200"/>
                    </a:lnTo>
                    <a:cubicBezTo>
                      <a:pt x="1879621" y="2422927"/>
                      <a:pt x="1878993" y="2424478"/>
                      <a:pt x="1878352" y="2425971"/>
                    </a:cubicBezTo>
                    <a:lnTo>
                      <a:pt x="1878021" y="2426147"/>
                    </a:lnTo>
                    <a:lnTo>
                      <a:pt x="1877326" y="2425983"/>
                    </a:lnTo>
                    <a:lnTo>
                      <a:pt x="1872032" y="2407268"/>
                    </a:lnTo>
                    <a:lnTo>
                      <a:pt x="1864120" y="2391112"/>
                    </a:lnTo>
                    <a:cubicBezTo>
                      <a:pt x="1863991" y="2387995"/>
                      <a:pt x="1862451" y="2386702"/>
                      <a:pt x="1860855" y="2386574"/>
                    </a:cubicBezTo>
                    <a:cubicBezTo>
                      <a:pt x="1854499" y="2386065"/>
                      <a:pt x="1849251" y="2405761"/>
                      <a:pt x="1843024" y="2426549"/>
                    </a:cubicBezTo>
                    <a:cubicBezTo>
                      <a:pt x="1842387" y="2426191"/>
                      <a:pt x="1842034" y="2425465"/>
                      <a:pt x="1841667" y="2424671"/>
                    </a:cubicBezTo>
                    <a:cubicBezTo>
                      <a:pt x="1837572" y="2415803"/>
                      <a:pt x="1833443" y="2391139"/>
                      <a:pt x="1828312" y="2365454"/>
                    </a:cubicBezTo>
                    <a:cubicBezTo>
                      <a:pt x="1821196" y="2351743"/>
                      <a:pt x="1813331" y="2337078"/>
                      <a:pt x="1805507" y="2326315"/>
                    </a:cubicBezTo>
                    <a:cubicBezTo>
                      <a:pt x="1801270" y="2342924"/>
                      <a:pt x="1795844" y="2354798"/>
                      <a:pt x="1789130" y="2357038"/>
                    </a:cubicBezTo>
                    <a:lnTo>
                      <a:pt x="1778739" y="2350647"/>
                    </a:lnTo>
                    <a:lnTo>
                      <a:pt x="1778691" y="2350725"/>
                    </a:lnTo>
                    <a:cubicBezTo>
                      <a:pt x="1782110" y="2358264"/>
                      <a:pt x="1784451" y="2366642"/>
                      <a:pt x="1785118" y="2374527"/>
                    </a:cubicBezTo>
                    <a:lnTo>
                      <a:pt x="1777084" y="2389997"/>
                    </a:lnTo>
                    <a:lnTo>
                      <a:pt x="1775066" y="2387709"/>
                    </a:lnTo>
                    <a:cubicBezTo>
                      <a:pt x="1773852" y="2389769"/>
                      <a:pt x="1772737" y="2392533"/>
                      <a:pt x="1773194" y="2397497"/>
                    </a:cubicBezTo>
                    <a:cubicBezTo>
                      <a:pt x="1772956" y="2399245"/>
                      <a:pt x="1772625" y="2399251"/>
                      <a:pt x="1772281" y="2399248"/>
                    </a:cubicBezTo>
                    <a:lnTo>
                      <a:pt x="1772545" y="2400878"/>
                    </a:lnTo>
                    <a:lnTo>
                      <a:pt x="1767180" y="2428953"/>
                    </a:lnTo>
                    <a:cubicBezTo>
                      <a:pt x="1765686" y="2427161"/>
                      <a:pt x="1764185" y="2425180"/>
                      <a:pt x="1762696" y="2423356"/>
                    </a:cubicBezTo>
                    <a:cubicBezTo>
                      <a:pt x="1762770" y="2429348"/>
                      <a:pt x="1763406" y="2437228"/>
                      <a:pt x="1764253" y="2445790"/>
                    </a:cubicBezTo>
                    <a:cubicBezTo>
                      <a:pt x="1764510" y="2446915"/>
                      <a:pt x="1764603" y="2448051"/>
                      <a:pt x="1764600" y="2449098"/>
                    </a:cubicBezTo>
                    <a:lnTo>
                      <a:pt x="1764655" y="2449636"/>
                    </a:lnTo>
                    <a:lnTo>
                      <a:pt x="1762738" y="2505306"/>
                    </a:lnTo>
                    <a:cubicBezTo>
                      <a:pt x="1760659" y="2502955"/>
                      <a:pt x="1758400" y="2499220"/>
                      <a:pt x="1756105" y="2495389"/>
                    </a:cubicBezTo>
                    <a:cubicBezTo>
                      <a:pt x="1757560" y="2453540"/>
                      <a:pt x="1758970" y="2413079"/>
                      <a:pt x="1759282" y="2378500"/>
                    </a:cubicBezTo>
                    <a:cubicBezTo>
                      <a:pt x="1757088" y="2382923"/>
                      <a:pt x="1754349" y="2384405"/>
                      <a:pt x="1752230" y="2383158"/>
                    </a:cubicBezTo>
                    <a:cubicBezTo>
                      <a:pt x="1749969" y="2381828"/>
                      <a:pt x="1748560" y="2377755"/>
                      <a:pt x="1747908" y="2371669"/>
                    </a:cubicBezTo>
                    <a:lnTo>
                      <a:pt x="1747497" y="2383625"/>
                    </a:lnTo>
                    <a:cubicBezTo>
                      <a:pt x="1753033" y="2389564"/>
                      <a:pt x="1753966" y="2395366"/>
                      <a:pt x="1752681" y="2399301"/>
                    </a:cubicBezTo>
                    <a:cubicBezTo>
                      <a:pt x="1755965" y="2406285"/>
                      <a:pt x="1756434" y="2411763"/>
                      <a:pt x="1753211" y="2414728"/>
                    </a:cubicBezTo>
                    <a:lnTo>
                      <a:pt x="1746465" y="2413615"/>
                    </a:lnTo>
                    <a:lnTo>
                      <a:pt x="1746136" y="2423137"/>
                    </a:lnTo>
                    <a:cubicBezTo>
                      <a:pt x="1744061" y="2420786"/>
                      <a:pt x="1741799" y="2417055"/>
                      <a:pt x="1739503" y="2413220"/>
                    </a:cubicBezTo>
                    <a:lnTo>
                      <a:pt x="1739527" y="2412475"/>
                    </a:lnTo>
                    <a:lnTo>
                      <a:pt x="1730431" y="2410975"/>
                    </a:lnTo>
                    <a:cubicBezTo>
                      <a:pt x="1728113" y="2426268"/>
                      <a:pt x="1725721" y="2442064"/>
                      <a:pt x="1723255" y="2457912"/>
                    </a:cubicBezTo>
                    <a:cubicBezTo>
                      <a:pt x="1718906" y="2464373"/>
                      <a:pt x="1713773" y="2475532"/>
                      <a:pt x="1708738" y="2488413"/>
                    </a:cubicBezTo>
                    <a:lnTo>
                      <a:pt x="1709024" y="2424032"/>
                    </a:lnTo>
                    <a:cubicBezTo>
                      <a:pt x="1708660" y="2424305"/>
                      <a:pt x="1708371" y="2424233"/>
                      <a:pt x="1708073" y="2424159"/>
                    </a:cubicBezTo>
                    <a:lnTo>
                      <a:pt x="1680162" y="2412565"/>
                    </a:lnTo>
                    <a:cubicBezTo>
                      <a:pt x="1678315" y="2427967"/>
                      <a:pt x="1676477" y="2443770"/>
                      <a:pt x="1674580" y="2459584"/>
                    </a:cubicBezTo>
                    <a:lnTo>
                      <a:pt x="1670579" y="2408583"/>
                    </a:lnTo>
                    <a:lnTo>
                      <a:pt x="1660667" y="2404189"/>
                    </a:lnTo>
                    <a:cubicBezTo>
                      <a:pt x="1660470" y="2404676"/>
                      <a:pt x="1660193" y="2404710"/>
                      <a:pt x="1659917" y="2404726"/>
                    </a:cubicBezTo>
                    <a:lnTo>
                      <a:pt x="1657760" y="2402899"/>
                    </a:lnTo>
                    <a:cubicBezTo>
                      <a:pt x="1649109" y="2398728"/>
                      <a:pt x="1639968" y="2394653"/>
                      <a:pt x="1630877" y="2390981"/>
                    </a:cubicBezTo>
                    <a:lnTo>
                      <a:pt x="1629825" y="2421363"/>
                    </a:lnTo>
                    <a:cubicBezTo>
                      <a:pt x="1645365" y="2438854"/>
                      <a:pt x="1658889" y="2455111"/>
                      <a:pt x="1654401" y="2461680"/>
                    </a:cubicBezTo>
                    <a:lnTo>
                      <a:pt x="1628488" y="2459874"/>
                    </a:lnTo>
                    <a:lnTo>
                      <a:pt x="1628269" y="2466214"/>
                    </a:lnTo>
                    <a:cubicBezTo>
                      <a:pt x="1629369" y="2467697"/>
                      <a:pt x="1630514" y="2469016"/>
                      <a:pt x="1628081" y="2471652"/>
                    </a:cubicBezTo>
                    <a:cubicBezTo>
                      <a:pt x="1628141" y="2477560"/>
                      <a:pt x="1627819" y="2483344"/>
                      <a:pt x="1627477" y="2488999"/>
                    </a:cubicBezTo>
                    <a:lnTo>
                      <a:pt x="1623617" y="2481966"/>
                    </a:lnTo>
                    <a:lnTo>
                      <a:pt x="1621991" y="2473471"/>
                    </a:lnTo>
                    <a:cubicBezTo>
                      <a:pt x="1611781" y="2471833"/>
                      <a:pt x="1588736" y="2463097"/>
                      <a:pt x="1566178" y="2455707"/>
                    </a:cubicBezTo>
                    <a:cubicBezTo>
                      <a:pt x="1561444" y="2462675"/>
                      <a:pt x="1557081" y="2458537"/>
                      <a:pt x="1552089" y="2451628"/>
                    </a:cubicBezTo>
                    <a:lnTo>
                      <a:pt x="1513052" y="2445641"/>
                    </a:lnTo>
                    <a:cubicBezTo>
                      <a:pt x="1496785" y="2453151"/>
                      <a:pt x="1532529" y="2516115"/>
                      <a:pt x="1525736" y="2518919"/>
                    </a:cubicBezTo>
                    <a:cubicBezTo>
                      <a:pt x="1521581" y="2520630"/>
                      <a:pt x="1509622" y="2506343"/>
                      <a:pt x="1496626" y="2490574"/>
                    </a:cubicBezTo>
                    <a:cubicBezTo>
                      <a:pt x="1496579" y="2495408"/>
                      <a:pt x="1495192" y="2498860"/>
                      <a:pt x="1492079" y="2500413"/>
                    </a:cubicBezTo>
                    <a:lnTo>
                      <a:pt x="1456895" y="2484889"/>
                    </a:lnTo>
                    <a:lnTo>
                      <a:pt x="1454277" y="2487754"/>
                    </a:lnTo>
                    <a:lnTo>
                      <a:pt x="1457149" y="2500240"/>
                    </a:lnTo>
                    <a:cubicBezTo>
                      <a:pt x="1456819" y="2503013"/>
                      <a:pt x="1453901" y="2503450"/>
                      <a:pt x="1444500" y="2498720"/>
                    </a:cubicBezTo>
                    <a:lnTo>
                      <a:pt x="1442695" y="2497500"/>
                    </a:lnTo>
                    <a:cubicBezTo>
                      <a:pt x="1441083" y="2498629"/>
                      <a:pt x="1440207" y="2500693"/>
                      <a:pt x="1439692" y="2503710"/>
                    </a:cubicBezTo>
                    <a:cubicBezTo>
                      <a:pt x="1439005" y="2505335"/>
                      <a:pt x="1438683" y="2505260"/>
                      <a:pt x="1438354" y="2505166"/>
                    </a:cubicBezTo>
                    <a:lnTo>
                      <a:pt x="1438186" y="2506811"/>
                    </a:lnTo>
                    <a:lnTo>
                      <a:pt x="1425738" y="2532535"/>
                    </a:lnTo>
                    <a:cubicBezTo>
                      <a:pt x="1424759" y="2530422"/>
                      <a:pt x="1423824" y="2528119"/>
                      <a:pt x="1422857" y="2525971"/>
                    </a:cubicBezTo>
                    <a:cubicBezTo>
                      <a:pt x="1421379" y="2531779"/>
                      <a:pt x="1419950" y="2539556"/>
                      <a:pt x="1418555" y="2548043"/>
                    </a:cubicBezTo>
                    <a:cubicBezTo>
                      <a:pt x="1418509" y="2549196"/>
                      <a:pt x="1418309" y="2550317"/>
                      <a:pt x="1418033" y="2551329"/>
                    </a:cubicBezTo>
                    <a:lnTo>
                      <a:pt x="1417946" y="2551865"/>
                    </a:lnTo>
                    <a:lnTo>
                      <a:pt x="1401685" y="2605139"/>
                    </a:lnTo>
                    <a:cubicBezTo>
                      <a:pt x="1400291" y="2602330"/>
                      <a:pt x="1399072" y="2598139"/>
                      <a:pt x="1397849" y="2593841"/>
                    </a:cubicBezTo>
                    <a:lnTo>
                      <a:pt x="1426927" y="2496433"/>
                    </a:lnTo>
                    <a:cubicBezTo>
                      <a:pt x="1427036" y="2499352"/>
                      <a:pt x="1425285" y="2499776"/>
                      <a:pt x="1422657" y="2500055"/>
                    </a:cubicBezTo>
                    <a:lnTo>
                      <a:pt x="1398638" y="2497134"/>
                    </a:lnTo>
                    <a:cubicBezTo>
                      <a:pt x="1391283" y="2513917"/>
                      <a:pt x="1383612" y="2531507"/>
                      <a:pt x="1375816" y="2549142"/>
                    </a:cubicBezTo>
                    <a:cubicBezTo>
                      <a:pt x="1369941" y="2554255"/>
                      <a:pt x="1362095" y="2563707"/>
                      <a:pt x="1353899" y="2574847"/>
                    </a:cubicBezTo>
                    <a:lnTo>
                      <a:pt x="1369323" y="2518009"/>
                    </a:lnTo>
                    <a:cubicBezTo>
                      <a:pt x="1363012" y="2519298"/>
                      <a:pt x="1356717" y="2516023"/>
                      <a:pt x="1349911" y="2512041"/>
                    </a:cubicBezTo>
                    <a:cubicBezTo>
                      <a:pt x="1350844" y="2519294"/>
                      <a:pt x="1363479" y="2532008"/>
                      <a:pt x="1345914" y="2525552"/>
                    </a:cubicBezTo>
                    <a:lnTo>
                      <a:pt x="1335514" y="2520167"/>
                    </a:lnTo>
                    <a:lnTo>
                      <a:pt x="1334821" y="2521918"/>
                    </a:lnTo>
                    <a:cubicBezTo>
                      <a:pt x="1340101" y="2540192"/>
                      <a:pt x="1350651" y="2560866"/>
                      <a:pt x="1347448" y="2563358"/>
                    </a:cubicBezTo>
                    <a:cubicBezTo>
                      <a:pt x="1342197" y="2567445"/>
                      <a:pt x="1318072" y="2534771"/>
                      <a:pt x="1301956" y="2520205"/>
                    </a:cubicBezTo>
                    <a:cubicBezTo>
                      <a:pt x="1300092" y="2522683"/>
                      <a:pt x="1288665" y="2545951"/>
                      <a:pt x="1284070" y="2545625"/>
                    </a:cubicBezTo>
                    <a:cubicBezTo>
                      <a:pt x="1281469" y="2545439"/>
                      <a:pt x="1282286" y="2541579"/>
                      <a:pt x="1280946" y="2535567"/>
                    </a:cubicBezTo>
                    <a:cubicBezTo>
                      <a:pt x="1279327" y="2542079"/>
                      <a:pt x="1277281" y="2548312"/>
                      <a:pt x="1275254" y="2554381"/>
                    </a:cubicBezTo>
                    <a:lnTo>
                      <a:pt x="1273345" y="2546588"/>
                    </a:lnTo>
                    <a:lnTo>
                      <a:pt x="1275315" y="2520715"/>
                    </a:lnTo>
                    <a:cubicBezTo>
                      <a:pt x="1275394" y="2519676"/>
                      <a:pt x="1274909" y="2518968"/>
                      <a:pt x="1274382" y="2518253"/>
                    </a:cubicBezTo>
                    <a:lnTo>
                      <a:pt x="1275534" y="2515349"/>
                    </a:lnTo>
                    <a:cubicBezTo>
                      <a:pt x="1274715" y="2515152"/>
                      <a:pt x="1273357" y="2516121"/>
                      <a:pt x="1270581" y="2518406"/>
                    </a:cubicBezTo>
                    <a:cubicBezTo>
                      <a:pt x="1261147" y="2526173"/>
                      <a:pt x="1239853" y="2561980"/>
                      <a:pt x="1217774" y="2564854"/>
                    </a:cubicBezTo>
                    <a:cubicBezTo>
                      <a:pt x="1198750" y="2567329"/>
                      <a:pt x="1187288" y="2548455"/>
                      <a:pt x="1183729" y="2520495"/>
                    </a:cubicBezTo>
                    <a:cubicBezTo>
                      <a:pt x="1166851" y="2532206"/>
                      <a:pt x="1151583" y="2541318"/>
                      <a:pt x="1144150" y="2534819"/>
                    </a:cubicBezTo>
                    <a:cubicBezTo>
                      <a:pt x="1136931" y="2528513"/>
                      <a:pt x="1141869" y="2514426"/>
                      <a:pt x="1147643" y="2498853"/>
                    </a:cubicBezTo>
                    <a:lnTo>
                      <a:pt x="1138550" y="2517219"/>
                    </a:lnTo>
                    <a:cubicBezTo>
                      <a:pt x="1137632" y="2514223"/>
                      <a:pt x="1137112" y="2509888"/>
                      <a:pt x="1136603" y="2505447"/>
                    </a:cubicBezTo>
                    <a:lnTo>
                      <a:pt x="1145335" y="2487565"/>
                    </a:lnTo>
                    <a:cubicBezTo>
                      <a:pt x="1116768" y="2487659"/>
                      <a:pt x="1067672" y="2505301"/>
                      <a:pt x="1055889" y="2493792"/>
                    </a:cubicBezTo>
                    <a:cubicBezTo>
                      <a:pt x="1049782" y="2487823"/>
                      <a:pt x="1057183" y="2472975"/>
                      <a:pt x="1065054" y="2457139"/>
                    </a:cubicBezTo>
                    <a:cubicBezTo>
                      <a:pt x="1063304" y="2454718"/>
                      <a:pt x="1062396" y="2451954"/>
                      <a:pt x="1062327" y="2448975"/>
                    </a:cubicBezTo>
                    <a:cubicBezTo>
                      <a:pt x="1050349" y="2461087"/>
                      <a:pt x="1036346" y="2471626"/>
                      <a:pt x="1022682" y="2472719"/>
                    </a:cubicBezTo>
                    <a:cubicBezTo>
                      <a:pt x="997742" y="2474717"/>
                      <a:pt x="984296" y="2449729"/>
                      <a:pt x="981839" y="2413547"/>
                    </a:cubicBezTo>
                    <a:cubicBezTo>
                      <a:pt x="958972" y="2427558"/>
                      <a:pt x="938405" y="2438320"/>
                      <a:pt x="929234" y="2429500"/>
                    </a:cubicBezTo>
                    <a:cubicBezTo>
                      <a:pt x="918365" y="2419050"/>
                      <a:pt x="931978" y="2394807"/>
                      <a:pt x="942036" y="2370103"/>
                    </a:cubicBezTo>
                    <a:lnTo>
                      <a:pt x="930121" y="2380032"/>
                    </a:lnTo>
                    <a:cubicBezTo>
                      <a:pt x="930103" y="2377702"/>
                      <a:pt x="930202" y="2375222"/>
                      <a:pt x="930205" y="2372868"/>
                    </a:cubicBezTo>
                    <a:lnTo>
                      <a:pt x="919504" y="2387920"/>
                    </a:lnTo>
                    <a:cubicBezTo>
                      <a:pt x="920179" y="2403104"/>
                      <a:pt x="922467" y="2417495"/>
                      <a:pt x="919329" y="2418775"/>
                    </a:cubicBezTo>
                    <a:lnTo>
                      <a:pt x="906805" y="2403790"/>
                    </a:lnTo>
                    <a:lnTo>
                      <a:pt x="878255" y="2436240"/>
                    </a:lnTo>
                    <a:cubicBezTo>
                      <a:pt x="878139" y="2433106"/>
                      <a:pt x="878761" y="2428789"/>
                      <a:pt x="879417" y="2424369"/>
                    </a:cubicBezTo>
                    <a:lnTo>
                      <a:pt x="903028" y="2397203"/>
                    </a:lnTo>
                    <a:cubicBezTo>
                      <a:pt x="898582" y="2388789"/>
                      <a:pt x="893796" y="2379457"/>
                      <a:pt x="889239" y="2372097"/>
                    </a:cubicBezTo>
                    <a:lnTo>
                      <a:pt x="880553" y="2373311"/>
                    </a:lnTo>
                    <a:lnTo>
                      <a:pt x="861500" y="2387325"/>
                    </a:lnTo>
                    <a:lnTo>
                      <a:pt x="861636" y="2382157"/>
                    </a:lnTo>
                    <a:cubicBezTo>
                      <a:pt x="856890" y="2383643"/>
                      <a:pt x="852142" y="2386169"/>
                      <a:pt x="847224" y="2388929"/>
                    </a:cubicBezTo>
                    <a:lnTo>
                      <a:pt x="858290" y="2375607"/>
                    </a:lnTo>
                    <a:lnTo>
                      <a:pt x="836665" y="2375814"/>
                    </a:lnTo>
                    <a:lnTo>
                      <a:pt x="825978" y="2390354"/>
                    </a:lnTo>
                    <a:lnTo>
                      <a:pt x="824733" y="2377422"/>
                    </a:lnTo>
                    <a:lnTo>
                      <a:pt x="820994" y="2378766"/>
                    </a:lnTo>
                    <a:cubicBezTo>
                      <a:pt x="818399" y="2387655"/>
                      <a:pt x="814553" y="2396989"/>
                      <a:pt x="809424" y="2404437"/>
                    </a:cubicBezTo>
                    <a:lnTo>
                      <a:pt x="793405" y="2411300"/>
                    </a:lnTo>
                    <a:lnTo>
                      <a:pt x="793294" y="2408249"/>
                    </a:lnTo>
                    <a:cubicBezTo>
                      <a:pt x="791052" y="2409073"/>
                      <a:pt x="788434" y="2410501"/>
                      <a:pt x="785637" y="2414631"/>
                    </a:cubicBezTo>
                    <a:cubicBezTo>
                      <a:pt x="784346" y="2415828"/>
                      <a:pt x="784084" y="2415625"/>
                      <a:pt x="783821" y="2415405"/>
                    </a:cubicBezTo>
                    <a:lnTo>
                      <a:pt x="782991" y="2416837"/>
                    </a:lnTo>
                    <a:lnTo>
                      <a:pt x="761035" y="2435129"/>
                    </a:lnTo>
                    <a:cubicBezTo>
                      <a:pt x="761017" y="2432802"/>
                      <a:pt x="761112" y="2430320"/>
                      <a:pt x="761122" y="2427962"/>
                    </a:cubicBezTo>
                    <a:cubicBezTo>
                      <a:pt x="757374" y="2432640"/>
                      <a:pt x="752866" y="2439134"/>
                      <a:pt x="748087" y="2446290"/>
                    </a:cubicBezTo>
                    <a:cubicBezTo>
                      <a:pt x="747575" y="2447321"/>
                      <a:pt x="746929" y="2448263"/>
                      <a:pt x="746261" y="2449068"/>
                    </a:cubicBezTo>
                    <a:lnTo>
                      <a:pt x="745959" y="2449518"/>
                    </a:lnTo>
                    <a:lnTo>
                      <a:pt x="709165" y="2491338"/>
                    </a:lnTo>
                    <a:cubicBezTo>
                      <a:pt x="709057" y="2488206"/>
                      <a:pt x="709675" y="2483882"/>
                      <a:pt x="710335" y="2479465"/>
                    </a:cubicBezTo>
                    <a:lnTo>
                      <a:pt x="788954" y="2389003"/>
                    </a:lnTo>
                    <a:cubicBezTo>
                      <a:pt x="779629" y="2388323"/>
                      <a:pt x="773603" y="2382704"/>
                      <a:pt x="770494" y="2374148"/>
                    </a:cubicBezTo>
                    <a:cubicBezTo>
                      <a:pt x="751284" y="2391330"/>
                      <a:pt x="730141" y="2410504"/>
                      <a:pt x="708707" y="2429656"/>
                    </a:cubicBezTo>
                    <a:cubicBezTo>
                      <a:pt x="701247" y="2431892"/>
                      <a:pt x="690199" y="2437266"/>
                      <a:pt x="678141" y="2444026"/>
                    </a:cubicBezTo>
                    <a:lnTo>
                      <a:pt x="762217" y="2342232"/>
                    </a:lnTo>
                    <a:cubicBezTo>
                      <a:pt x="746042" y="2347980"/>
                      <a:pt x="732175" y="2351066"/>
                      <a:pt x="727275" y="2344846"/>
                    </a:cubicBezTo>
                    <a:cubicBezTo>
                      <a:pt x="709121" y="2362355"/>
                      <a:pt x="689652" y="2381253"/>
                      <a:pt x="670019" y="2400075"/>
                    </a:cubicBezTo>
                    <a:lnTo>
                      <a:pt x="735133" y="2306661"/>
                    </a:lnTo>
                    <a:lnTo>
                      <a:pt x="732834" y="2299667"/>
                    </a:lnTo>
                    <a:lnTo>
                      <a:pt x="721088" y="2298508"/>
                    </a:lnTo>
                    <a:cubicBezTo>
                      <a:pt x="719938" y="2301187"/>
                      <a:pt x="718632" y="2302819"/>
                      <a:pt x="716865" y="2302003"/>
                    </a:cubicBezTo>
                    <a:lnTo>
                      <a:pt x="714004" y="2297808"/>
                    </a:lnTo>
                    <a:lnTo>
                      <a:pt x="699615" y="2296389"/>
                    </a:lnTo>
                    <a:cubicBezTo>
                      <a:pt x="671048" y="2330603"/>
                      <a:pt x="641419" y="2364363"/>
                      <a:pt x="614951" y="2392933"/>
                    </a:cubicBezTo>
                    <a:lnTo>
                      <a:pt x="616420" y="2385045"/>
                    </a:lnTo>
                    <a:lnTo>
                      <a:pt x="668373" y="2289879"/>
                    </a:lnTo>
                    <a:lnTo>
                      <a:pt x="666319" y="2289376"/>
                    </a:lnTo>
                    <a:lnTo>
                      <a:pt x="659730" y="2293376"/>
                    </a:lnTo>
                    <a:lnTo>
                      <a:pt x="661886" y="2288301"/>
                    </a:lnTo>
                    <a:cubicBezTo>
                      <a:pt x="655565" y="2290350"/>
                      <a:pt x="651635" y="2288291"/>
                      <a:pt x="649825" y="2285368"/>
                    </a:cubicBezTo>
                    <a:cubicBezTo>
                      <a:pt x="644289" y="2276392"/>
                      <a:pt x="664831" y="2258974"/>
                      <a:pt x="679638" y="2242125"/>
                    </a:cubicBezTo>
                    <a:cubicBezTo>
                      <a:pt x="679642" y="2242096"/>
                      <a:pt x="679654" y="2242075"/>
                      <a:pt x="679667" y="2242052"/>
                    </a:cubicBezTo>
                    <a:lnTo>
                      <a:pt x="676145" y="2242193"/>
                    </a:lnTo>
                    <a:lnTo>
                      <a:pt x="668302" y="2250300"/>
                    </a:lnTo>
                    <a:lnTo>
                      <a:pt x="667894" y="2244317"/>
                    </a:lnTo>
                    <a:lnTo>
                      <a:pt x="653337" y="2248694"/>
                    </a:lnTo>
                    <a:cubicBezTo>
                      <a:pt x="639341" y="2261042"/>
                      <a:pt x="623430" y="2276570"/>
                      <a:pt x="617664" y="2278439"/>
                    </a:cubicBezTo>
                    <a:lnTo>
                      <a:pt x="616619" y="2274418"/>
                    </a:lnTo>
                    <a:lnTo>
                      <a:pt x="615695" y="2273216"/>
                    </a:lnTo>
                    <a:cubicBezTo>
                      <a:pt x="615355" y="2274504"/>
                      <a:pt x="614692" y="2275021"/>
                      <a:pt x="614076" y="2275015"/>
                    </a:cubicBezTo>
                    <a:lnTo>
                      <a:pt x="611900" y="2270792"/>
                    </a:lnTo>
                    <a:cubicBezTo>
                      <a:pt x="608287" y="2277320"/>
                      <a:pt x="603388" y="2283191"/>
                      <a:pt x="598033" y="2287757"/>
                    </a:cubicBezTo>
                    <a:lnTo>
                      <a:pt x="580777" y="2290239"/>
                    </a:lnTo>
                    <a:lnTo>
                      <a:pt x="581463" y="2287266"/>
                    </a:lnTo>
                    <a:cubicBezTo>
                      <a:pt x="579082" y="2287481"/>
                      <a:pt x="576186" y="2288181"/>
                      <a:pt x="572416" y="2291445"/>
                    </a:cubicBezTo>
                    <a:cubicBezTo>
                      <a:pt x="570858" y="2292273"/>
                      <a:pt x="570659" y="2292007"/>
                      <a:pt x="570459" y="2291728"/>
                    </a:cubicBezTo>
                    <a:lnTo>
                      <a:pt x="569288" y="2292888"/>
                    </a:lnTo>
                    <a:lnTo>
                      <a:pt x="543347" y="2304881"/>
                    </a:lnTo>
                    <a:cubicBezTo>
                      <a:pt x="543932" y="2302624"/>
                      <a:pt x="544668" y="2300255"/>
                      <a:pt x="545282" y="2297980"/>
                    </a:cubicBezTo>
                    <a:cubicBezTo>
                      <a:pt x="540454" y="2301527"/>
                      <a:pt x="534421" y="2306634"/>
                      <a:pt x="527954" y="2312310"/>
                    </a:cubicBezTo>
                    <a:cubicBezTo>
                      <a:pt x="527188" y="2313175"/>
                      <a:pt x="526325" y="2313911"/>
                      <a:pt x="525469" y="2314519"/>
                    </a:cubicBezTo>
                    <a:lnTo>
                      <a:pt x="525063" y="2314879"/>
                    </a:lnTo>
                    <a:lnTo>
                      <a:pt x="478698" y="2345751"/>
                    </a:lnTo>
                    <a:cubicBezTo>
                      <a:pt x="479402" y="2342691"/>
                      <a:pt x="481116" y="2338683"/>
                      <a:pt x="482896" y="2334583"/>
                    </a:cubicBezTo>
                    <a:cubicBezTo>
                      <a:pt x="530837" y="2302687"/>
                      <a:pt x="576589" y="2272251"/>
                      <a:pt x="609418" y="2248353"/>
                    </a:cubicBezTo>
                    <a:lnTo>
                      <a:pt x="609437" y="2246094"/>
                    </a:lnTo>
                    <a:lnTo>
                      <a:pt x="604386" y="2241705"/>
                    </a:lnTo>
                    <a:lnTo>
                      <a:pt x="600463" y="2243520"/>
                    </a:lnTo>
                    <a:lnTo>
                      <a:pt x="601641" y="2239321"/>
                    </a:lnTo>
                    <a:lnTo>
                      <a:pt x="600420" y="2238257"/>
                    </a:lnTo>
                    <a:cubicBezTo>
                      <a:pt x="595906" y="2241578"/>
                      <a:pt x="590647" y="2246053"/>
                      <a:pt x="585070" y="2250952"/>
                    </a:cubicBezTo>
                    <a:cubicBezTo>
                      <a:pt x="584305" y="2251814"/>
                      <a:pt x="583442" y="2252556"/>
                      <a:pt x="582585" y="2253158"/>
                    </a:cubicBezTo>
                    <a:lnTo>
                      <a:pt x="582176" y="2253521"/>
                    </a:lnTo>
                    <a:lnTo>
                      <a:pt x="535814" y="2284389"/>
                    </a:lnTo>
                    <a:cubicBezTo>
                      <a:pt x="536515" y="2281333"/>
                      <a:pt x="538233" y="2277322"/>
                      <a:pt x="540013" y="2273222"/>
                    </a:cubicBezTo>
                    <a:lnTo>
                      <a:pt x="598753" y="2234012"/>
                    </a:lnTo>
                    <a:lnTo>
                      <a:pt x="598775" y="2232919"/>
                    </a:lnTo>
                    <a:cubicBezTo>
                      <a:pt x="569066" y="2247759"/>
                      <a:pt x="531939" y="2267016"/>
                      <a:pt x="494221" y="2286050"/>
                    </a:cubicBezTo>
                    <a:cubicBezTo>
                      <a:pt x="486437" y="2286281"/>
                      <a:pt x="474373" y="2288605"/>
                      <a:pt x="460973" y="2292020"/>
                    </a:cubicBezTo>
                    <a:cubicBezTo>
                      <a:pt x="499048" y="2265225"/>
                      <a:pt x="536246" y="2239098"/>
                      <a:pt x="567169" y="2216623"/>
                    </a:cubicBezTo>
                    <a:lnTo>
                      <a:pt x="551335" y="2224688"/>
                    </a:lnTo>
                    <a:cubicBezTo>
                      <a:pt x="543550" y="2224916"/>
                      <a:pt x="531490" y="2227248"/>
                      <a:pt x="518086" y="2230658"/>
                    </a:cubicBezTo>
                    <a:lnTo>
                      <a:pt x="561036" y="2200290"/>
                    </a:lnTo>
                    <a:lnTo>
                      <a:pt x="553631" y="2198343"/>
                    </a:lnTo>
                    <a:cubicBezTo>
                      <a:pt x="526293" y="2213182"/>
                      <a:pt x="495519" y="2230422"/>
                      <a:pt x="464505" y="2247461"/>
                    </a:cubicBezTo>
                    <a:lnTo>
                      <a:pt x="547163" y="2177823"/>
                    </a:lnTo>
                    <a:lnTo>
                      <a:pt x="549343" y="2171099"/>
                    </a:lnTo>
                    <a:lnTo>
                      <a:pt x="547002" y="2175733"/>
                    </a:lnTo>
                    <a:lnTo>
                      <a:pt x="542832" y="2174343"/>
                    </a:lnTo>
                    <a:lnTo>
                      <a:pt x="535132" y="2178612"/>
                    </a:lnTo>
                    <a:cubicBezTo>
                      <a:pt x="524189" y="2195217"/>
                      <a:pt x="513726" y="2208563"/>
                      <a:pt x="505267" y="2210481"/>
                    </a:cubicBezTo>
                    <a:cubicBezTo>
                      <a:pt x="500740" y="2216869"/>
                      <a:pt x="496066" y="2220105"/>
                      <a:pt x="491693" y="2218923"/>
                    </a:cubicBezTo>
                    <a:cubicBezTo>
                      <a:pt x="484417" y="2216954"/>
                      <a:pt x="480376" y="2203596"/>
                      <a:pt x="478036" y="2185826"/>
                    </a:cubicBezTo>
                    <a:lnTo>
                      <a:pt x="476708" y="2184912"/>
                    </a:lnTo>
                    <a:lnTo>
                      <a:pt x="471356" y="2188400"/>
                    </a:lnTo>
                    <a:cubicBezTo>
                      <a:pt x="468549" y="2194031"/>
                      <a:pt x="466055" y="2198968"/>
                      <a:pt x="463011" y="2193835"/>
                    </a:cubicBezTo>
                    <a:cubicBezTo>
                      <a:pt x="445811" y="2205431"/>
                      <a:pt x="428979" y="2216353"/>
                      <a:pt x="413159" y="2226309"/>
                    </a:cubicBezTo>
                    <a:lnTo>
                      <a:pt x="416623" y="2219075"/>
                    </a:lnTo>
                    <a:lnTo>
                      <a:pt x="457387" y="2176207"/>
                    </a:lnTo>
                    <a:cubicBezTo>
                      <a:pt x="454686" y="2161947"/>
                      <a:pt x="452712" y="2138594"/>
                      <a:pt x="449489" y="2115159"/>
                    </a:cubicBezTo>
                    <a:cubicBezTo>
                      <a:pt x="448913" y="2115183"/>
                      <a:pt x="448759" y="2114929"/>
                      <a:pt x="448618" y="2114672"/>
                    </a:cubicBezTo>
                    <a:lnTo>
                      <a:pt x="448897" y="2110385"/>
                    </a:lnTo>
                    <a:cubicBezTo>
                      <a:pt x="448388" y="2103219"/>
                      <a:pt x="447403" y="2096146"/>
                      <a:pt x="446292" y="2089366"/>
                    </a:cubicBezTo>
                    <a:cubicBezTo>
                      <a:pt x="445586" y="2091261"/>
                      <a:pt x="444475" y="2091584"/>
                      <a:pt x="443348" y="2091532"/>
                    </a:cubicBezTo>
                    <a:lnTo>
                      <a:pt x="439348" y="2087621"/>
                    </a:lnTo>
                    <a:cubicBezTo>
                      <a:pt x="436164" y="2089335"/>
                      <a:pt x="432763" y="2091068"/>
                      <a:pt x="429257" y="2092711"/>
                    </a:cubicBezTo>
                    <a:cubicBezTo>
                      <a:pt x="418329" y="2122137"/>
                      <a:pt x="408520" y="2160428"/>
                      <a:pt x="397043" y="2159897"/>
                    </a:cubicBezTo>
                    <a:cubicBezTo>
                      <a:pt x="390718" y="2159605"/>
                      <a:pt x="386233" y="2147827"/>
                      <a:pt x="382414" y="2132429"/>
                    </a:cubicBezTo>
                    <a:cubicBezTo>
                      <a:pt x="377721" y="2138563"/>
                      <a:pt x="377287" y="2156693"/>
                      <a:pt x="369612" y="2140010"/>
                    </a:cubicBezTo>
                    <a:cubicBezTo>
                      <a:pt x="365709" y="2131524"/>
                      <a:pt x="361149" y="2106340"/>
                      <a:pt x="355540" y="2082374"/>
                    </a:cubicBezTo>
                    <a:cubicBezTo>
                      <a:pt x="350997" y="2082175"/>
                      <a:pt x="349183" y="2080516"/>
                      <a:pt x="349086" y="2077872"/>
                    </a:cubicBezTo>
                    <a:lnTo>
                      <a:pt x="338880" y="2081393"/>
                    </a:lnTo>
                    <a:cubicBezTo>
                      <a:pt x="333752" y="2081661"/>
                      <a:pt x="341626" y="2072376"/>
                      <a:pt x="346359" y="2064959"/>
                    </a:cubicBezTo>
                    <a:lnTo>
                      <a:pt x="343611" y="2066525"/>
                    </a:lnTo>
                    <a:cubicBezTo>
                      <a:pt x="335995" y="2073419"/>
                      <a:pt x="326860" y="2080856"/>
                      <a:pt x="317506" y="2085315"/>
                    </a:cubicBezTo>
                    <a:lnTo>
                      <a:pt x="300198" y="2083246"/>
                    </a:lnTo>
                    <a:lnTo>
                      <a:pt x="301628" y="2080550"/>
                    </a:lnTo>
                    <a:cubicBezTo>
                      <a:pt x="299271" y="2080141"/>
                      <a:pt x="296291" y="2080068"/>
                      <a:pt x="291811" y="2082244"/>
                    </a:cubicBezTo>
                    <a:cubicBezTo>
                      <a:pt x="290089" y="2082637"/>
                      <a:pt x="289963" y="2082328"/>
                      <a:pt x="289847" y="2082009"/>
                    </a:cubicBezTo>
                    <a:lnTo>
                      <a:pt x="288416" y="2082830"/>
                    </a:lnTo>
                    <a:lnTo>
                      <a:pt x="260253" y="2087698"/>
                    </a:lnTo>
                    <a:cubicBezTo>
                      <a:pt x="261399" y="2085670"/>
                      <a:pt x="262726" y="2083571"/>
                      <a:pt x="263908" y="2081535"/>
                    </a:cubicBezTo>
                    <a:cubicBezTo>
                      <a:pt x="258327" y="2083711"/>
                      <a:pt x="251173" y="2087081"/>
                      <a:pt x="243460" y="2090892"/>
                    </a:cubicBezTo>
                    <a:cubicBezTo>
                      <a:pt x="242499" y="2091528"/>
                      <a:pt x="241471" y="2092019"/>
                      <a:pt x="240489" y="2092380"/>
                    </a:cubicBezTo>
                    <a:lnTo>
                      <a:pt x="240001" y="2092623"/>
                    </a:lnTo>
                    <a:lnTo>
                      <a:pt x="187229" y="2110442"/>
                    </a:lnTo>
                    <a:cubicBezTo>
                      <a:pt x="188698" y="2107672"/>
                      <a:pt x="191393" y="2104240"/>
                      <a:pt x="194175" y="2100742"/>
                    </a:cubicBezTo>
                    <a:cubicBezTo>
                      <a:pt x="223373" y="2090894"/>
                      <a:pt x="251858" y="2081288"/>
                      <a:pt x="277860" y="2072302"/>
                    </a:cubicBezTo>
                    <a:cubicBezTo>
                      <a:pt x="278651" y="2064711"/>
                      <a:pt x="282766" y="2053685"/>
                      <a:pt x="287191" y="2042027"/>
                    </a:cubicBezTo>
                    <a:cubicBezTo>
                      <a:pt x="265185" y="2046730"/>
                      <a:pt x="241515" y="2051823"/>
                      <a:pt x="217673" y="2056795"/>
                    </a:cubicBezTo>
                    <a:cubicBezTo>
                      <a:pt x="210091" y="2055000"/>
                      <a:pt x="197842" y="2054128"/>
                      <a:pt x="184014" y="2053953"/>
                    </a:cubicBezTo>
                    <a:cubicBezTo>
                      <a:pt x="213795" y="2043036"/>
                      <a:pt x="243106" y="2032310"/>
                      <a:pt x="270019" y="2022194"/>
                    </a:cubicBezTo>
                    <a:cubicBezTo>
                      <a:pt x="269437" y="2016045"/>
                      <a:pt x="269942" y="2008925"/>
                      <a:pt x="270775" y="2001275"/>
                    </a:cubicBezTo>
                    <a:cubicBezTo>
                      <a:pt x="262520" y="2005497"/>
                      <a:pt x="254044" y="2026595"/>
                      <a:pt x="252281" y="2002010"/>
                    </a:cubicBezTo>
                    <a:lnTo>
                      <a:pt x="252500" y="1998509"/>
                    </a:lnTo>
                    <a:cubicBezTo>
                      <a:pt x="235075" y="2002885"/>
                      <a:pt x="217041" y="2007394"/>
                      <a:pt x="198957" y="2011831"/>
                    </a:cubicBezTo>
                    <a:lnTo>
                      <a:pt x="253256" y="1986373"/>
                    </a:lnTo>
                    <a:cubicBezTo>
                      <a:pt x="253167" y="1984425"/>
                      <a:pt x="253388" y="1982404"/>
                      <a:pt x="253634" y="1980294"/>
                    </a:cubicBezTo>
                    <a:cubicBezTo>
                      <a:pt x="252665" y="1979168"/>
                      <a:pt x="251998" y="1977807"/>
                      <a:pt x="251336" y="1976401"/>
                    </a:cubicBezTo>
                    <a:cubicBezTo>
                      <a:pt x="247322" y="1981868"/>
                      <a:pt x="248696" y="1995880"/>
                      <a:pt x="239478" y="1984275"/>
                    </a:cubicBezTo>
                    <a:cubicBezTo>
                      <a:pt x="235905" y="1979777"/>
                      <a:pt x="230995" y="1967883"/>
                      <a:pt x="225322" y="1954736"/>
                    </a:cubicBezTo>
                    <a:cubicBezTo>
                      <a:pt x="200842" y="1963438"/>
                      <a:pt x="176901" y="1971289"/>
                      <a:pt x="154835" y="1978114"/>
                    </a:cubicBezTo>
                    <a:lnTo>
                      <a:pt x="160053" y="1972019"/>
                    </a:lnTo>
                    <a:lnTo>
                      <a:pt x="193093" y="1951815"/>
                    </a:lnTo>
                    <a:cubicBezTo>
                      <a:pt x="190675" y="1946463"/>
                      <a:pt x="190117" y="1938346"/>
                      <a:pt x="190068" y="1929117"/>
                    </a:cubicBezTo>
                    <a:cubicBezTo>
                      <a:pt x="184052" y="1933663"/>
                      <a:pt x="179349" y="1950913"/>
                      <a:pt x="175816" y="1932747"/>
                    </a:cubicBezTo>
                    <a:cubicBezTo>
                      <a:pt x="175238" y="1929778"/>
                      <a:pt x="175003" y="1925136"/>
                      <a:pt x="175019" y="1919390"/>
                    </a:cubicBezTo>
                    <a:cubicBezTo>
                      <a:pt x="160860" y="1933476"/>
                      <a:pt x="146809" y="1955114"/>
                      <a:pt x="142681" y="1953636"/>
                    </a:cubicBezTo>
                    <a:cubicBezTo>
                      <a:pt x="136221" y="1951322"/>
                      <a:pt x="152746" y="1914033"/>
                      <a:pt x="157265" y="1892890"/>
                    </a:cubicBezTo>
                    <a:cubicBezTo>
                      <a:pt x="154048" y="1892604"/>
                      <a:pt x="127086" y="1895021"/>
                      <a:pt x="124935" y="1890976"/>
                    </a:cubicBezTo>
                    <a:cubicBezTo>
                      <a:pt x="122787" y="1886932"/>
                      <a:pt x="136615" y="1885933"/>
                      <a:pt x="144369" y="1868618"/>
                    </a:cubicBezTo>
                    <a:lnTo>
                      <a:pt x="147587" y="1868083"/>
                    </a:lnTo>
                    <a:cubicBezTo>
                      <a:pt x="147332" y="1867290"/>
                      <a:pt x="145741" y="1866646"/>
                      <a:pt x="142211" y="1865489"/>
                    </a:cubicBezTo>
                    <a:cubicBezTo>
                      <a:pt x="130226" y="1861554"/>
                      <a:pt x="86761" y="1862148"/>
                      <a:pt x="72452" y="1845010"/>
                    </a:cubicBezTo>
                    <a:cubicBezTo>
                      <a:pt x="60125" y="1830246"/>
                      <a:pt x="70984" y="1810792"/>
                      <a:pt x="94202" y="1793297"/>
                    </a:cubicBezTo>
                    <a:cubicBezTo>
                      <a:pt x="74718" y="1785132"/>
                      <a:pt x="58426" y="1776971"/>
                      <a:pt x="60312" y="1767332"/>
                    </a:cubicBezTo>
                    <a:cubicBezTo>
                      <a:pt x="62607" y="1755590"/>
                      <a:pt x="86077" y="1753645"/>
                      <a:pt x="107597" y="1748795"/>
                    </a:cubicBezTo>
                    <a:cubicBezTo>
                      <a:pt x="95168" y="1725092"/>
                      <a:pt x="45865" y="1688796"/>
                      <a:pt x="50270" y="1671608"/>
                    </a:cubicBezTo>
                    <a:cubicBezTo>
                      <a:pt x="52385" y="1663365"/>
                      <a:pt x="69650" y="1661909"/>
                      <a:pt x="88052" y="1660344"/>
                    </a:cubicBezTo>
                    <a:cubicBezTo>
                      <a:pt x="89296" y="1657614"/>
                      <a:pt x="91297" y="1655414"/>
                      <a:pt x="93935" y="1653812"/>
                    </a:cubicBezTo>
                    <a:cubicBezTo>
                      <a:pt x="76693" y="1649985"/>
                      <a:pt x="59789" y="1643632"/>
                      <a:pt x="51551" y="1632674"/>
                    </a:cubicBezTo>
                    <a:cubicBezTo>
                      <a:pt x="36510" y="1612666"/>
                      <a:pt x="51804" y="1588372"/>
                      <a:pt x="82991" y="1567546"/>
                    </a:cubicBezTo>
                    <a:cubicBezTo>
                      <a:pt x="58264" y="1555517"/>
                      <a:pt x="37673" y="1543740"/>
                      <a:pt x="40722" y="1531434"/>
                    </a:cubicBezTo>
                    <a:cubicBezTo>
                      <a:pt x="44434" y="1516444"/>
                      <a:pt x="74966" y="1515718"/>
                      <a:pt x="103152" y="1511093"/>
                    </a:cubicBezTo>
                    <a:lnTo>
                      <a:pt x="89449" y="1491044"/>
                    </a:lnTo>
                    <a:cubicBezTo>
                      <a:pt x="71371" y="1499898"/>
                      <a:pt x="49120" y="1520360"/>
                      <a:pt x="45092" y="1517518"/>
                    </a:cubicBezTo>
                    <a:cubicBezTo>
                      <a:pt x="39794" y="1513780"/>
                      <a:pt x="60566" y="1487076"/>
                      <a:pt x="71021" y="1467941"/>
                    </a:cubicBezTo>
                    <a:lnTo>
                      <a:pt x="65320" y="1461244"/>
                    </a:lnTo>
                    <a:cubicBezTo>
                      <a:pt x="56321" y="1459005"/>
                      <a:pt x="43395" y="1455516"/>
                      <a:pt x="42613" y="1452430"/>
                    </a:cubicBezTo>
                    <a:cubicBezTo>
                      <a:pt x="41913" y="1449672"/>
                      <a:pt x="46827" y="1449733"/>
                      <a:pt x="53331" y="1446605"/>
                    </a:cubicBezTo>
                    <a:cubicBezTo>
                      <a:pt x="45069" y="1436686"/>
                      <a:pt x="38332" y="1427239"/>
                      <a:pt x="35629" y="1419099"/>
                    </a:cubicBezTo>
                    <a:cubicBezTo>
                      <a:pt x="21755" y="1412606"/>
                      <a:pt x="7566" y="1404247"/>
                      <a:pt x="2372" y="1393481"/>
                    </a:cubicBezTo>
                    <a:cubicBezTo>
                      <a:pt x="-6143" y="1375834"/>
                      <a:pt x="9023" y="1360273"/>
                      <a:pt x="35758" y="1350099"/>
                    </a:cubicBezTo>
                    <a:cubicBezTo>
                      <a:pt x="25970" y="1342426"/>
                      <a:pt x="17206" y="1335054"/>
                      <a:pt x="13231" y="1327819"/>
                    </a:cubicBezTo>
                    <a:lnTo>
                      <a:pt x="8415" y="1325763"/>
                    </a:lnTo>
                    <a:lnTo>
                      <a:pt x="12202" y="1324916"/>
                    </a:lnTo>
                    <a:cubicBezTo>
                      <a:pt x="8221" y="1322109"/>
                      <a:pt x="7465" y="1318625"/>
                      <a:pt x="8896" y="1315596"/>
                    </a:cubicBezTo>
                    <a:cubicBezTo>
                      <a:pt x="13904" y="1304994"/>
                      <a:pt x="37212" y="1309794"/>
                      <a:pt x="59309" y="1311256"/>
                    </a:cubicBezTo>
                    <a:cubicBezTo>
                      <a:pt x="57601" y="1304365"/>
                      <a:pt x="53624" y="1295921"/>
                      <a:pt x="48812" y="1286953"/>
                    </a:cubicBezTo>
                    <a:cubicBezTo>
                      <a:pt x="47370" y="1284937"/>
                      <a:pt x="45538" y="1283225"/>
                      <a:pt x="43650" y="1281493"/>
                    </a:cubicBezTo>
                    <a:lnTo>
                      <a:pt x="46380" y="1282573"/>
                    </a:lnTo>
                    <a:cubicBezTo>
                      <a:pt x="33194" y="1258369"/>
                      <a:pt x="15926" y="1231588"/>
                      <a:pt x="21725" y="1221010"/>
                    </a:cubicBezTo>
                    <a:cubicBezTo>
                      <a:pt x="26843" y="1211688"/>
                      <a:pt x="53397" y="1219991"/>
                      <a:pt x="76391" y="1223749"/>
                    </a:cubicBezTo>
                    <a:cubicBezTo>
                      <a:pt x="76419" y="1223738"/>
                      <a:pt x="76447" y="1223737"/>
                      <a:pt x="76475" y="1223737"/>
                    </a:cubicBezTo>
                    <a:lnTo>
                      <a:pt x="73699" y="1219710"/>
                    </a:lnTo>
                    <a:cubicBezTo>
                      <a:pt x="56113" y="1210263"/>
                      <a:pt x="38223" y="1198377"/>
                      <a:pt x="32167" y="1184063"/>
                    </a:cubicBezTo>
                    <a:cubicBezTo>
                      <a:pt x="22249" y="1160619"/>
                      <a:pt x="42875" y="1141680"/>
                      <a:pt x="78155" y="1130577"/>
                    </a:cubicBezTo>
                    <a:cubicBezTo>
                      <a:pt x="56922" y="1112029"/>
                      <a:pt x="39658" y="1094897"/>
                      <a:pt x="45531" y="1083970"/>
                    </a:cubicBezTo>
                    <a:cubicBezTo>
                      <a:pt x="51692" y="1072508"/>
                      <a:pt x="74716" y="1076828"/>
                      <a:pt x="99200" y="1080612"/>
                    </a:cubicBezTo>
                    <a:lnTo>
                      <a:pt x="74613" y="1061320"/>
                    </a:lnTo>
                    <a:cubicBezTo>
                      <a:pt x="77732" y="1061031"/>
                      <a:pt x="82081" y="1061409"/>
                      <a:pt x="86532" y="1061814"/>
                    </a:cubicBezTo>
                    <a:lnTo>
                      <a:pt x="110478" y="1080492"/>
                    </a:lnTo>
                    <a:cubicBezTo>
                      <a:pt x="108776" y="1071893"/>
                      <a:pt x="104518" y="1061594"/>
                      <a:pt x="99360" y="1050648"/>
                    </a:cubicBezTo>
                    <a:cubicBezTo>
                      <a:pt x="98047" y="1049297"/>
                      <a:pt x="97378" y="1047727"/>
                      <a:pt x="97146" y="1046152"/>
                    </a:cubicBezTo>
                    <a:cubicBezTo>
                      <a:pt x="81479" y="1013395"/>
                      <a:pt x="59771" y="976283"/>
                      <a:pt x="68121" y="962793"/>
                    </a:cubicBezTo>
                    <a:cubicBezTo>
                      <a:pt x="74968" y="951738"/>
                      <a:pt x="105830" y="962656"/>
                      <a:pt x="134230" y="969381"/>
                    </a:cubicBezTo>
                    <a:lnTo>
                      <a:pt x="125248" y="948408"/>
                    </a:lnTo>
                    <a:cubicBezTo>
                      <a:pt x="116779" y="935391"/>
                      <a:pt x="113063" y="924456"/>
                      <a:pt x="118653" y="918894"/>
                    </a:cubicBezTo>
                    <a:lnTo>
                      <a:pt x="120153" y="918429"/>
                    </a:lnTo>
                    <a:cubicBezTo>
                      <a:pt x="119490" y="917399"/>
                      <a:pt x="119761" y="916857"/>
                      <a:pt x="120077" y="916349"/>
                    </a:cubicBezTo>
                    <a:cubicBezTo>
                      <a:pt x="126574" y="905857"/>
                      <a:pt x="154701" y="915155"/>
                      <a:pt x="181825" y="921870"/>
                    </a:cubicBezTo>
                    <a:cubicBezTo>
                      <a:pt x="181538" y="916648"/>
                      <a:pt x="180574" y="911018"/>
                      <a:pt x="179196" y="905188"/>
                    </a:cubicBezTo>
                    <a:lnTo>
                      <a:pt x="176076" y="899403"/>
                    </a:lnTo>
                    <a:cubicBezTo>
                      <a:pt x="154829" y="897579"/>
                      <a:pt x="132727" y="895730"/>
                      <a:pt x="110388" y="893852"/>
                    </a:cubicBezTo>
                    <a:cubicBezTo>
                      <a:pt x="124436" y="889810"/>
                      <a:pt x="136692" y="885496"/>
                      <a:pt x="143916" y="881546"/>
                    </a:cubicBezTo>
                    <a:lnTo>
                      <a:pt x="161074" y="880544"/>
                    </a:lnTo>
                    <a:lnTo>
                      <a:pt x="156263" y="876266"/>
                    </a:lnTo>
                    <a:cubicBezTo>
                      <a:pt x="157528" y="873086"/>
                      <a:pt x="163236" y="871183"/>
                      <a:pt x="171704" y="870121"/>
                    </a:cubicBezTo>
                    <a:lnTo>
                      <a:pt x="167731" y="846928"/>
                    </a:lnTo>
                    <a:cubicBezTo>
                      <a:pt x="148349" y="845650"/>
                      <a:pt x="128167" y="844482"/>
                      <a:pt x="107670" y="843295"/>
                    </a:cubicBezTo>
                    <a:cubicBezTo>
                      <a:pt x="103857" y="840503"/>
                      <a:pt x="100147" y="837761"/>
                      <a:pt x="97876" y="835347"/>
                    </a:cubicBezTo>
                    <a:lnTo>
                      <a:pt x="156676" y="838769"/>
                    </a:lnTo>
                    <a:lnTo>
                      <a:pt x="157238" y="838880"/>
                    </a:lnTo>
                    <a:cubicBezTo>
                      <a:pt x="158344" y="838972"/>
                      <a:pt x="159528" y="839185"/>
                      <a:pt x="160689" y="839566"/>
                    </a:cubicBezTo>
                    <a:lnTo>
                      <a:pt x="166636" y="840536"/>
                    </a:lnTo>
                    <a:cubicBezTo>
                      <a:pt x="164851" y="828359"/>
                      <a:pt x="165500" y="818793"/>
                      <a:pt x="170324" y="814568"/>
                    </a:cubicBezTo>
                    <a:cubicBezTo>
                      <a:pt x="177113" y="808628"/>
                      <a:pt x="193323" y="816742"/>
                      <a:pt x="211453" y="827331"/>
                    </a:cubicBezTo>
                    <a:cubicBezTo>
                      <a:pt x="213950" y="825381"/>
                      <a:pt x="218239" y="824357"/>
                      <a:pt x="223660" y="823677"/>
                    </a:cubicBezTo>
                    <a:cubicBezTo>
                      <a:pt x="218039" y="798466"/>
                      <a:pt x="213979" y="775391"/>
                      <a:pt x="222281" y="768123"/>
                    </a:cubicBezTo>
                    <a:cubicBezTo>
                      <a:pt x="227594" y="763474"/>
                      <a:pt x="238680" y="767435"/>
                      <a:pt x="252011" y="774283"/>
                    </a:cubicBezTo>
                    <a:lnTo>
                      <a:pt x="251392" y="773120"/>
                    </a:lnTo>
                    <a:cubicBezTo>
                      <a:pt x="253675" y="773576"/>
                      <a:pt x="256083" y="774179"/>
                      <a:pt x="258388" y="774668"/>
                    </a:cubicBezTo>
                    <a:cubicBezTo>
                      <a:pt x="254573" y="770045"/>
                      <a:pt x="249136" y="764307"/>
                      <a:pt x="243105" y="758171"/>
                    </a:cubicBezTo>
                    <a:cubicBezTo>
                      <a:pt x="242196" y="757457"/>
                      <a:pt x="241409" y="756636"/>
                      <a:pt x="240757" y="755814"/>
                    </a:cubicBezTo>
                    <a:lnTo>
                      <a:pt x="240379" y="755429"/>
                    </a:lnTo>
                    <a:lnTo>
                      <a:pt x="206948" y="710876"/>
                    </a:lnTo>
                    <a:lnTo>
                      <a:pt x="218332" y="714441"/>
                    </a:lnTo>
                    <a:cubicBezTo>
                      <a:pt x="236626" y="738836"/>
                      <a:pt x="254476" y="762642"/>
                      <a:pt x="271020" y="784328"/>
                    </a:cubicBezTo>
                    <a:cubicBezTo>
                      <a:pt x="279499" y="789292"/>
                      <a:pt x="288318" y="794169"/>
                      <a:pt x="296677" y="797986"/>
                    </a:cubicBezTo>
                    <a:cubicBezTo>
                      <a:pt x="296547" y="796233"/>
                      <a:pt x="296125" y="794517"/>
                      <a:pt x="295685" y="792779"/>
                    </a:cubicBezTo>
                    <a:lnTo>
                      <a:pt x="294958" y="789987"/>
                    </a:lnTo>
                    <a:lnTo>
                      <a:pt x="297764" y="791396"/>
                    </a:lnTo>
                    <a:lnTo>
                      <a:pt x="299512" y="778151"/>
                    </a:lnTo>
                    <a:cubicBezTo>
                      <a:pt x="289228" y="760524"/>
                      <a:pt x="278302" y="741847"/>
                      <a:pt x="267426" y="723010"/>
                    </a:cubicBezTo>
                    <a:cubicBezTo>
                      <a:pt x="266760" y="715253"/>
                      <a:pt x="263754" y="703339"/>
                      <a:pt x="259596" y="690154"/>
                    </a:cubicBezTo>
                    <a:lnTo>
                      <a:pt x="303963" y="746059"/>
                    </a:lnTo>
                    <a:cubicBezTo>
                      <a:pt x="305974" y="734923"/>
                      <a:pt x="308718" y="727536"/>
                      <a:pt x="313032" y="727391"/>
                    </a:cubicBezTo>
                    <a:cubicBezTo>
                      <a:pt x="320259" y="727151"/>
                      <a:pt x="329673" y="745695"/>
                      <a:pt x="339083" y="768602"/>
                    </a:cubicBezTo>
                    <a:cubicBezTo>
                      <a:pt x="339761" y="769361"/>
                      <a:pt x="340450" y="769308"/>
                      <a:pt x="341073" y="769062"/>
                    </a:cubicBezTo>
                    <a:cubicBezTo>
                      <a:pt x="343922" y="767934"/>
                      <a:pt x="344817" y="762590"/>
                      <a:pt x="344450" y="754901"/>
                    </a:cubicBezTo>
                    <a:cubicBezTo>
                      <a:pt x="331614" y="734601"/>
                      <a:pt x="317898" y="712952"/>
                      <a:pt x="304281" y="691173"/>
                    </a:cubicBezTo>
                    <a:lnTo>
                      <a:pt x="343361" y="732559"/>
                    </a:lnTo>
                    <a:cubicBezTo>
                      <a:pt x="341922" y="719561"/>
                      <a:pt x="340390" y="705204"/>
                      <a:pt x="340592" y="693306"/>
                    </a:cubicBezTo>
                    <a:lnTo>
                      <a:pt x="340825" y="692997"/>
                    </a:lnTo>
                    <a:lnTo>
                      <a:pt x="341513" y="692841"/>
                    </a:lnTo>
                    <a:lnTo>
                      <a:pt x="354685" y="709744"/>
                    </a:lnTo>
                    <a:cubicBezTo>
                      <a:pt x="354802" y="707814"/>
                      <a:pt x="355113" y="705984"/>
                      <a:pt x="355436" y="704225"/>
                    </a:cubicBezTo>
                    <a:lnTo>
                      <a:pt x="353513" y="691870"/>
                    </a:lnTo>
                    <a:cubicBezTo>
                      <a:pt x="335932" y="681442"/>
                      <a:pt x="318434" y="670860"/>
                      <a:pt x="301456" y="660447"/>
                    </a:cubicBezTo>
                    <a:lnTo>
                      <a:pt x="295898" y="654036"/>
                    </a:lnTo>
                    <a:lnTo>
                      <a:pt x="345657" y="669991"/>
                    </a:lnTo>
                    <a:lnTo>
                      <a:pt x="322506" y="638717"/>
                    </a:lnTo>
                    <a:lnTo>
                      <a:pt x="329924" y="641769"/>
                    </a:lnTo>
                    <a:lnTo>
                      <a:pt x="348123" y="657228"/>
                    </a:lnTo>
                    <a:lnTo>
                      <a:pt x="335646" y="577041"/>
                    </a:lnTo>
                    <a:cubicBezTo>
                      <a:pt x="332537" y="575913"/>
                      <a:pt x="329418" y="574790"/>
                      <a:pt x="326294" y="573665"/>
                    </a:cubicBezTo>
                    <a:lnTo>
                      <a:pt x="334999" y="572880"/>
                    </a:lnTo>
                    <a:lnTo>
                      <a:pt x="332320" y="555663"/>
                    </a:lnTo>
                    <a:cubicBezTo>
                      <a:pt x="340134" y="562173"/>
                      <a:pt x="347044" y="565982"/>
                      <a:pt x="351500" y="563508"/>
                    </a:cubicBezTo>
                    <a:cubicBezTo>
                      <a:pt x="357727" y="560050"/>
                      <a:pt x="359424" y="547176"/>
                      <a:pt x="359584" y="531764"/>
                    </a:cubicBezTo>
                    <a:cubicBezTo>
                      <a:pt x="352056" y="529193"/>
                      <a:pt x="344429" y="526669"/>
                      <a:pt x="336756" y="524130"/>
                    </a:cubicBezTo>
                    <a:cubicBezTo>
                      <a:pt x="333795" y="520445"/>
                      <a:pt x="330923" y="516834"/>
                      <a:pt x="329352" y="513912"/>
                    </a:cubicBezTo>
                    <a:lnTo>
                      <a:pt x="360073" y="524091"/>
                    </a:lnTo>
                    <a:cubicBezTo>
                      <a:pt x="360130" y="523750"/>
                      <a:pt x="360134" y="523408"/>
                      <a:pt x="360139" y="523064"/>
                    </a:cubicBezTo>
                    <a:lnTo>
                      <a:pt x="372572" y="520785"/>
                    </a:lnTo>
                    <a:lnTo>
                      <a:pt x="369646" y="516838"/>
                    </a:lnTo>
                    <a:cubicBezTo>
                      <a:pt x="378646" y="524621"/>
                      <a:pt x="386681" y="529696"/>
                      <a:pt x="391656" y="526931"/>
                    </a:cubicBezTo>
                    <a:cubicBezTo>
                      <a:pt x="397771" y="523534"/>
                      <a:pt x="399518" y="511061"/>
                      <a:pt x="399687" y="496038"/>
                    </a:cubicBezTo>
                    <a:lnTo>
                      <a:pt x="407664" y="495192"/>
                    </a:lnTo>
                    <a:cubicBezTo>
                      <a:pt x="410566" y="493341"/>
                      <a:pt x="411539" y="489792"/>
                      <a:pt x="410808" y="485129"/>
                    </a:cubicBezTo>
                    <a:lnTo>
                      <a:pt x="412729" y="484208"/>
                    </a:lnTo>
                    <a:lnTo>
                      <a:pt x="410635" y="481382"/>
                    </a:lnTo>
                    <a:cubicBezTo>
                      <a:pt x="409442" y="474489"/>
                      <a:pt x="406190" y="465839"/>
                      <a:pt x="402302" y="456584"/>
                    </a:cubicBezTo>
                    <a:cubicBezTo>
                      <a:pt x="414162" y="468736"/>
                      <a:pt x="425428" y="481886"/>
                      <a:pt x="431257" y="485128"/>
                    </a:cubicBezTo>
                    <a:lnTo>
                      <a:pt x="437264" y="486937"/>
                    </a:lnTo>
                    <a:cubicBezTo>
                      <a:pt x="440849" y="486031"/>
                      <a:pt x="438317" y="478097"/>
                      <a:pt x="439923" y="473194"/>
                    </a:cubicBezTo>
                    <a:cubicBezTo>
                      <a:pt x="447953" y="481017"/>
                      <a:pt x="455441" y="486142"/>
                      <a:pt x="460967" y="482847"/>
                    </a:cubicBezTo>
                    <a:cubicBezTo>
                      <a:pt x="467508" y="478950"/>
                      <a:pt x="468346" y="464798"/>
                      <a:pt x="468181" y="448496"/>
                    </a:cubicBezTo>
                    <a:lnTo>
                      <a:pt x="468133" y="445616"/>
                    </a:lnTo>
                    <a:lnTo>
                      <a:pt x="471413" y="448549"/>
                    </a:lnTo>
                    <a:lnTo>
                      <a:pt x="471581" y="448600"/>
                    </a:lnTo>
                    <a:cubicBezTo>
                      <a:pt x="467244" y="444210"/>
                      <a:pt x="463012" y="439765"/>
                      <a:pt x="458823" y="435348"/>
                    </a:cubicBezTo>
                    <a:lnTo>
                      <a:pt x="455119" y="427715"/>
                    </a:lnTo>
                    <a:lnTo>
                      <a:pt x="479592" y="443551"/>
                    </a:lnTo>
                    <a:cubicBezTo>
                      <a:pt x="479459" y="441197"/>
                      <a:pt x="479414" y="438646"/>
                      <a:pt x="480080" y="436615"/>
                    </a:cubicBezTo>
                    <a:cubicBezTo>
                      <a:pt x="482340" y="438818"/>
                      <a:pt x="484558" y="440806"/>
                      <a:pt x="486893" y="441965"/>
                    </a:cubicBezTo>
                    <a:lnTo>
                      <a:pt x="490783" y="450792"/>
                    </a:lnTo>
                    <a:lnTo>
                      <a:pt x="493531" y="452569"/>
                    </a:lnTo>
                    <a:lnTo>
                      <a:pt x="496735" y="445967"/>
                    </a:lnTo>
                    <a:lnTo>
                      <a:pt x="501122" y="446269"/>
                    </a:lnTo>
                    <a:cubicBezTo>
                      <a:pt x="505384" y="443730"/>
                      <a:pt x="507226" y="436843"/>
                      <a:pt x="507541" y="427827"/>
                    </a:cubicBezTo>
                    <a:lnTo>
                      <a:pt x="517969" y="438656"/>
                    </a:lnTo>
                    <a:cubicBezTo>
                      <a:pt x="521896" y="438304"/>
                      <a:pt x="524308" y="430291"/>
                      <a:pt x="526056" y="419027"/>
                    </a:cubicBezTo>
                    <a:cubicBezTo>
                      <a:pt x="520377" y="414359"/>
                      <a:pt x="514793" y="409677"/>
                      <a:pt x="509281" y="405044"/>
                    </a:cubicBezTo>
                    <a:lnTo>
                      <a:pt x="526954" y="414697"/>
                    </a:lnTo>
                    <a:cubicBezTo>
                      <a:pt x="528900" y="403409"/>
                      <a:pt x="530504" y="389734"/>
                      <a:pt x="533397" y="377570"/>
                    </a:cubicBezTo>
                    <a:cubicBezTo>
                      <a:pt x="524146" y="371063"/>
                      <a:pt x="514737" y="364526"/>
                      <a:pt x="505278" y="357950"/>
                    </a:cubicBezTo>
                    <a:cubicBezTo>
                      <a:pt x="519468" y="361471"/>
                      <a:pt x="532235" y="363866"/>
                      <a:pt x="540468" y="364060"/>
                    </a:cubicBezTo>
                    <a:lnTo>
                      <a:pt x="567099" y="377432"/>
                    </a:lnTo>
                    <a:cubicBezTo>
                      <a:pt x="568265" y="371852"/>
                      <a:pt x="569127" y="365673"/>
                      <a:pt x="570056" y="359390"/>
                    </a:cubicBezTo>
                    <a:cubicBezTo>
                      <a:pt x="570734" y="359637"/>
                      <a:pt x="571183" y="360298"/>
                      <a:pt x="571655" y="361025"/>
                    </a:cubicBezTo>
                    <a:cubicBezTo>
                      <a:pt x="574434" y="365301"/>
                      <a:pt x="577838" y="373934"/>
                      <a:pt x="581688" y="384757"/>
                    </a:cubicBezTo>
                    <a:cubicBezTo>
                      <a:pt x="605048" y="396474"/>
                      <a:pt x="627244" y="407697"/>
                      <a:pt x="646731" y="417266"/>
                    </a:cubicBezTo>
                    <a:lnTo>
                      <a:pt x="655024" y="397628"/>
                    </a:lnTo>
                    <a:cubicBezTo>
                      <a:pt x="620788" y="373648"/>
                      <a:pt x="575497" y="343891"/>
                      <a:pt x="528204" y="312807"/>
                    </a:cubicBezTo>
                    <a:cubicBezTo>
                      <a:pt x="526296" y="308490"/>
                      <a:pt x="524456" y="304256"/>
                      <a:pt x="523697" y="301026"/>
                    </a:cubicBezTo>
                    <a:lnTo>
                      <a:pt x="572908" y="333389"/>
                    </a:lnTo>
                    <a:lnTo>
                      <a:pt x="573343" y="333769"/>
                    </a:lnTo>
                    <a:cubicBezTo>
                      <a:pt x="574248" y="334401"/>
                      <a:pt x="575166" y="335183"/>
                      <a:pt x="575983" y="336088"/>
                    </a:cubicBezTo>
                    <a:cubicBezTo>
                      <a:pt x="582850" y="342051"/>
                      <a:pt x="589264" y="347415"/>
                      <a:pt x="594394" y="351139"/>
                    </a:cubicBezTo>
                    <a:cubicBezTo>
                      <a:pt x="593726" y="348738"/>
                      <a:pt x="592936" y="346234"/>
                      <a:pt x="592302" y="343853"/>
                    </a:cubicBezTo>
                    <a:lnTo>
                      <a:pt x="619807" y="356373"/>
                    </a:lnTo>
                    <a:lnTo>
                      <a:pt x="621052" y="357600"/>
                    </a:lnTo>
                    <a:cubicBezTo>
                      <a:pt x="621261" y="357301"/>
                      <a:pt x="621467" y="357019"/>
                      <a:pt x="623124" y="357885"/>
                    </a:cubicBezTo>
                    <a:cubicBezTo>
                      <a:pt x="627125" y="361308"/>
                      <a:pt x="630195" y="362035"/>
                      <a:pt x="632712" y="362247"/>
                    </a:cubicBezTo>
                    <a:lnTo>
                      <a:pt x="631970" y="359109"/>
                    </a:lnTo>
                    <a:lnTo>
                      <a:pt x="650234" y="361630"/>
                    </a:lnTo>
                    <a:cubicBezTo>
                      <a:pt x="658606" y="368689"/>
                      <a:pt x="665959" y="378748"/>
                      <a:pt x="671903" y="387839"/>
                    </a:cubicBezTo>
                    <a:lnTo>
                      <a:pt x="674296" y="390174"/>
                    </a:lnTo>
                    <a:lnTo>
                      <a:pt x="671048" y="371364"/>
                    </a:lnTo>
                    <a:cubicBezTo>
                      <a:pt x="674946" y="372605"/>
                      <a:pt x="683246" y="379702"/>
                      <a:pt x="692514" y="388153"/>
                    </a:cubicBezTo>
                    <a:lnTo>
                      <a:pt x="696810" y="382685"/>
                    </a:lnTo>
                    <a:cubicBezTo>
                      <a:pt x="699326" y="382744"/>
                      <a:pt x="700191" y="387366"/>
                      <a:pt x="699857" y="394605"/>
                    </a:cubicBezTo>
                    <a:lnTo>
                      <a:pt x="723583" y="415483"/>
                    </a:lnTo>
                    <a:lnTo>
                      <a:pt x="723662" y="414910"/>
                    </a:lnTo>
                    <a:cubicBezTo>
                      <a:pt x="722089" y="407364"/>
                      <a:pt x="719049" y="398748"/>
                      <a:pt x="724759" y="400812"/>
                    </a:cubicBezTo>
                    <a:lnTo>
                      <a:pt x="725504" y="401573"/>
                    </a:lnTo>
                    <a:cubicBezTo>
                      <a:pt x="725638" y="397661"/>
                      <a:pt x="726406" y="394140"/>
                      <a:pt x="728061" y="391235"/>
                    </a:cubicBezTo>
                    <a:cubicBezTo>
                      <a:pt x="716599" y="383206"/>
                      <a:pt x="704894" y="375074"/>
                      <a:pt x="693110" y="366881"/>
                    </a:cubicBezTo>
                    <a:cubicBezTo>
                      <a:pt x="707304" y="370405"/>
                      <a:pt x="720070" y="372797"/>
                      <a:pt x="728304" y="372994"/>
                    </a:cubicBezTo>
                    <a:lnTo>
                      <a:pt x="737395" y="377547"/>
                    </a:lnTo>
                    <a:lnTo>
                      <a:pt x="737872" y="377641"/>
                    </a:lnTo>
                    <a:cubicBezTo>
                      <a:pt x="741811" y="362357"/>
                      <a:pt x="746838" y="351684"/>
                      <a:pt x="753220" y="350168"/>
                    </a:cubicBezTo>
                    <a:cubicBezTo>
                      <a:pt x="759163" y="348754"/>
                      <a:pt x="764654" y="355536"/>
                      <a:pt x="769214" y="366744"/>
                    </a:cubicBezTo>
                    <a:lnTo>
                      <a:pt x="778222" y="370591"/>
                    </a:lnTo>
                    <a:lnTo>
                      <a:pt x="780027" y="364387"/>
                    </a:lnTo>
                    <a:cubicBezTo>
                      <a:pt x="759890" y="350560"/>
                      <a:pt x="738184" y="336296"/>
                      <a:pt x="716038" y="321742"/>
                    </a:cubicBezTo>
                    <a:cubicBezTo>
                      <a:pt x="714131" y="317420"/>
                      <a:pt x="712291" y="313183"/>
                      <a:pt x="711532" y="309958"/>
                    </a:cubicBezTo>
                    <a:lnTo>
                      <a:pt x="760741" y="342320"/>
                    </a:lnTo>
                    <a:lnTo>
                      <a:pt x="761174" y="342699"/>
                    </a:lnTo>
                    <a:cubicBezTo>
                      <a:pt x="762080" y="343335"/>
                      <a:pt x="763002" y="344110"/>
                      <a:pt x="763816" y="345019"/>
                    </a:cubicBezTo>
                    <a:cubicBezTo>
                      <a:pt x="770686" y="350982"/>
                      <a:pt x="777097" y="356346"/>
                      <a:pt x="782222" y="360070"/>
                    </a:cubicBezTo>
                    <a:cubicBezTo>
                      <a:pt x="781562" y="357665"/>
                      <a:pt x="780768" y="355165"/>
                      <a:pt x="780137" y="352783"/>
                    </a:cubicBezTo>
                    <a:lnTo>
                      <a:pt x="806356" y="364720"/>
                    </a:lnTo>
                    <a:lnTo>
                      <a:pt x="805799" y="363274"/>
                    </a:lnTo>
                    <a:lnTo>
                      <a:pt x="811053" y="366858"/>
                    </a:lnTo>
                    <a:cubicBezTo>
                      <a:pt x="815000" y="370250"/>
                      <a:pt x="818043" y="370968"/>
                      <a:pt x="820548" y="371177"/>
                    </a:cubicBezTo>
                    <a:lnTo>
                      <a:pt x="819806" y="368039"/>
                    </a:lnTo>
                    <a:lnTo>
                      <a:pt x="838066" y="370558"/>
                    </a:lnTo>
                    <a:lnTo>
                      <a:pt x="840097" y="373016"/>
                    </a:lnTo>
                    <a:cubicBezTo>
                      <a:pt x="839216" y="370966"/>
                      <a:pt x="839942" y="370014"/>
                      <a:pt x="840889" y="369876"/>
                    </a:cubicBezTo>
                    <a:lnTo>
                      <a:pt x="841323" y="370102"/>
                    </a:lnTo>
                    <a:cubicBezTo>
                      <a:pt x="848162" y="358000"/>
                      <a:pt x="851415" y="365616"/>
                      <a:pt x="864657" y="375848"/>
                    </a:cubicBezTo>
                    <a:lnTo>
                      <a:pt x="871000" y="352812"/>
                    </a:lnTo>
                    <a:lnTo>
                      <a:pt x="859593" y="340088"/>
                    </a:lnTo>
                    <a:cubicBezTo>
                      <a:pt x="859777" y="337255"/>
                      <a:pt x="861539" y="335223"/>
                      <a:pt x="864781" y="334113"/>
                    </a:cubicBezTo>
                    <a:lnTo>
                      <a:pt x="841639" y="289182"/>
                    </a:lnTo>
                    <a:cubicBezTo>
                      <a:pt x="837246" y="282624"/>
                      <a:pt x="835848" y="277182"/>
                      <a:pt x="838470" y="273758"/>
                    </a:cubicBezTo>
                    <a:lnTo>
                      <a:pt x="860683" y="274348"/>
                    </a:lnTo>
                    <a:cubicBezTo>
                      <a:pt x="859384" y="272108"/>
                      <a:pt x="858152" y="269840"/>
                      <a:pt x="856924" y="267580"/>
                    </a:cubicBezTo>
                    <a:lnTo>
                      <a:pt x="855320" y="259248"/>
                    </a:lnTo>
                    <a:lnTo>
                      <a:pt x="868974" y="274569"/>
                    </a:lnTo>
                    <a:cubicBezTo>
                      <a:pt x="870852" y="273801"/>
                      <a:pt x="872459" y="274240"/>
                      <a:pt x="874097" y="274707"/>
                    </a:cubicBezTo>
                    <a:cubicBezTo>
                      <a:pt x="872794" y="272847"/>
                      <a:pt x="873789" y="271659"/>
                      <a:pt x="877670" y="272475"/>
                    </a:cubicBezTo>
                    <a:lnTo>
                      <a:pt x="871566" y="259573"/>
                    </a:lnTo>
                    <a:cubicBezTo>
                      <a:pt x="872222" y="257568"/>
                      <a:pt x="875419" y="257456"/>
                      <a:pt x="880706" y="258019"/>
                    </a:cubicBezTo>
                    <a:cubicBezTo>
                      <a:pt x="889206" y="258925"/>
                      <a:pt x="906778" y="264423"/>
                      <a:pt x="927069" y="270580"/>
                    </a:cubicBezTo>
                    <a:cubicBezTo>
                      <a:pt x="922450" y="264144"/>
                      <a:pt x="917947" y="257716"/>
                      <a:pt x="913509" y="251366"/>
                    </a:cubicBezTo>
                    <a:lnTo>
                      <a:pt x="936553" y="273353"/>
                    </a:lnTo>
                    <a:cubicBezTo>
                      <a:pt x="949211" y="277497"/>
                      <a:pt x="962581" y="281466"/>
                      <a:pt x="975145" y="284642"/>
                    </a:cubicBezTo>
                    <a:cubicBezTo>
                      <a:pt x="973621" y="283262"/>
                      <a:pt x="973702" y="282146"/>
                      <a:pt x="974144" y="281161"/>
                    </a:cubicBezTo>
                    <a:lnTo>
                      <a:pt x="979180" y="279150"/>
                    </a:lnTo>
                    <a:lnTo>
                      <a:pt x="978381" y="272117"/>
                    </a:lnTo>
                    <a:lnTo>
                      <a:pt x="966921" y="258482"/>
                    </a:lnTo>
                    <a:cubicBezTo>
                      <a:pt x="945435" y="239965"/>
                      <a:pt x="922587" y="221395"/>
                      <a:pt x="926396" y="212878"/>
                    </a:cubicBezTo>
                    <a:lnTo>
                      <a:pt x="928464" y="212734"/>
                    </a:lnTo>
                    <a:cubicBezTo>
                      <a:pt x="926268" y="210098"/>
                      <a:pt x="924052" y="207472"/>
                      <a:pt x="921826" y="204841"/>
                    </a:cubicBezTo>
                    <a:lnTo>
                      <a:pt x="937505" y="212104"/>
                    </a:lnTo>
                    <a:cubicBezTo>
                      <a:pt x="942761" y="208609"/>
                      <a:pt x="949572" y="209437"/>
                      <a:pt x="957111" y="210733"/>
                    </a:cubicBezTo>
                    <a:cubicBezTo>
                      <a:pt x="953013" y="204128"/>
                      <a:pt x="936241" y="196563"/>
                      <a:pt x="954476" y="196336"/>
                    </a:cubicBezTo>
                    <a:cubicBezTo>
                      <a:pt x="960167" y="196266"/>
                      <a:pt x="971810" y="198465"/>
                      <a:pt x="985577" y="201210"/>
                    </a:cubicBezTo>
                    <a:cubicBezTo>
                      <a:pt x="975954" y="189966"/>
                      <a:pt x="965862" y="178636"/>
                      <a:pt x="955655" y="167171"/>
                    </a:cubicBezTo>
                    <a:cubicBezTo>
                      <a:pt x="954933" y="162504"/>
                      <a:pt x="954251" y="157941"/>
                      <a:pt x="954354" y="154625"/>
                    </a:cubicBezTo>
                    <a:lnTo>
                      <a:pt x="993511" y="198621"/>
                    </a:lnTo>
                    <a:lnTo>
                      <a:pt x="993829" y="199098"/>
                    </a:lnTo>
                    <a:cubicBezTo>
                      <a:pt x="994541" y="199946"/>
                      <a:pt x="995230" y="200936"/>
                      <a:pt x="995780" y="202025"/>
                    </a:cubicBezTo>
                    <a:lnTo>
                      <a:pt x="996776" y="203413"/>
                    </a:lnTo>
                    <a:cubicBezTo>
                      <a:pt x="1002143" y="204529"/>
                      <a:pt x="1007666" y="205618"/>
                      <a:pt x="1013152" y="206631"/>
                    </a:cubicBezTo>
                    <a:cubicBezTo>
                      <a:pt x="1016552" y="198976"/>
                      <a:pt x="1021507" y="202524"/>
                      <a:pt x="1027549" y="208772"/>
                    </a:cubicBezTo>
                    <a:lnTo>
                      <a:pt x="1066510" y="209369"/>
                    </a:lnTo>
                    <a:cubicBezTo>
                      <a:pt x="1081024" y="199562"/>
                      <a:pt x="1035447" y="141283"/>
                      <a:pt x="1041567" y="137525"/>
                    </a:cubicBezTo>
                    <a:cubicBezTo>
                      <a:pt x="1045310" y="135227"/>
                      <a:pt x="1059389" y="147915"/>
                      <a:pt x="1074733" y="161953"/>
                    </a:cubicBezTo>
                    <a:cubicBezTo>
                      <a:pt x="1073946" y="157089"/>
                      <a:pt x="1074700" y="153432"/>
                      <a:pt x="1077458" y="151439"/>
                    </a:cubicBezTo>
                    <a:cubicBezTo>
                      <a:pt x="1084114" y="146624"/>
                      <a:pt x="1099806" y="153139"/>
                      <a:pt x="1118253" y="163289"/>
                    </a:cubicBezTo>
                    <a:cubicBezTo>
                      <a:pt x="1117174" y="154270"/>
                      <a:pt x="1100425" y="138371"/>
                      <a:pt x="1123984" y="146539"/>
                    </a:cubicBezTo>
                    <a:cubicBezTo>
                      <a:pt x="1132082" y="149345"/>
                      <a:pt x="1147703" y="158446"/>
                      <a:pt x="1165828" y="168832"/>
                    </a:cubicBezTo>
                    <a:lnTo>
                      <a:pt x="1185810" y="157108"/>
                    </a:lnTo>
                    <a:lnTo>
                      <a:pt x="1184294" y="119125"/>
                    </a:lnTo>
                    <a:cubicBezTo>
                      <a:pt x="1181090" y="117451"/>
                      <a:pt x="1181492" y="115966"/>
                      <a:pt x="1182466" y="114858"/>
                    </a:cubicBezTo>
                    <a:lnTo>
                      <a:pt x="1184135" y="115136"/>
                    </a:lnTo>
                    <a:cubicBezTo>
                      <a:pt x="1183087" y="95579"/>
                      <a:pt x="1182385" y="76027"/>
                      <a:pt x="1181813" y="56956"/>
                    </a:cubicBezTo>
                    <a:lnTo>
                      <a:pt x="1184135" y="48795"/>
                    </a:lnTo>
                    <a:lnTo>
                      <a:pt x="1202395" y="118163"/>
                    </a:lnTo>
                    <a:cubicBezTo>
                      <a:pt x="1206417" y="117111"/>
                      <a:pt x="1209930" y="118485"/>
                      <a:pt x="1213602" y="120022"/>
                    </a:cubicBezTo>
                    <a:cubicBezTo>
                      <a:pt x="1211444" y="112867"/>
                      <a:pt x="1196978" y="101849"/>
                      <a:pt x="1215156" y="105899"/>
                    </a:cubicBezTo>
                    <a:cubicBezTo>
                      <a:pt x="1221206" y="107244"/>
                      <a:pt x="1233217" y="112586"/>
                      <a:pt x="1247204" y="118881"/>
                    </a:cubicBezTo>
                    <a:cubicBezTo>
                      <a:pt x="1244527" y="101663"/>
                      <a:pt x="1242021" y="84589"/>
                      <a:pt x="1239635" y="67970"/>
                    </a:cubicBezTo>
                    <a:lnTo>
                      <a:pt x="1259743" y="124476"/>
                    </a:lnTo>
                    <a:cubicBezTo>
                      <a:pt x="1263275" y="126118"/>
                      <a:pt x="1266878" y="127712"/>
                      <a:pt x="1270472" y="129269"/>
                    </a:cubicBezTo>
                    <a:cubicBezTo>
                      <a:pt x="1276071" y="122880"/>
                      <a:pt x="1279961" y="127370"/>
                      <a:pt x="1284150" y="134642"/>
                    </a:cubicBezTo>
                    <a:lnTo>
                      <a:pt x="1292856" y="136827"/>
                    </a:lnTo>
                    <a:cubicBezTo>
                      <a:pt x="1285622" y="103829"/>
                      <a:pt x="1276890" y="67348"/>
                      <a:pt x="1268020" y="30181"/>
                    </a:cubicBezTo>
                    <a:cubicBezTo>
                      <a:pt x="1276256" y="42264"/>
                      <a:pt x="1284185" y="52552"/>
                      <a:pt x="1290194" y="58181"/>
                    </a:cubicBezTo>
                    <a:lnTo>
                      <a:pt x="1323528" y="142292"/>
                    </a:lnTo>
                    <a:cubicBezTo>
                      <a:pt x="1337989" y="133960"/>
                      <a:pt x="1311821" y="73086"/>
                      <a:pt x="1318736" y="71064"/>
                    </a:cubicBezTo>
                    <a:lnTo>
                      <a:pt x="1335262" y="89146"/>
                    </a:lnTo>
                    <a:cubicBezTo>
                      <a:pt x="1329250" y="64570"/>
                      <a:pt x="1322294" y="38455"/>
                      <a:pt x="1315190" y="11790"/>
                    </a:cubicBezTo>
                    <a:cubicBezTo>
                      <a:pt x="1316648" y="7293"/>
                      <a:pt x="1318093" y="2913"/>
                      <a:pt x="1319679" y="0"/>
                    </a:cubicBezTo>
                    <a:close/>
                  </a:path>
                </a:pathLst>
              </a:custGeom>
              <a:solidFill>
                <a:sysClr val="windowText" lastClr="000000">
                  <a:lumMod val="95000"/>
                  <a:lumOff val="5000"/>
                </a:sysClr>
              </a:solidFill>
              <a:ln w="25400" cap="flat" cmpd="sng" algn="ctr">
                <a:noFill/>
                <a:prstDash val="solid"/>
              </a:ln>
              <a:effectLst>
                <a:softEdge rad="0"/>
              </a:effectLst>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54" name="十角星 6"/>
              <p:cNvSpPr/>
              <p:nvPr/>
            </p:nvSpPr>
            <p:spPr>
              <a:xfrm>
                <a:off x="4236316" y="4213671"/>
                <a:ext cx="2311306" cy="2274468"/>
              </a:xfrm>
              <a:custGeom>
                <a:rect l="l" t="t" r="r" b="b"/>
                <a:pathLst>
                  <a:path w="2645723" h="2605139">
                    <a:moveTo>
                      <a:pt x="1375582" y="2494963"/>
                    </a:moveTo>
                    <a:lnTo>
                      <a:pt x="1375518" y="2495016"/>
                    </a:lnTo>
                    <a:lnTo>
                      <a:pt x="1375537" y="2495123"/>
                    </a:lnTo>
                    <a:close/>
                    <a:moveTo>
                      <a:pt x="1421760" y="2486319"/>
                    </a:moveTo>
                    <a:lnTo>
                      <a:pt x="1427757" y="2493664"/>
                    </a:lnTo>
                    <a:lnTo>
                      <a:pt x="1429303" y="2488470"/>
                    </a:lnTo>
                    <a:cubicBezTo>
                      <a:pt x="1428258" y="2487910"/>
                      <a:pt x="1427288" y="2487189"/>
                      <a:pt x="1426300" y="2486446"/>
                    </a:cubicBezTo>
                    <a:cubicBezTo>
                      <a:pt x="1424834" y="2486657"/>
                      <a:pt x="1423317" y="2486501"/>
                      <a:pt x="1421760" y="2486319"/>
                    </a:cubicBezTo>
                    <a:close/>
                    <a:moveTo>
                      <a:pt x="927891" y="2368588"/>
                    </a:moveTo>
                    <a:lnTo>
                      <a:pt x="918569" y="2368929"/>
                    </a:lnTo>
                    <a:lnTo>
                      <a:pt x="919054" y="2378763"/>
                    </a:lnTo>
                    <a:close/>
                    <a:moveTo>
                      <a:pt x="1741382" y="2356774"/>
                    </a:moveTo>
                    <a:lnTo>
                      <a:pt x="1739507" y="2359477"/>
                    </a:lnTo>
                    <a:lnTo>
                      <a:pt x="1741128" y="2364379"/>
                    </a:lnTo>
                    <a:close/>
                    <a:moveTo>
                      <a:pt x="1747491" y="2350177"/>
                    </a:moveTo>
                    <a:lnTo>
                      <a:pt x="1746774" y="2350998"/>
                    </a:lnTo>
                    <a:cubicBezTo>
                      <a:pt x="1746826" y="2354922"/>
                      <a:pt x="1747208" y="2359182"/>
                      <a:pt x="1747649" y="2363625"/>
                    </a:cubicBezTo>
                    <a:lnTo>
                      <a:pt x="1747775" y="2364830"/>
                    </a:lnTo>
                    <a:cubicBezTo>
                      <a:pt x="1747182" y="2360516"/>
                      <a:pt x="1747242" y="2355576"/>
                      <a:pt x="1747491" y="2350177"/>
                    </a:cubicBezTo>
                    <a:close/>
                    <a:moveTo>
                      <a:pt x="558273" y="2153426"/>
                    </a:moveTo>
                    <a:lnTo>
                      <a:pt x="556699" y="2156541"/>
                    </a:lnTo>
                    <a:lnTo>
                      <a:pt x="558992" y="2154609"/>
                    </a:lnTo>
                    <a:close/>
                    <a:moveTo>
                      <a:pt x="2129321" y="2062852"/>
                    </a:moveTo>
                    <a:lnTo>
                      <a:pt x="2130109" y="2064322"/>
                    </a:lnTo>
                    <a:cubicBezTo>
                      <a:pt x="2129929" y="2063898"/>
                      <a:pt x="2129815" y="2063454"/>
                      <a:pt x="2129702" y="2063009"/>
                    </a:cubicBezTo>
                    <a:close/>
                    <a:moveTo>
                      <a:pt x="336361" y="2032337"/>
                    </a:moveTo>
                    <a:cubicBezTo>
                      <a:pt x="326300" y="2025909"/>
                      <a:pt x="306768" y="2050520"/>
                      <a:pt x="292690" y="2067097"/>
                    </a:cubicBezTo>
                    <a:cubicBezTo>
                      <a:pt x="311490" y="2060717"/>
                      <a:pt x="328667" y="2054635"/>
                      <a:pt x="343467" y="2049011"/>
                    </a:cubicBezTo>
                    <a:close/>
                    <a:moveTo>
                      <a:pt x="2483542" y="1576450"/>
                    </a:moveTo>
                    <a:lnTo>
                      <a:pt x="2488041" y="1593309"/>
                    </a:lnTo>
                    <a:lnTo>
                      <a:pt x="2513707" y="1583878"/>
                    </a:lnTo>
                    <a:cubicBezTo>
                      <a:pt x="2504736" y="1582262"/>
                      <a:pt x="2494052" y="1578948"/>
                      <a:pt x="2483542" y="1576450"/>
                    </a:cubicBezTo>
                    <a:close/>
                    <a:moveTo>
                      <a:pt x="2513786" y="1397137"/>
                    </a:moveTo>
                    <a:lnTo>
                      <a:pt x="2509302" y="1402372"/>
                    </a:lnTo>
                    <a:lnTo>
                      <a:pt x="2521633" y="1421833"/>
                    </a:lnTo>
                    <a:lnTo>
                      <a:pt x="2571130" y="1405044"/>
                    </a:lnTo>
                    <a:cubicBezTo>
                      <a:pt x="2564644" y="1403272"/>
                      <a:pt x="2558015" y="1400813"/>
                      <a:pt x="2551284" y="1398375"/>
                    </a:cubicBezTo>
                    <a:close/>
                    <a:moveTo>
                      <a:pt x="596378" y="421666"/>
                    </a:moveTo>
                    <a:cubicBezTo>
                      <a:pt x="604241" y="432923"/>
                      <a:pt x="612862" y="444258"/>
                      <a:pt x="621019" y="452557"/>
                    </a:cubicBezTo>
                    <a:lnTo>
                      <a:pt x="623243" y="441082"/>
                    </a:lnTo>
                    <a:close/>
                    <a:moveTo>
                      <a:pt x="673387" y="410722"/>
                    </a:moveTo>
                    <a:cubicBezTo>
                      <a:pt x="674136" y="413311"/>
                      <a:pt x="674454" y="416126"/>
                      <a:pt x="674735" y="419086"/>
                    </a:cubicBezTo>
                    <a:cubicBezTo>
                      <a:pt x="675029" y="416724"/>
                      <a:pt x="676121" y="415685"/>
                      <a:pt x="677323" y="414983"/>
                    </a:cubicBezTo>
                    <a:lnTo>
                      <a:pt x="677895" y="415451"/>
                    </a:lnTo>
                    <a:lnTo>
                      <a:pt x="678444" y="414327"/>
                    </a:lnTo>
                    <a:close/>
                    <a:moveTo>
                      <a:pt x="545326" y="385895"/>
                    </a:moveTo>
                    <a:cubicBezTo>
                      <a:pt x="549721" y="395814"/>
                      <a:pt x="554247" y="402424"/>
                      <a:pt x="558127" y="402077"/>
                    </a:cubicBezTo>
                    <a:lnTo>
                      <a:pt x="560937" y="396787"/>
                    </a:lnTo>
                    <a:close/>
                    <a:moveTo>
                      <a:pt x="798756" y="376869"/>
                    </a:moveTo>
                    <a:lnTo>
                      <a:pt x="800801" y="380233"/>
                    </a:lnTo>
                    <a:cubicBezTo>
                      <a:pt x="803607" y="381365"/>
                      <a:pt x="806388" y="382591"/>
                      <a:pt x="809161" y="383802"/>
                    </a:cubicBezTo>
                    <a:close/>
                    <a:moveTo>
                      <a:pt x="1319679" y="0"/>
                    </a:moveTo>
                    <a:lnTo>
                      <a:pt x="1334821" y="56921"/>
                    </a:lnTo>
                    <a:lnTo>
                      <a:pt x="1334890" y="57489"/>
                    </a:lnTo>
                    <a:cubicBezTo>
                      <a:pt x="1335145" y="58567"/>
                      <a:pt x="1335312" y="59760"/>
                      <a:pt x="1335315" y="60979"/>
                    </a:cubicBezTo>
                    <a:cubicBezTo>
                      <a:pt x="1336466" y="70004"/>
                      <a:pt x="1337678" y="78273"/>
                      <a:pt x="1339019" y="84468"/>
                    </a:cubicBezTo>
                    <a:cubicBezTo>
                      <a:pt x="1340123" y="82235"/>
                      <a:pt x="1341196" y="79838"/>
                      <a:pt x="1342312" y="77641"/>
                    </a:cubicBezTo>
                    <a:lnTo>
                      <a:pt x="1354485" y="105306"/>
                    </a:lnTo>
                    <a:lnTo>
                      <a:pt x="1354597" y="107047"/>
                    </a:lnTo>
                    <a:cubicBezTo>
                      <a:pt x="1354950" y="106962"/>
                      <a:pt x="1355291" y="106890"/>
                      <a:pt x="1355954" y="108638"/>
                    </a:cubicBezTo>
                    <a:cubicBezTo>
                      <a:pt x="1356654" y="113860"/>
                      <a:pt x="1358461" y="116443"/>
                      <a:pt x="1360196" y="118278"/>
                    </a:cubicBezTo>
                    <a:lnTo>
                      <a:pt x="1361738" y="115445"/>
                    </a:lnTo>
                    <a:lnTo>
                      <a:pt x="1371357" y="126765"/>
                    </a:lnTo>
                    <a:cubicBezTo>
                      <a:pt x="1378036" y="120696"/>
                      <a:pt x="1388425" y="111563"/>
                      <a:pt x="1392342" y="113039"/>
                    </a:cubicBezTo>
                    <a:cubicBezTo>
                      <a:pt x="1397862" y="115118"/>
                      <a:pt x="1388210" y="124652"/>
                      <a:pt x="1398843" y="144204"/>
                    </a:cubicBezTo>
                    <a:lnTo>
                      <a:pt x="1396885" y="146679"/>
                    </a:lnTo>
                    <a:cubicBezTo>
                      <a:pt x="1397843" y="147191"/>
                      <a:pt x="1399678" y="146738"/>
                      <a:pt x="1403494" y="145501"/>
                    </a:cubicBezTo>
                    <a:cubicBezTo>
                      <a:pt x="1416453" y="141308"/>
                      <a:pt x="1449222" y="113500"/>
                      <a:pt x="1476606" y="119039"/>
                    </a:cubicBezTo>
                    <a:cubicBezTo>
                      <a:pt x="1500196" y="123812"/>
                      <a:pt x="1510494" y="147126"/>
                      <a:pt x="1509437" y="176545"/>
                    </a:cubicBezTo>
                    <a:lnTo>
                      <a:pt x="1541895" y="171790"/>
                    </a:lnTo>
                    <a:cubicBezTo>
                      <a:pt x="1544333" y="160620"/>
                      <a:pt x="1546903" y="149553"/>
                      <a:pt x="1549476" y="138659"/>
                    </a:cubicBezTo>
                    <a:lnTo>
                      <a:pt x="1553828" y="131373"/>
                    </a:lnTo>
                    <a:lnTo>
                      <a:pt x="1553767" y="171335"/>
                    </a:lnTo>
                    <a:cubicBezTo>
                      <a:pt x="1563047" y="172440"/>
                      <a:pt x="1579364" y="177828"/>
                      <a:pt x="1595477" y="182234"/>
                    </a:cubicBezTo>
                    <a:lnTo>
                      <a:pt x="1600283" y="183328"/>
                    </a:lnTo>
                    <a:cubicBezTo>
                      <a:pt x="1600969" y="176909"/>
                      <a:pt x="1601723" y="170550"/>
                      <a:pt x="1602478" y="164259"/>
                    </a:cubicBezTo>
                    <a:lnTo>
                      <a:pt x="1604113" y="184198"/>
                    </a:lnTo>
                    <a:cubicBezTo>
                      <a:pt x="1606130" y="183680"/>
                      <a:pt x="1606448" y="184228"/>
                      <a:pt x="1606771" y="184804"/>
                    </a:cubicBezTo>
                    <a:lnTo>
                      <a:pt x="1638027" y="186891"/>
                    </a:lnTo>
                    <a:lnTo>
                      <a:pt x="1639443" y="142425"/>
                    </a:lnTo>
                    <a:lnTo>
                      <a:pt x="1636277" y="119232"/>
                    </a:lnTo>
                    <a:cubicBezTo>
                      <a:pt x="1642257" y="115992"/>
                      <a:pt x="1660862" y="151091"/>
                      <a:pt x="1674541" y="167480"/>
                    </a:cubicBezTo>
                    <a:cubicBezTo>
                      <a:pt x="1676047" y="166072"/>
                      <a:pt x="1683225" y="156550"/>
                      <a:pt x="1689897" y="151044"/>
                    </a:cubicBezTo>
                    <a:cubicBezTo>
                      <a:pt x="1689977" y="143931"/>
                      <a:pt x="1689988" y="136761"/>
                      <a:pt x="1689998" y="129548"/>
                    </a:cubicBezTo>
                    <a:cubicBezTo>
                      <a:pt x="1692570" y="125585"/>
                      <a:pt x="1695101" y="121729"/>
                      <a:pt x="1697384" y="119326"/>
                    </a:cubicBezTo>
                    <a:lnTo>
                      <a:pt x="1697332" y="148913"/>
                    </a:lnTo>
                    <a:cubicBezTo>
                      <a:pt x="1697963" y="153570"/>
                      <a:pt x="1696050" y="162059"/>
                      <a:pt x="1701901" y="173203"/>
                    </a:cubicBezTo>
                    <a:lnTo>
                      <a:pt x="1700248" y="175864"/>
                    </a:lnTo>
                    <a:cubicBezTo>
                      <a:pt x="1701032" y="176171"/>
                      <a:pt x="1702567" y="175420"/>
                      <a:pt x="1705748" y="173581"/>
                    </a:cubicBezTo>
                    <a:cubicBezTo>
                      <a:pt x="1716562" y="167347"/>
                      <a:pt x="1744121" y="135507"/>
                      <a:pt x="1766792" y="135780"/>
                    </a:cubicBezTo>
                    <a:cubicBezTo>
                      <a:pt x="1786328" y="136017"/>
                      <a:pt x="1794591" y="155949"/>
                      <a:pt x="1793350" y="183612"/>
                    </a:cubicBezTo>
                    <a:cubicBezTo>
                      <a:pt x="1812321" y="174571"/>
                      <a:pt x="1829229" y="167838"/>
                      <a:pt x="1835575" y="175185"/>
                    </a:cubicBezTo>
                    <a:cubicBezTo>
                      <a:pt x="1843310" y="184132"/>
                      <a:pt x="1829705" y="202330"/>
                      <a:pt x="1819636" y="220921"/>
                    </a:cubicBezTo>
                    <a:cubicBezTo>
                      <a:pt x="1846252" y="226631"/>
                      <a:pt x="1906518" y="213451"/>
                      <a:pt x="1917165" y="227306"/>
                    </a:cubicBezTo>
                    <a:cubicBezTo>
                      <a:pt x="1921941" y="233517"/>
                      <a:pt x="1913525" y="245631"/>
                      <a:pt x="1903666" y="258817"/>
                    </a:cubicBezTo>
                    <a:lnTo>
                      <a:pt x="1905304" y="269930"/>
                    </a:lnTo>
                    <a:cubicBezTo>
                      <a:pt x="1918316" y="259228"/>
                      <a:pt x="1933515" y="251585"/>
                      <a:pt x="1946895" y="252388"/>
                    </a:cubicBezTo>
                    <a:lnTo>
                      <a:pt x="1948347" y="253427"/>
                    </a:lnTo>
                    <a:cubicBezTo>
                      <a:pt x="1949128" y="250731"/>
                      <a:pt x="1949861" y="248015"/>
                      <a:pt x="1950595" y="245296"/>
                    </a:cubicBezTo>
                    <a:cubicBezTo>
                      <a:pt x="1954103" y="242131"/>
                      <a:pt x="1957551" y="239063"/>
                      <a:pt x="1960376" y="237329"/>
                    </a:cubicBezTo>
                    <a:lnTo>
                      <a:pt x="1954787" y="258033"/>
                    </a:lnTo>
                    <a:cubicBezTo>
                      <a:pt x="1974508" y="261033"/>
                      <a:pt x="1980996" y="284780"/>
                      <a:pt x="1977732" y="315558"/>
                    </a:cubicBezTo>
                    <a:cubicBezTo>
                      <a:pt x="2003112" y="305119"/>
                      <a:pt x="2025630" y="297517"/>
                      <a:pt x="2033321" y="307361"/>
                    </a:cubicBezTo>
                    <a:cubicBezTo>
                      <a:pt x="2042689" y="319348"/>
                      <a:pt x="2023574" y="341904"/>
                      <a:pt x="2009033" y="365181"/>
                    </a:cubicBezTo>
                    <a:lnTo>
                      <a:pt x="2033600" y="367699"/>
                    </a:lnTo>
                    <a:cubicBezTo>
                      <a:pt x="2038306" y="349117"/>
                      <a:pt x="2036596" y="320311"/>
                      <a:pt x="2041425" y="319158"/>
                    </a:cubicBezTo>
                    <a:cubicBezTo>
                      <a:pt x="2047771" y="317641"/>
                      <a:pt x="2055336" y="349248"/>
                      <a:pt x="2063608" y="368691"/>
                    </a:cubicBezTo>
                    <a:lnTo>
                      <a:pt x="2072543" y="368718"/>
                    </a:lnTo>
                    <a:lnTo>
                      <a:pt x="2094097" y="357745"/>
                    </a:lnTo>
                    <a:cubicBezTo>
                      <a:pt x="2096711" y="358949"/>
                      <a:pt x="2093495" y="362471"/>
                      <a:pt x="2091758" y="369119"/>
                    </a:cubicBezTo>
                    <a:cubicBezTo>
                      <a:pt x="2104868" y="369291"/>
                      <a:pt x="2116624" y="370276"/>
                      <a:pt x="2124756" y="373369"/>
                    </a:cubicBezTo>
                    <a:cubicBezTo>
                      <a:pt x="2138796" y="367351"/>
                      <a:pt x="2154503" y="362264"/>
                      <a:pt x="2166298" y="365184"/>
                    </a:cubicBezTo>
                    <a:cubicBezTo>
                      <a:pt x="2185636" y="369969"/>
                      <a:pt x="2188071" y="390603"/>
                      <a:pt x="2178816" y="416274"/>
                    </a:cubicBezTo>
                    <a:cubicBezTo>
                      <a:pt x="2200282" y="412222"/>
                      <a:pt x="2219033" y="409856"/>
                      <a:pt x="2223212" y="418230"/>
                    </a:cubicBezTo>
                    <a:cubicBezTo>
                      <a:pt x="2228300" y="428433"/>
                      <a:pt x="2209507" y="442333"/>
                      <a:pt x="2194116" y="457422"/>
                    </a:cubicBezTo>
                    <a:cubicBezTo>
                      <a:pt x="2218902" y="468994"/>
                      <a:pt x="2282600" y="470716"/>
                      <a:pt x="2289162" y="486202"/>
                    </a:cubicBezTo>
                    <a:cubicBezTo>
                      <a:pt x="2293178" y="495692"/>
                      <a:pt x="2269543" y="509766"/>
                      <a:pt x="2251768" y="524083"/>
                    </a:cubicBezTo>
                    <a:cubicBezTo>
                      <a:pt x="2251760" y="524109"/>
                      <a:pt x="2251741" y="524131"/>
                      <a:pt x="2251726" y="524151"/>
                    </a:cubicBezTo>
                    <a:lnTo>
                      <a:pt x="2256677" y="524641"/>
                    </a:lnTo>
                    <a:cubicBezTo>
                      <a:pt x="2275426" y="517768"/>
                      <a:pt x="2296285" y="512191"/>
                      <a:pt x="2311423" y="516686"/>
                    </a:cubicBezTo>
                    <a:cubicBezTo>
                      <a:pt x="2336213" y="524049"/>
                      <a:pt x="2337778" y="550734"/>
                      <a:pt x="2323749" y="583165"/>
                    </a:cubicBezTo>
                    <a:cubicBezTo>
                      <a:pt x="2351990" y="579301"/>
                      <a:pt x="2376562" y="577430"/>
                      <a:pt x="2381353" y="588463"/>
                    </a:cubicBezTo>
                    <a:cubicBezTo>
                      <a:pt x="2387184" y="601899"/>
                      <a:pt x="2361655" y="618600"/>
                      <a:pt x="2340458" y="637042"/>
                    </a:cubicBezTo>
                    <a:lnTo>
                      <a:pt x="2356894" y="642667"/>
                    </a:lnTo>
                    <a:lnTo>
                      <a:pt x="2365472" y="637696"/>
                    </a:lnTo>
                    <a:lnTo>
                      <a:pt x="2364805" y="645374"/>
                    </a:lnTo>
                    <a:cubicBezTo>
                      <a:pt x="2367292" y="646668"/>
                      <a:pt x="2370016" y="647395"/>
                      <a:pt x="2372799" y="648109"/>
                    </a:cubicBezTo>
                    <a:cubicBezTo>
                      <a:pt x="2374704" y="647999"/>
                      <a:pt x="2376366" y="648487"/>
                      <a:pt x="2377752" y="649297"/>
                    </a:cubicBezTo>
                    <a:cubicBezTo>
                      <a:pt x="2413559" y="658275"/>
                      <a:pt x="2456678" y="665583"/>
                      <a:pt x="2461877" y="679999"/>
                    </a:cubicBezTo>
                    <a:cubicBezTo>
                      <a:pt x="2466142" y="691815"/>
                      <a:pt x="2437674" y="707386"/>
                      <a:pt x="2414088" y="723776"/>
                    </a:cubicBezTo>
                    <a:lnTo>
                      <a:pt x="2436336" y="730284"/>
                    </a:lnTo>
                    <a:lnTo>
                      <a:pt x="2463748" y="743824"/>
                    </a:lnTo>
                    <a:lnTo>
                      <a:pt x="2463145" y="745196"/>
                    </a:lnTo>
                    <a:cubicBezTo>
                      <a:pt x="2464382" y="745358"/>
                      <a:pt x="2464632" y="745889"/>
                      <a:pt x="2464829" y="746431"/>
                    </a:cubicBezTo>
                    <a:cubicBezTo>
                      <a:pt x="2468874" y="757644"/>
                      <a:pt x="2443442" y="772242"/>
                      <a:pt x="2420687" y="787713"/>
                    </a:cubicBezTo>
                    <a:cubicBezTo>
                      <a:pt x="2424971" y="790746"/>
                      <a:pt x="2430007" y="793540"/>
                      <a:pt x="2435472" y="796159"/>
                    </a:cubicBezTo>
                    <a:lnTo>
                      <a:pt x="2442174" y="797519"/>
                    </a:lnTo>
                    <a:cubicBezTo>
                      <a:pt x="2445886" y="793184"/>
                      <a:pt x="2449534" y="788753"/>
                      <a:pt x="2453201" y="784299"/>
                    </a:cubicBezTo>
                    <a:cubicBezTo>
                      <a:pt x="2457703" y="782866"/>
                      <a:pt x="2462109" y="781491"/>
                      <a:pt x="2465401" y="781079"/>
                    </a:cubicBezTo>
                    <a:lnTo>
                      <a:pt x="2450472" y="799206"/>
                    </a:lnTo>
                    <a:cubicBezTo>
                      <a:pt x="2451835" y="799049"/>
                      <a:pt x="2452969" y="799471"/>
                      <a:pt x="2454033" y="799929"/>
                    </a:cubicBezTo>
                    <a:lnTo>
                      <a:pt x="2472954" y="797502"/>
                    </a:lnTo>
                    <a:cubicBezTo>
                      <a:pt x="2474632" y="800389"/>
                      <a:pt x="2472448" y="805701"/>
                      <a:pt x="2467819" y="812492"/>
                    </a:cubicBezTo>
                    <a:cubicBezTo>
                      <a:pt x="2491228" y="824064"/>
                      <a:pt x="2511953" y="835442"/>
                      <a:pt x="2512303" y="845960"/>
                    </a:cubicBezTo>
                    <a:cubicBezTo>
                      <a:pt x="2512589" y="854561"/>
                      <a:pt x="2495772" y="861261"/>
                      <a:pt x="2475770" y="867817"/>
                    </a:cubicBezTo>
                    <a:cubicBezTo>
                      <a:pt x="2475692" y="870837"/>
                      <a:pt x="2473731" y="874578"/>
                      <a:pt x="2470770" y="878928"/>
                    </a:cubicBezTo>
                    <a:cubicBezTo>
                      <a:pt x="2494176" y="890495"/>
                      <a:pt x="2514900" y="901875"/>
                      <a:pt x="2515252" y="912394"/>
                    </a:cubicBezTo>
                    <a:cubicBezTo>
                      <a:pt x="2515705" y="926056"/>
                      <a:pt x="2472976" y="934936"/>
                      <a:pt x="2443856" y="947732"/>
                    </a:cubicBezTo>
                    <a:cubicBezTo>
                      <a:pt x="2445313" y="948723"/>
                      <a:pt x="2446932" y="949482"/>
                      <a:pt x="2448581" y="950242"/>
                    </a:cubicBezTo>
                    <a:lnTo>
                      <a:pt x="2451240" y="951448"/>
                    </a:lnTo>
                    <a:lnTo>
                      <a:pt x="2448325" y="952604"/>
                    </a:lnTo>
                    <a:lnTo>
                      <a:pt x="2454206" y="958623"/>
                    </a:lnTo>
                    <a:cubicBezTo>
                      <a:pt x="2470199" y="947121"/>
                      <a:pt x="2487028" y="928412"/>
                      <a:pt x="2490899" y="930552"/>
                    </a:cubicBezTo>
                    <a:cubicBezTo>
                      <a:pt x="2496019" y="933383"/>
                      <a:pt x="2481526" y="957811"/>
                      <a:pt x="2472760" y="977612"/>
                    </a:cubicBezTo>
                    <a:cubicBezTo>
                      <a:pt x="2477249" y="981967"/>
                      <a:pt x="2481023" y="986150"/>
                      <a:pt x="2483570" y="990072"/>
                    </a:cubicBezTo>
                    <a:cubicBezTo>
                      <a:pt x="2491222" y="991257"/>
                      <a:pt x="2498909" y="992925"/>
                      <a:pt x="2499723" y="995177"/>
                    </a:cubicBezTo>
                    <a:cubicBezTo>
                      <a:pt x="2501288" y="999517"/>
                      <a:pt x="2487421" y="998167"/>
                      <a:pt x="2477295" y="1013889"/>
                    </a:cubicBezTo>
                    <a:lnTo>
                      <a:pt x="2474027" y="1013874"/>
                    </a:lnTo>
                    <a:cubicBezTo>
                      <a:pt x="2474169" y="1014695"/>
                      <a:pt x="2475657" y="1015597"/>
                      <a:pt x="2478999" y="1017331"/>
                    </a:cubicBezTo>
                    <a:cubicBezTo>
                      <a:pt x="2490343" y="1023222"/>
                      <a:pt x="2533572" y="1029970"/>
                      <a:pt x="2545372" y="1049239"/>
                    </a:cubicBezTo>
                    <a:cubicBezTo>
                      <a:pt x="2552208" y="1060403"/>
                      <a:pt x="2548338" y="1071885"/>
                      <a:pt x="2535958" y="1080807"/>
                    </a:cubicBezTo>
                    <a:lnTo>
                      <a:pt x="2611033" y="1123881"/>
                    </a:lnTo>
                    <a:lnTo>
                      <a:pt x="2592509" y="1132901"/>
                    </a:lnTo>
                    <a:cubicBezTo>
                      <a:pt x="2590968" y="1140778"/>
                      <a:pt x="2603879" y="1152247"/>
                      <a:pt x="2618678" y="1164245"/>
                    </a:cubicBezTo>
                    <a:lnTo>
                      <a:pt x="2612450" y="1174662"/>
                    </a:lnTo>
                    <a:lnTo>
                      <a:pt x="2617433" y="1174994"/>
                    </a:lnTo>
                    <a:lnTo>
                      <a:pt x="2595324" y="1184666"/>
                    </a:lnTo>
                    <a:cubicBezTo>
                      <a:pt x="2594047" y="1191200"/>
                      <a:pt x="2602708" y="1200204"/>
                      <a:pt x="2614389" y="1209649"/>
                    </a:cubicBezTo>
                    <a:lnTo>
                      <a:pt x="2609907" y="1215949"/>
                    </a:lnTo>
                    <a:cubicBezTo>
                      <a:pt x="2609491" y="1219198"/>
                      <a:pt x="2611647" y="1222105"/>
                      <a:pt x="2615779" y="1224469"/>
                    </a:cubicBezTo>
                    <a:lnTo>
                      <a:pt x="2615265" y="1226431"/>
                    </a:lnTo>
                    <a:lnTo>
                      <a:pt x="2618829" y="1226669"/>
                    </a:lnTo>
                    <a:cubicBezTo>
                      <a:pt x="2625009" y="1230080"/>
                      <a:pt x="2633894" y="1233095"/>
                      <a:pt x="2643664" y="1236019"/>
                    </a:cubicBezTo>
                    <a:lnTo>
                      <a:pt x="2602597" y="1239274"/>
                    </a:lnTo>
                    <a:lnTo>
                      <a:pt x="2597305" y="1242501"/>
                    </a:lnTo>
                    <a:cubicBezTo>
                      <a:pt x="2595703" y="1245659"/>
                      <a:pt x="2603562" y="1248748"/>
                      <a:pt x="2606375" y="1252951"/>
                    </a:cubicBezTo>
                    <a:lnTo>
                      <a:pt x="2585234" y="1262200"/>
                    </a:lnTo>
                    <a:cubicBezTo>
                      <a:pt x="2584074" y="1269355"/>
                      <a:pt x="2594638" y="1278742"/>
                      <a:pt x="2607538" y="1288735"/>
                    </a:cubicBezTo>
                    <a:lnTo>
                      <a:pt x="2609830" y="1290485"/>
                    </a:lnTo>
                    <a:lnTo>
                      <a:pt x="2605411" y="1291043"/>
                    </a:lnTo>
                    <a:lnTo>
                      <a:pt x="2600119" y="1294266"/>
                    </a:lnTo>
                    <a:cubicBezTo>
                      <a:pt x="2598515" y="1297427"/>
                      <a:pt x="2606378" y="1300515"/>
                      <a:pt x="2609190" y="1304723"/>
                    </a:cubicBezTo>
                    <a:cubicBezTo>
                      <a:pt x="2606003" y="1304991"/>
                      <a:pt x="2603010" y="1305363"/>
                      <a:pt x="2600598" y="1306336"/>
                    </a:cubicBezTo>
                    <a:lnTo>
                      <a:pt x="2586997" y="1302499"/>
                    </a:lnTo>
                    <a:lnTo>
                      <a:pt x="2591112" y="1310978"/>
                    </a:lnTo>
                    <a:lnTo>
                      <a:pt x="2588045" y="1313968"/>
                    </a:lnTo>
                    <a:cubicBezTo>
                      <a:pt x="2587291" y="1318630"/>
                      <a:pt x="2591510" y="1324235"/>
                      <a:pt x="2598378" y="1330056"/>
                    </a:cubicBezTo>
                    <a:cubicBezTo>
                      <a:pt x="2577787" y="1338183"/>
                      <a:pt x="2612095" y="1366252"/>
                      <a:pt x="2629005" y="1388627"/>
                    </a:cubicBezTo>
                    <a:lnTo>
                      <a:pt x="2628992" y="1388989"/>
                    </a:lnTo>
                    <a:lnTo>
                      <a:pt x="2628500" y="1389471"/>
                    </a:lnTo>
                    <a:cubicBezTo>
                      <a:pt x="2608233" y="1382851"/>
                      <a:pt x="2589549" y="1377809"/>
                      <a:pt x="2585973" y="1382657"/>
                    </a:cubicBezTo>
                    <a:cubicBezTo>
                      <a:pt x="2584017" y="1385316"/>
                      <a:pt x="2587321" y="1390725"/>
                      <a:pt x="2593202" y="1397557"/>
                    </a:cubicBezTo>
                    <a:cubicBezTo>
                      <a:pt x="2599005" y="1395659"/>
                      <a:pt x="2604805" y="1393654"/>
                      <a:pt x="2610620" y="1391645"/>
                    </a:cubicBezTo>
                    <a:lnTo>
                      <a:pt x="2598513" y="1403340"/>
                    </a:lnTo>
                    <a:cubicBezTo>
                      <a:pt x="2602397" y="1407962"/>
                      <a:pt x="2607065" y="1412803"/>
                      <a:pt x="2611782" y="1417778"/>
                    </a:cubicBezTo>
                    <a:cubicBezTo>
                      <a:pt x="2611148" y="1418116"/>
                      <a:pt x="2610341" y="1418030"/>
                      <a:pt x="2609467" y="1417921"/>
                    </a:cubicBezTo>
                    <a:lnTo>
                      <a:pt x="2590141" y="1411431"/>
                    </a:lnTo>
                    <a:cubicBezTo>
                      <a:pt x="2587812" y="1412934"/>
                      <a:pt x="2586224" y="1414776"/>
                      <a:pt x="2584931" y="1416463"/>
                    </a:cubicBezTo>
                    <a:lnTo>
                      <a:pt x="2523000" y="1448353"/>
                    </a:lnTo>
                    <a:cubicBezTo>
                      <a:pt x="2529562" y="1459552"/>
                      <a:pt x="2532355" y="1467664"/>
                      <a:pt x="2528502" y="1469623"/>
                    </a:cubicBezTo>
                    <a:lnTo>
                      <a:pt x="2517983" y="1465187"/>
                    </a:lnTo>
                    <a:cubicBezTo>
                      <a:pt x="2520604" y="1468126"/>
                      <a:pt x="2521629" y="1471371"/>
                      <a:pt x="2522174" y="1474370"/>
                    </a:cubicBezTo>
                    <a:lnTo>
                      <a:pt x="2525153" y="1476727"/>
                    </a:lnTo>
                    <a:cubicBezTo>
                      <a:pt x="2557878" y="1465143"/>
                      <a:pt x="2595122" y="1451183"/>
                      <a:pt x="2633549" y="1436783"/>
                    </a:cubicBezTo>
                    <a:cubicBezTo>
                      <a:pt x="2638166" y="1437794"/>
                      <a:pt x="2642670" y="1438804"/>
                      <a:pt x="2645723" y="1440095"/>
                    </a:cubicBezTo>
                    <a:lnTo>
                      <a:pt x="2590565" y="1460745"/>
                    </a:lnTo>
                    <a:lnTo>
                      <a:pt x="2590007" y="1460873"/>
                    </a:lnTo>
                    <a:cubicBezTo>
                      <a:pt x="2588958" y="1461231"/>
                      <a:pt x="2587785" y="1461516"/>
                      <a:pt x="2586571" y="1461636"/>
                    </a:cubicBezTo>
                    <a:cubicBezTo>
                      <a:pt x="2577705" y="1463668"/>
                      <a:pt x="2569593" y="1465685"/>
                      <a:pt x="2563560" y="1467626"/>
                    </a:cubicBezTo>
                    <a:cubicBezTo>
                      <a:pt x="2565893" y="1468506"/>
                      <a:pt x="2568382" y="1469341"/>
                      <a:pt x="2570676" y="1470236"/>
                    </a:cubicBezTo>
                    <a:lnTo>
                      <a:pt x="2544341" y="1485063"/>
                    </a:lnTo>
                    <a:lnTo>
                      <a:pt x="2542620" y="1485345"/>
                    </a:lnTo>
                    <a:cubicBezTo>
                      <a:pt x="2542738" y="1485687"/>
                      <a:pt x="2542839" y="1486023"/>
                      <a:pt x="2541167" y="1486849"/>
                    </a:cubicBezTo>
                    <a:lnTo>
                      <a:pt x="2539284" y="1487911"/>
                    </a:lnTo>
                    <a:cubicBezTo>
                      <a:pt x="2545126" y="1493261"/>
                      <a:pt x="2549661" y="1499099"/>
                      <a:pt x="2551593" y="1505175"/>
                    </a:cubicBezTo>
                    <a:cubicBezTo>
                      <a:pt x="2557569" y="1523970"/>
                      <a:pt x="2540333" y="1536718"/>
                      <a:pt x="2512367" y="1542215"/>
                    </a:cubicBezTo>
                    <a:cubicBezTo>
                      <a:pt x="2527408" y="1558227"/>
                      <a:pt x="2539493" y="1572818"/>
                      <a:pt x="2534191" y="1580683"/>
                    </a:cubicBezTo>
                    <a:lnTo>
                      <a:pt x="2517184" y="1583646"/>
                    </a:lnTo>
                    <a:cubicBezTo>
                      <a:pt x="2521225" y="1584457"/>
                      <a:pt x="2525037" y="1585376"/>
                      <a:pt x="2527725" y="1586512"/>
                    </a:cubicBezTo>
                    <a:lnTo>
                      <a:pt x="2489996" y="1600637"/>
                    </a:lnTo>
                    <a:cubicBezTo>
                      <a:pt x="2499747" y="1628014"/>
                      <a:pt x="2516015" y="1661366"/>
                      <a:pt x="2508188" y="1671551"/>
                    </a:cubicBezTo>
                    <a:cubicBezTo>
                      <a:pt x="2501800" y="1679858"/>
                      <a:pt x="2476606" y="1667212"/>
                      <a:pt x="2454309" y="1659638"/>
                    </a:cubicBezTo>
                    <a:cubicBezTo>
                      <a:pt x="2454279" y="1659644"/>
                      <a:pt x="2454252" y="1659640"/>
                      <a:pt x="2454225" y="1659636"/>
                    </a:cubicBezTo>
                    <a:lnTo>
                      <a:pt x="2456414" y="1664065"/>
                    </a:lnTo>
                    <a:cubicBezTo>
                      <a:pt x="2472547" y="1676323"/>
                      <a:pt x="2488637" y="1691031"/>
                      <a:pt x="2492640" y="1706132"/>
                    </a:cubicBezTo>
                    <a:cubicBezTo>
                      <a:pt x="2499196" y="1730863"/>
                      <a:pt x="2476065" y="1746012"/>
                      <a:pt x="2439488" y="1750984"/>
                    </a:cubicBezTo>
                    <a:cubicBezTo>
                      <a:pt x="2457962" y="1772808"/>
                      <a:pt x="2472697" y="1792570"/>
                      <a:pt x="2465332" y="1802327"/>
                    </a:cubicBezTo>
                    <a:cubicBezTo>
                      <a:pt x="2456638" y="1813850"/>
                      <a:pt x="2429534" y="1802093"/>
                      <a:pt x="2402534" y="1793791"/>
                    </a:cubicBezTo>
                    <a:lnTo>
                      <a:pt x="2400247" y="1794203"/>
                    </a:lnTo>
                    <a:lnTo>
                      <a:pt x="2406785" y="1824011"/>
                    </a:lnTo>
                    <a:cubicBezTo>
                      <a:pt x="2432871" y="1822289"/>
                      <a:pt x="2460534" y="1820317"/>
                      <a:pt x="2488574" y="1818331"/>
                    </a:cubicBezTo>
                    <a:cubicBezTo>
                      <a:pt x="2475314" y="1824489"/>
                      <a:pt x="2463870" y="1830636"/>
                      <a:pt x="2457337" y="1835650"/>
                    </a:cubicBezTo>
                    <a:lnTo>
                      <a:pt x="2413331" y="1845154"/>
                    </a:lnTo>
                    <a:lnTo>
                      <a:pt x="2422828" y="1875149"/>
                    </a:lnTo>
                    <a:cubicBezTo>
                      <a:pt x="2447051" y="1872911"/>
                      <a:pt x="2472787" y="1870413"/>
                      <a:pt x="2499041" y="1867865"/>
                    </a:cubicBezTo>
                    <a:cubicBezTo>
                      <a:pt x="2503239" y="1870036"/>
                      <a:pt x="2507326" y="1872180"/>
                      <a:pt x="2509940" y="1874213"/>
                    </a:cubicBezTo>
                    <a:lnTo>
                      <a:pt x="2451319" y="1879886"/>
                    </a:lnTo>
                    <a:lnTo>
                      <a:pt x="2450744" y="1879864"/>
                    </a:lnTo>
                    <a:cubicBezTo>
                      <a:pt x="2449640" y="1879940"/>
                      <a:pt x="2448431" y="1879908"/>
                      <a:pt x="2447229" y="1879713"/>
                    </a:cubicBezTo>
                    <a:lnTo>
                      <a:pt x="2424221" y="1879549"/>
                    </a:lnTo>
                    <a:lnTo>
                      <a:pt x="2424439" y="1880238"/>
                    </a:lnTo>
                    <a:cubicBezTo>
                      <a:pt x="2426173" y="1881461"/>
                      <a:pt x="2427983" y="1882681"/>
                      <a:pt x="2429651" y="1883905"/>
                    </a:cubicBezTo>
                    <a:lnTo>
                      <a:pt x="2425645" y="1884932"/>
                    </a:lnTo>
                    <a:cubicBezTo>
                      <a:pt x="2429580" y="1899860"/>
                      <a:pt x="2430786" y="1912027"/>
                      <a:pt x="2425910" y="1917705"/>
                    </a:cubicBezTo>
                    <a:cubicBezTo>
                      <a:pt x="2418912" y="1925853"/>
                      <a:pt x="2397326" y="1915964"/>
                      <a:pt x="2374525" y="1905724"/>
                    </a:cubicBezTo>
                    <a:lnTo>
                      <a:pt x="2373390" y="1906407"/>
                    </a:lnTo>
                    <a:lnTo>
                      <a:pt x="2362309" y="1904141"/>
                    </a:lnTo>
                    <a:lnTo>
                      <a:pt x="2367186" y="1922219"/>
                    </a:lnTo>
                    <a:cubicBezTo>
                      <a:pt x="2373766" y="1936450"/>
                      <a:pt x="2375921" y="1947834"/>
                      <a:pt x="2369592" y="1952361"/>
                    </a:cubicBezTo>
                    <a:lnTo>
                      <a:pt x="2368038" y="1952566"/>
                    </a:lnTo>
                    <a:cubicBezTo>
                      <a:pt x="2368552" y="1953690"/>
                      <a:pt x="2368205" y="1954178"/>
                      <a:pt x="2367823" y="1954625"/>
                    </a:cubicBezTo>
                    <a:cubicBezTo>
                      <a:pt x="2359900" y="1963848"/>
                      <a:pt x="2333286" y="1949959"/>
                      <a:pt x="2307303" y="1938779"/>
                    </a:cubicBezTo>
                    <a:cubicBezTo>
                      <a:pt x="2306856" y="1943964"/>
                      <a:pt x="2307023" y="1949664"/>
                      <a:pt x="2307573" y="1955632"/>
                    </a:cubicBezTo>
                    <a:cubicBezTo>
                      <a:pt x="2311129" y="1961897"/>
                      <a:pt x="2313329" y="1967954"/>
                      <a:pt x="2314048" y="1973244"/>
                    </a:cubicBezTo>
                    <a:lnTo>
                      <a:pt x="2326279" y="1987947"/>
                    </a:lnTo>
                    <a:cubicBezTo>
                      <a:pt x="2324578" y="1990860"/>
                      <a:pt x="2318645" y="1991770"/>
                      <a:pt x="2310089" y="1991385"/>
                    </a:cubicBezTo>
                    <a:cubicBezTo>
                      <a:pt x="2312133" y="2017130"/>
                      <a:pt x="2312925" y="2040511"/>
                      <a:pt x="2303667" y="2046260"/>
                    </a:cubicBezTo>
                    <a:cubicBezTo>
                      <a:pt x="2296095" y="2050958"/>
                      <a:pt x="2281142" y="2040243"/>
                      <a:pt x="2264632" y="2026770"/>
                    </a:cubicBezTo>
                    <a:lnTo>
                      <a:pt x="2264122" y="2026832"/>
                    </a:lnTo>
                    <a:lnTo>
                      <a:pt x="2286495" y="2068861"/>
                    </a:lnTo>
                    <a:cubicBezTo>
                      <a:pt x="2283524" y="2067864"/>
                      <a:pt x="2279700" y="2065760"/>
                      <a:pt x="2275795" y="2063587"/>
                    </a:cubicBezTo>
                    <a:lnTo>
                      <a:pt x="2256351" y="2027777"/>
                    </a:lnTo>
                    <a:cubicBezTo>
                      <a:pt x="2255004" y="2028402"/>
                      <a:pt x="2253545" y="2028375"/>
                      <a:pt x="2252001" y="2028306"/>
                    </a:cubicBezTo>
                    <a:cubicBezTo>
                      <a:pt x="2254044" y="2054049"/>
                      <a:pt x="2254837" y="2077431"/>
                      <a:pt x="2245576" y="2083179"/>
                    </a:cubicBezTo>
                    <a:cubicBezTo>
                      <a:pt x="2242124" y="2085323"/>
                      <a:pt x="2237134" y="2084258"/>
                      <a:pt x="2231264" y="2080975"/>
                    </a:cubicBezTo>
                    <a:cubicBezTo>
                      <a:pt x="2231259" y="2081060"/>
                      <a:pt x="2231272" y="2081145"/>
                      <a:pt x="2231285" y="2081229"/>
                    </a:cubicBezTo>
                    <a:lnTo>
                      <a:pt x="2231073" y="2080856"/>
                    </a:lnTo>
                    <a:cubicBezTo>
                      <a:pt x="2216053" y="2073524"/>
                      <a:pt x="2195050" y="2053990"/>
                      <a:pt x="2175918" y="2041260"/>
                    </a:cubicBezTo>
                    <a:cubicBezTo>
                      <a:pt x="2175800" y="2043006"/>
                      <a:pt x="2175980" y="2044765"/>
                      <a:pt x="2176172" y="2046549"/>
                    </a:cubicBezTo>
                    <a:lnTo>
                      <a:pt x="2176330" y="2047924"/>
                    </a:lnTo>
                    <a:cubicBezTo>
                      <a:pt x="2179993" y="2056333"/>
                      <a:pt x="2183649" y="2064831"/>
                      <a:pt x="2187290" y="2073344"/>
                    </a:cubicBezTo>
                    <a:lnTo>
                      <a:pt x="2172651" y="2052035"/>
                    </a:lnTo>
                    <a:cubicBezTo>
                      <a:pt x="2165834" y="2077055"/>
                      <a:pt x="2160103" y="2101540"/>
                      <a:pt x="2152437" y="2106004"/>
                    </a:cubicBezTo>
                    <a:cubicBezTo>
                      <a:pt x="2155703" y="2111426"/>
                      <a:pt x="2158499" y="2116955"/>
                      <a:pt x="2161204" y="2122369"/>
                    </a:cubicBezTo>
                    <a:lnTo>
                      <a:pt x="2154342" y="2118209"/>
                    </a:lnTo>
                    <a:lnTo>
                      <a:pt x="2121937" y="2080477"/>
                    </a:lnTo>
                    <a:cubicBezTo>
                      <a:pt x="2120159" y="2096378"/>
                      <a:pt x="2120407" y="2119561"/>
                      <a:pt x="2117642" y="2136814"/>
                    </a:cubicBezTo>
                    <a:lnTo>
                      <a:pt x="2117366" y="2137080"/>
                    </a:lnTo>
                    <a:lnTo>
                      <a:pt x="2116661" y="2137116"/>
                    </a:lnTo>
                    <a:lnTo>
                      <a:pt x="2105958" y="2118269"/>
                    </a:lnTo>
                    <a:cubicBezTo>
                      <a:pt x="2105572" y="2120148"/>
                      <a:pt x="2105007" y="2121896"/>
                      <a:pt x="2104439" y="2123572"/>
                    </a:cubicBezTo>
                    <a:lnTo>
                      <a:pt x="2106544" y="2273594"/>
                    </a:lnTo>
                    <a:cubicBezTo>
                      <a:pt x="2099700" y="2265872"/>
                      <a:pt x="2093375" y="2260959"/>
                      <a:pt x="2088605" y="2262642"/>
                    </a:cubicBezTo>
                    <a:cubicBezTo>
                      <a:pt x="2080713" y="2265425"/>
                      <a:pt x="2077271" y="2282263"/>
                      <a:pt x="2074357" y="2300966"/>
                    </a:cubicBezTo>
                    <a:lnTo>
                      <a:pt x="2061695" y="2301110"/>
                    </a:lnTo>
                    <a:lnTo>
                      <a:pt x="2064046" y="2305485"/>
                    </a:lnTo>
                    <a:cubicBezTo>
                      <a:pt x="2056204" y="2296314"/>
                      <a:pt x="2048940" y="2289967"/>
                      <a:pt x="2043614" y="2291846"/>
                    </a:cubicBezTo>
                    <a:cubicBezTo>
                      <a:pt x="2037068" y="2294156"/>
                      <a:pt x="2033584" y="2306129"/>
                      <a:pt x="2031309" y="2320878"/>
                    </a:cubicBezTo>
                    <a:lnTo>
                      <a:pt x="2023271" y="2320364"/>
                    </a:lnTo>
                    <a:cubicBezTo>
                      <a:pt x="2020131" y="2321696"/>
                      <a:pt x="2018668" y="2325021"/>
                      <a:pt x="2018739" y="2329731"/>
                    </a:cubicBezTo>
                    <a:lnTo>
                      <a:pt x="2016703" y="2330314"/>
                    </a:lnTo>
                    <a:lnTo>
                      <a:pt x="2018385" y="2333447"/>
                    </a:lnTo>
                    <a:cubicBezTo>
                      <a:pt x="2018603" y="2340429"/>
                      <a:pt x="2020616" y="2349485"/>
                      <a:pt x="2023178" y="2359243"/>
                    </a:cubicBezTo>
                    <a:cubicBezTo>
                      <a:pt x="2013931" y="2346427"/>
                      <a:pt x="2005299" y="2332868"/>
                      <a:pt x="1999622" y="2327714"/>
                    </a:cubicBezTo>
                    <a:lnTo>
                      <a:pt x="1996152" y="2325164"/>
                    </a:lnTo>
                    <a:lnTo>
                      <a:pt x="1994291" y="2324253"/>
                    </a:lnTo>
                    <a:cubicBezTo>
                      <a:pt x="1995890" y="2329941"/>
                      <a:pt x="1998463" y="2337146"/>
                      <a:pt x="2001388" y="2344910"/>
                    </a:cubicBezTo>
                    <a:cubicBezTo>
                      <a:pt x="2001925" y="2345929"/>
                      <a:pt x="2002313" y="2346999"/>
                      <a:pt x="2002581" y="2348013"/>
                    </a:cubicBezTo>
                    <a:lnTo>
                      <a:pt x="2002772" y="2348522"/>
                    </a:lnTo>
                    <a:lnTo>
                      <a:pt x="2015329" y="2402788"/>
                    </a:lnTo>
                    <a:cubicBezTo>
                      <a:pt x="2012716" y="2401054"/>
                      <a:pt x="2009565" y="2398036"/>
                      <a:pt x="2006358" y="2394926"/>
                    </a:cubicBezTo>
                    <a:lnTo>
                      <a:pt x="1990592" y="2327250"/>
                    </a:lnTo>
                    <a:cubicBezTo>
                      <a:pt x="1989573" y="2330010"/>
                      <a:pt x="1989493" y="2333910"/>
                      <a:pt x="1988164" y="2336560"/>
                    </a:cubicBezTo>
                    <a:cubicBezTo>
                      <a:pt x="1981290" y="2327512"/>
                      <a:pt x="1974578" y="2321208"/>
                      <a:pt x="1968631" y="2323517"/>
                    </a:cubicBezTo>
                    <a:lnTo>
                      <a:pt x="1961250" y="2334148"/>
                    </a:lnTo>
                    <a:cubicBezTo>
                      <a:pt x="1962501" y="2345041"/>
                      <a:pt x="1963727" y="2356119"/>
                      <a:pt x="1964925" y="2367231"/>
                    </a:cubicBezTo>
                    <a:cubicBezTo>
                      <a:pt x="1962398" y="2374598"/>
                      <a:pt x="1960326" y="2386705"/>
                      <a:pt x="1958797" y="2400449"/>
                    </a:cubicBezTo>
                    <a:lnTo>
                      <a:pt x="1946666" y="2354582"/>
                    </a:lnTo>
                    <a:cubicBezTo>
                      <a:pt x="1944519" y="2356792"/>
                      <a:pt x="1944895" y="2362327"/>
                      <a:pt x="1943172" y="2365766"/>
                    </a:cubicBezTo>
                    <a:cubicBezTo>
                      <a:pt x="1941237" y="2363218"/>
                      <a:pt x="1939315" y="2360888"/>
                      <a:pt x="1937158" y="2359355"/>
                    </a:cubicBezTo>
                    <a:lnTo>
                      <a:pt x="1933378" y="2345892"/>
                    </a:lnTo>
                    <a:lnTo>
                      <a:pt x="1927952" y="2353758"/>
                    </a:lnTo>
                    <a:lnTo>
                      <a:pt x="1923639" y="2352721"/>
                    </a:lnTo>
                    <a:lnTo>
                      <a:pt x="1916208" y="2366869"/>
                    </a:lnTo>
                    <a:cubicBezTo>
                      <a:pt x="1916943" y="2371715"/>
                      <a:pt x="1917646" y="2376577"/>
                      <a:pt x="1918344" y="2381444"/>
                    </a:cubicBezTo>
                    <a:lnTo>
                      <a:pt x="1913752" y="2368476"/>
                    </a:lnTo>
                    <a:lnTo>
                      <a:pt x="1905848" y="2357369"/>
                    </a:lnTo>
                    <a:cubicBezTo>
                      <a:pt x="1897056" y="2356666"/>
                      <a:pt x="1890386" y="2394616"/>
                      <a:pt x="1880111" y="2420557"/>
                    </a:cubicBezTo>
                    <a:cubicBezTo>
                      <a:pt x="1880256" y="2421048"/>
                      <a:pt x="1880358" y="2421547"/>
                      <a:pt x="1880461" y="2422046"/>
                    </a:cubicBezTo>
                    <a:lnTo>
                      <a:pt x="1879901" y="2421200"/>
                    </a:lnTo>
                    <a:cubicBezTo>
                      <a:pt x="1879621" y="2422927"/>
                      <a:pt x="1878993" y="2424478"/>
                      <a:pt x="1878352" y="2425971"/>
                    </a:cubicBezTo>
                    <a:lnTo>
                      <a:pt x="1878021" y="2426147"/>
                    </a:lnTo>
                    <a:lnTo>
                      <a:pt x="1877326" y="2425983"/>
                    </a:lnTo>
                    <a:lnTo>
                      <a:pt x="1872032" y="2407268"/>
                    </a:lnTo>
                    <a:lnTo>
                      <a:pt x="1864120" y="2391112"/>
                    </a:lnTo>
                    <a:cubicBezTo>
                      <a:pt x="1863991" y="2387995"/>
                      <a:pt x="1862451" y="2386702"/>
                      <a:pt x="1860855" y="2386574"/>
                    </a:cubicBezTo>
                    <a:cubicBezTo>
                      <a:pt x="1854499" y="2386065"/>
                      <a:pt x="1849251" y="2405761"/>
                      <a:pt x="1843024" y="2426549"/>
                    </a:cubicBezTo>
                    <a:cubicBezTo>
                      <a:pt x="1842387" y="2426191"/>
                      <a:pt x="1842034" y="2425465"/>
                      <a:pt x="1841667" y="2424671"/>
                    </a:cubicBezTo>
                    <a:cubicBezTo>
                      <a:pt x="1837572" y="2415803"/>
                      <a:pt x="1833443" y="2391139"/>
                      <a:pt x="1828312" y="2365454"/>
                    </a:cubicBezTo>
                    <a:cubicBezTo>
                      <a:pt x="1821196" y="2351743"/>
                      <a:pt x="1813331" y="2337078"/>
                      <a:pt x="1805507" y="2326315"/>
                    </a:cubicBezTo>
                    <a:cubicBezTo>
                      <a:pt x="1801270" y="2342924"/>
                      <a:pt x="1795844" y="2354798"/>
                      <a:pt x="1789130" y="2357038"/>
                    </a:cubicBezTo>
                    <a:lnTo>
                      <a:pt x="1778739" y="2350647"/>
                    </a:lnTo>
                    <a:lnTo>
                      <a:pt x="1778691" y="2350725"/>
                    </a:lnTo>
                    <a:cubicBezTo>
                      <a:pt x="1782110" y="2358264"/>
                      <a:pt x="1784451" y="2366642"/>
                      <a:pt x="1785118" y="2374527"/>
                    </a:cubicBezTo>
                    <a:lnTo>
                      <a:pt x="1777084" y="2389997"/>
                    </a:lnTo>
                    <a:lnTo>
                      <a:pt x="1775066" y="2387709"/>
                    </a:lnTo>
                    <a:cubicBezTo>
                      <a:pt x="1773852" y="2389769"/>
                      <a:pt x="1772737" y="2392533"/>
                      <a:pt x="1773194" y="2397497"/>
                    </a:cubicBezTo>
                    <a:cubicBezTo>
                      <a:pt x="1772956" y="2399245"/>
                      <a:pt x="1772625" y="2399251"/>
                      <a:pt x="1772281" y="2399248"/>
                    </a:cubicBezTo>
                    <a:lnTo>
                      <a:pt x="1772545" y="2400878"/>
                    </a:lnTo>
                    <a:lnTo>
                      <a:pt x="1767180" y="2428953"/>
                    </a:lnTo>
                    <a:cubicBezTo>
                      <a:pt x="1765686" y="2427161"/>
                      <a:pt x="1764185" y="2425180"/>
                      <a:pt x="1762696" y="2423356"/>
                    </a:cubicBezTo>
                    <a:cubicBezTo>
                      <a:pt x="1762770" y="2429348"/>
                      <a:pt x="1763406" y="2437228"/>
                      <a:pt x="1764253" y="2445790"/>
                    </a:cubicBezTo>
                    <a:cubicBezTo>
                      <a:pt x="1764510" y="2446915"/>
                      <a:pt x="1764603" y="2448051"/>
                      <a:pt x="1764600" y="2449098"/>
                    </a:cubicBezTo>
                    <a:lnTo>
                      <a:pt x="1764655" y="2449636"/>
                    </a:lnTo>
                    <a:lnTo>
                      <a:pt x="1762738" y="2505306"/>
                    </a:lnTo>
                    <a:cubicBezTo>
                      <a:pt x="1760659" y="2502955"/>
                      <a:pt x="1758400" y="2499220"/>
                      <a:pt x="1756105" y="2495389"/>
                    </a:cubicBezTo>
                    <a:cubicBezTo>
                      <a:pt x="1757560" y="2453540"/>
                      <a:pt x="1758970" y="2413079"/>
                      <a:pt x="1759282" y="2378500"/>
                    </a:cubicBezTo>
                    <a:cubicBezTo>
                      <a:pt x="1757088" y="2382923"/>
                      <a:pt x="1754349" y="2384405"/>
                      <a:pt x="1752230" y="2383158"/>
                    </a:cubicBezTo>
                    <a:cubicBezTo>
                      <a:pt x="1749969" y="2381828"/>
                      <a:pt x="1748560" y="2377755"/>
                      <a:pt x="1747908" y="2371669"/>
                    </a:cubicBezTo>
                    <a:lnTo>
                      <a:pt x="1747497" y="2383625"/>
                    </a:lnTo>
                    <a:cubicBezTo>
                      <a:pt x="1753033" y="2389564"/>
                      <a:pt x="1753966" y="2395366"/>
                      <a:pt x="1752681" y="2399301"/>
                    </a:cubicBezTo>
                    <a:cubicBezTo>
                      <a:pt x="1755965" y="2406285"/>
                      <a:pt x="1756434" y="2411763"/>
                      <a:pt x="1753211" y="2414728"/>
                    </a:cubicBezTo>
                    <a:lnTo>
                      <a:pt x="1746465" y="2413615"/>
                    </a:lnTo>
                    <a:lnTo>
                      <a:pt x="1746136" y="2423137"/>
                    </a:lnTo>
                    <a:cubicBezTo>
                      <a:pt x="1744061" y="2420786"/>
                      <a:pt x="1741799" y="2417055"/>
                      <a:pt x="1739503" y="2413220"/>
                    </a:cubicBezTo>
                    <a:lnTo>
                      <a:pt x="1739527" y="2412475"/>
                    </a:lnTo>
                    <a:lnTo>
                      <a:pt x="1730431" y="2410975"/>
                    </a:lnTo>
                    <a:cubicBezTo>
                      <a:pt x="1728113" y="2426268"/>
                      <a:pt x="1725721" y="2442064"/>
                      <a:pt x="1723255" y="2457912"/>
                    </a:cubicBezTo>
                    <a:cubicBezTo>
                      <a:pt x="1718906" y="2464373"/>
                      <a:pt x="1713773" y="2475532"/>
                      <a:pt x="1708738" y="2488413"/>
                    </a:cubicBezTo>
                    <a:lnTo>
                      <a:pt x="1709024" y="2424032"/>
                    </a:lnTo>
                    <a:cubicBezTo>
                      <a:pt x="1708660" y="2424305"/>
                      <a:pt x="1708371" y="2424233"/>
                      <a:pt x="1708073" y="2424159"/>
                    </a:cubicBezTo>
                    <a:lnTo>
                      <a:pt x="1680162" y="2412565"/>
                    </a:lnTo>
                    <a:cubicBezTo>
                      <a:pt x="1678315" y="2427967"/>
                      <a:pt x="1676477" y="2443770"/>
                      <a:pt x="1674580" y="2459584"/>
                    </a:cubicBezTo>
                    <a:lnTo>
                      <a:pt x="1670579" y="2408583"/>
                    </a:lnTo>
                    <a:lnTo>
                      <a:pt x="1660667" y="2404189"/>
                    </a:lnTo>
                    <a:cubicBezTo>
                      <a:pt x="1660470" y="2404676"/>
                      <a:pt x="1660193" y="2404710"/>
                      <a:pt x="1659917" y="2404726"/>
                    </a:cubicBezTo>
                    <a:lnTo>
                      <a:pt x="1657760" y="2402899"/>
                    </a:lnTo>
                    <a:cubicBezTo>
                      <a:pt x="1649109" y="2398728"/>
                      <a:pt x="1639968" y="2394653"/>
                      <a:pt x="1630877" y="2390981"/>
                    </a:cubicBezTo>
                    <a:lnTo>
                      <a:pt x="1629825" y="2421363"/>
                    </a:lnTo>
                    <a:cubicBezTo>
                      <a:pt x="1645365" y="2438854"/>
                      <a:pt x="1658889" y="2455111"/>
                      <a:pt x="1654401" y="2461680"/>
                    </a:cubicBezTo>
                    <a:lnTo>
                      <a:pt x="1628488" y="2459874"/>
                    </a:lnTo>
                    <a:lnTo>
                      <a:pt x="1628269" y="2466214"/>
                    </a:lnTo>
                    <a:cubicBezTo>
                      <a:pt x="1629369" y="2467697"/>
                      <a:pt x="1630514" y="2469016"/>
                      <a:pt x="1628081" y="2471652"/>
                    </a:cubicBezTo>
                    <a:cubicBezTo>
                      <a:pt x="1628141" y="2477560"/>
                      <a:pt x="1627819" y="2483344"/>
                      <a:pt x="1627477" y="2488999"/>
                    </a:cubicBezTo>
                    <a:lnTo>
                      <a:pt x="1623617" y="2481966"/>
                    </a:lnTo>
                    <a:lnTo>
                      <a:pt x="1621991" y="2473471"/>
                    </a:lnTo>
                    <a:cubicBezTo>
                      <a:pt x="1611781" y="2471833"/>
                      <a:pt x="1588736" y="2463097"/>
                      <a:pt x="1566178" y="2455707"/>
                    </a:cubicBezTo>
                    <a:cubicBezTo>
                      <a:pt x="1561444" y="2462675"/>
                      <a:pt x="1557081" y="2458537"/>
                      <a:pt x="1552089" y="2451628"/>
                    </a:cubicBezTo>
                    <a:lnTo>
                      <a:pt x="1513052" y="2445641"/>
                    </a:lnTo>
                    <a:cubicBezTo>
                      <a:pt x="1496785" y="2453151"/>
                      <a:pt x="1532529" y="2516115"/>
                      <a:pt x="1525736" y="2518919"/>
                    </a:cubicBezTo>
                    <a:cubicBezTo>
                      <a:pt x="1521581" y="2520630"/>
                      <a:pt x="1509622" y="2506343"/>
                      <a:pt x="1496626" y="2490574"/>
                    </a:cubicBezTo>
                    <a:cubicBezTo>
                      <a:pt x="1496579" y="2495408"/>
                      <a:pt x="1495192" y="2498860"/>
                      <a:pt x="1492079" y="2500413"/>
                    </a:cubicBezTo>
                    <a:lnTo>
                      <a:pt x="1456895" y="2484889"/>
                    </a:lnTo>
                    <a:lnTo>
                      <a:pt x="1454277" y="2487754"/>
                    </a:lnTo>
                    <a:lnTo>
                      <a:pt x="1457149" y="2500240"/>
                    </a:lnTo>
                    <a:cubicBezTo>
                      <a:pt x="1456819" y="2503013"/>
                      <a:pt x="1453901" y="2503450"/>
                      <a:pt x="1444500" y="2498720"/>
                    </a:cubicBezTo>
                    <a:lnTo>
                      <a:pt x="1442695" y="2497500"/>
                    </a:lnTo>
                    <a:cubicBezTo>
                      <a:pt x="1441083" y="2498629"/>
                      <a:pt x="1440207" y="2500693"/>
                      <a:pt x="1439692" y="2503710"/>
                    </a:cubicBezTo>
                    <a:cubicBezTo>
                      <a:pt x="1439005" y="2505335"/>
                      <a:pt x="1438683" y="2505260"/>
                      <a:pt x="1438354" y="2505166"/>
                    </a:cubicBezTo>
                    <a:lnTo>
                      <a:pt x="1438186" y="2506811"/>
                    </a:lnTo>
                    <a:lnTo>
                      <a:pt x="1425738" y="2532535"/>
                    </a:lnTo>
                    <a:cubicBezTo>
                      <a:pt x="1424759" y="2530422"/>
                      <a:pt x="1423824" y="2528119"/>
                      <a:pt x="1422857" y="2525971"/>
                    </a:cubicBezTo>
                    <a:cubicBezTo>
                      <a:pt x="1421379" y="2531779"/>
                      <a:pt x="1419950" y="2539556"/>
                      <a:pt x="1418555" y="2548043"/>
                    </a:cubicBezTo>
                    <a:cubicBezTo>
                      <a:pt x="1418509" y="2549196"/>
                      <a:pt x="1418309" y="2550317"/>
                      <a:pt x="1418033" y="2551329"/>
                    </a:cubicBezTo>
                    <a:lnTo>
                      <a:pt x="1417946" y="2551865"/>
                    </a:lnTo>
                    <a:lnTo>
                      <a:pt x="1401685" y="2605139"/>
                    </a:lnTo>
                    <a:cubicBezTo>
                      <a:pt x="1400291" y="2602330"/>
                      <a:pt x="1399072" y="2598139"/>
                      <a:pt x="1397849" y="2593841"/>
                    </a:cubicBezTo>
                    <a:lnTo>
                      <a:pt x="1426927" y="2496433"/>
                    </a:lnTo>
                    <a:cubicBezTo>
                      <a:pt x="1427036" y="2499352"/>
                      <a:pt x="1425285" y="2499776"/>
                      <a:pt x="1422657" y="2500055"/>
                    </a:cubicBezTo>
                    <a:lnTo>
                      <a:pt x="1398638" y="2497134"/>
                    </a:lnTo>
                    <a:cubicBezTo>
                      <a:pt x="1391283" y="2513917"/>
                      <a:pt x="1383612" y="2531507"/>
                      <a:pt x="1375816" y="2549142"/>
                    </a:cubicBezTo>
                    <a:cubicBezTo>
                      <a:pt x="1369941" y="2554255"/>
                      <a:pt x="1362095" y="2563707"/>
                      <a:pt x="1353899" y="2574847"/>
                    </a:cubicBezTo>
                    <a:lnTo>
                      <a:pt x="1369323" y="2518009"/>
                    </a:lnTo>
                    <a:cubicBezTo>
                      <a:pt x="1363012" y="2519298"/>
                      <a:pt x="1356717" y="2516023"/>
                      <a:pt x="1349911" y="2512041"/>
                    </a:cubicBezTo>
                    <a:cubicBezTo>
                      <a:pt x="1350844" y="2519294"/>
                      <a:pt x="1363479" y="2532008"/>
                      <a:pt x="1345914" y="2525552"/>
                    </a:cubicBezTo>
                    <a:lnTo>
                      <a:pt x="1335514" y="2520167"/>
                    </a:lnTo>
                    <a:lnTo>
                      <a:pt x="1334821" y="2521918"/>
                    </a:lnTo>
                    <a:cubicBezTo>
                      <a:pt x="1340101" y="2540192"/>
                      <a:pt x="1350651" y="2560866"/>
                      <a:pt x="1347448" y="2563358"/>
                    </a:cubicBezTo>
                    <a:cubicBezTo>
                      <a:pt x="1342197" y="2567445"/>
                      <a:pt x="1318072" y="2534771"/>
                      <a:pt x="1301956" y="2520205"/>
                    </a:cubicBezTo>
                    <a:cubicBezTo>
                      <a:pt x="1300092" y="2522683"/>
                      <a:pt x="1288665" y="2545951"/>
                      <a:pt x="1284070" y="2545625"/>
                    </a:cubicBezTo>
                    <a:cubicBezTo>
                      <a:pt x="1281469" y="2545439"/>
                      <a:pt x="1282286" y="2541579"/>
                      <a:pt x="1280946" y="2535567"/>
                    </a:cubicBezTo>
                    <a:cubicBezTo>
                      <a:pt x="1279327" y="2542079"/>
                      <a:pt x="1277281" y="2548312"/>
                      <a:pt x="1275254" y="2554381"/>
                    </a:cubicBezTo>
                    <a:lnTo>
                      <a:pt x="1273345" y="2546588"/>
                    </a:lnTo>
                    <a:lnTo>
                      <a:pt x="1275315" y="2520715"/>
                    </a:lnTo>
                    <a:cubicBezTo>
                      <a:pt x="1275394" y="2519676"/>
                      <a:pt x="1274909" y="2518968"/>
                      <a:pt x="1274382" y="2518253"/>
                    </a:cubicBezTo>
                    <a:lnTo>
                      <a:pt x="1275534" y="2515349"/>
                    </a:lnTo>
                    <a:cubicBezTo>
                      <a:pt x="1274715" y="2515152"/>
                      <a:pt x="1273357" y="2516121"/>
                      <a:pt x="1270581" y="2518406"/>
                    </a:cubicBezTo>
                    <a:cubicBezTo>
                      <a:pt x="1261147" y="2526173"/>
                      <a:pt x="1239853" y="2561980"/>
                      <a:pt x="1217774" y="2564854"/>
                    </a:cubicBezTo>
                    <a:cubicBezTo>
                      <a:pt x="1198750" y="2567329"/>
                      <a:pt x="1187288" y="2548455"/>
                      <a:pt x="1183729" y="2520495"/>
                    </a:cubicBezTo>
                    <a:cubicBezTo>
                      <a:pt x="1166851" y="2532206"/>
                      <a:pt x="1151583" y="2541318"/>
                      <a:pt x="1144150" y="2534819"/>
                    </a:cubicBezTo>
                    <a:cubicBezTo>
                      <a:pt x="1136931" y="2528513"/>
                      <a:pt x="1141869" y="2514426"/>
                      <a:pt x="1147643" y="2498853"/>
                    </a:cubicBezTo>
                    <a:lnTo>
                      <a:pt x="1138550" y="2517219"/>
                    </a:lnTo>
                    <a:cubicBezTo>
                      <a:pt x="1137632" y="2514223"/>
                      <a:pt x="1137112" y="2509888"/>
                      <a:pt x="1136603" y="2505447"/>
                    </a:cubicBezTo>
                    <a:lnTo>
                      <a:pt x="1145335" y="2487565"/>
                    </a:lnTo>
                    <a:cubicBezTo>
                      <a:pt x="1116768" y="2487659"/>
                      <a:pt x="1067672" y="2505301"/>
                      <a:pt x="1055889" y="2493792"/>
                    </a:cubicBezTo>
                    <a:cubicBezTo>
                      <a:pt x="1049782" y="2487823"/>
                      <a:pt x="1057183" y="2472975"/>
                      <a:pt x="1065054" y="2457139"/>
                    </a:cubicBezTo>
                    <a:cubicBezTo>
                      <a:pt x="1063304" y="2454718"/>
                      <a:pt x="1062396" y="2451954"/>
                      <a:pt x="1062327" y="2448975"/>
                    </a:cubicBezTo>
                    <a:cubicBezTo>
                      <a:pt x="1050349" y="2461087"/>
                      <a:pt x="1036346" y="2471626"/>
                      <a:pt x="1022682" y="2472719"/>
                    </a:cubicBezTo>
                    <a:cubicBezTo>
                      <a:pt x="997742" y="2474717"/>
                      <a:pt x="984296" y="2449729"/>
                      <a:pt x="981839" y="2413547"/>
                    </a:cubicBezTo>
                    <a:cubicBezTo>
                      <a:pt x="958972" y="2427558"/>
                      <a:pt x="938405" y="2438320"/>
                      <a:pt x="929234" y="2429500"/>
                    </a:cubicBezTo>
                    <a:cubicBezTo>
                      <a:pt x="918365" y="2419050"/>
                      <a:pt x="931978" y="2394807"/>
                      <a:pt x="942036" y="2370103"/>
                    </a:cubicBezTo>
                    <a:lnTo>
                      <a:pt x="930121" y="2380032"/>
                    </a:lnTo>
                    <a:cubicBezTo>
                      <a:pt x="930103" y="2377702"/>
                      <a:pt x="930202" y="2375222"/>
                      <a:pt x="930205" y="2372868"/>
                    </a:cubicBezTo>
                    <a:lnTo>
                      <a:pt x="919504" y="2387920"/>
                    </a:lnTo>
                    <a:cubicBezTo>
                      <a:pt x="920179" y="2403104"/>
                      <a:pt x="922467" y="2417495"/>
                      <a:pt x="919329" y="2418775"/>
                    </a:cubicBezTo>
                    <a:lnTo>
                      <a:pt x="906805" y="2403790"/>
                    </a:lnTo>
                    <a:lnTo>
                      <a:pt x="878255" y="2436240"/>
                    </a:lnTo>
                    <a:cubicBezTo>
                      <a:pt x="878139" y="2433106"/>
                      <a:pt x="878761" y="2428789"/>
                      <a:pt x="879417" y="2424369"/>
                    </a:cubicBezTo>
                    <a:lnTo>
                      <a:pt x="903028" y="2397203"/>
                    </a:lnTo>
                    <a:cubicBezTo>
                      <a:pt x="898582" y="2388789"/>
                      <a:pt x="893796" y="2379457"/>
                      <a:pt x="889239" y="2372097"/>
                    </a:cubicBezTo>
                    <a:lnTo>
                      <a:pt x="880553" y="2373311"/>
                    </a:lnTo>
                    <a:lnTo>
                      <a:pt x="861500" y="2387325"/>
                    </a:lnTo>
                    <a:lnTo>
                      <a:pt x="861636" y="2382157"/>
                    </a:lnTo>
                    <a:cubicBezTo>
                      <a:pt x="856890" y="2383643"/>
                      <a:pt x="852142" y="2386169"/>
                      <a:pt x="847224" y="2388929"/>
                    </a:cubicBezTo>
                    <a:lnTo>
                      <a:pt x="858290" y="2375607"/>
                    </a:lnTo>
                    <a:lnTo>
                      <a:pt x="836665" y="2375814"/>
                    </a:lnTo>
                    <a:lnTo>
                      <a:pt x="825978" y="2390354"/>
                    </a:lnTo>
                    <a:lnTo>
                      <a:pt x="824733" y="2377422"/>
                    </a:lnTo>
                    <a:lnTo>
                      <a:pt x="820994" y="2378766"/>
                    </a:lnTo>
                    <a:cubicBezTo>
                      <a:pt x="818399" y="2387655"/>
                      <a:pt x="814553" y="2396989"/>
                      <a:pt x="809424" y="2404437"/>
                    </a:cubicBezTo>
                    <a:lnTo>
                      <a:pt x="793405" y="2411300"/>
                    </a:lnTo>
                    <a:lnTo>
                      <a:pt x="793294" y="2408249"/>
                    </a:lnTo>
                    <a:cubicBezTo>
                      <a:pt x="791052" y="2409073"/>
                      <a:pt x="788434" y="2410501"/>
                      <a:pt x="785637" y="2414631"/>
                    </a:cubicBezTo>
                    <a:cubicBezTo>
                      <a:pt x="784346" y="2415828"/>
                      <a:pt x="784084" y="2415625"/>
                      <a:pt x="783821" y="2415405"/>
                    </a:cubicBezTo>
                    <a:lnTo>
                      <a:pt x="782991" y="2416837"/>
                    </a:lnTo>
                    <a:lnTo>
                      <a:pt x="761035" y="2435129"/>
                    </a:lnTo>
                    <a:cubicBezTo>
                      <a:pt x="761017" y="2432802"/>
                      <a:pt x="761112" y="2430320"/>
                      <a:pt x="761122" y="2427962"/>
                    </a:cubicBezTo>
                    <a:cubicBezTo>
                      <a:pt x="757374" y="2432640"/>
                      <a:pt x="752866" y="2439134"/>
                      <a:pt x="748087" y="2446290"/>
                    </a:cubicBezTo>
                    <a:cubicBezTo>
                      <a:pt x="747575" y="2447321"/>
                      <a:pt x="746929" y="2448263"/>
                      <a:pt x="746261" y="2449068"/>
                    </a:cubicBezTo>
                    <a:lnTo>
                      <a:pt x="745959" y="2449518"/>
                    </a:lnTo>
                    <a:lnTo>
                      <a:pt x="709165" y="2491338"/>
                    </a:lnTo>
                    <a:cubicBezTo>
                      <a:pt x="709057" y="2488206"/>
                      <a:pt x="709675" y="2483882"/>
                      <a:pt x="710335" y="2479465"/>
                    </a:cubicBezTo>
                    <a:lnTo>
                      <a:pt x="788954" y="2389003"/>
                    </a:lnTo>
                    <a:cubicBezTo>
                      <a:pt x="779629" y="2388323"/>
                      <a:pt x="773603" y="2382704"/>
                      <a:pt x="770494" y="2374148"/>
                    </a:cubicBezTo>
                    <a:cubicBezTo>
                      <a:pt x="751284" y="2391330"/>
                      <a:pt x="730141" y="2410504"/>
                      <a:pt x="708707" y="2429656"/>
                    </a:cubicBezTo>
                    <a:cubicBezTo>
                      <a:pt x="701247" y="2431892"/>
                      <a:pt x="690199" y="2437266"/>
                      <a:pt x="678141" y="2444026"/>
                    </a:cubicBezTo>
                    <a:lnTo>
                      <a:pt x="762217" y="2342232"/>
                    </a:lnTo>
                    <a:cubicBezTo>
                      <a:pt x="746042" y="2347980"/>
                      <a:pt x="732175" y="2351066"/>
                      <a:pt x="727275" y="2344846"/>
                    </a:cubicBezTo>
                    <a:cubicBezTo>
                      <a:pt x="709121" y="2362355"/>
                      <a:pt x="689652" y="2381253"/>
                      <a:pt x="670019" y="2400075"/>
                    </a:cubicBezTo>
                    <a:lnTo>
                      <a:pt x="735133" y="2306661"/>
                    </a:lnTo>
                    <a:lnTo>
                      <a:pt x="732834" y="2299667"/>
                    </a:lnTo>
                    <a:lnTo>
                      <a:pt x="721088" y="2298508"/>
                    </a:lnTo>
                    <a:cubicBezTo>
                      <a:pt x="719938" y="2301187"/>
                      <a:pt x="718632" y="2302819"/>
                      <a:pt x="716865" y="2302003"/>
                    </a:cubicBezTo>
                    <a:lnTo>
                      <a:pt x="714004" y="2297808"/>
                    </a:lnTo>
                    <a:lnTo>
                      <a:pt x="699615" y="2296389"/>
                    </a:lnTo>
                    <a:cubicBezTo>
                      <a:pt x="671048" y="2330603"/>
                      <a:pt x="641419" y="2364363"/>
                      <a:pt x="614951" y="2392933"/>
                    </a:cubicBezTo>
                    <a:lnTo>
                      <a:pt x="616420" y="2385045"/>
                    </a:lnTo>
                    <a:lnTo>
                      <a:pt x="668373" y="2289879"/>
                    </a:lnTo>
                    <a:lnTo>
                      <a:pt x="666319" y="2289376"/>
                    </a:lnTo>
                    <a:lnTo>
                      <a:pt x="659730" y="2293376"/>
                    </a:lnTo>
                    <a:lnTo>
                      <a:pt x="661886" y="2288301"/>
                    </a:lnTo>
                    <a:cubicBezTo>
                      <a:pt x="655565" y="2290350"/>
                      <a:pt x="651635" y="2288291"/>
                      <a:pt x="649825" y="2285368"/>
                    </a:cubicBezTo>
                    <a:cubicBezTo>
                      <a:pt x="644289" y="2276392"/>
                      <a:pt x="664831" y="2258974"/>
                      <a:pt x="679638" y="2242125"/>
                    </a:cubicBezTo>
                    <a:cubicBezTo>
                      <a:pt x="679642" y="2242096"/>
                      <a:pt x="679654" y="2242075"/>
                      <a:pt x="679667" y="2242052"/>
                    </a:cubicBezTo>
                    <a:lnTo>
                      <a:pt x="676145" y="2242193"/>
                    </a:lnTo>
                    <a:lnTo>
                      <a:pt x="668302" y="2250300"/>
                    </a:lnTo>
                    <a:lnTo>
                      <a:pt x="667894" y="2244317"/>
                    </a:lnTo>
                    <a:lnTo>
                      <a:pt x="653337" y="2248694"/>
                    </a:lnTo>
                    <a:cubicBezTo>
                      <a:pt x="639341" y="2261042"/>
                      <a:pt x="623430" y="2276570"/>
                      <a:pt x="617664" y="2278439"/>
                    </a:cubicBezTo>
                    <a:lnTo>
                      <a:pt x="616619" y="2274418"/>
                    </a:lnTo>
                    <a:lnTo>
                      <a:pt x="615695" y="2273216"/>
                    </a:lnTo>
                    <a:cubicBezTo>
                      <a:pt x="615355" y="2274504"/>
                      <a:pt x="614692" y="2275021"/>
                      <a:pt x="614076" y="2275015"/>
                    </a:cubicBezTo>
                    <a:lnTo>
                      <a:pt x="611900" y="2270792"/>
                    </a:lnTo>
                    <a:cubicBezTo>
                      <a:pt x="608287" y="2277320"/>
                      <a:pt x="603388" y="2283191"/>
                      <a:pt x="598033" y="2287757"/>
                    </a:cubicBezTo>
                    <a:lnTo>
                      <a:pt x="580777" y="2290239"/>
                    </a:lnTo>
                    <a:lnTo>
                      <a:pt x="581463" y="2287266"/>
                    </a:lnTo>
                    <a:cubicBezTo>
                      <a:pt x="579082" y="2287481"/>
                      <a:pt x="576186" y="2288181"/>
                      <a:pt x="572416" y="2291445"/>
                    </a:cubicBezTo>
                    <a:cubicBezTo>
                      <a:pt x="570858" y="2292273"/>
                      <a:pt x="570659" y="2292007"/>
                      <a:pt x="570459" y="2291728"/>
                    </a:cubicBezTo>
                    <a:lnTo>
                      <a:pt x="569288" y="2292888"/>
                    </a:lnTo>
                    <a:lnTo>
                      <a:pt x="543347" y="2304881"/>
                    </a:lnTo>
                    <a:cubicBezTo>
                      <a:pt x="543932" y="2302624"/>
                      <a:pt x="544668" y="2300255"/>
                      <a:pt x="545282" y="2297980"/>
                    </a:cubicBezTo>
                    <a:cubicBezTo>
                      <a:pt x="540454" y="2301527"/>
                      <a:pt x="534421" y="2306634"/>
                      <a:pt x="527954" y="2312310"/>
                    </a:cubicBezTo>
                    <a:cubicBezTo>
                      <a:pt x="527188" y="2313175"/>
                      <a:pt x="526325" y="2313911"/>
                      <a:pt x="525469" y="2314519"/>
                    </a:cubicBezTo>
                    <a:lnTo>
                      <a:pt x="525063" y="2314879"/>
                    </a:lnTo>
                    <a:lnTo>
                      <a:pt x="478698" y="2345751"/>
                    </a:lnTo>
                    <a:cubicBezTo>
                      <a:pt x="479402" y="2342691"/>
                      <a:pt x="481116" y="2338683"/>
                      <a:pt x="482896" y="2334583"/>
                    </a:cubicBezTo>
                    <a:cubicBezTo>
                      <a:pt x="530837" y="2302687"/>
                      <a:pt x="576589" y="2272251"/>
                      <a:pt x="609418" y="2248353"/>
                    </a:cubicBezTo>
                    <a:lnTo>
                      <a:pt x="609437" y="2246094"/>
                    </a:lnTo>
                    <a:lnTo>
                      <a:pt x="604386" y="2241705"/>
                    </a:lnTo>
                    <a:lnTo>
                      <a:pt x="600463" y="2243520"/>
                    </a:lnTo>
                    <a:lnTo>
                      <a:pt x="601641" y="2239321"/>
                    </a:lnTo>
                    <a:lnTo>
                      <a:pt x="600420" y="2238257"/>
                    </a:lnTo>
                    <a:cubicBezTo>
                      <a:pt x="595906" y="2241578"/>
                      <a:pt x="590647" y="2246053"/>
                      <a:pt x="585070" y="2250952"/>
                    </a:cubicBezTo>
                    <a:cubicBezTo>
                      <a:pt x="584305" y="2251814"/>
                      <a:pt x="583442" y="2252556"/>
                      <a:pt x="582585" y="2253158"/>
                    </a:cubicBezTo>
                    <a:lnTo>
                      <a:pt x="582176" y="2253521"/>
                    </a:lnTo>
                    <a:lnTo>
                      <a:pt x="535814" y="2284389"/>
                    </a:lnTo>
                    <a:cubicBezTo>
                      <a:pt x="536515" y="2281333"/>
                      <a:pt x="538233" y="2277322"/>
                      <a:pt x="540013" y="2273222"/>
                    </a:cubicBezTo>
                    <a:lnTo>
                      <a:pt x="598753" y="2234012"/>
                    </a:lnTo>
                    <a:lnTo>
                      <a:pt x="598775" y="2232919"/>
                    </a:lnTo>
                    <a:cubicBezTo>
                      <a:pt x="569066" y="2247759"/>
                      <a:pt x="531939" y="2267016"/>
                      <a:pt x="494221" y="2286050"/>
                    </a:cubicBezTo>
                    <a:cubicBezTo>
                      <a:pt x="486437" y="2286281"/>
                      <a:pt x="474373" y="2288605"/>
                      <a:pt x="460973" y="2292020"/>
                    </a:cubicBezTo>
                    <a:cubicBezTo>
                      <a:pt x="499048" y="2265225"/>
                      <a:pt x="536246" y="2239098"/>
                      <a:pt x="567169" y="2216623"/>
                    </a:cubicBezTo>
                    <a:lnTo>
                      <a:pt x="551335" y="2224688"/>
                    </a:lnTo>
                    <a:cubicBezTo>
                      <a:pt x="543550" y="2224916"/>
                      <a:pt x="531490" y="2227248"/>
                      <a:pt x="518086" y="2230658"/>
                    </a:cubicBezTo>
                    <a:lnTo>
                      <a:pt x="561036" y="2200290"/>
                    </a:lnTo>
                    <a:lnTo>
                      <a:pt x="553631" y="2198343"/>
                    </a:lnTo>
                    <a:cubicBezTo>
                      <a:pt x="526293" y="2213182"/>
                      <a:pt x="495519" y="2230422"/>
                      <a:pt x="464505" y="2247461"/>
                    </a:cubicBezTo>
                    <a:lnTo>
                      <a:pt x="547163" y="2177823"/>
                    </a:lnTo>
                    <a:lnTo>
                      <a:pt x="549343" y="2171099"/>
                    </a:lnTo>
                    <a:lnTo>
                      <a:pt x="547002" y="2175733"/>
                    </a:lnTo>
                    <a:lnTo>
                      <a:pt x="542832" y="2174343"/>
                    </a:lnTo>
                    <a:lnTo>
                      <a:pt x="535132" y="2178612"/>
                    </a:lnTo>
                    <a:cubicBezTo>
                      <a:pt x="524189" y="2195217"/>
                      <a:pt x="513726" y="2208563"/>
                      <a:pt x="505267" y="2210481"/>
                    </a:cubicBezTo>
                    <a:cubicBezTo>
                      <a:pt x="500740" y="2216869"/>
                      <a:pt x="496066" y="2220105"/>
                      <a:pt x="491693" y="2218923"/>
                    </a:cubicBezTo>
                    <a:cubicBezTo>
                      <a:pt x="484417" y="2216954"/>
                      <a:pt x="480376" y="2203596"/>
                      <a:pt x="478036" y="2185826"/>
                    </a:cubicBezTo>
                    <a:lnTo>
                      <a:pt x="476708" y="2184912"/>
                    </a:lnTo>
                    <a:lnTo>
                      <a:pt x="471356" y="2188400"/>
                    </a:lnTo>
                    <a:cubicBezTo>
                      <a:pt x="468549" y="2194031"/>
                      <a:pt x="466055" y="2198968"/>
                      <a:pt x="463011" y="2193835"/>
                    </a:cubicBezTo>
                    <a:cubicBezTo>
                      <a:pt x="445811" y="2205431"/>
                      <a:pt x="428979" y="2216353"/>
                      <a:pt x="413159" y="2226309"/>
                    </a:cubicBezTo>
                    <a:lnTo>
                      <a:pt x="416623" y="2219075"/>
                    </a:lnTo>
                    <a:lnTo>
                      <a:pt x="457387" y="2176207"/>
                    </a:lnTo>
                    <a:cubicBezTo>
                      <a:pt x="454686" y="2161947"/>
                      <a:pt x="452712" y="2138594"/>
                      <a:pt x="449489" y="2115159"/>
                    </a:cubicBezTo>
                    <a:cubicBezTo>
                      <a:pt x="448913" y="2115183"/>
                      <a:pt x="448759" y="2114929"/>
                      <a:pt x="448618" y="2114672"/>
                    </a:cubicBezTo>
                    <a:lnTo>
                      <a:pt x="448897" y="2110385"/>
                    </a:lnTo>
                    <a:cubicBezTo>
                      <a:pt x="448388" y="2103219"/>
                      <a:pt x="447403" y="2096146"/>
                      <a:pt x="446292" y="2089366"/>
                    </a:cubicBezTo>
                    <a:cubicBezTo>
                      <a:pt x="445586" y="2091261"/>
                      <a:pt x="444475" y="2091584"/>
                      <a:pt x="443348" y="2091532"/>
                    </a:cubicBezTo>
                    <a:lnTo>
                      <a:pt x="439348" y="2087621"/>
                    </a:lnTo>
                    <a:cubicBezTo>
                      <a:pt x="436164" y="2089335"/>
                      <a:pt x="432763" y="2091068"/>
                      <a:pt x="429257" y="2092711"/>
                    </a:cubicBezTo>
                    <a:cubicBezTo>
                      <a:pt x="418329" y="2122137"/>
                      <a:pt x="408520" y="2160428"/>
                      <a:pt x="397043" y="2159897"/>
                    </a:cubicBezTo>
                    <a:cubicBezTo>
                      <a:pt x="390718" y="2159605"/>
                      <a:pt x="386233" y="2147827"/>
                      <a:pt x="382414" y="2132429"/>
                    </a:cubicBezTo>
                    <a:cubicBezTo>
                      <a:pt x="377721" y="2138563"/>
                      <a:pt x="377287" y="2156693"/>
                      <a:pt x="369612" y="2140010"/>
                    </a:cubicBezTo>
                    <a:cubicBezTo>
                      <a:pt x="365709" y="2131524"/>
                      <a:pt x="361149" y="2106340"/>
                      <a:pt x="355540" y="2082374"/>
                    </a:cubicBezTo>
                    <a:cubicBezTo>
                      <a:pt x="350997" y="2082175"/>
                      <a:pt x="349183" y="2080516"/>
                      <a:pt x="349086" y="2077872"/>
                    </a:cubicBezTo>
                    <a:lnTo>
                      <a:pt x="338880" y="2081393"/>
                    </a:lnTo>
                    <a:cubicBezTo>
                      <a:pt x="333752" y="2081661"/>
                      <a:pt x="341626" y="2072376"/>
                      <a:pt x="346359" y="2064959"/>
                    </a:cubicBezTo>
                    <a:lnTo>
                      <a:pt x="343611" y="2066525"/>
                    </a:lnTo>
                    <a:cubicBezTo>
                      <a:pt x="335995" y="2073419"/>
                      <a:pt x="326860" y="2080856"/>
                      <a:pt x="317506" y="2085315"/>
                    </a:cubicBezTo>
                    <a:lnTo>
                      <a:pt x="300198" y="2083246"/>
                    </a:lnTo>
                    <a:lnTo>
                      <a:pt x="301628" y="2080550"/>
                    </a:lnTo>
                    <a:cubicBezTo>
                      <a:pt x="299271" y="2080141"/>
                      <a:pt x="296291" y="2080068"/>
                      <a:pt x="291811" y="2082244"/>
                    </a:cubicBezTo>
                    <a:cubicBezTo>
                      <a:pt x="290089" y="2082637"/>
                      <a:pt x="289963" y="2082328"/>
                      <a:pt x="289847" y="2082009"/>
                    </a:cubicBezTo>
                    <a:lnTo>
                      <a:pt x="288416" y="2082830"/>
                    </a:lnTo>
                    <a:lnTo>
                      <a:pt x="260253" y="2087698"/>
                    </a:lnTo>
                    <a:cubicBezTo>
                      <a:pt x="261399" y="2085670"/>
                      <a:pt x="262726" y="2083571"/>
                      <a:pt x="263908" y="2081535"/>
                    </a:cubicBezTo>
                    <a:cubicBezTo>
                      <a:pt x="258327" y="2083711"/>
                      <a:pt x="251173" y="2087081"/>
                      <a:pt x="243460" y="2090892"/>
                    </a:cubicBezTo>
                    <a:cubicBezTo>
                      <a:pt x="242499" y="2091528"/>
                      <a:pt x="241471" y="2092019"/>
                      <a:pt x="240489" y="2092380"/>
                    </a:cubicBezTo>
                    <a:lnTo>
                      <a:pt x="240001" y="2092623"/>
                    </a:lnTo>
                    <a:lnTo>
                      <a:pt x="187229" y="2110442"/>
                    </a:lnTo>
                    <a:cubicBezTo>
                      <a:pt x="188698" y="2107672"/>
                      <a:pt x="191393" y="2104240"/>
                      <a:pt x="194175" y="2100742"/>
                    </a:cubicBezTo>
                    <a:cubicBezTo>
                      <a:pt x="223373" y="2090894"/>
                      <a:pt x="251858" y="2081288"/>
                      <a:pt x="277860" y="2072302"/>
                    </a:cubicBezTo>
                    <a:cubicBezTo>
                      <a:pt x="278651" y="2064711"/>
                      <a:pt x="282766" y="2053685"/>
                      <a:pt x="287191" y="2042027"/>
                    </a:cubicBezTo>
                    <a:cubicBezTo>
                      <a:pt x="265185" y="2046730"/>
                      <a:pt x="241515" y="2051823"/>
                      <a:pt x="217673" y="2056795"/>
                    </a:cubicBezTo>
                    <a:cubicBezTo>
                      <a:pt x="210091" y="2055000"/>
                      <a:pt x="197842" y="2054128"/>
                      <a:pt x="184014" y="2053953"/>
                    </a:cubicBezTo>
                    <a:cubicBezTo>
                      <a:pt x="213795" y="2043036"/>
                      <a:pt x="243106" y="2032310"/>
                      <a:pt x="270019" y="2022194"/>
                    </a:cubicBezTo>
                    <a:cubicBezTo>
                      <a:pt x="269437" y="2016045"/>
                      <a:pt x="269942" y="2008925"/>
                      <a:pt x="270775" y="2001275"/>
                    </a:cubicBezTo>
                    <a:cubicBezTo>
                      <a:pt x="262520" y="2005497"/>
                      <a:pt x="254044" y="2026595"/>
                      <a:pt x="252281" y="2002010"/>
                    </a:cubicBezTo>
                    <a:lnTo>
                      <a:pt x="252500" y="1998509"/>
                    </a:lnTo>
                    <a:cubicBezTo>
                      <a:pt x="235075" y="2002885"/>
                      <a:pt x="217041" y="2007394"/>
                      <a:pt x="198957" y="2011831"/>
                    </a:cubicBezTo>
                    <a:lnTo>
                      <a:pt x="253256" y="1986373"/>
                    </a:lnTo>
                    <a:cubicBezTo>
                      <a:pt x="253167" y="1984425"/>
                      <a:pt x="253388" y="1982404"/>
                      <a:pt x="253634" y="1980294"/>
                    </a:cubicBezTo>
                    <a:cubicBezTo>
                      <a:pt x="252665" y="1979168"/>
                      <a:pt x="251998" y="1977807"/>
                      <a:pt x="251336" y="1976401"/>
                    </a:cubicBezTo>
                    <a:cubicBezTo>
                      <a:pt x="247322" y="1981868"/>
                      <a:pt x="248696" y="1995880"/>
                      <a:pt x="239478" y="1984275"/>
                    </a:cubicBezTo>
                    <a:cubicBezTo>
                      <a:pt x="235905" y="1979777"/>
                      <a:pt x="230995" y="1967883"/>
                      <a:pt x="225322" y="1954736"/>
                    </a:cubicBezTo>
                    <a:cubicBezTo>
                      <a:pt x="200842" y="1963438"/>
                      <a:pt x="176901" y="1971289"/>
                      <a:pt x="154835" y="1978114"/>
                    </a:cubicBezTo>
                    <a:lnTo>
                      <a:pt x="160053" y="1972019"/>
                    </a:lnTo>
                    <a:lnTo>
                      <a:pt x="193093" y="1951815"/>
                    </a:lnTo>
                    <a:cubicBezTo>
                      <a:pt x="190675" y="1946463"/>
                      <a:pt x="190117" y="1938346"/>
                      <a:pt x="190068" y="1929117"/>
                    </a:cubicBezTo>
                    <a:cubicBezTo>
                      <a:pt x="184052" y="1933663"/>
                      <a:pt x="179349" y="1950913"/>
                      <a:pt x="175816" y="1932747"/>
                    </a:cubicBezTo>
                    <a:cubicBezTo>
                      <a:pt x="175238" y="1929778"/>
                      <a:pt x="175003" y="1925136"/>
                      <a:pt x="175019" y="1919390"/>
                    </a:cubicBezTo>
                    <a:cubicBezTo>
                      <a:pt x="160860" y="1933476"/>
                      <a:pt x="146809" y="1955114"/>
                      <a:pt x="142681" y="1953636"/>
                    </a:cubicBezTo>
                    <a:cubicBezTo>
                      <a:pt x="136221" y="1951322"/>
                      <a:pt x="152746" y="1914033"/>
                      <a:pt x="157265" y="1892890"/>
                    </a:cubicBezTo>
                    <a:cubicBezTo>
                      <a:pt x="154048" y="1892604"/>
                      <a:pt x="127086" y="1895021"/>
                      <a:pt x="124935" y="1890976"/>
                    </a:cubicBezTo>
                    <a:cubicBezTo>
                      <a:pt x="122787" y="1886932"/>
                      <a:pt x="136615" y="1885933"/>
                      <a:pt x="144369" y="1868618"/>
                    </a:cubicBezTo>
                    <a:lnTo>
                      <a:pt x="147587" y="1868083"/>
                    </a:lnTo>
                    <a:cubicBezTo>
                      <a:pt x="147332" y="1867290"/>
                      <a:pt x="145741" y="1866646"/>
                      <a:pt x="142211" y="1865489"/>
                    </a:cubicBezTo>
                    <a:cubicBezTo>
                      <a:pt x="130226" y="1861554"/>
                      <a:pt x="86761" y="1862148"/>
                      <a:pt x="72452" y="1845010"/>
                    </a:cubicBezTo>
                    <a:cubicBezTo>
                      <a:pt x="60125" y="1830246"/>
                      <a:pt x="70984" y="1810792"/>
                      <a:pt x="94202" y="1793297"/>
                    </a:cubicBezTo>
                    <a:cubicBezTo>
                      <a:pt x="74718" y="1785132"/>
                      <a:pt x="58426" y="1776971"/>
                      <a:pt x="60312" y="1767332"/>
                    </a:cubicBezTo>
                    <a:cubicBezTo>
                      <a:pt x="62607" y="1755590"/>
                      <a:pt x="86077" y="1753645"/>
                      <a:pt x="107597" y="1748795"/>
                    </a:cubicBezTo>
                    <a:cubicBezTo>
                      <a:pt x="95168" y="1725092"/>
                      <a:pt x="45865" y="1688796"/>
                      <a:pt x="50270" y="1671608"/>
                    </a:cubicBezTo>
                    <a:cubicBezTo>
                      <a:pt x="52385" y="1663365"/>
                      <a:pt x="69650" y="1661909"/>
                      <a:pt x="88052" y="1660344"/>
                    </a:cubicBezTo>
                    <a:cubicBezTo>
                      <a:pt x="89296" y="1657614"/>
                      <a:pt x="91297" y="1655414"/>
                      <a:pt x="93935" y="1653812"/>
                    </a:cubicBezTo>
                    <a:cubicBezTo>
                      <a:pt x="76693" y="1649985"/>
                      <a:pt x="59789" y="1643632"/>
                      <a:pt x="51551" y="1632674"/>
                    </a:cubicBezTo>
                    <a:cubicBezTo>
                      <a:pt x="36510" y="1612666"/>
                      <a:pt x="51804" y="1588372"/>
                      <a:pt x="82991" y="1567546"/>
                    </a:cubicBezTo>
                    <a:cubicBezTo>
                      <a:pt x="58264" y="1555517"/>
                      <a:pt x="37673" y="1543740"/>
                      <a:pt x="40722" y="1531434"/>
                    </a:cubicBezTo>
                    <a:cubicBezTo>
                      <a:pt x="44434" y="1516444"/>
                      <a:pt x="74966" y="1515718"/>
                      <a:pt x="103152" y="1511093"/>
                    </a:cubicBezTo>
                    <a:lnTo>
                      <a:pt x="89449" y="1491044"/>
                    </a:lnTo>
                    <a:cubicBezTo>
                      <a:pt x="71371" y="1499898"/>
                      <a:pt x="49120" y="1520360"/>
                      <a:pt x="45092" y="1517518"/>
                    </a:cubicBezTo>
                    <a:cubicBezTo>
                      <a:pt x="39794" y="1513780"/>
                      <a:pt x="60566" y="1487076"/>
                      <a:pt x="71021" y="1467941"/>
                    </a:cubicBezTo>
                    <a:lnTo>
                      <a:pt x="65320" y="1461244"/>
                    </a:lnTo>
                    <a:cubicBezTo>
                      <a:pt x="56321" y="1459005"/>
                      <a:pt x="43395" y="1455516"/>
                      <a:pt x="42613" y="1452430"/>
                    </a:cubicBezTo>
                    <a:cubicBezTo>
                      <a:pt x="41913" y="1449672"/>
                      <a:pt x="46827" y="1449733"/>
                      <a:pt x="53331" y="1446605"/>
                    </a:cubicBezTo>
                    <a:cubicBezTo>
                      <a:pt x="45069" y="1436686"/>
                      <a:pt x="38332" y="1427239"/>
                      <a:pt x="35629" y="1419099"/>
                    </a:cubicBezTo>
                    <a:cubicBezTo>
                      <a:pt x="21755" y="1412606"/>
                      <a:pt x="7566" y="1404247"/>
                      <a:pt x="2372" y="1393481"/>
                    </a:cubicBezTo>
                    <a:cubicBezTo>
                      <a:pt x="-6143" y="1375834"/>
                      <a:pt x="9023" y="1360273"/>
                      <a:pt x="35758" y="1350099"/>
                    </a:cubicBezTo>
                    <a:cubicBezTo>
                      <a:pt x="25970" y="1342426"/>
                      <a:pt x="17206" y="1335054"/>
                      <a:pt x="13231" y="1327819"/>
                    </a:cubicBezTo>
                    <a:lnTo>
                      <a:pt x="8415" y="1325763"/>
                    </a:lnTo>
                    <a:lnTo>
                      <a:pt x="12202" y="1324916"/>
                    </a:lnTo>
                    <a:cubicBezTo>
                      <a:pt x="8221" y="1322109"/>
                      <a:pt x="7465" y="1318625"/>
                      <a:pt x="8896" y="1315596"/>
                    </a:cubicBezTo>
                    <a:cubicBezTo>
                      <a:pt x="13904" y="1304994"/>
                      <a:pt x="37212" y="1309794"/>
                      <a:pt x="59309" y="1311256"/>
                    </a:cubicBezTo>
                    <a:cubicBezTo>
                      <a:pt x="57601" y="1304365"/>
                      <a:pt x="53624" y="1295921"/>
                      <a:pt x="48812" y="1286953"/>
                    </a:cubicBezTo>
                    <a:cubicBezTo>
                      <a:pt x="47370" y="1284937"/>
                      <a:pt x="45538" y="1283225"/>
                      <a:pt x="43650" y="1281493"/>
                    </a:cubicBezTo>
                    <a:lnTo>
                      <a:pt x="46380" y="1282573"/>
                    </a:lnTo>
                    <a:cubicBezTo>
                      <a:pt x="33194" y="1258369"/>
                      <a:pt x="15926" y="1231588"/>
                      <a:pt x="21725" y="1221010"/>
                    </a:cubicBezTo>
                    <a:cubicBezTo>
                      <a:pt x="26843" y="1211688"/>
                      <a:pt x="53397" y="1219991"/>
                      <a:pt x="76391" y="1223749"/>
                    </a:cubicBezTo>
                    <a:cubicBezTo>
                      <a:pt x="76419" y="1223738"/>
                      <a:pt x="76447" y="1223737"/>
                      <a:pt x="76475" y="1223737"/>
                    </a:cubicBezTo>
                    <a:lnTo>
                      <a:pt x="73699" y="1219710"/>
                    </a:lnTo>
                    <a:cubicBezTo>
                      <a:pt x="56113" y="1210263"/>
                      <a:pt x="38223" y="1198377"/>
                      <a:pt x="32167" y="1184063"/>
                    </a:cubicBezTo>
                    <a:cubicBezTo>
                      <a:pt x="22249" y="1160619"/>
                      <a:pt x="42875" y="1141680"/>
                      <a:pt x="78155" y="1130577"/>
                    </a:cubicBezTo>
                    <a:cubicBezTo>
                      <a:pt x="56922" y="1112029"/>
                      <a:pt x="39658" y="1094897"/>
                      <a:pt x="45531" y="1083970"/>
                    </a:cubicBezTo>
                    <a:cubicBezTo>
                      <a:pt x="51692" y="1072508"/>
                      <a:pt x="74716" y="1076828"/>
                      <a:pt x="99200" y="1080612"/>
                    </a:cubicBezTo>
                    <a:lnTo>
                      <a:pt x="74613" y="1061320"/>
                    </a:lnTo>
                    <a:cubicBezTo>
                      <a:pt x="77732" y="1061031"/>
                      <a:pt x="82081" y="1061409"/>
                      <a:pt x="86532" y="1061814"/>
                    </a:cubicBezTo>
                    <a:lnTo>
                      <a:pt x="110478" y="1080492"/>
                    </a:lnTo>
                    <a:cubicBezTo>
                      <a:pt x="108776" y="1071893"/>
                      <a:pt x="104518" y="1061594"/>
                      <a:pt x="99360" y="1050648"/>
                    </a:cubicBezTo>
                    <a:cubicBezTo>
                      <a:pt x="98047" y="1049297"/>
                      <a:pt x="97378" y="1047727"/>
                      <a:pt x="97146" y="1046152"/>
                    </a:cubicBezTo>
                    <a:cubicBezTo>
                      <a:pt x="81479" y="1013395"/>
                      <a:pt x="59771" y="976283"/>
                      <a:pt x="68121" y="962793"/>
                    </a:cubicBezTo>
                    <a:cubicBezTo>
                      <a:pt x="74968" y="951738"/>
                      <a:pt x="105830" y="962656"/>
                      <a:pt x="134230" y="969381"/>
                    </a:cubicBezTo>
                    <a:lnTo>
                      <a:pt x="125248" y="948408"/>
                    </a:lnTo>
                    <a:cubicBezTo>
                      <a:pt x="116779" y="935391"/>
                      <a:pt x="113063" y="924456"/>
                      <a:pt x="118653" y="918894"/>
                    </a:cubicBezTo>
                    <a:lnTo>
                      <a:pt x="120153" y="918429"/>
                    </a:lnTo>
                    <a:cubicBezTo>
                      <a:pt x="119490" y="917399"/>
                      <a:pt x="119761" y="916857"/>
                      <a:pt x="120077" y="916349"/>
                    </a:cubicBezTo>
                    <a:cubicBezTo>
                      <a:pt x="126574" y="905857"/>
                      <a:pt x="154701" y="915155"/>
                      <a:pt x="181825" y="921870"/>
                    </a:cubicBezTo>
                    <a:cubicBezTo>
                      <a:pt x="181538" y="916648"/>
                      <a:pt x="180574" y="911018"/>
                      <a:pt x="179196" y="905188"/>
                    </a:cubicBezTo>
                    <a:lnTo>
                      <a:pt x="176076" y="899403"/>
                    </a:lnTo>
                    <a:cubicBezTo>
                      <a:pt x="154829" y="897579"/>
                      <a:pt x="132727" y="895730"/>
                      <a:pt x="110388" y="893852"/>
                    </a:cubicBezTo>
                    <a:cubicBezTo>
                      <a:pt x="124436" y="889810"/>
                      <a:pt x="136692" y="885496"/>
                      <a:pt x="143916" y="881546"/>
                    </a:cubicBezTo>
                    <a:lnTo>
                      <a:pt x="161074" y="880544"/>
                    </a:lnTo>
                    <a:lnTo>
                      <a:pt x="156263" y="876266"/>
                    </a:lnTo>
                    <a:cubicBezTo>
                      <a:pt x="157528" y="873086"/>
                      <a:pt x="163236" y="871183"/>
                      <a:pt x="171704" y="870121"/>
                    </a:cubicBezTo>
                    <a:lnTo>
                      <a:pt x="167731" y="846928"/>
                    </a:lnTo>
                    <a:cubicBezTo>
                      <a:pt x="148349" y="845650"/>
                      <a:pt x="128167" y="844482"/>
                      <a:pt x="107670" y="843295"/>
                    </a:cubicBezTo>
                    <a:cubicBezTo>
                      <a:pt x="103857" y="840503"/>
                      <a:pt x="100147" y="837761"/>
                      <a:pt x="97876" y="835347"/>
                    </a:cubicBezTo>
                    <a:lnTo>
                      <a:pt x="156676" y="838769"/>
                    </a:lnTo>
                    <a:lnTo>
                      <a:pt x="157238" y="838880"/>
                    </a:lnTo>
                    <a:cubicBezTo>
                      <a:pt x="158344" y="838972"/>
                      <a:pt x="159528" y="839185"/>
                      <a:pt x="160689" y="839566"/>
                    </a:cubicBezTo>
                    <a:lnTo>
                      <a:pt x="166636" y="840536"/>
                    </a:lnTo>
                    <a:cubicBezTo>
                      <a:pt x="164851" y="828359"/>
                      <a:pt x="165500" y="818793"/>
                      <a:pt x="170324" y="814568"/>
                    </a:cubicBezTo>
                    <a:cubicBezTo>
                      <a:pt x="177113" y="808628"/>
                      <a:pt x="193323" y="816742"/>
                      <a:pt x="211453" y="827331"/>
                    </a:cubicBezTo>
                    <a:cubicBezTo>
                      <a:pt x="213950" y="825381"/>
                      <a:pt x="218239" y="824357"/>
                      <a:pt x="223660" y="823677"/>
                    </a:cubicBezTo>
                    <a:cubicBezTo>
                      <a:pt x="218039" y="798466"/>
                      <a:pt x="213979" y="775391"/>
                      <a:pt x="222281" y="768123"/>
                    </a:cubicBezTo>
                    <a:cubicBezTo>
                      <a:pt x="227594" y="763474"/>
                      <a:pt x="238680" y="767435"/>
                      <a:pt x="252011" y="774283"/>
                    </a:cubicBezTo>
                    <a:lnTo>
                      <a:pt x="251392" y="773120"/>
                    </a:lnTo>
                    <a:cubicBezTo>
                      <a:pt x="253675" y="773576"/>
                      <a:pt x="256083" y="774179"/>
                      <a:pt x="258388" y="774668"/>
                    </a:cubicBezTo>
                    <a:cubicBezTo>
                      <a:pt x="254573" y="770045"/>
                      <a:pt x="249136" y="764307"/>
                      <a:pt x="243105" y="758171"/>
                    </a:cubicBezTo>
                    <a:cubicBezTo>
                      <a:pt x="242196" y="757457"/>
                      <a:pt x="241409" y="756636"/>
                      <a:pt x="240757" y="755814"/>
                    </a:cubicBezTo>
                    <a:lnTo>
                      <a:pt x="240379" y="755429"/>
                    </a:lnTo>
                    <a:lnTo>
                      <a:pt x="206948" y="710876"/>
                    </a:lnTo>
                    <a:lnTo>
                      <a:pt x="218332" y="714441"/>
                    </a:lnTo>
                    <a:cubicBezTo>
                      <a:pt x="236626" y="738836"/>
                      <a:pt x="254476" y="762642"/>
                      <a:pt x="271020" y="784328"/>
                    </a:cubicBezTo>
                    <a:cubicBezTo>
                      <a:pt x="279499" y="789292"/>
                      <a:pt x="288318" y="794169"/>
                      <a:pt x="296677" y="797986"/>
                    </a:cubicBezTo>
                    <a:cubicBezTo>
                      <a:pt x="296547" y="796233"/>
                      <a:pt x="296125" y="794517"/>
                      <a:pt x="295685" y="792779"/>
                    </a:cubicBezTo>
                    <a:lnTo>
                      <a:pt x="294958" y="789987"/>
                    </a:lnTo>
                    <a:lnTo>
                      <a:pt x="297764" y="791396"/>
                    </a:lnTo>
                    <a:lnTo>
                      <a:pt x="299512" y="778151"/>
                    </a:lnTo>
                    <a:cubicBezTo>
                      <a:pt x="289228" y="760524"/>
                      <a:pt x="278302" y="741847"/>
                      <a:pt x="267426" y="723010"/>
                    </a:cubicBezTo>
                    <a:cubicBezTo>
                      <a:pt x="266760" y="715253"/>
                      <a:pt x="263754" y="703339"/>
                      <a:pt x="259596" y="690154"/>
                    </a:cubicBezTo>
                    <a:lnTo>
                      <a:pt x="303963" y="746059"/>
                    </a:lnTo>
                    <a:cubicBezTo>
                      <a:pt x="305974" y="734923"/>
                      <a:pt x="308718" y="727536"/>
                      <a:pt x="313032" y="727391"/>
                    </a:cubicBezTo>
                    <a:cubicBezTo>
                      <a:pt x="320259" y="727151"/>
                      <a:pt x="329673" y="745695"/>
                      <a:pt x="339083" y="768602"/>
                    </a:cubicBezTo>
                    <a:cubicBezTo>
                      <a:pt x="339761" y="769361"/>
                      <a:pt x="340450" y="769308"/>
                      <a:pt x="341073" y="769062"/>
                    </a:cubicBezTo>
                    <a:cubicBezTo>
                      <a:pt x="343922" y="767934"/>
                      <a:pt x="344817" y="762590"/>
                      <a:pt x="344450" y="754901"/>
                    </a:cubicBezTo>
                    <a:cubicBezTo>
                      <a:pt x="331614" y="734601"/>
                      <a:pt x="317898" y="712952"/>
                      <a:pt x="304281" y="691173"/>
                    </a:cubicBezTo>
                    <a:lnTo>
                      <a:pt x="343361" y="732559"/>
                    </a:lnTo>
                    <a:cubicBezTo>
                      <a:pt x="341922" y="719561"/>
                      <a:pt x="340390" y="705204"/>
                      <a:pt x="340592" y="693306"/>
                    </a:cubicBezTo>
                    <a:lnTo>
                      <a:pt x="340825" y="692997"/>
                    </a:lnTo>
                    <a:lnTo>
                      <a:pt x="341513" y="692841"/>
                    </a:lnTo>
                    <a:lnTo>
                      <a:pt x="354685" y="709744"/>
                    </a:lnTo>
                    <a:cubicBezTo>
                      <a:pt x="354802" y="707814"/>
                      <a:pt x="355113" y="705984"/>
                      <a:pt x="355436" y="704225"/>
                    </a:cubicBezTo>
                    <a:lnTo>
                      <a:pt x="353513" y="691870"/>
                    </a:lnTo>
                    <a:cubicBezTo>
                      <a:pt x="335932" y="681442"/>
                      <a:pt x="318434" y="670860"/>
                      <a:pt x="301456" y="660447"/>
                    </a:cubicBezTo>
                    <a:lnTo>
                      <a:pt x="295898" y="654036"/>
                    </a:lnTo>
                    <a:lnTo>
                      <a:pt x="345657" y="669991"/>
                    </a:lnTo>
                    <a:lnTo>
                      <a:pt x="322506" y="638717"/>
                    </a:lnTo>
                    <a:lnTo>
                      <a:pt x="329924" y="641769"/>
                    </a:lnTo>
                    <a:lnTo>
                      <a:pt x="348123" y="657228"/>
                    </a:lnTo>
                    <a:lnTo>
                      <a:pt x="335646" y="577041"/>
                    </a:lnTo>
                    <a:cubicBezTo>
                      <a:pt x="332537" y="575913"/>
                      <a:pt x="329418" y="574790"/>
                      <a:pt x="326294" y="573665"/>
                    </a:cubicBezTo>
                    <a:lnTo>
                      <a:pt x="334999" y="572880"/>
                    </a:lnTo>
                    <a:lnTo>
                      <a:pt x="332320" y="555663"/>
                    </a:lnTo>
                    <a:cubicBezTo>
                      <a:pt x="340134" y="562173"/>
                      <a:pt x="347044" y="565982"/>
                      <a:pt x="351500" y="563508"/>
                    </a:cubicBezTo>
                    <a:cubicBezTo>
                      <a:pt x="357727" y="560050"/>
                      <a:pt x="359424" y="547176"/>
                      <a:pt x="359584" y="531764"/>
                    </a:cubicBezTo>
                    <a:cubicBezTo>
                      <a:pt x="352056" y="529193"/>
                      <a:pt x="344429" y="526669"/>
                      <a:pt x="336756" y="524130"/>
                    </a:cubicBezTo>
                    <a:cubicBezTo>
                      <a:pt x="333795" y="520445"/>
                      <a:pt x="330923" y="516834"/>
                      <a:pt x="329352" y="513912"/>
                    </a:cubicBezTo>
                    <a:lnTo>
                      <a:pt x="360073" y="524091"/>
                    </a:lnTo>
                    <a:cubicBezTo>
                      <a:pt x="360130" y="523750"/>
                      <a:pt x="360134" y="523408"/>
                      <a:pt x="360139" y="523064"/>
                    </a:cubicBezTo>
                    <a:lnTo>
                      <a:pt x="372572" y="520785"/>
                    </a:lnTo>
                    <a:lnTo>
                      <a:pt x="369646" y="516838"/>
                    </a:lnTo>
                    <a:cubicBezTo>
                      <a:pt x="378646" y="524621"/>
                      <a:pt x="386681" y="529696"/>
                      <a:pt x="391656" y="526931"/>
                    </a:cubicBezTo>
                    <a:cubicBezTo>
                      <a:pt x="397771" y="523534"/>
                      <a:pt x="399518" y="511061"/>
                      <a:pt x="399687" y="496038"/>
                    </a:cubicBezTo>
                    <a:lnTo>
                      <a:pt x="407664" y="495192"/>
                    </a:lnTo>
                    <a:cubicBezTo>
                      <a:pt x="410566" y="493341"/>
                      <a:pt x="411539" y="489792"/>
                      <a:pt x="410808" y="485129"/>
                    </a:cubicBezTo>
                    <a:lnTo>
                      <a:pt x="412729" y="484208"/>
                    </a:lnTo>
                    <a:lnTo>
                      <a:pt x="410635" y="481382"/>
                    </a:lnTo>
                    <a:cubicBezTo>
                      <a:pt x="409442" y="474489"/>
                      <a:pt x="406190" y="465839"/>
                      <a:pt x="402302" y="456584"/>
                    </a:cubicBezTo>
                    <a:cubicBezTo>
                      <a:pt x="414162" y="468736"/>
                      <a:pt x="425428" y="481886"/>
                      <a:pt x="431257" y="485128"/>
                    </a:cubicBezTo>
                    <a:lnTo>
                      <a:pt x="437264" y="486937"/>
                    </a:lnTo>
                    <a:cubicBezTo>
                      <a:pt x="440849" y="486031"/>
                      <a:pt x="438317" y="478097"/>
                      <a:pt x="439923" y="473194"/>
                    </a:cubicBezTo>
                    <a:cubicBezTo>
                      <a:pt x="447953" y="481017"/>
                      <a:pt x="455441" y="486142"/>
                      <a:pt x="460967" y="482847"/>
                    </a:cubicBezTo>
                    <a:cubicBezTo>
                      <a:pt x="467508" y="478950"/>
                      <a:pt x="468346" y="464798"/>
                      <a:pt x="468181" y="448496"/>
                    </a:cubicBezTo>
                    <a:lnTo>
                      <a:pt x="468133" y="445616"/>
                    </a:lnTo>
                    <a:lnTo>
                      <a:pt x="471413" y="448549"/>
                    </a:lnTo>
                    <a:lnTo>
                      <a:pt x="471581" y="448600"/>
                    </a:lnTo>
                    <a:cubicBezTo>
                      <a:pt x="467244" y="444210"/>
                      <a:pt x="463012" y="439765"/>
                      <a:pt x="458823" y="435348"/>
                    </a:cubicBezTo>
                    <a:lnTo>
                      <a:pt x="455119" y="427715"/>
                    </a:lnTo>
                    <a:lnTo>
                      <a:pt x="479592" y="443551"/>
                    </a:lnTo>
                    <a:cubicBezTo>
                      <a:pt x="479459" y="441197"/>
                      <a:pt x="479414" y="438646"/>
                      <a:pt x="480080" y="436615"/>
                    </a:cubicBezTo>
                    <a:cubicBezTo>
                      <a:pt x="482340" y="438818"/>
                      <a:pt x="484558" y="440806"/>
                      <a:pt x="486893" y="441965"/>
                    </a:cubicBezTo>
                    <a:lnTo>
                      <a:pt x="490783" y="450792"/>
                    </a:lnTo>
                    <a:lnTo>
                      <a:pt x="493531" y="452569"/>
                    </a:lnTo>
                    <a:lnTo>
                      <a:pt x="496735" y="445967"/>
                    </a:lnTo>
                    <a:lnTo>
                      <a:pt x="501122" y="446269"/>
                    </a:lnTo>
                    <a:cubicBezTo>
                      <a:pt x="505384" y="443730"/>
                      <a:pt x="507226" y="436843"/>
                      <a:pt x="507541" y="427827"/>
                    </a:cubicBezTo>
                    <a:lnTo>
                      <a:pt x="517969" y="438656"/>
                    </a:lnTo>
                    <a:cubicBezTo>
                      <a:pt x="521896" y="438304"/>
                      <a:pt x="524308" y="430291"/>
                      <a:pt x="526056" y="419027"/>
                    </a:cubicBezTo>
                    <a:cubicBezTo>
                      <a:pt x="520377" y="414359"/>
                      <a:pt x="514793" y="409677"/>
                      <a:pt x="509281" y="405044"/>
                    </a:cubicBezTo>
                    <a:lnTo>
                      <a:pt x="526954" y="414697"/>
                    </a:lnTo>
                    <a:cubicBezTo>
                      <a:pt x="528900" y="403409"/>
                      <a:pt x="530504" y="389734"/>
                      <a:pt x="533397" y="377570"/>
                    </a:cubicBezTo>
                    <a:cubicBezTo>
                      <a:pt x="524146" y="371063"/>
                      <a:pt x="514737" y="364526"/>
                      <a:pt x="505278" y="357950"/>
                    </a:cubicBezTo>
                    <a:cubicBezTo>
                      <a:pt x="519468" y="361471"/>
                      <a:pt x="532235" y="363866"/>
                      <a:pt x="540468" y="364060"/>
                    </a:cubicBezTo>
                    <a:lnTo>
                      <a:pt x="567099" y="377432"/>
                    </a:lnTo>
                    <a:cubicBezTo>
                      <a:pt x="568265" y="371852"/>
                      <a:pt x="569127" y="365673"/>
                      <a:pt x="570056" y="359390"/>
                    </a:cubicBezTo>
                    <a:cubicBezTo>
                      <a:pt x="570734" y="359637"/>
                      <a:pt x="571183" y="360298"/>
                      <a:pt x="571655" y="361025"/>
                    </a:cubicBezTo>
                    <a:cubicBezTo>
                      <a:pt x="574434" y="365301"/>
                      <a:pt x="577838" y="373934"/>
                      <a:pt x="581688" y="384757"/>
                    </a:cubicBezTo>
                    <a:cubicBezTo>
                      <a:pt x="605048" y="396474"/>
                      <a:pt x="627244" y="407697"/>
                      <a:pt x="646731" y="417266"/>
                    </a:cubicBezTo>
                    <a:lnTo>
                      <a:pt x="655024" y="397628"/>
                    </a:lnTo>
                    <a:cubicBezTo>
                      <a:pt x="620788" y="373648"/>
                      <a:pt x="575497" y="343891"/>
                      <a:pt x="528204" y="312807"/>
                    </a:cubicBezTo>
                    <a:cubicBezTo>
                      <a:pt x="526296" y="308490"/>
                      <a:pt x="524456" y="304256"/>
                      <a:pt x="523697" y="301026"/>
                    </a:cubicBezTo>
                    <a:lnTo>
                      <a:pt x="572908" y="333389"/>
                    </a:lnTo>
                    <a:lnTo>
                      <a:pt x="573343" y="333769"/>
                    </a:lnTo>
                    <a:cubicBezTo>
                      <a:pt x="574248" y="334401"/>
                      <a:pt x="575166" y="335183"/>
                      <a:pt x="575983" y="336088"/>
                    </a:cubicBezTo>
                    <a:cubicBezTo>
                      <a:pt x="582850" y="342051"/>
                      <a:pt x="589264" y="347415"/>
                      <a:pt x="594394" y="351139"/>
                    </a:cubicBezTo>
                    <a:cubicBezTo>
                      <a:pt x="593726" y="348738"/>
                      <a:pt x="592936" y="346234"/>
                      <a:pt x="592302" y="343853"/>
                    </a:cubicBezTo>
                    <a:lnTo>
                      <a:pt x="619807" y="356373"/>
                    </a:lnTo>
                    <a:lnTo>
                      <a:pt x="621052" y="357600"/>
                    </a:lnTo>
                    <a:cubicBezTo>
                      <a:pt x="621261" y="357301"/>
                      <a:pt x="621467" y="357019"/>
                      <a:pt x="623124" y="357885"/>
                    </a:cubicBezTo>
                    <a:cubicBezTo>
                      <a:pt x="627125" y="361308"/>
                      <a:pt x="630195" y="362035"/>
                      <a:pt x="632712" y="362247"/>
                    </a:cubicBezTo>
                    <a:lnTo>
                      <a:pt x="631970" y="359109"/>
                    </a:lnTo>
                    <a:lnTo>
                      <a:pt x="650234" y="361630"/>
                    </a:lnTo>
                    <a:cubicBezTo>
                      <a:pt x="658606" y="368689"/>
                      <a:pt x="665959" y="378748"/>
                      <a:pt x="671903" y="387839"/>
                    </a:cubicBezTo>
                    <a:lnTo>
                      <a:pt x="674296" y="390174"/>
                    </a:lnTo>
                    <a:lnTo>
                      <a:pt x="671048" y="371364"/>
                    </a:lnTo>
                    <a:cubicBezTo>
                      <a:pt x="674946" y="372605"/>
                      <a:pt x="683246" y="379702"/>
                      <a:pt x="692514" y="388153"/>
                    </a:cubicBezTo>
                    <a:lnTo>
                      <a:pt x="696810" y="382685"/>
                    </a:lnTo>
                    <a:cubicBezTo>
                      <a:pt x="699326" y="382744"/>
                      <a:pt x="700191" y="387366"/>
                      <a:pt x="699857" y="394605"/>
                    </a:cubicBezTo>
                    <a:lnTo>
                      <a:pt x="723583" y="415483"/>
                    </a:lnTo>
                    <a:lnTo>
                      <a:pt x="723662" y="414910"/>
                    </a:lnTo>
                    <a:cubicBezTo>
                      <a:pt x="722089" y="407364"/>
                      <a:pt x="719049" y="398748"/>
                      <a:pt x="724759" y="400812"/>
                    </a:cubicBezTo>
                    <a:lnTo>
                      <a:pt x="725504" y="401573"/>
                    </a:lnTo>
                    <a:cubicBezTo>
                      <a:pt x="725638" y="397661"/>
                      <a:pt x="726406" y="394140"/>
                      <a:pt x="728061" y="391235"/>
                    </a:cubicBezTo>
                    <a:cubicBezTo>
                      <a:pt x="716599" y="383206"/>
                      <a:pt x="704894" y="375074"/>
                      <a:pt x="693110" y="366881"/>
                    </a:cubicBezTo>
                    <a:cubicBezTo>
                      <a:pt x="707304" y="370405"/>
                      <a:pt x="720070" y="372797"/>
                      <a:pt x="728304" y="372994"/>
                    </a:cubicBezTo>
                    <a:lnTo>
                      <a:pt x="737395" y="377547"/>
                    </a:lnTo>
                    <a:lnTo>
                      <a:pt x="737872" y="377641"/>
                    </a:lnTo>
                    <a:cubicBezTo>
                      <a:pt x="741811" y="362357"/>
                      <a:pt x="746838" y="351684"/>
                      <a:pt x="753220" y="350168"/>
                    </a:cubicBezTo>
                    <a:cubicBezTo>
                      <a:pt x="759163" y="348754"/>
                      <a:pt x="764654" y="355536"/>
                      <a:pt x="769214" y="366744"/>
                    </a:cubicBezTo>
                    <a:lnTo>
                      <a:pt x="778222" y="370591"/>
                    </a:lnTo>
                    <a:lnTo>
                      <a:pt x="780027" y="364387"/>
                    </a:lnTo>
                    <a:cubicBezTo>
                      <a:pt x="759890" y="350560"/>
                      <a:pt x="738184" y="336296"/>
                      <a:pt x="716038" y="321742"/>
                    </a:cubicBezTo>
                    <a:cubicBezTo>
                      <a:pt x="714131" y="317420"/>
                      <a:pt x="712291" y="313183"/>
                      <a:pt x="711532" y="309958"/>
                    </a:cubicBezTo>
                    <a:lnTo>
                      <a:pt x="760741" y="342320"/>
                    </a:lnTo>
                    <a:lnTo>
                      <a:pt x="761174" y="342699"/>
                    </a:lnTo>
                    <a:cubicBezTo>
                      <a:pt x="762080" y="343335"/>
                      <a:pt x="763002" y="344110"/>
                      <a:pt x="763816" y="345019"/>
                    </a:cubicBezTo>
                    <a:cubicBezTo>
                      <a:pt x="770686" y="350982"/>
                      <a:pt x="777097" y="356346"/>
                      <a:pt x="782222" y="360070"/>
                    </a:cubicBezTo>
                    <a:cubicBezTo>
                      <a:pt x="781562" y="357665"/>
                      <a:pt x="780768" y="355165"/>
                      <a:pt x="780137" y="352783"/>
                    </a:cubicBezTo>
                    <a:lnTo>
                      <a:pt x="806356" y="364720"/>
                    </a:lnTo>
                    <a:lnTo>
                      <a:pt x="805799" y="363274"/>
                    </a:lnTo>
                    <a:lnTo>
                      <a:pt x="811053" y="366858"/>
                    </a:lnTo>
                    <a:cubicBezTo>
                      <a:pt x="815000" y="370250"/>
                      <a:pt x="818043" y="370968"/>
                      <a:pt x="820548" y="371177"/>
                    </a:cubicBezTo>
                    <a:lnTo>
                      <a:pt x="819806" y="368039"/>
                    </a:lnTo>
                    <a:lnTo>
                      <a:pt x="838066" y="370558"/>
                    </a:lnTo>
                    <a:lnTo>
                      <a:pt x="840097" y="373016"/>
                    </a:lnTo>
                    <a:cubicBezTo>
                      <a:pt x="839216" y="370966"/>
                      <a:pt x="839942" y="370014"/>
                      <a:pt x="840889" y="369876"/>
                    </a:cubicBezTo>
                    <a:lnTo>
                      <a:pt x="841323" y="370102"/>
                    </a:lnTo>
                    <a:cubicBezTo>
                      <a:pt x="848162" y="358000"/>
                      <a:pt x="851415" y="365616"/>
                      <a:pt x="864657" y="375848"/>
                    </a:cubicBezTo>
                    <a:lnTo>
                      <a:pt x="871000" y="352812"/>
                    </a:lnTo>
                    <a:lnTo>
                      <a:pt x="859593" y="340088"/>
                    </a:lnTo>
                    <a:cubicBezTo>
                      <a:pt x="859777" y="337255"/>
                      <a:pt x="861539" y="335223"/>
                      <a:pt x="864781" y="334113"/>
                    </a:cubicBezTo>
                    <a:lnTo>
                      <a:pt x="841639" y="289182"/>
                    </a:lnTo>
                    <a:cubicBezTo>
                      <a:pt x="837246" y="282624"/>
                      <a:pt x="835848" y="277182"/>
                      <a:pt x="838470" y="273758"/>
                    </a:cubicBezTo>
                    <a:lnTo>
                      <a:pt x="860683" y="274348"/>
                    </a:lnTo>
                    <a:cubicBezTo>
                      <a:pt x="859384" y="272108"/>
                      <a:pt x="858152" y="269840"/>
                      <a:pt x="856924" y="267580"/>
                    </a:cubicBezTo>
                    <a:lnTo>
                      <a:pt x="855320" y="259248"/>
                    </a:lnTo>
                    <a:lnTo>
                      <a:pt x="868974" y="274569"/>
                    </a:lnTo>
                    <a:cubicBezTo>
                      <a:pt x="870852" y="273801"/>
                      <a:pt x="872459" y="274240"/>
                      <a:pt x="874097" y="274707"/>
                    </a:cubicBezTo>
                    <a:cubicBezTo>
                      <a:pt x="872794" y="272847"/>
                      <a:pt x="873789" y="271659"/>
                      <a:pt x="877670" y="272475"/>
                    </a:cubicBezTo>
                    <a:lnTo>
                      <a:pt x="871566" y="259573"/>
                    </a:lnTo>
                    <a:cubicBezTo>
                      <a:pt x="872222" y="257568"/>
                      <a:pt x="875419" y="257456"/>
                      <a:pt x="880706" y="258019"/>
                    </a:cubicBezTo>
                    <a:cubicBezTo>
                      <a:pt x="889206" y="258925"/>
                      <a:pt x="906778" y="264423"/>
                      <a:pt x="927069" y="270580"/>
                    </a:cubicBezTo>
                    <a:cubicBezTo>
                      <a:pt x="922450" y="264144"/>
                      <a:pt x="917947" y="257716"/>
                      <a:pt x="913509" y="251366"/>
                    </a:cubicBezTo>
                    <a:lnTo>
                      <a:pt x="936553" y="273353"/>
                    </a:lnTo>
                    <a:cubicBezTo>
                      <a:pt x="949211" y="277497"/>
                      <a:pt x="962581" y="281466"/>
                      <a:pt x="975145" y="284642"/>
                    </a:cubicBezTo>
                    <a:cubicBezTo>
                      <a:pt x="973621" y="283262"/>
                      <a:pt x="973702" y="282146"/>
                      <a:pt x="974144" y="281161"/>
                    </a:cubicBezTo>
                    <a:lnTo>
                      <a:pt x="979180" y="279150"/>
                    </a:lnTo>
                    <a:lnTo>
                      <a:pt x="978381" y="272117"/>
                    </a:lnTo>
                    <a:lnTo>
                      <a:pt x="966921" y="258482"/>
                    </a:lnTo>
                    <a:cubicBezTo>
                      <a:pt x="945435" y="239965"/>
                      <a:pt x="922587" y="221395"/>
                      <a:pt x="926396" y="212878"/>
                    </a:cubicBezTo>
                    <a:lnTo>
                      <a:pt x="928464" y="212734"/>
                    </a:lnTo>
                    <a:cubicBezTo>
                      <a:pt x="926268" y="210098"/>
                      <a:pt x="924052" y="207472"/>
                      <a:pt x="921826" y="204841"/>
                    </a:cubicBezTo>
                    <a:lnTo>
                      <a:pt x="937505" y="212104"/>
                    </a:lnTo>
                    <a:cubicBezTo>
                      <a:pt x="942761" y="208609"/>
                      <a:pt x="949572" y="209437"/>
                      <a:pt x="957111" y="210733"/>
                    </a:cubicBezTo>
                    <a:cubicBezTo>
                      <a:pt x="953013" y="204128"/>
                      <a:pt x="936241" y="196563"/>
                      <a:pt x="954476" y="196336"/>
                    </a:cubicBezTo>
                    <a:cubicBezTo>
                      <a:pt x="960167" y="196266"/>
                      <a:pt x="971810" y="198465"/>
                      <a:pt x="985577" y="201210"/>
                    </a:cubicBezTo>
                    <a:cubicBezTo>
                      <a:pt x="975954" y="189966"/>
                      <a:pt x="965862" y="178636"/>
                      <a:pt x="955655" y="167171"/>
                    </a:cubicBezTo>
                    <a:cubicBezTo>
                      <a:pt x="954933" y="162504"/>
                      <a:pt x="954251" y="157941"/>
                      <a:pt x="954354" y="154625"/>
                    </a:cubicBezTo>
                    <a:lnTo>
                      <a:pt x="993511" y="198621"/>
                    </a:lnTo>
                    <a:lnTo>
                      <a:pt x="993829" y="199098"/>
                    </a:lnTo>
                    <a:cubicBezTo>
                      <a:pt x="994541" y="199946"/>
                      <a:pt x="995230" y="200936"/>
                      <a:pt x="995780" y="202025"/>
                    </a:cubicBezTo>
                    <a:lnTo>
                      <a:pt x="996776" y="203413"/>
                    </a:lnTo>
                    <a:cubicBezTo>
                      <a:pt x="1002143" y="204529"/>
                      <a:pt x="1007666" y="205618"/>
                      <a:pt x="1013152" y="206631"/>
                    </a:cubicBezTo>
                    <a:cubicBezTo>
                      <a:pt x="1016552" y="198976"/>
                      <a:pt x="1021507" y="202524"/>
                      <a:pt x="1027549" y="208772"/>
                    </a:cubicBezTo>
                    <a:lnTo>
                      <a:pt x="1066510" y="209369"/>
                    </a:lnTo>
                    <a:cubicBezTo>
                      <a:pt x="1081024" y="199562"/>
                      <a:pt x="1035447" y="141283"/>
                      <a:pt x="1041567" y="137525"/>
                    </a:cubicBezTo>
                    <a:cubicBezTo>
                      <a:pt x="1045310" y="135227"/>
                      <a:pt x="1059389" y="147915"/>
                      <a:pt x="1074733" y="161953"/>
                    </a:cubicBezTo>
                    <a:cubicBezTo>
                      <a:pt x="1073946" y="157089"/>
                      <a:pt x="1074700" y="153432"/>
                      <a:pt x="1077458" y="151439"/>
                    </a:cubicBezTo>
                    <a:cubicBezTo>
                      <a:pt x="1084114" y="146624"/>
                      <a:pt x="1099806" y="153139"/>
                      <a:pt x="1118253" y="163289"/>
                    </a:cubicBezTo>
                    <a:cubicBezTo>
                      <a:pt x="1117174" y="154270"/>
                      <a:pt x="1100425" y="138371"/>
                      <a:pt x="1123984" y="146539"/>
                    </a:cubicBezTo>
                    <a:cubicBezTo>
                      <a:pt x="1132082" y="149345"/>
                      <a:pt x="1147703" y="158446"/>
                      <a:pt x="1165828" y="168832"/>
                    </a:cubicBezTo>
                    <a:lnTo>
                      <a:pt x="1185810" y="157108"/>
                    </a:lnTo>
                    <a:lnTo>
                      <a:pt x="1184294" y="119125"/>
                    </a:lnTo>
                    <a:cubicBezTo>
                      <a:pt x="1181090" y="117451"/>
                      <a:pt x="1181492" y="115966"/>
                      <a:pt x="1182466" y="114858"/>
                    </a:cubicBezTo>
                    <a:lnTo>
                      <a:pt x="1184135" y="115136"/>
                    </a:lnTo>
                    <a:cubicBezTo>
                      <a:pt x="1183087" y="95579"/>
                      <a:pt x="1182385" y="76027"/>
                      <a:pt x="1181813" y="56956"/>
                    </a:cubicBezTo>
                    <a:lnTo>
                      <a:pt x="1184135" y="48795"/>
                    </a:lnTo>
                    <a:lnTo>
                      <a:pt x="1202395" y="118163"/>
                    </a:lnTo>
                    <a:cubicBezTo>
                      <a:pt x="1206417" y="117111"/>
                      <a:pt x="1209930" y="118485"/>
                      <a:pt x="1213602" y="120022"/>
                    </a:cubicBezTo>
                    <a:cubicBezTo>
                      <a:pt x="1211444" y="112867"/>
                      <a:pt x="1196978" y="101849"/>
                      <a:pt x="1215156" y="105899"/>
                    </a:cubicBezTo>
                    <a:cubicBezTo>
                      <a:pt x="1221206" y="107244"/>
                      <a:pt x="1233217" y="112586"/>
                      <a:pt x="1247204" y="118881"/>
                    </a:cubicBezTo>
                    <a:cubicBezTo>
                      <a:pt x="1244527" y="101663"/>
                      <a:pt x="1242021" y="84589"/>
                      <a:pt x="1239635" y="67970"/>
                    </a:cubicBezTo>
                    <a:lnTo>
                      <a:pt x="1259743" y="124476"/>
                    </a:lnTo>
                    <a:cubicBezTo>
                      <a:pt x="1263275" y="126118"/>
                      <a:pt x="1266878" y="127712"/>
                      <a:pt x="1270472" y="129269"/>
                    </a:cubicBezTo>
                    <a:cubicBezTo>
                      <a:pt x="1276071" y="122880"/>
                      <a:pt x="1279961" y="127370"/>
                      <a:pt x="1284150" y="134642"/>
                    </a:cubicBezTo>
                    <a:lnTo>
                      <a:pt x="1292856" y="136827"/>
                    </a:lnTo>
                    <a:cubicBezTo>
                      <a:pt x="1285622" y="103829"/>
                      <a:pt x="1276890" y="67348"/>
                      <a:pt x="1268020" y="30181"/>
                    </a:cubicBezTo>
                    <a:cubicBezTo>
                      <a:pt x="1276256" y="42264"/>
                      <a:pt x="1284185" y="52552"/>
                      <a:pt x="1290194" y="58181"/>
                    </a:cubicBezTo>
                    <a:lnTo>
                      <a:pt x="1323528" y="142292"/>
                    </a:lnTo>
                    <a:cubicBezTo>
                      <a:pt x="1337989" y="133960"/>
                      <a:pt x="1311821" y="73086"/>
                      <a:pt x="1318736" y="71064"/>
                    </a:cubicBezTo>
                    <a:lnTo>
                      <a:pt x="1335262" y="89146"/>
                    </a:lnTo>
                    <a:cubicBezTo>
                      <a:pt x="1329250" y="64570"/>
                      <a:pt x="1322294" y="38455"/>
                      <a:pt x="1315190" y="11790"/>
                    </a:cubicBezTo>
                    <a:cubicBezTo>
                      <a:pt x="1316648" y="7293"/>
                      <a:pt x="1318093" y="2913"/>
                      <a:pt x="1319679" y="0"/>
                    </a:cubicBezTo>
                    <a:close/>
                  </a:path>
                </a:pathLst>
              </a:custGeom>
              <a:solidFill>
                <a:sysClr val="windowText" lastClr="000000">
                  <a:lumMod val="95000"/>
                  <a:lumOff val="5000"/>
                </a:sysClr>
              </a:solidFill>
              <a:ln w="25400" cap="flat" cmpd="sng" algn="ctr">
                <a:noFill/>
                <a:prstDash val="solid"/>
              </a:ln>
              <a:effectLst>
                <a:softEdge rad="139700"/>
              </a:effectLst>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grpSp>
          <p:nvGrpSpPr>
            <p:cNvPr id="41" name="组合 40"/>
            <p:cNvGrpSpPr/>
            <p:nvPr/>
          </p:nvGrpSpPr>
          <p:grpSpPr>
            <a:xfrm>
              <a:off x="7667273" y="1182098"/>
              <a:ext cx="680713" cy="357026"/>
              <a:chOff x="3780156" y="4118031"/>
              <a:chExt cx="3102916" cy="2465748"/>
            </a:xfrm>
          </p:grpSpPr>
          <p:sp>
            <p:nvSpPr>
              <p:cNvPr id="47" name="十角星 6"/>
              <p:cNvSpPr/>
              <p:nvPr/>
            </p:nvSpPr>
            <p:spPr>
              <a:xfrm>
                <a:off x="3780156" y="4183175"/>
                <a:ext cx="3102916" cy="2223875"/>
              </a:xfrm>
              <a:custGeom>
                <a:rect l="l" t="t" r="r" b="b"/>
                <a:pathLst>
                  <a:path w="2645723" h="2605139">
                    <a:moveTo>
                      <a:pt x="1375582" y="2494963"/>
                    </a:moveTo>
                    <a:lnTo>
                      <a:pt x="1375518" y="2495016"/>
                    </a:lnTo>
                    <a:lnTo>
                      <a:pt x="1375537" y="2495123"/>
                    </a:lnTo>
                    <a:close/>
                    <a:moveTo>
                      <a:pt x="1421760" y="2486319"/>
                    </a:moveTo>
                    <a:lnTo>
                      <a:pt x="1427757" y="2493664"/>
                    </a:lnTo>
                    <a:lnTo>
                      <a:pt x="1429303" y="2488470"/>
                    </a:lnTo>
                    <a:cubicBezTo>
                      <a:pt x="1428258" y="2487910"/>
                      <a:pt x="1427288" y="2487189"/>
                      <a:pt x="1426300" y="2486446"/>
                    </a:cubicBezTo>
                    <a:cubicBezTo>
                      <a:pt x="1424834" y="2486657"/>
                      <a:pt x="1423317" y="2486501"/>
                      <a:pt x="1421760" y="2486319"/>
                    </a:cubicBezTo>
                    <a:close/>
                    <a:moveTo>
                      <a:pt x="927891" y="2368588"/>
                    </a:moveTo>
                    <a:lnTo>
                      <a:pt x="918569" y="2368929"/>
                    </a:lnTo>
                    <a:lnTo>
                      <a:pt x="919054" y="2378763"/>
                    </a:lnTo>
                    <a:close/>
                    <a:moveTo>
                      <a:pt x="1741382" y="2356774"/>
                    </a:moveTo>
                    <a:lnTo>
                      <a:pt x="1739507" y="2359477"/>
                    </a:lnTo>
                    <a:lnTo>
                      <a:pt x="1741128" y="2364379"/>
                    </a:lnTo>
                    <a:close/>
                    <a:moveTo>
                      <a:pt x="1747491" y="2350177"/>
                    </a:moveTo>
                    <a:lnTo>
                      <a:pt x="1746774" y="2350998"/>
                    </a:lnTo>
                    <a:cubicBezTo>
                      <a:pt x="1746826" y="2354922"/>
                      <a:pt x="1747208" y="2359182"/>
                      <a:pt x="1747649" y="2363625"/>
                    </a:cubicBezTo>
                    <a:lnTo>
                      <a:pt x="1747775" y="2364830"/>
                    </a:lnTo>
                    <a:cubicBezTo>
                      <a:pt x="1747182" y="2360516"/>
                      <a:pt x="1747242" y="2355576"/>
                      <a:pt x="1747491" y="2350177"/>
                    </a:cubicBezTo>
                    <a:close/>
                    <a:moveTo>
                      <a:pt x="558273" y="2153426"/>
                    </a:moveTo>
                    <a:lnTo>
                      <a:pt x="556699" y="2156541"/>
                    </a:lnTo>
                    <a:lnTo>
                      <a:pt x="558992" y="2154609"/>
                    </a:lnTo>
                    <a:close/>
                    <a:moveTo>
                      <a:pt x="2129321" y="2062852"/>
                    </a:moveTo>
                    <a:lnTo>
                      <a:pt x="2130109" y="2064322"/>
                    </a:lnTo>
                    <a:cubicBezTo>
                      <a:pt x="2129929" y="2063898"/>
                      <a:pt x="2129815" y="2063454"/>
                      <a:pt x="2129702" y="2063009"/>
                    </a:cubicBezTo>
                    <a:close/>
                    <a:moveTo>
                      <a:pt x="336361" y="2032337"/>
                    </a:moveTo>
                    <a:cubicBezTo>
                      <a:pt x="326300" y="2025909"/>
                      <a:pt x="306768" y="2050520"/>
                      <a:pt x="292690" y="2067097"/>
                    </a:cubicBezTo>
                    <a:cubicBezTo>
                      <a:pt x="311490" y="2060717"/>
                      <a:pt x="328667" y="2054635"/>
                      <a:pt x="343467" y="2049011"/>
                    </a:cubicBezTo>
                    <a:close/>
                    <a:moveTo>
                      <a:pt x="2483542" y="1576450"/>
                    </a:moveTo>
                    <a:lnTo>
                      <a:pt x="2488041" y="1593309"/>
                    </a:lnTo>
                    <a:lnTo>
                      <a:pt x="2513707" y="1583878"/>
                    </a:lnTo>
                    <a:cubicBezTo>
                      <a:pt x="2504736" y="1582262"/>
                      <a:pt x="2494052" y="1578948"/>
                      <a:pt x="2483542" y="1576450"/>
                    </a:cubicBezTo>
                    <a:close/>
                    <a:moveTo>
                      <a:pt x="2513786" y="1397137"/>
                    </a:moveTo>
                    <a:lnTo>
                      <a:pt x="2509302" y="1402372"/>
                    </a:lnTo>
                    <a:lnTo>
                      <a:pt x="2521633" y="1421833"/>
                    </a:lnTo>
                    <a:lnTo>
                      <a:pt x="2571130" y="1405044"/>
                    </a:lnTo>
                    <a:cubicBezTo>
                      <a:pt x="2564644" y="1403272"/>
                      <a:pt x="2558015" y="1400813"/>
                      <a:pt x="2551284" y="1398375"/>
                    </a:cubicBezTo>
                    <a:close/>
                    <a:moveTo>
                      <a:pt x="596378" y="421666"/>
                    </a:moveTo>
                    <a:cubicBezTo>
                      <a:pt x="604241" y="432923"/>
                      <a:pt x="612862" y="444258"/>
                      <a:pt x="621019" y="452557"/>
                    </a:cubicBezTo>
                    <a:lnTo>
                      <a:pt x="623243" y="441082"/>
                    </a:lnTo>
                    <a:close/>
                    <a:moveTo>
                      <a:pt x="673387" y="410722"/>
                    </a:moveTo>
                    <a:cubicBezTo>
                      <a:pt x="674136" y="413311"/>
                      <a:pt x="674454" y="416126"/>
                      <a:pt x="674735" y="419086"/>
                    </a:cubicBezTo>
                    <a:cubicBezTo>
                      <a:pt x="675029" y="416724"/>
                      <a:pt x="676121" y="415685"/>
                      <a:pt x="677323" y="414983"/>
                    </a:cubicBezTo>
                    <a:lnTo>
                      <a:pt x="677895" y="415451"/>
                    </a:lnTo>
                    <a:lnTo>
                      <a:pt x="678444" y="414327"/>
                    </a:lnTo>
                    <a:close/>
                    <a:moveTo>
                      <a:pt x="545326" y="385895"/>
                    </a:moveTo>
                    <a:cubicBezTo>
                      <a:pt x="549721" y="395814"/>
                      <a:pt x="554247" y="402424"/>
                      <a:pt x="558127" y="402077"/>
                    </a:cubicBezTo>
                    <a:lnTo>
                      <a:pt x="560937" y="396787"/>
                    </a:lnTo>
                    <a:close/>
                    <a:moveTo>
                      <a:pt x="798756" y="376869"/>
                    </a:moveTo>
                    <a:lnTo>
                      <a:pt x="800801" y="380233"/>
                    </a:lnTo>
                    <a:cubicBezTo>
                      <a:pt x="803607" y="381365"/>
                      <a:pt x="806388" y="382591"/>
                      <a:pt x="809161" y="383802"/>
                    </a:cubicBezTo>
                    <a:close/>
                    <a:moveTo>
                      <a:pt x="1319679" y="0"/>
                    </a:moveTo>
                    <a:lnTo>
                      <a:pt x="1334821" y="56921"/>
                    </a:lnTo>
                    <a:lnTo>
                      <a:pt x="1334890" y="57489"/>
                    </a:lnTo>
                    <a:cubicBezTo>
                      <a:pt x="1335145" y="58567"/>
                      <a:pt x="1335312" y="59760"/>
                      <a:pt x="1335315" y="60979"/>
                    </a:cubicBezTo>
                    <a:cubicBezTo>
                      <a:pt x="1336466" y="70004"/>
                      <a:pt x="1337678" y="78273"/>
                      <a:pt x="1339019" y="84468"/>
                    </a:cubicBezTo>
                    <a:cubicBezTo>
                      <a:pt x="1340123" y="82235"/>
                      <a:pt x="1341196" y="79838"/>
                      <a:pt x="1342312" y="77641"/>
                    </a:cubicBezTo>
                    <a:lnTo>
                      <a:pt x="1354485" y="105306"/>
                    </a:lnTo>
                    <a:lnTo>
                      <a:pt x="1354597" y="107047"/>
                    </a:lnTo>
                    <a:cubicBezTo>
                      <a:pt x="1354950" y="106962"/>
                      <a:pt x="1355291" y="106890"/>
                      <a:pt x="1355954" y="108638"/>
                    </a:cubicBezTo>
                    <a:cubicBezTo>
                      <a:pt x="1356654" y="113860"/>
                      <a:pt x="1358461" y="116443"/>
                      <a:pt x="1360196" y="118278"/>
                    </a:cubicBezTo>
                    <a:lnTo>
                      <a:pt x="1361738" y="115445"/>
                    </a:lnTo>
                    <a:lnTo>
                      <a:pt x="1371357" y="126765"/>
                    </a:lnTo>
                    <a:cubicBezTo>
                      <a:pt x="1378036" y="120696"/>
                      <a:pt x="1388425" y="111563"/>
                      <a:pt x="1392342" y="113039"/>
                    </a:cubicBezTo>
                    <a:cubicBezTo>
                      <a:pt x="1397862" y="115118"/>
                      <a:pt x="1388210" y="124652"/>
                      <a:pt x="1398843" y="144204"/>
                    </a:cubicBezTo>
                    <a:lnTo>
                      <a:pt x="1396885" y="146679"/>
                    </a:lnTo>
                    <a:cubicBezTo>
                      <a:pt x="1397843" y="147191"/>
                      <a:pt x="1399678" y="146738"/>
                      <a:pt x="1403494" y="145501"/>
                    </a:cubicBezTo>
                    <a:cubicBezTo>
                      <a:pt x="1416453" y="141308"/>
                      <a:pt x="1449222" y="113500"/>
                      <a:pt x="1476606" y="119039"/>
                    </a:cubicBezTo>
                    <a:cubicBezTo>
                      <a:pt x="1500196" y="123812"/>
                      <a:pt x="1510494" y="147126"/>
                      <a:pt x="1509437" y="176545"/>
                    </a:cubicBezTo>
                    <a:lnTo>
                      <a:pt x="1541895" y="171790"/>
                    </a:lnTo>
                    <a:cubicBezTo>
                      <a:pt x="1544333" y="160620"/>
                      <a:pt x="1546903" y="149553"/>
                      <a:pt x="1549476" y="138659"/>
                    </a:cubicBezTo>
                    <a:lnTo>
                      <a:pt x="1553828" y="131373"/>
                    </a:lnTo>
                    <a:lnTo>
                      <a:pt x="1553767" y="171335"/>
                    </a:lnTo>
                    <a:cubicBezTo>
                      <a:pt x="1563047" y="172440"/>
                      <a:pt x="1579364" y="177828"/>
                      <a:pt x="1595477" y="182234"/>
                    </a:cubicBezTo>
                    <a:lnTo>
                      <a:pt x="1600283" y="183328"/>
                    </a:lnTo>
                    <a:cubicBezTo>
                      <a:pt x="1600969" y="176909"/>
                      <a:pt x="1601723" y="170550"/>
                      <a:pt x="1602478" y="164259"/>
                    </a:cubicBezTo>
                    <a:lnTo>
                      <a:pt x="1604113" y="184198"/>
                    </a:lnTo>
                    <a:cubicBezTo>
                      <a:pt x="1606130" y="183680"/>
                      <a:pt x="1606448" y="184228"/>
                      <a:pt x="1606771" y="184804"/>
                    </a:cubicBezTo>
                    <a:lnTo>
                      <a:pt x="1638027" y="186891"/>
                    </a:lnTo>
                    <a:lnTo>
                      <a:pt x="1639443" y="142425"/>
                    </a:lnTo>
                    <a:lnTo>
                      <a:pt x="1636277" y="119232"/>
                    </a:lnTo>
                    <a:cubicBezTo>
                      <a:pt x="1642257" y="115992"/>
                      <a:pt x="1660862" y="151091"/>
                      <a:pt x="1674541" y="167480"/>
                    </a:cubicBezTo>
                    <a:cubicBezTo>
                      <a:pt x="1676047" y="166072"/>
                      <a:pt x="1683225" y="156550"/>
                      <a:pt x="1689897" y="151044"/>
                    </a:cubicBezTo>
                    <a:cubicBezTo>
                      <a:pt x="1689977" y="143931"/>
                      <a:pt x="1689988" y="136761"/>
                      <a:pt x="1689998" y="129548"/>
                    </a:cubicBezTo>
                    <a:cubicBezTo>
                      <a:pt x="1692570" y="125585"/>
                      <a:pt x="1695101" y="121729"/>
                      <a:pt x="1697384" y="119326"/>
                    </a:cubicBezTo>
                    <a:lnTo>
                      <a:pt x="1697332" y="148913"/>
                    </a:lnTo>
                    <a:cubicBezTo>
                      <a:pt x="1697963" y="153570"/>
                      <a:pt x="1696050" y="162059"/>
                      <a:pt x="1701901" y="173203"/>
                    </a:cubicBezTo>
                    <a:lnTo>
                      <a:pt x="1700248" y="175864"/>
                    </a:lnTo>
                    <a:cubicBezTo>
                      <a:pt x="1701032" y="176171"/>
                      <a:pt x="1702567" y="175420"/>
                      <a:pt x="1705748" y="173581"/>
                    </a:cubicBezTo>
                    <a:cubicBezTo>
                      <a:pt x="1716562" y="167347"/>
                      <a:pt x="1744121" y="135507"/>
                      <a:pt x="1766792" y="135780"/>
                    </a:cubicBezTo>
                    <a:cubicBezTo>
                      <a:pt x="1786328" y="136017"/>
                      <a:pt x="1794591" y="155949"/>
                      <a:pt x="1793350" y="183612"/>
                    </a:cubicBezTo>
                    <a:cubicBezTo>
                      <a:pt x="1812321" y="174571"/>
                      <a:pt x="1829229" y="167838"/>
                      <a:pt x="1835575" y="175185"/>
                    </a:cubicBezTo>
                    <a:cubicBezTo>
                      <a:pt x="1843310" y="184132"/>
                      <a:pt x="1829705" y="202330"/>
                      <a:pt x="1819636" y="220921"/>
                    </a:cubicBezTo>
                    <a:cubicBezTo>
                      <a:pt x="1846252" y="226631"/>
                      <a:pt x="1906518" y="213451"/>
                      <a:pt x="1917165" y="227306"/>
                    </a:cubicBezTo>
                    <a:cubicBezTo>
                      <a:pt x="1921941" y="233517"/>
                      <a:pt x="1913525" y="245631"/>
                      <a:pt x="1903666" y="258817"/>
                    </a:cubicBezTo>
                    <a:lnTo>
                      <a:pt x="1905304" y="269930"/>
                    </a:lnTo>
                    <a:cubicBezTo>
                      <a:pt x="1918316" y="259228"/>
                      <a:pt x="1933515" y="251585"/>
                      <a:pt x="1946895" y="252388"/>
                    </a:cubicBezTo>
                    <a:lnTo>
                      <a:pt x="1948347" y="253427"/>
                    </a:lnTo>
                    <a:cubicBezTo>
                      <a:pt x="1949128" y="250731"/>
                      <a:pt x="1949861" y="248015"/>
                      <a:pt x="1950595" y="245296"/>
                    </a:cubicBezTo>
                    <a:cubicBezTo>
                      <a:pt x="1954103" y="242131"/>
                      <a:pt x="1957551" y="239063"/>
                      <a:pt x="1960376" y="237329"/>
                    </a:cubicBezTo>
                    <a:lnTo>
                      <a:pt x="1954787" y="258033"/>
                    </a:lnTo>
                    <a:cubicBezTo>
                      <a:pt x="1974508" y="261033"/>
                      <a:pt x="1980996" y="284780"/>
                      <a:pt x="1977732" y="315558"/>
                    </a:cubicBezTo>
                    <a:cubicBezTo>
                      <a:pt x="2003112" y="305119"/>
                      <a:pt x="2025630" y="297517"/>
                      <a:pt x="2033321" y="307361"/>
                    </a:cubicBezTo>
                    <a:cubicBezTo>
                      <a:pt x="2042689" y="319348"/>
                      <a:pt x="2023574" y="341904"/>
                      <a:pt x="2009033" y="365181"/>
                    </a:cubicBezTo>
                    <a:lnTo>
                      <a:pt x="2033600" y="367699"/>
                    </a:lnTo>
                    <a:cubicBezTo>
                      <a:pt x="2038306" y="349117"/>
                      <a:pt x="2036596" y="320311"/>
                      <a:pt x="2041425" y="319158"/>
                    </a:cubicBezTo>
                    <a:cubicBezTo>
                      <a:pt x="2047771" y="317641"/>
                      <a:pt x="2055336" y="349248"/>
                      <a:pt x="2063608" y="368691"/>
                    </a:cubicBezTo>
                    <a:lnTo>
                      <a:pt x="2072543" y="368718"/>
                    </a:lnTo>
                    <a:lnTo>
                      <a:pt x="2094097" y="357745"/>
                    </a:lnTo>
                    <a:cubicBezTo>
                      <a:pt x="2096711" y="358949"/>
                      <a:pt x="2093495" y="362471"/>
                      <a:pt x="2091758" y="369119"/>
                    </a:cubicBezTo>
                    <a:cubicBezTo>
                      <a:pt x="2104868" y="369291"/>
                      <a:pt x="2116624" y="370276"/>
                      <a:pt x="2124756" y="373369"/>
                    </a:cubicBezTo>
                    <a:cubicBezTo>
                      <a:pt x="2138796" y="367351"/>
                      <a:pt x="2154503" y="362264"/>
                      <a:pt x="2166298" y="365184"/>
                    </a:cubicBezTo>
                    <a:cubicBezTo>
                      <a:pt x="2185636" y="369969"/>
                      <a:pt x="2188071" y="390603"/>
                      <a:pt x="2178816" y="416274"/>
                    </a:cubicBezTo>
                    <a:cubicBezTo>
                      <a:pt x="2200282" y="412222"/>
                      <a:pt x="2219033" y="409856"/>
                      <a:pt x="2223212" y="418230"/>
                    </a:cubicBezTo>
                    <a:cubicBezTo>
                      <a:pt x="2228300" y="428433"/>
                      <a:pt x="2209507" y="442333"/>
                      <a:pt x="2194116" y="457422"/>
                    </a:cubicBezTo>
                    <a:cubicBezTo>
                      <a:pt x="2218902" y="468994"/>
                      <a:pt x="2282600" y="470716"/>
                      <a:pt x="2289162" y="486202"/>
                    </a:cubicBezTo>
                    <a:cubicBezTo>
                      <a:pt x="2293178" y="495692"/>
                      <a:pt x="2269543" y="509766"/>
                      <a:pt x="2251768" y="524083"/>
                    </a:cubicBezTo>
                    <a:cubicBezTo>
                      <a:pt x="2251760" y="524109"/>
                      <a:pt x="2251741" y="524131"/>
                      <a:pt x="2251726" y="524151"/>
                    </a:cubicBezTo>
                    <a:lnTo>
                      <a:pt x="2256677" y="524641"/>
                    </a:lnTo>
                    <a:cubicBezTo>
                      <a:pt x="2275426" y="517768"/>
                      <a:pt x="2296285" y="512191"/>
                      <a:pt x="2311423" y="516686"/>
                    </a:cubicBezTo>
                    <a:cubicBezTo>
                      <a:pt x="2336213" y="524049"/>
                      <a:pt x="2337778" y="550734"/>
                      <a:pt x="2323749" y="583165"/>
                    </a:cubicBezTo>
                    <a:cubicBezTo>
                      <a:pt x="2351990" y="579301"/>
                      <a:pt x="2376562" y="577430"/>
                      <a:pt x="2381353" y="588463"/>
                    </a:cubicBezTo>
                    <a:cubicBezTo>
                      <a:pt x="2387184" y="601899"/>
                      <a:pt x="2361655" y="618600"/>
                      <a:pt x="2340458" y="637042"/>
                    </a:cubicBezTo>
                    <a:lnTo>
                      <a:pt x="2356894" y="642667"/>
                    </a:lnTo>
                    <a:lnTo>
                      <a:pt x="2365472" y="637696"/>
                    </a:lnTo>
                    <a:lnTo>
                      <a:pt x="2364805" y="645374"/>
                    </a:lnTo>
                    <a:cubicBezTo>
                      <a:pt x="2367292" y="646668"/>
                      <a:pt x="2370016" y="647395"/>
                      <a:pt x="2372799" y="648109"/>
                    </a:cubicBezTo>
                    <a:cubicBezTo>
                      <a:pt x="2374704" y="647999"/>
                      <a:pt x="2376366" y="648487"/>
                      <a:pt x="2377752" y="649297"/>
                    </a:cubicBezTo>
                    <a:cubicBezTo>
                      <a:pt x="2413559" y="658275"/>
                      <a:pt x="2456678" y="665583"/>
                      <a:pt x="2461877" y="679999"/>
                    </a:cubicBezTo>
                    <a:cubicBezTo>
                      <a:pt x="2466142" y="691815"/>
                      <a:pt x="2437674" y="707386"/>
                      <a:pt x="2414088" y="723776"/>
                    </a:cubicBezTo>
                    <a:lnTo>
                      <a:pt x="2436336" y="730284"/>
                    </a:lnTo>
                    <a:lnTo>
                      <a:pt x="2463748" y="743824"/>
                    </a:lnTo>
                    <a:lnTo>
                      <a:pt x="2463145" y="745196"/>
                    </a:lnTo>
                    <a:cubicBezTo>
                      <a:pt x="2464382" y="745358"/>
                      <a:pt x="2464632" y="745889"/>
                      <a:pt x="2464829" y="746431"/>
                    </a:cubicBezTo>
                    <a:cubicBezTo>
                      <a:pt x="2468874" y="757644"/>
                      <a:pt x="2443442" y="772242"/>
                      <a:pt x="2420687" y="787713"/>
                    </a:cubicBezTo>
                    <a:cubicBezTo>
                      <a:pt x="2424971" y="790746"/>
                      <a:pt x="2430007" y="793540"/>
                      <a:pt x="2435472" y="796159"/>
                    </a:cubicBezTo>
                    <a:lnTo>
                      <a:pt x="2442174" y="797519"/>
                    </a:lnTo>
                    <a:cubicBezTo>
                      <a:pt x="2445886" y="793184"/>
                      <a:pt x="2449534" y="788753"/>
                      <a:pt x="2453201" y="784299"/>
                    </a:cubicBezTo>
                    <a:cubicBezTo>
                      <a:pt x="2457703" y="782866"/>
                      <a:pt x="2462109" y="781491"/>
                      <a:pt x="2465401" y="781079"/>
                    </a:cubicBezTo>
                    <a:lnTo>
                      <a:pt x="2450472" y="799206"/>
                    </a:lnTo>
                    <a:cubicBezTo>
                      <a:pt x="2451835" y="799049"/>
                      <a:pt x="2452969" y="799471"/>
                      <a:pt x="2454033" y="799929"/>
                    </a:cubicBezTo>
                    <a:lnTo>
                      <a:pt x="2472954" y="797502"/>
                    </a:lnTo>
                    <a:cubicBezTo>
                      <a:pt x="2474632" y="800389"/>
                      <a:pt x="2472448" y="805701"/>
                      <a:pt x="2467819" y="812492"/>
                    </a:cubicBezTo>
                    <a:cubicBezTo>
                      <a:pt x="2491228" y="824064"/>
                      <a:pt x="2511953" y="835442"/>
                      <a:pt x="2512303" y="845960"/>
                    </a:cubicBezTo>
                    <a:cubicBezTo>
                      <a:pt x="2512589" y="854561"/>
                      <a:pt x="2495772" y="861261"/>
                      <a:pt x="2475770" y="867817"/>
                    </a:cubicBezTo>
                    <a:cubicBezTo>
                      <a:pt x="2475692" y="870837"/>
                      <a:pt x="2473731" y="874578"/>
                      <a:pt x="2470770" y="878928"/>
                    </a:cubicBezTo>
                    <a:cubicBezTo>
                      <a:pt x="2494176" y="890495"/>
                      <a:pt x="2514900" y="901875"/>
                      <a:pt x="2515252" y="912394"/>
                    </a:cubicBezTo>
                    <a:cubicBezTo>
                      <a:pt x="2515705" y="926056"/>
                      <a:pt x="2472976" y="934936"/>
                      <a:pt x="2443856" y="947732"/>
                    </a:cubicBezTo>
                    <a:cubicBezTo>
                      <a:pt x="2445313" y="948723"/>
                      <a:pt x="2446932" y="949482"/>
                      <a:pt x="2448581" y="950242"/>
                    </a:cubicBezTo>
                    <a:lnTo>
                      <a:pt x="2451240" y="951448"/>
                    </a:lnTo>
                    <a:lnTo>
                      <a:pt x="2448325" y="952604"/>
                    </a:lnTo>
                    <a:lnTo>
                      <a:pt x="2454206" y="958623"/>
                    </a:lnTo>
                    <a:cubicBezTo>
                      <a:pt x="2470199" y="947121"/>
                      <a:pt x="2487028" y="928412"/>
                      <a:pt x="2490899" y="930552"/>
                    </a:cubicBezTo>
                    <a:cubicBezTo>
                      <a:pt x="2496019" y="933383"/>
                      <a:pt x="2481526" y="957811"/>
                      <a:pt x="2472760" y="977612"/>
                    </a:cubicBezTo>
                    <a:cubicBezTo>
                      <a:pt x="2477249" y="981967"/>
                      <a:pt x="2481023" y="986150"/>
                      <a:pt x="2483570" y="990072"/>
                    </a:cubicBezTo>
                    <a:cubicBezTo>
                      <a:pt x="2491222" y="991257"/>
                      <a:pt x="2498909" y="992925"/>
                      <a:pt x="2499723" y="995177"/>
                    </a:cubicBezTo>
                    <a:cubicBezTo>
                      <a:pt x="2501288" y="999517"/>
                      <a:pt x="2487421" y="998167"/>
                      <a:pt x="2477295" y="1013889"/>
                    </a:cubicBezTo>
                    <a:lnTo>
                      <a:pt x="2474027" y="1013874"/>
                    </a:lnTo>
                    <a:cubicBezTo>
                      <a:pt x="2474169" y="1014695"/>
                      <a:pt x="2475657" y="1015597"/>
                      <a:pt x="2478999" y="1017331"/>
                    </a:cubicBezTo>
                    <a:cubicBezTo>
                      <a:pt x="2490343" y="1023222"/>
                      <a:pt x="2533572" y="1029970"/>
                      <a:pt x="2545372" y="1049239"/>
                    </a:cubicBezTo>
                    <a:cubicBezTo>
                      <a:pt x="2552208" y="1060403"/>
                      <a:pt x="2548338" y="1071885"/>
                      <a:pt x="2535958" y="1080807"/>
                    </a:cubicBezTo>
                    <a:lnTo>
                      <a:pt x="2611033" y="1123881"/>
                    </a:lnTo>
                    <a:lnTo>
                      <a:pt x="2592509" y="1132901"/>
                    </a:lnTo>
                    <a:cubicBezTo>
                      <a:pt x="2590968" y="1140778"/>
                      <a:pt x="2603879" y="1152247"/>
                      <a:pt x="2618678" y="1164245"/>
                    </a:cubicBezTo>
                    <a:lnTo>
                      <a:pt x="2612450" y="1174662"/>
                    </a:lnTo>
                    <a:lnTo>
                      <a:pt x="2617433" y="1174994"/>
                    </a:lnTo>
                    <a:lnTo>
                      <a:pt x="2595324" y="1184666"/>
                    </a:lnTo>
                    <a:cubicBezTo>
                      <a:pt x="2594047" y="1191200"/>
                      <a:pt x="2602708" y="1200204"/>
                      <a:pt x="2614389" y="1209649"/>
                    </a:cubicBezTo>
                    <a:lnTo>
                      <a:pt x="2609907" y="1215949"/>
                    </a:lnTo>
                    <a:cubicBezTo>
                      <a:pt x="2609491" y="1219198"/>
                      <a:pt x="2611647" y="1222105"/>
                      <a:pt x="2615779" y="1224469"/>
                    </a:cubicBezTo>
                    <a:lnTo>
                      <a:pt x="2615265" y="1226431"/>
                    </a:lnTo>
                    <a:lnTo>
                      <a:pt x="2618829" y="1226669"/>
                    </a:lnTo>
                    <a:cubicBezTo>
                      <a:pt x="2625009" y="1230080"/>
                      <a:pt x="2633894" y="1233095"/>
                      <a:pt x="2643664" y="1236019"/>
                    </a:cubicBezTo>
                    <a:lnTo>
                      <a:pt x="2602597" y="1239274"/>
                    </a:lnTo>
                    <a:lnTo>
                      <a:pt x="2597305" y="1242501"/>
                    </a:lnTo>
                    <a:cubicBezTo>
                      <a:pt x="2595703" y="1245659"/>
                      <a:pt x="2603562" y="1248748"/>
                      <a:pt x="2606375" y="1252951"/>
                    </a:cubicBezTo>
                    <a:lnTo>
                      <a:pt x="2585234" y="1262200"/>
                    </a:lnTo>
                    <a:cubicBezTo>
                      <a:pt x="2584074" y="1269355"/>
                      <a:pt x="2594638" y="1278742"/>
                      <a:pt x="2607538" y="1288735"/>
                    </a:cubicBezTo>
                    <a:lnTo>
                      <a:pt x="2609830" y="1290485"/>
                    </a:lnTo>
                    <a:lnTo>
                      <a:pt x="2605411" y="1291043"/>
                    </a:lnTo>
                    <a:lnTo>
                      <a:pt x="2600119" y="1294266"/>
                    </a:lnTo>
                    <a:cubicBezTo>
                      <a:pt x="2598515" y="1297427"/>
                      <a:pt x="2606378" y="1300515"/>
                      <a:pt x="2609190" y="1304723"/>
                    </a:cubicBezTo>
                    <a:cubicBezTo>
                      <a:pt x="2606003" y="1304991"/>
                      <a:pt x="2603010" y="1305363"/>
                      <a:pt x="2600598" y="1306336"/>
                    </a:cubicBezTo>
                    <a:lnTo>
                      <a:pt x="2586997" y="1302499"/>
                    </a:lnTo>
                    <a:lnTo>
                      <a:pt x="2591112" y="1310978"/>
                    </a:lnTo>
                    <a:lnTo>
                      <a:pt x="2588045" y="1313968"/>
                    </a:lnTo>
                    <a:cubicBezTo>
                      <a:pt x="2587291" y="1318630"/>
                      <a:pt x="2591510" y="1324235"/>
                      <a:pt x="2598378" y="1330056"/>
                    </a:cubicBezTo>
                    <a:cubicBezTo>
                      <a:pt x="2577787" y="1338183"/>
                      <a:pt x="2612095" y="1366252"/>
                      <a:pt x="2629005" y="1388627"/>
                    </a:cubicBezTo>
                    <a:lnTo>
                      <a:pt x="2628992" y="1388989"/>
                    </a:lnTo>
                    <a:lnTo>
                      <a:pt x="2628500" y="1389471"/>
                    </a:lnTo>
                    <a:cubicBezTo>
                      <a:pt x="2608233" y="1382851"/>
                      <a:pt x="2589549" y="1377809"/>
                      <a:pt x="2585973" y="1382657"/>
                    </a:cubicBezTo>
                    <a:cubicBezTo>
                      <a:pt x="2584017" y="1385316"/>
                      <a:pt x="2587321" y="1390725"/>
                      <a:pt x="2593202" y="1397557"/>
                    </a:cubicBezTo>
                    <a:cubicBezTo>
                      <a:pt x="2599005" y="1395659"/>
                      <a:pt x="2604805" y="1393654"/>
                      <a:pt x="2610620" y="1391645"/>
                    </a:cubicBezTo>
                    <a:lnTo>
                      <a:pt x="2598513" y="1403340"/>
                    </a:lnTo>
                    <a:cubicBezTo>
                      <a:pt x="2602397" y="1407962"/>
                      <a:pt x="2607065" y="1412803"/>
                      <a:pt x="2611782" y="1417778"/>
                    </a:cubicBezTo>
                    <a:cubicBezTo>
                      <a:pt x="2611148" y="1418116"/>
                      <a:pt x="2610341" y="1418030"/>
                      <a:pt x="2609467" y="1417921"/>
                    </a:cubicBezTo>
                    <a:lnTo>
                      <a:pt x="2590141" y="1411431"/>
                    </a:lnTo>
                    <a:cubicBezTo>
                      <a:pt x="2587812" y="1412934"/>
                      <a:pt x="2586224" y="1414776"/>
                      <a:pt x="2584931" y="1416463"/>
                    </a:cubicBezTo>
                    <a:lnTo>
                      <a:pt x="2523000" y="1448353"/>
                    </a:lnTo>
                    <a:cubicBezTo>
                      <a:pt x="2529562" y="1459552"/>
                      <a:pt x="2532355" y="1467664"/>
                      <a:pt x="2528502" y="1469623"/>
                    </a:cubicBezTo>
                    <a:lnTo>
                      <a:pt x="2517983" y="1465187"/>
                    </a:lnTo>
                    <a:cubicBezTo>
                      <a:pt x="2520604" y="1468126"/>
                      <a:pt x="2521629" y="1471371"/>
                      <a:pt x="2522174" y="1474370"/>
                    </a:cubicBezTo>
                    <a:lnTo>
                      <a:pt x="2525153" y="1476727"/>
                    </a:lnTo>
                    <a:cubicBezTo>
                      <a:pt x="2557878" y="1465143"/>
                      <a:pt x="2595122" y="1451183"/>
                      <a:pt x="2633549" y="1436783"/>
                    </a:cubicBezTo>
                    <a:cubicBezTo>
                      <a:pt x="2638166" y="1437794"/>
                      <a:pt x="2642670" y="1438804"/>
                      <a:pt x="2645723" y="1440095"/>
                    </a:cubicBezTo>
                    <a:lnTo>
                      <a:pt x="2590565" y="1460745"/>
                    </a:lnTo>
                    <a:lnTo>
                      <a:pt x="2590007" y="1460873"/>
                    </a:lnTo>
                    <a:cubicBezTo>
                      <a:pt x="2588958" y="1461231"/>
                      <a:pt x="2587785" y="1461516"/>
                      <a:pt x="2586571" y="1461636"/>
                    </a:cubicBezTo>
                    <a:cubicBezTo>
                      <a:pt x="2577705" y="1463668"/>
                      <a:pt x="2569593" y="1465685"/>
                      <a:pt x="2563560" y="1467626"/>
                    </a:cubicBezTo>
                    <a:cubicBezTo>
                      <a:pt x="2565893" y="1468506"/>
                      <a:pt x="2568382" y="1469341"/>
                      <a:pt x="2570676" y="1470236"/>
                    </a:cubicBezTo>
                    <a:lnTo>
                      <a:pt x="2544341" y="1485063"/>
                    </a:lnTo>
                    <a:lnTo>
                      <a:pt x="2542620" y="1485345"/>
                    </a:lnTo>
                    <a:cubicBezTo>
                      <a:pt x="2542738" y="1485687"/>
                      <a:pt x="2542839" y="1486023"/>
                      <a:pt x="2541167" y="1486849"/>
                    </a:cubicBezTo>
                    <a:lnTo>
                      <a:pt x="2539284" y="1487911"/>
                    </a:lnTo>
                    <a:cubicBezTo>
                      <a:pt x="2545126" y="1493261"/>
                      <a:pt x="2549661" y="1499099"/>
                      <a:pt x="2551593" y="1505175"/>
                    </a:cubicBezTo>
                    <a:cubicBezTo>
                      <a:pt x="2557569" y="1523970"/>
                      <a:pt x="2540333" y="1536718"/>
                      <a:pt x="2512367" y="1542215"/>
                    </a:cubicBezTo>
                    <a:cubicBezTo>
                      <a:pt x="2527408" y="1558227"/>
                      <a:pt x="2539493" y="1572818"/>
                      <a:pt x="2534191" y="1580683"/>
                    </a:cubicBezTo>
                    <a:lnTo>
                      <a:pt x="2517184" y="1583646"/>
                    </a:lnTo>
                    <a:cubicBezTo>
                      <a:pt x="2521225" y="1584457"/>
                      <a:pt x="2525037" y="1585376"/>
                      <a:pt x="2527725" y="1586512"/>
                    </a:cubicBezTo>
                    <a:lnTo>
                      <a:pt x="2489996" y="1600637"/>
                    </a:lnTo>
                    <a:cubicBezTo>
                      <a:pt x="2499747" y="1628014"/>
                      <a:pt x="2516015" y="1661366"/>
                      <a:pt x="2508188" y="1671551"/>
                    </a:cubicBezTo>
                    <a:cubicBezTo>
                      <a:pt x="2501800" y="1679858"/>
                      <a:pt x="2476606" y="1667212"/>
                      <a:pt x="2454309" y="1659638"/>
                    </a:cubicBezTo>
                    <a:cubicBezTo>
                      <a:pt x="2454279" y="1659644"/>
                      <a:pt x="2454252" y="1659640"/>
                      <a:pt x="2454225" y="1659636"/>
                    </a:cubicBezTo>
                    <a:lnTo>
                      <a:pt x="2456414" y="1664065"/>
                    </a:lnTo>
                    <a:cubicBezTo>
                      <a:pt x="2472547" y="1676323"/>
                      <a:pt x="2488637" y="1691031"/>
                      <a:pt x="2492640" y="1706132"/>
                    </a:cubicBezTo>
                    <a:cubicBezTo>
                      <a:pt x="2499196" y="1730863"/>
                      <a:pt x="2476065" y="1746012"/>
                      <a:pt x="2439488" y="1750984"/>
                    </a:cubicBezTo>
                    <a:cubicBezTo>
                      <a:pt x="2457962" y="1772808"/>
                      <a:pt x="2472697" y="1792570"/>
                      <a:pt x="2465332" y="1802327"/>
                    </a:cubicBezTo>
                    <a:cubicBezTo>
                      <a:pt x="2456638" y="1813850"/>
                      <a:pt x="2429534" y="1802093"/>
                      <a:pt x="2402534" y="1793791"/>
                    </a:cubicBezTo>
                    <a:lnTo>
                      <a:pt x="2400247" y="1794203"/>
                    </a:lnTo>
                    <a:lnTo>
                      <a:pt x="2406785" y="1824011"/>
                    </a:lnTo>
                    <a:cubicBezTo>
                      <a:pt x="2432871" y="1822289"/>
                      <a:pt x="2460534" y="1820317"/>
                      <a:pt x="2488574" y="1818331"/>
                    </a:cubicBezTo>
                    <a:cubicBezTo>
                      <a:pt x="2475314" y="1824489"/>
                      <a:pt x="2463870" y="1830636"/>
                      <a:pt x="2457337" y="1835650"/>
                    </a:cubicBezTo>
                    <a:lnTo>
                      <a:pt x="2413331" y="1845154"/>
                    </a:lnTo>
                    <a:lnTo>
                      <a:pt x="2422828" y="1875149"/>
                    </a:lnTo>
                    <a:cubicBezTo>
                      <a:pt x="2447051" y="1872911"/>
                      <a:pt x="2472787" y="1870413"/>
                      <a:pt x="2499041" y="1867865"/>
                    </a:cubicBezTo>
                    <a:cubicBezTo>
                      <a:pt x="2503239" y="1870036"/>
                      <a:pt x="2507326" y="1872180"/>
                      <a:pt x="2509940" y="1874213"/>
                    </a:cubicBezTo>
                    <a:lnTo>
                      <a:pt x="2451319" y="1879886"/>
                    </a:lnTo>
                    <a:lnTo>
                      <a:pt x="2450744" y="1879864"/>
                    </a:lnTo>
                    <a:cubicBezTo>
                      <a:pt x="2449640" y="1879940"/>
                      <a:pt x="2448431" y="1879908"/>
                      <a:pt x="2447229" y="1879713"/>
                    </a:cubicBezTo>
                    <a:lnTo>
                      <a:pt x="2424221" y="1879549"/>
                    </a:lnTo>
                    <a:lnTo>
                      <a:pt x="2424439" y="1880238"/>
                    </a:lnTo>
                    <a:cubicBezTo>
                      <a:pt x="2426173" y="1881461"/>
                      <a:pt x="2427983" y="1882681"/>
                      <a:pt x="2429651" y="1883905"/>
                    </a:cubicBezTo>
                    <a:lnTo>
                      <a:pt x="2425645" y="1884932"/>
                    </a:lnTo>
                    <a:cubicBezTo>
                      <a:pt x="2429580" y="1899860"/>
                      <a:pt x="2430786" y="1912027"/>
                      <a:pt x="2425910" y="1917705"/>
                    </a:cubicBezTo>
                    <a:cubicBezTo>
                      <a:pt x="2418912" y="1925853"/>
                      <a:pt x="2397326" y="1915964"/>
                      <a:pt x="2374525" y="1905724"/>
                    </a:cubicBezTo>
                    <a:lnTo>
                      <a:pt x="2373390" y="1906407"/>
                    </a:lnTo>
                    <a:lnTo>
                      <a:pt x="2362309" y="1904141"/>
                    </a:lnTo>
                    <a:lnTo>
                      <a:pt x="2367186" y="1922219"/>
                    </a:lnTo>
                    <a:cubicBezTo>
                      <a:pt x="2373766" y="1936450"/>
                      <a:pt x="2375921" y="1947834"/>
                      <a:pt x="2369592" y="1952361"/>
                    </a:cubicBezTo>
                    <a:lnTo>
                      <a:pt x="2368038" y="1952566"/>
                    </a:lnTo>
                    <a:cubicBezTo>
                      <a:pt x="2368552" y="1953690"/>
                      <a:pt x="2368205" y="1954178"/>
                      <a:pt x="2367823" y="1954625"/>
                    </a:cubicBezTo>
                    <a:cubicBezTo>
                      <a:pt x="2359900" y="1963848"/>
                      <a:pt x="2333286" y="1949959"/>
                      <a:pt x="2307303" y="1938779"/>
                    </a:cubicBezTo>
                    <a:cubicBezTo>
                      <a:pt x="2306856" y="1943964"/>
                      <a:pt x="2307023" y="1949664"/>
                      <a:pt x="2307573" y="1955632"/>
                    </a:cubicBezTo>
                    <a:cubicBezTo>
                      <a:pt x="2311129" y="1961897"/>
                      <a:pt x="2313329" y="1967954"/>
                      <a:pt x="2314048" y="1973244"/>
                    </a:cubicBezTo>
                    <a:lnTo>
                      <a:pt x="2326279" y="1987947"/>
                    </a:lnTo>
                    <a:cubicBezTo>
                      <a:pt x="2324578" y="1990860"/>
                      <a:pt x="2318645" y="1991770"/>
                      <a:pt x="2310089" y="1991385"/>
                    </a:cubicBezTo>
                    <a:cubicBezTo>
                      <a:pt x="2312133" y="2017130"/>
                      <a:pt x="2312925" y="2040511"/>
                      <a:pt x="2303667" y="2046260"/>
                    </a:cubicBezTo>
                    <a:cubicBezTo>
                      <a:pt x="2296095" y="2050958"/>
                      <a:pt x="2281142" y="2040243"/>
                      <a:pt x="2264632" y="2026770"/>
                    </a:cubicBezTo>
                    <a:lnTo>
                      <a:pt x="2264122" y="2026832"/>
                    </a:lnTo>
                    <a:lnTo>
                      <a:pt x="2286495" y="2068861"/>
                    </a:lnTo>
                    <a:cubicBezTo>
                      <a:pt x="2283524" y="2067864"/>
                      <a:pt x="2279700" y="2065760"/>
                      <a:pt x="2275795" y="2063587"/>
                    </a:cubicBezTo>
                    <a:lnTo>
                      <a:pt x="2256351" y="2027777"/>
                    </a:lnTo>
                    <a:cubicBezTo>
                      <a:pt x="2255004" y="2028402"/>
                      <a:pt x="2253545" y="2028375"/>
                      <a:pt x="2252001" y="2028306"/>
                    </a:cubicBezTo>
                    <a:cubicBezTo>
                      <a:pt x="2254044" y="2054049"/>
                      <a:pt x="2254837" y="2077431"/>
                      <a:pt x="2245576" y="2083179"/>
                    </a:cubicBezTo>
                    <a:cubicBezTo>
                      <a:pt x="2242124" y="2085323"/>
                      <a:pt x="2237134" y="2084258"/>
                      <a:pt x="2231264" y="2080975"/>
                    </a:cubicBezTo>
                    <a:cubicBezTo>
                      <a:pt x="2231259" y="2081060"/>
                      <a:pt x="2231272" y="2081145"/>
                      <a:pt x="2231285" y="2081229"/>
                    </a:cubicBezTo>
                    <a:lnTo>
                      <a:pt x="2231073" y="2080856"/>
                    </a:lnTo>
                    <a:cubicBezTo>
                      <a:pt x="2216053" y="2073524"/>
                      <a:pt x="2195050" y="2053990"/>
                      <a:pt x="2175918" y="2041260"/>
                    </a:cubicBezTo>
                    <a:cubicBezTo>
                      <a:pt x="2175800" y="2043006"/>
                      <a:pt x="2175980" y="2044765"/>
                      <a:pt x="2176172" y="2046549"/>
                    </a:cubicBezTo>
                    <a:lnTo>
                      <a:pt x="2176330" y="2047924"/>
                    </a:lnTo>
                    <a:cubicBezTo>
                      <a:pt x="2179993" y="2056333"/>
                      <a:pt x="2183649" y="2064831"/>
                      <a:pt x="2187290" y="2073344"/>
                    </a:cubicBezTo>
                    <a:lnTo>
                      <a:pt x="2172651" y="2052035"/>
                    </a:lnTo>
                    <a:cubicBezTo>
                      <a:pt x="2165834" y="2077055"/>
                      <a:pt x="2160103" y="2101540"/>
                      <a:pt x="2152437" y="2106004"/>
                    </a:cubicBezTo>
                    <a:cubicBezTo>
                      <a:pt x="2155703" y="2111426"/>
                      <a:pt x="2158499" y="2116955"/>
                      <a:pt x="2161204" y="2122369"/>
                    </a:cubicBezTo>
                    <a:lnTo>
                      <a:pt x="2154342" y="2118209"/>
                    </a:lnTo>
                    <a:lnTo>
                      <a:pt x="2121937" y="2080477"/>
                    </a:lnTo>
                    <a:cubicBezTo>
                      <a:pt x="2120159" y="2096378"/>
                      <a:pt x="2120407" y="2119561"/>
                      <a:pt x="2117642" y="2136814"/>
                    </a:cubicBezTo>
                    <a:lnTo>
                      <a:pt x="2117366" y="2137080"/>
                    </a:lnTo>
                    <a:lnTo>
                      <a:pt x="2116661" y="2137116"/>
                    </a:lnTo>
                    <a:lnTo>
                      <a:pt x="2105958" y="2118269"/>
                    </a:lnTo>
                    <a:cubicBezTo>
                      <a:pt x="2105572" y="2120148"/>
                      <a:pt x="2105007" y="2121896"/>
                      <a:pt x="2104439" y="2123572"/>
                    </a:cubicBezTo>
                    <a:lnTo>
                      <a:pt x="2106544" y="2273594"/>
                    </a:lnTo>
                    <a:cubicBezTo>
                      <a:pt x="2099700" y="2265872"/>
                      <a:pt x="2093375" y="2260959"/>
                      <a:pt x="2088605" y="2262642"/>
                    </a:cubicBezTo>
                    <a:cubicBezTo>
                      <a:pt x="2080713" y="2265425"/>
                      <a:pt x="2077271" y="2282263"/>
                      <a:pt x="2074357" y="2300966"/>
                    </a:cubicBezTo>
                    <a:lnTo>
                      <a:pt x="2061695" y="2301110"/>
                    </a:lnTo>
                    <a:lnTo>
                      <a:pt x="2064046" y="2305485"/>
                    </a:lnTo>
                    <a:cubicBezTo>
                      <a:pt x="2056204" y="2296314"/>
                      <a:pt x="2048940" y="2289967"/>
                      <a:pt x="2043614" y="2291846"/>
                    </a:cubicBezTo>
                    <a:cubicBezTo>
                      <a:pt x="2037068" y="2294156"/>
                      <a:pt x="2033584" y="2306129"/>
                      <a:pt x="2031309" y="2320878"/>
                    </a:cubicBezTo>
                    <a:lnTo>
                      <a:pt x="2023271" y="2320364"/>
                    </a:lnTo>
                    <a:cubicBezTo>
                      <a:pt x="2020131" y="2321696"/>
                      <a:pt x="2018668" y="2325021"/>
                      <a:pt x="2018739" y="2329731"/>
                    </a:cubicBezTo>
                    <a:lnTo>
                      <a:pt x="2016703" y="2330314"/>
                    </a:lnTo>
                    <a:lnTo>
                      <a:pt x="2018385" y="2333447"/>
                    </a:lnTo>
                    <a:cubicBezTo>
                      <a:pt x="2018603" y="2340429"/>
                      <a:pt x="2020616" y="2349485"/>
                      <a:pt x="2023178" y="2359243"/>
                    </a:cubicBezTo>
                    <a:cubicBezTo>
                      <a:pt x="2013931" y="2346427"/>
                      <a:pt x="2005299" y="2332868"/>
                      <a:pt x="1999622" y="2327714"/>
                    </a:cubicBezTo>
                    <a:lnTo>
                      <a:pt x="1996152" y="2325164"/>
                    </a:lnTo>
                    <a:lnTo>
                      <a:pt x="1994291" y="2324253"/>
                    </a:lnTo>
                    <a:cubicBezTo>
                      <a:pt x="1995890" y="2329941"/>
                      <a:pt x="1998463" y="2337146"/>
                      <a:pt x="2001388" y="2344910"/>
                    </a:cubicBezTo>
                    <a:cubicBezTo>
                      <a:pt x="2001925" y="2345929"/>
                      <a:pt x="2002313" y="2346999"/>
                      <a:pt x="2002581" y="2348013"/>
                    </a:cubicBezTo>
                    <a:lnTo>
                      <a:pt x="2002772" y="2348522"/>
                    </a:lnTo>
                    <a:lnTo>
                      <a:pt x="2015329" y="2402788"/>
                    </a:lnTo>
                    <a:cubicBezTo>
                      <a:pt x="2012716" y="2401054"/>
                      <a:pt x="2009565" y="2398036"/>
                      <a:pt x="2006358" y="2394926"/>
                    </a:cubicBezTo>
                    <a:lnTo>
                      <a:pt x="1990592" y="2327250"/>
                    </a:lnTo>
                    <a:cubicBezTo>
                      <a:pt x="1989573" y="2330010"/>
                      <a:pt x="1989493" y="2333910"/>
                      <a:pt x="1988164" y="2336560"/>
                    </a:cubicBezTo>
                    <a:cubicBezTo>
                      <a:pt x="1981290" y="2327512"/>
                      <a:pt x="1974578" y="2321208"/>
                      <a:pt x="1968631" y="2323517"/>
                    </a:cubicBezTo>
                    <a:lnTo>
                      <a:pt x="1961250" y="2334148"/>
                    </a:lnTo>
                    <a:cubicBezTo>
                      <a:pt x="1962501" y="2345041"/>
                      <a:pt x="1963727" y="2356119"/>
                      <a:pt x="1964925" y="2367231"/>
                    </a:cubicBezTo>
                    <a:cubicBezTo>
                      <a:pt x="1962398" y="2374598"/>
                      <a:pt x="1960326" y="2386705"/>
                      <a:pt x="1958797" y="2400449"/>
                    </a:cubicBezTo>
                    <a:lnTo>
                      <a:pt x="1946666" y="2354582"/>
                    </a:lnTo>
                    <a:cubicBezTo>
                      <a:pt x="1944519" y="2356792"/>
                      <a:pt x="1944895" y="2362327"/>
                      <a:pt x="1943172" y="2365766"/>
                    </a:cubicBezTo>
                    <a:cubicBezTo>
                      <a:pt x="1941237" y="2363218"/>
                      <a:pt x="1939315" y="2360888"/>
                      <a:pt x="1937158" y="2359355"/>
                    </a:cubicBezTo>
                    <a:lnTo>
                      <a:pt x="1933378" y="2345892"/>
                    </a:lnTo>
                    <a:lnTo>
                      <a:pt x="1927952" y="2353758"/>
                    </a:lnTo>
                    <a:lnTo>
                      <a:pt x="1923639" y="2352721"/>
                    </a:lnTo>
                    <a:lnTo>
                      <a:pt x="1916208" y="2366869"/>
                    </a:lnTo>
                    <a:cubicBezTo>
                      <a:pt x="1916943" y="2371715"/>
                      <a:pt x="1917646" y="2376577"/>
                      <a:pt x="1918344" y="2381444"/>
                    </a:cubicBezTo>
                    <a:lnTo>
                      <a:pt x="1913752" y="2368476"/>
                    </a:lnTo>
                    <a:lnTo>
                      <a:pt x="1905848" y="2357369"/>
                    </a:lnTo>
                    <a:cubicBezTo>
                      <a:pt x="1897056" y="2356666"/>
                      <a:pt x="1890386" y="2394616"/>
                      <a:pt x="1880111" y="2420557"/>
                    </a:cubicBezTo>
                    <a:cubicBezTo>
                      <a:pt x="1880256" y="2421048"/>
                      <a:pt x="1880358" y="2421547"/>
                      <a:pt x="1880461" y="2422046"/>
                    </a:cubicBezTo>
                    <a:lnTo>
                      <a:pt x="1879901" y="2421200"/>
                    </a:lnTo>
                    <a:cubicBezTo>
                      <a:pt x="1879621" y="2422927"/>
                      <a:pt x="1878993" y="2424478"/>
                      <a:pt x="1878352" y="2425971"/>
                    </a:cubicBezTo>
                    <a:lnTo>
                      <a:pt x="1878021" y="2426147"/>
                    </a:lnTo>
                    <a:lnTo>
                      <a:pt x="1877326" y="2425983"/>
                    </a:lnTo>
                    <a:lnTo>
                      <a:pt x="1872032" y="2407268"/>
                    </a:lnTo>
                    <a:lnTo>
                      <a:pt x="1864120" y="2391112"/>
                    </a:lnTo>
                    <a:cubicBezTo>
                      <a:pt x="1863991" y="2387995"/>
                      <a:pt x="1862451" y="2386702"/>
                      <a:pt x="1860855" y="2386574"/>
                    </a:cubicBezTo>
                    <a:cubicBezTo>
                      <a:pt x="1854499" y="2386065"/>
                      <a:pt x="1849251" y="2405761"/>
                      <a:pt x="1843024" y="2426549"/>
                    </a:cubicBezTo>
                    <a:cubicBezTo>
                      <a:pt x="1842387" y="2426191"/>
                      <a:pt x="1842034" y="2425465"/>
                      <a:pt x="1841667" y="2424671"/>
                    </a:cubicBezTo>
                    <a:cubicBezTo>
                      <a:pt x="1837572" y="2415803"/>
                      <a:pt x="1833443" y="2391139"/>
                      <a:pt x="1828312" y="2365454"/>
                    </a:cubicBezTo>
                    <a:cubicBezTo>
                      <a:pt x="1821196" y="2351743"/>
                      <a:pt x="1813331" y="2337078"/>
                      <a:pt x="1805507" y="2326315"/>
                    </a:cubicBezTo>
                    <a:cubicBezTo>
                      <a:pt x="1801270" y="2342924"/>
                      <a:pt x="1795844" y="2354798"/>
                      <a:pt x="1789130" y="2357038"/>
                    </a:cubicBezTo>
                    <a:lnTo>
                      <a:pt x="1778739" y="2350647"/>
                    </a:lnTo>
                    <a:lnTo>
                      <a:pt x="1778691" y="2350725"/>
                    </a:lnTo>
                    <a:cubicBezTo>
                      <a:pt x="1782110" y="2358264"/>
                      <a:pt x="1784451" y="2366642"/>
                      <a:pt x="1785118" y="2374527"/>
                    </a:cubicBezTo>
                    <a:lnTo>
                      <a:pt x="1777084" y="2389997"/>
                    </a:lnTo>
                    <a:lnTo>
                      <a:pt x="1775066" y="2387709"/>
                    </a:lnTo>
                    <a:cubicBezTo>
                      <a:pt x="1773852" y="2389769"/>
                      <a:pt x="1772737" y="2392533"/>
                      <a:pt x="1773194" y="2397497"/>
                    </a:cubicBezTo>
                    <a:cubicBezTo>
                      <a:pt x="1772956" y="2399245"/>
                      <a:pt x="1772625" y="2399251"/>
                      <a:pt x="1772281" y="2399248"/>
                    </a:cubicBezTo>
                    <a:lnTo>
                      <a:pt x="1772545" y="2400878"/>
                    </a:lnTo>
                    <a:lnTo>
                      <a:pt x="1767180" y="2428953"/>
                    </a:lnTo>
                    <a:cubicBezTo>
                      <a:pt x="1765686" y="2427161"/>
                      <a:pt x="1764185" y="2425180"/>
                      <a:pt x="1762696" y="2423356"/>
                    </a:cubicBezTo>
                    <a:cubicBezTo>
                      <a:pt x="1762770" y="2429348"/>
                      <a:pt x="1763406" y="2437228"/>
                      <a:pt x="1764253" y="2445790"/>
                    </a:cubicBezTo>
                    <a:cubicBezTo>
                      <a:pt x="1764510" y="2446915"/>
                      <a:pt x="1764603" y="2448051"/>
                      <a:pt x="1764600" y="2449098"/>
                    </a:cubicBezTo>
                    <a:lnTo>
                      <a:pt x="1764655" y="2449636"/>
                    </a:lnTo>
                    <a:lnTo>
                      <a:pt x="1762738" y="2505306"/>
                    </a:lnTo>
                    <a:cubicBezTo>
                      <a:pt x="1760659" y="2502955"/>
                      <a:pt x="1758400" y="2499220"/>
                      <a:pt x="1756105" y="2495389"/>
                    </a:cubicBezTo>
                    <a:cubicBezTo>
                      <a:pt x="1757560" y="2453540"/>
                      <a:pt x="1758970" y="2413079"/>
                      <a:pt x="1759282" y="2378500"/>
                    </a:cubicBezTo>
                    <a:cubicBezTo>
                      <a:pt x="1757088" y="2382923"/>
                      <a:pt x="1754349" y="2384405"/>
                      <a:pt x="1752230" y="2383158"/>
                    </a:cubicBezTo>
                    <a:cubicBezTo>
                      <a:pt x="1749969" y="2381828"/>
                      <a:pt x="1748560" y="2377755"/>
                      <a:pt x="1747908" y="2371669"/>
                    </a:cubicBezTo>
                    <a:lnTo>
                      <a:pt x="1747497" y="2383625"/>
                    </a:lnTo>
                    <a:cubicBezTo>
                      <a:pt x="1753033" y="2389564"/>
                      <a:pt x="1753966" y="2395366"/>
                      <a:pt x="1752681" y="2399301"/>
                    </a:cubicBezTo>
                    <a:cubicBezTo>
                      <a:pt x="1755965" y="2406285"/>
                      <a:pt x="1756434" y="2411763"/>
                      <a:pt x="1753211" y="2414728"/>
                    </a:cubicBezTo>
                    <a:lnTo>
                      <a:pt x="1746465" y="2413615"/>
                    </a:lnTo>
                    <a:lnTo>
                      <a:pt x="1746136" y="2423137"/>
                    </a:lnTo>
                    <a:cubicBezTo>
                      <a:pt x="1744061" y="2420786"/>
                      <a:pt x="1741799" y="2417055"/>
                      <a:pt x="1739503" y="2413220"/>
                    </a:cubicBezTo>
                    <a:lnTo>
                      <a:pt x="1739527" y="2412475"/>
                    </a:lnTo>
                    <a:lnTo>
                      <a:pt x="1730431" y="2410975"/>
                    </a:lnTo>
                    <a:cubicBezTo>
                      <a:pt x="1728113" y="2426268"/>
                      <a:pt x="1725721" y="2442064"/>
                      <a:pt x="1723255" y="2457912"/>
                    </a:cubicBezTo>
                    <a:cubicBezTo>
                      <a:pt x="1718906" y="2464373"/>
                      <a:pt x="1713773" y="2475532"/>
                      <a:pt x="1708738" y="2488413"/>
                    </a:cubicBezTo>
                    <a:lnTo>
                      <a:pt x="1709024" y="2424032"/>
                    </a:lnTo>
                    <a:cubicBezTo>
                      <a:pt x="1708660" y="2424305"/>
                      <a:pt x="1708371" y="2424233"/>
                      <a:pt x="1708073" y="2424159"/>
                    </a:cubicBezTo>
                    <a:lnTo>
                      <a:pt x="1680162" y="2412565"/>
                    </a:lnTo>
                    <a:cubicBezTo>
                      <a:pt x="1678315" y="2427967"/>
                      <a:pt x="1676477" y="2443770"/>
                      <a:pt x="1674580" y="2459584"/>
                    </a:cubicBezTo>
                    <a:lnTo>
                      <a:pt x="1670579" y="2408583"/>
                    </a:lnTo>
                    <a:lnTo>
                      <a:pt x="1660667" y="2404189"/>
                    </a:lnTo>
                    <a:cubicBezTo>
                      <a:pt x="1660470" y="2404676"/>
                      <a:pt x="1660193" y="2404710"/>
                      <a:pt x="1659917" y="2404726"/>
                    </a:cubicBezTo>
                    <a:lnTo>
                      <a:pt x="1657760" y="2402899"/>
                    </a:lnTo>
                    <a:cubicBezTo>
                      <a:pt x="1649109" y="2398728"/>
                      <a:pt x="1639968" y="2394653"/>
                      <a:pt x="1630877" y="2390981"/>
                    </a:cubicBezTo>
                    <a:lnTo>
                      <a:pt x="1629825" y="2421363"/>
                    </a:lnTo>
                    <a:cubicBezTo>
                      <a:pt x="1645365" y="2438854"/>
                      <a:pt x="1658889" y="2455111"/>
                      <a:pt x="1654401" y="2461680"/>
                    </a:cubicBezTo>
                    <a:lnTo>
                      <a:pt x="1628488" y="2459874"/>
                    </a:lnTo>
                    <a:lnTo>
                      <a:pt x="1628269" y="2466214"/>
                    </a:lnTo>
                    <a:cubicBezTo>
                      <a:pt x="1629369" y="2467697"/>
                      <a:pt x="1630514" y="2469016"/>
                      <a:pt x="1628081" y="2471652"/>
                    </a:cubicBezTo>
                    <a:cubicBezTo>
                      <a:pt x="1628141" y="2477560"/>
                      <a:pt x="1627819" y="2483344"/>
                      <a:pt x="1627477" y="2488999"/>
                    </a:cubicBezTo>
                    <a:lnTo>
                      <a:pt x="1623617" y="2481966"/>
                    </a:lnTo>
                    <a:lnTo>
                      <a:pt x="1621991" y="2473471"/>
                    </a:lnTo>
                    <a:cubicBezTo>
                      <a:pt x="1611781" y="2471833"/>
                      <a:pt x="1588736" y="2463097"/>
                      <a:pt x="1566178" y="2455707"/>
                    </a:cubicBezTo>
                    <a:cubicBezTo>
                      <a:pt x="1561444" y="2462675"/>
                      <a:pt x="1557081" y="2458537"/>
                      <a:pt x="1552089" y="2451628"/>
                    </a:cubicBezTo>
                    <a:lnTo>
                      <a:pt x="1513052" y="2445641"/>
                    </a:lnTo>
                    <a:cubicBezTo>
                      <a:pt x="1496785" y="2453151"/>
                      <a:pt x="1532529" y="2516115"/>
                      <a:pt x="1525736" y="2518919"/>
                    </a:cubicBezTo>
                    <a:cubicBezTo>
                      <a:pt x="1521581" y="2520630"/>
                      <a:pt x="1509622" y="2506343"/>
                      <a:pt x="1496626" y="2490574"/>
                    </a:cubicBezTo>
                    <a:cubicBezTo>
                      <a:pt x="1496579" y="2495408"/>
                      <a:pt x="1495192" y="2498860"/>
                      <a:pt x="1492079" y="2500413"/>
                    </a:cubicBezTo>
                    <a:lnTo>
                      <a:pt x="1456895" y="2484889"/>
                    </a:lnTo>
                    <a:lnTo>
                      <a:pt x="1454277" y="2487754"/>
                    </a:lnTo>
                    <a:lnTo>
                      <a:pt x="1457149" y="2500240"/>
                    </a:lnTo>
                    <a:cubicBezTo>
                      <a:pt x="1456819" y="2503013"/>
                      <a:pt x="1453901" y="2503450"/>
                      <a:pt x="1444500" y="2498720"/>
                    </a:cubicBezTo>
                    <a:lnTo>
                      <a:pt x="1442695" y="2497500"/>
                    </a:lnTo>
                    <a:cubicBezTo>
                      <a:pt x="1441083" y="2498629"/>
                      <a:pt x="1440207" y="2500693"/>
                      <a:pt x="1439692" y="2503710"/>
                    </a:cubicBezTo>
                    <a:cubicBezTo>
                      <a:pt x="1439005" y="2505335"/>
                      <a:pt x="1438683" y="2505260"/>
                      <a:pt x="1438354" y="2505166"/>
                    </a:cubicBezTo>
                    <a:lnTo>
                      <a:pt x="1438186" y="2506811"/>
                    </a:lnTo>
                    <a:lnTo>
                      <a:pt x="1425738" y="2532535"/>
                    </a:lnTo>
                    <a:cubicBezTo>
                      <a:pt x="1424759" y="2530422"/>
                      <a:pt x="1423824" y="2528119"/>
                      <a:pt x="1422857" y="2525971"/>
                    </a:cubicBezTo>
                    <a:cubicBezTo>
                      <a:pt x="1421379" y="2531779"/>
                      <a:pt x="1419950" y="2539556"/>
                      <a:pt x="1418555" y="2548043"/>
                    </a:cubicBezTo>
                    <a:cubicBezTo>
                      <a:pt x="1418509" y="2549196"/>
                      <a:pt x="1418309" y="2550317"/>
                      <a:pt x="1418033" y="2551329"/>
                    </a:cubicBezTo>
                    <a:lnTo>
                      <a:pt x="1417946" y="2551865"/>
                    </a:lnTo>
                    <a:lnTo>
                      <a:pt x="1401685" y="2605139"/>
                    </a:lnTo>
                    <a:cubicBezTo>
                      <a:pt x="1400291" y="2602330"/>
                      <a:pt x="1399072" y="2598139"/>
                      <a:pt x="1397849" y="2593841"/>
                    </a:cubicBezTo>
                    <a:lnTo>
                      <a:pt x="1426927" y="2496433"/>
                    </a:lnTo>
                    <a:cubicBezTo>
                      <a:pt x="1427036" y="2499352"/>
                      <a:pt x="1425285" y="2499776"/>
                      <a:pt x="1422657" y="2500055"/>
                    </a:cubicBezTo>
                    <a:lnTo>
                      <a:pt x="1398638" y="2497134"/>
                    </a:lnTo>
                    <a:cubicBezTo>
                      <a:pt x="1391283" y="2513917"/>
                      <a:pt x="1383612" y="2531507"/>
                      <a:pt x="1375816" y="2549142"/>
                    </a:cubicBezTo>
                    <a:cubicBezTo>
                      <a:pt x="1369941" y="2554255"/>
                      <a:pt x="1362095" y="2563707"/>
                      <a:pt x="1353899" y="2574847"/>
                    </a:cubicBezTo>
                    <a:lnTo>
                      <a:pt x="1369323" y="2518009"/>
                    </a:lnTo>
                    <a:cubicBezTo>
                      <a:pt x="1363012" y="2519298"/>
                      <a:pt x="1356717" y="2516023"/>
                      <a:pt x="1349911" y="2512041"/>
                    </a:cubicBezTo>
                    <a:cubicBezTo>
                      <a:pt x="1350844" y="2519294"/>
                      <a:pt x="1363479" y="2532008"/>
                      <a:pt x="1345914" y="2525552"/>
                    </a:cubicBezTo>
                    <a:lnTo>
                      <a:pt x="1335514" y="2520167"/>
                    </a:lnTo>
                    <a:lnTo>
                      <a:pt x="1334821" y="2521918"/>
                    </a:lnTo>
                    <a:cubicBezTo>
                      <a:pt x="1340101" y="2540192"/>
                      <a:pt x="1350651" y="2560866"/>
                      <a:pt x="1347448" y="2563358"/>
                    </a:cubicBezTo>
                    <a:cubicBezTo>
                      <a:pt x="1342197" y="2567445"/>
                      <a:pt x="1318072" y="2534771"/>
                      <a:pt x="1301956" y="2520205"/>
                    </a:cubicBezTo>
                    <a:cubicBezTo>
                      <a:pt x="1300092" y="2522683"/>
                      <a:pt x="1288665" y="2545951"/>
                      <a:pt x="1284070" y="2545625"/>
                    </a:cubicBezTo>
                    <a:cubicBezTo>
                      <a:pt x="1281469" y="2545439"/>
                      <a:pt x="1282286" y="2541579"/>
                      <a:pt x="1280946" y="2535567"/>
                    </a:cubicBezTo>
                    <a:cubicBezTo>
                      <a:pt x="1279327" y="2542079"/>
                      <a:pt x="1277281" y="2548312"/>
                      <a:pt x="1275254" y="2554381"/>
                    </a:cubicBezTo>
                    <a:lnTo>
                      <a:pt x="1273345" y="2546588"/>
                    </a:lnTo>
                    <a:lnTo>
                      <a:pt x="1275315" y="2520715"/>
                    </a:lnTo>
                    <a:cubicBezTo>
                      <a:pt x="1275394" y="2519676"/>
                      <a:pt x="1274909" y="2518968"/>
                      <a:pt x="1274382" y="2518253"/>
                    </a:cubicBezTo>
                    <a:lnTo>
                      <a:pt x="1275534" y="2515349"/>
                    </a:lnTo>
                    <a:cubicBezTo>
                      <a:pt x="1274715" y="2515152"/>
                      <a:pt x="1273357" y="2516121"/>
                      <a:pt x="1270581" y="2518406"/>
                    </a:cubicBezTo>
                    <a:cubicBezTo>
                      <a:pt x="1261147" y="2526173"/>
                      <a:pt x="1239853" y="2561980"/>
                      <a:pt x="1217774" y="2564854"/>
                    </a:cubicBezTo>
                    <a:cubicBezTo>
                      <a:pt x="1198750" y="2567329"/>
                      <a:pt x="1187288" y="2548455"/>
                      <a:pt x="1183729" y="2520495"/>
                    </a:cubicBezTo>
                    <a:cubicBezTo>
                      <a:pt x="1166851" y="2532206"/>
                      <a:pt x="1151583" y="2541318"/>
                      <a:pt x="1144150" y="2534819"/>
                    </a:cubicBezTo>
                    <a:cubicBezTo>
                      <a:pt x="1136931" y="2528513"/>
                      <a:pt x="1141869" y="2514426"/>
                      <a:pt x="1147643" y="2498853"/>
                    </a:cubicBezTo>
                    <a:lnTo>
                      <a:pt x="1138550" y="2517219"/>
                    </a:lnTo>
                    <a:cubicBezTo>
                      <a:pt x="1137632" y="2514223"/>
                      <a:pt x="1137112" y="2509888"/>
                      <a:pt x="1136603" y="2505447"/>
                    </a:cubicBezTo>
                    <a:lnTo>
                      <a:pt x="1145335" y="2487565"/>
                    </a:lnTo>
                    <a:cubicBezTo>
                      <a:pt x="1116768" y="2487659"/>
                      <a:pt x="1067672" y="2505301"/>
                      <a:pt x="1055889" y="2493792"/>
                    </a:cubicBezTo>
                    <a:cubicBezTo>
                      <a:pt x="1049782" y="2487823"/>
                      <a:pt x="1057183" y="2472975"/>
                      <a:pt x="1065054" y="2457139"/>
                    </a:cubicBezTo>
                    <a:cubicBezTo>
                      <a:pt x="1063304" y="2454718"/>
                      <a:pt x="1062396" y="2451954"/>
                      <a:pt x="1062327" y="2448975"/>
                    </a:cubicBezTo>
                    <a:cubicBezTo>
                      <a:pt x="1050349" y="2461087"/>
                      <a:pt x="1036346" y="2471626"/>
                      <a:pt x="1022682" y="2472719"/>
                    </a:cubicBezTo>
                    <a:cubicBezTo>
                      <a:pt x="997742" y="2474717"/>
                      <a:pt x="984296" y="2449729"/>
                      <a:pt x="981839" y="2413547"/>
                    </a:cubicBezTo>
                    <a:cubicBezTo>
                      <a:pt x="958972" y="2427558"/>
                      <a:pt x="938405" y="2438320"/>
                      <a:pt x="929234" y="2429500"/>
                    </a:cubicBezTo>
                    <a:cubicBezTo>
                      <a:pt x="918365" y="2419050"/>
                      <a:pt x="931978" y="2394807"/>
                      <a:pt x="942036" y="2370103"/>
                    </a:cubicBezTo>
                    <a:lnTo>
                      <a:pt x="930121" y="2380032"/>
                    </a:lnTo>
                    <a:cubicBezTo>
                      <a:pt x="930103" y="2377702"/>
                      <a:pt x="930202" y="2375222"/>
                      <a:pt x="930205" y="2372868"/>
                    </a:cubicBezTo>
                    <a:lnTo>
                      <a:pt x="919504" y="2387920"/>
                    </a:lnTo>
                    <a:cubicBezTo>
                      <a:pt x="920179" y="2403104"/>
                      <a:pt x="922467" y="2417495"/>
                      <a:pt x="919329" y="2418775"/>
                    </a:cubicBezTo>
                    <a:lnTo>
                      <a:pt x="906805" y="2403790"/>
                    </a:lnTo>
                    <a:lnTo>
                      <a:pt x="878255" y="2436240"/>
                    </a:lnTo>
                    <a:cubicBezTo>
                      <a:pt x="878139" y="2433106"/>
                      <a:pt x="878761" y="2428789"/>
                      <a:pt x="879417" y="2424369"/>
                    </a:cubicBezTo>
                    <a:lnTo>
                      <a:pt x="903028" y="2397203"/>
                    </a:lnTo>
                    <a:cubicBezTo>
                      <a:pt x="898582" y="2388789"/>
                      <a:pt x="893796" y="2379457"/>
                      <a:pt x="889239" y="2372097"/>
                    </a:cubicBezTo>
                    <a:lnTo>
                      <a:pt x="880553" y="2373311"/>
                    </a:lnTo>
                    <a:lnTo>
                      <a:pt x="861500" y="2387325"/>
                    </a:lnTo>
                    <a:lnTo>
                      <a:pt x="861636" y="2382157"/>
                    </a:lnTo>
                    <a:cubicBezTo>
                      <a:pt x="856890" y="2383643"/>
                      <a:pt x="852142" y="2386169"/>
                      <a:pt x="847224" y="2388929"/>
                    </a:cubicBezTo>
                    <a:lnTo>
                      <a:pt x="858290" y="2375607"/>
                    </a:lnTo>
                    <a:lnTo>
                      <a:pt x="836665" y="2375814"/>
                    </a:lnTo>
                    <a:lnTo>
                      <a:pt x="825978" y="2390354"/>
                    </a:lnTo>
                    <a:lnTo>
                      <a:pt x="824733" y="2377422"/>
                    </a:lnTo>
                    <a:lnTo>
                      <a:pt x="820994" y="2378766"/>
                    </a:lnTo>
                    <a:cubicBezTo>
                      <a:pt x="818399" y="2387655"/>
                      <a:pt x="814553" y="2396989"/>
                      <a:pt x="809424" y="2404437"/>
                    </a:cubicBezTo>
                    <a:lnTo>
                      <a:pt x="793405" y="2411300"/>
                    </a:lnTo>
                    <a:lnTo>
                      <a:pt x="793294" y="2408249"/>
                    </a:lnTo>
                    <a:cubicBezTo>
                      <a:pt x="791052" y="2409073"/>
                      <a:pt x="788434" y="2410501"/>
                      <a:pt x="785637" y="2414631"/>
                    </a:cubicBezTo>
                    <a:cubicBezTo>
                      <a:pt x="784346" y="2415828"/>
                      <a:pt x="784084" y="2415625"/>
                      <a:pt x="783821" y="2415405"/>
                    </a:cubicBezTo>
                    <a:lnTo>
                      <a:pt x="782991" y="2416837"/>
                    </a:lnTo>
                    <a:lnTo>
                      <a:pt x="761035" y="2435129"/>
                    </a:lnTo>
                    <a:cubicBezTo>
                      <a:pt x="761017" y="2432802"/>
                      <a:pt x="761112" y="2430320"/>
                      <a:pt x="761122" y="2427962"/>
                    </a:cubicBezTo>
                    <a:cubicBezTo>
                      <a:pt x="757374" y="2432640"/>
                      <a:pt x="752866" y="2439134"/>
                      <a:pt x="748087" y="2446290"/>
                    </a:cubicBezTo>
                    <a:cubicBezTo>
                      <a:pt x="747575" y="2447321"/>
                      <a:pt x="746929" y="2448263"/>
                      <a:pt x="746261" y="2449068"/>
                    </a:cubicBezTo>
                    <a:lnTo>
                      <a:pt x="745959" y="2449518"/>
                    </a:lnTo>
                    <a:lnTo>
                      <a:pt x="709165" y="2491338"/>
                    </a:lnTo>
                    <a:cubicBezTo>
                      <a:pt x="709057" y="2488206"/>
                      <a:pt x="709675" y="2483882"/>
                      <a:pt x="710335" y="2479465"/>
                    </a:cubicBezTo>
                    <a:lnTo>
                      <a:pt x="788954" y="2389003"/>
                    </a:lnTo>
                    <a:cubicBezTo>
                      <a:pt x="779629" y="2388323"/>
                      <a:pt x="773603" y="2382704"/>
                      <a:pt x="770494" y="2374148"/>
                    </a:cubicBezTo>
                    <a:cubicBezTo>
                      <a:pt x="751284" y="2391330"/>
                      <a:pt x="730141" y="2410504"/>
                      <a:pt x="708707" y="2429656"/>
                    </a:cubicBezTo>
                    <a:cubicBezTo>
                      <a:pt x="701247" y="2431892"/>
                      <a:pt x="690199" y="2437266"/>
                      <a:pt x="678141" y="2444026"/>
                    </a:cubicBezTo>
                    <a:lnTo>
                      <a:pt x="762217" y="2342232"/>
                    </a:lnTo>
                    <a:cubicBezTo>
                      <a:pt x="746042" y="2347980"/>
                      <a:pt x="732175" y="2351066"/>
                      <a:pt x="727275" y="2344846"/>
                    </a:cubicBezTo>
                    <a:cubicBezTo>
                      <a:pt x="709121" y="2362355"/>
                      <a:pt x="689652" y="2381253"/>
                      <a:pt x="670019" y="2400075"/>
                    </a:cubicBezTo>
                    <a:lnTo>
                      <a:pt x="735133" y="2306661"/>
                    </a:lnTo>
                    <a:lnTo>
                      <a:pt x="732834" y="2299667"/>
                    </a:lnTo>
                    <a:lnTo>
                      <a:pt x="721088" y="2298508"/>
                    </a:lnTo>
                    <a:cubicBezTo>
                      <a:pt x="719938" y="2301187"/>
                      <a:pt x="718632" y="2302819"/>
                      <a:pt x="716865" y="2302003"/>
                    </a:cubicBezTo>
                    <a:lnTo>
                      <a:pt x="714004" y="2297808"/>
                    </a:lnTo>
                    <a:lnTo>
                      <a:pt x="699615" y="2296389"/>
                    </a:lnTo>
                    <a:cubicBezTo>
                      <a:pt x="671048" y="2330603"/>
                      <a:pt x="641419" y="2364363"/>
                      <a:pt x="614951" y="2392933"/>
                    </a:cubicBezTo>
                    <a:lnTo>
                      <a:pt x="616420" y="2385045"/>
                    </a:lnTo>
                    <a:lnTo>
                      <a:pt x="668373" y="2289879"/>
                    </a:lnTo>
                    <a:lnTo>
                      <a:pt x="666319" y="2289376"/>
                    </a:lnTo>
                    <a:lnTo>
                      <a:pt x="659730" y="2293376"/>
                    </a:lnTo>
                    <a:lnTo>
                      <a:pt x="661886" y="2288301"/>
                    </a:lnTo>
                    <a:cubicBezTo>
                      <a:pt x="655565" y="2290350"/>
                      <a:pt x="651635" y="2288291"/>
                      <a:pt x="649825" y="2285368"/>
                    </a:cubicBezTo>
                    <a:cubicBezTo>
                      <a:pt x="644289" y="2276392"/>
                      <a:pt x="664831" y="2258974"/>
                      <a:pt x="679638" y="2242125"/>
                    </a:cubicBezTo>
                    <a:cubicBezTo>
                      <a:pt x="679642" y="2242096"/>
                      <a:pt x="679654" y="2242075"/>
                      <a:pt x="679667" y="2242052"/>
                    </a:cubicBezTo>
                    <a:lnTo>
                      <a:pt x="676145" y="2242193"/>
                    </a:lnTo>
                    <a:lnTo>
                      <a:pt x="668302" y="2250300"/>
                    </a:lnTo>
                    <a:lnTo>
                      <a:pt x="667894" y="2244317"/>
                    </a:lnTo>
                    <a:lnTo>
                      <a:pt x="653337" y="2248694"/>
                    </a:lnTo>
                    <a:cubicBezTo>
                      <a:pt x="639341" y="2261042"/>
                      <a:pt x="623430" y="2276570"/>
                      <a:pt x="617664" y="2278439"/>
                    </a:cubicBezTo>
                    <a:lnTo>
                      <a:pt x="616619" y="2274418"/>
                    </a:lnTo>
                    <a:lnTo>
                      <a:pt x="615695" y="2273216"/>
                    </a:lnTo>
                    <a:cubicBezTo>
                      <a:pt x="615355" y="2274504"/>
                      <a:pt x="614692" y="2275021"/>
                      <a:pt x="614076" y="2275015"/>
                    </a:cubicBezTo>
                    <a:lnTo>
                      <a:pt x="611900" y="2270792"/>
                    </a:lnTo>
                    <a:cubicBezTo>
                      <a:pt x="608287" y="2277320"/>
                      <a:pt x="603388" y="2283191"/>
                      <a:pt x="598033" y="2287757"/>
                    </a:cubicBezTo>
                    <a:lnTo>
                      <a:pt x="580777" y="2290239"/>
                    </a:lnTo>
                    <a:lnTo>
                      <a:pt x="581463" y="2287266"/>
                    </a:lnTo>
                    <a:cubicBezTo>
                      <a:pt x="579082" y="2287481"/>
                      <a:pt x="576186" y="2288181"/>
                      <a:pt x="572416" y="2291445"/>
                    </a:cubicBezTo>
                    <a:cubicBezTo>
                      <a:pt x="570858" y="2292273"/>
                      <a:pt x="570659" y="2292007"/>
                      <a:pt x="570459" y="2291728"/>
                    </a:cubicBezTo>
                    <a:lnTo>
                      <a:pt x="569288" y="2292888"/>
                    </a:lnTo>
                    <a:lnTo>
                      <a:pt x="543347" y="2304881"/>
                    </a:lnTo>
                    <a:cubicBezTo>
                      <a:pt x="543932" y="2302624"/>
                      <a:pt x="544668" y="2300255"/>
                      <a:pt x="545282" y="2297980"/>
                    </a:cubicBezTo>
                    <a:cubicBezTo>
                      <a:pt x="540454" y="2301527"/>
                      <a:pt x="534421" y="2306634"/>
                      <a:pt x="527954" y="2312310"/>
                    </a:cubicBezTo>
                    <a:cubicBezTo>
                      <a:pt x="527188" y="2313175"/>
                      <a:pt x="526325" y="2313911"/>
                      <a:pt x="525469" y="2314519"/>
                    </a:cubicBezTo>
                    <a:lnTo>
                      <a:pt x="525063" y="2314879"/>
                    </a:lnTo>
                    <a:lnTo>
                      <a:pt x="478698" y="2345751"/>
                    </a:lnTo>
                    <a:cubicBezTo>
                      <a:pt x="479402" y="2342691"/>
                      <a:pt x="481116" y="2338683"/>
                      <a:pt x="482896" y="2334583"/>
                    </a:cubicBezTo>
                    <a:cubicBezTo>
                      <a:pt x="530837" y="2302687"/>
                      <a:pt x="576589" y="2272251"/>
                      <a:pt x="609418" y="2248353"/>
                    </a:cubicBezTo>
                    <a:lnTo>
                      <a:pt x="609437" y="2246094"/>
                    </a:lnTo>
                    <a:lnTo>
                      <a:pt x="604386" y="2241705"/>
                    </a:lnTo>
                    <a:lnTo>
                      <a:pt x="600463" y="2243520"/>
                    </a:lnTo>
                    <a:lnTo>
                      <a:pt x="601641" y="2239321"/>
                    </a:lnTo>
                    <a:lnTo>
                      <a:pt x="600420" y="2238257"/>
                    </a:lnTo>
                    <a:cubicBezTo>
                      <a:pt x="595906" y="2241578"/>
                      <a:pt x="590647" y="2246053"/>
                      <a:pt x="585070" y="2250952"/>
                    </a:cubicBezTo>
                    <a:cubicBezTo>
                      <a:pt x="584305" y="2251814"/>
                      <a:pt x="583442" y="2252556"/>
                      <a:pt x="582585" y="2253158"/>
                    </a:cubicBezTo>
                    <a:lnTo>
                      <a:pt x="582176" y="2253521"/>
                    </a:lnTo>
                    <a:lnTo>
                      <a:pt x="535814" y="2284389"/>
                    </a:lnTo>
                    <a:cubicBezTo>
                      <a:pt x="536515" y="2281333"/>
                      <a:pt x="538233" y="2277322"/>
                      <a:pt x="540013" y="2273222"/>
                    </a:cubicBezTo>
                    <a:lnTo>
                      <a:pt x="598753" y="2234012"/>
                    </a:lnTo>
                    <a:lnTo>
                      <a:pt x="598775" y="2232919"/>
                    </a:lnTo>
                    <a:cubicBezTo>
                      <a:pt x="569066" y="2247759"/>
                      <a:pt x="531939" y="2267016"/>
                      <a:pt x="494221" y="2286050"/>
                    </a:cubicBezTo>
                    <a:cubicBezTo>
                      <a:pt x="486437" y="2286281"/>
                      <a:pt x="474373" y="2288605"/>
                      <a:pt x="460973" y="2292020"/>
                    </a:cubicBezTo>
                    <a:cubicBezTo>
                      <a:pt x="499048" y="2265225"/>
                      <a:pt x="536246" y="2239098"/>
                      <a:pt x="567169" y="2216623"/>
                    </a:cubicBezTo>
                    <a:lnTo>
                      <a:pt x="551335" y="2224688"/>
                    </a:lnTo>
                    <a:cubicBezTo>
                      <a:pt x="543550" y="2224916"/>
                      <a:pt x="531490" y="2227248"/>
                      <a:pt x="518086" y="2230658"/>
                    </a:cubicBezTo>
                    <a:lnTo>
                      <a:pt x="561036" y="2200290"/>
                    </a:lnTo>
                    <a:lnTo>
                      <a:pt x="553631" y="2198343"/>
                    </a:lnTo>
                    <a:cubicBezTo>
                      <a:pt x="526293" y="2213182"/>
                      <a:pt x="495519" y="2230422"/>
                      <a:pt x="464505" y="2247461"/>
                    </a:cubicBezTo>
                    <a:lnTo>
                      <a:pt x="547163" y="2177823"/>
                    </a:lnTo>
                    <a:lnTo>
                      <a:pt x="549343" y="2171099"/>
                    </a:lnTo>
                    <a:lnTo>
                      <a:pt x="547002" y="2175733"/>
                    </a:lnTo>
                    <a:lnTo>
                      <a:pt x="542832" y="2174343"/>
                    </a:lnTo>
                    <a:lnTo>
                      <a:pt x="535132" y="2178612"/>
                    </a:lnTo>
                    <a:cubicBezTo>
                      <a:pt x="524189" y="2195217"/>
                      <a:pt x="513726" y="2208563"/>
                      <a:pt x="505267" y="2210481"/>
                    </a:cubicBezTo>
                    <a:cubicBezTo>
                      <a:pt x="500740" y="2216869"/>
                      <a:pt x="496066" y="2220105"/>
                      <a:pt x="491693" y="2218923"/>
                    </a:cubicBezTo>
                    <a:cubicBezTo>
                      <a:pt x="484417" y="2216954"/>
                      <a:pt x="480376" y="2203596"/>
                      <a:pt x="478036" y="2185826"/>
                    </a:cubicBezTo>
                    <a:lnTo>
                      <a:pt x="476708" y="2184912"/>
                    </a:lnTo>
                    <a:lnTo>
                      <a:pt x="471356" y="2188400"/>
                    </a:lnTo>
                    <a:cubicBezTo>
                      <a:pt x="468549" y="2194031"/>
                      <a:pt x="466055" y="2198968"/>
                      <a:pt x="463011" y="2193835"/>
                    </a:cubicBezTo>
                    <a:cubicBezTo>
                      <a:pt x="445811" y="2205431"/>
                      <a:pt x="428979" y="2216353"/>
                      <a:pt x="413159" y="2226309"/>
                    </a:cubicBezTo>
                    <a:lnTo>
                      <a:pt x="416623" y="2219075"/>
                    </a:lnTo>
                    <a:lnTo>
                      <a:pt x="457387" y="2176207"/>
                    </a:lnTo>
                    <a:cubicBezTo>
                      <a:pt x="454686" y="2161947"/>
                      <a:pt x="452712" y="2138594"/>
                      <a:pt x="449489" y="2115159"/>
                    </a:cubicBezTo>
                    <a:cubicBezTo>
                      <a:pt x="448913" y="2115183"/>
                      <a:pt x="448759" y="2114929"/>
                      <a:pt x="448618" y="2114672"/>
                    </a:cubicBezTo>
                    <a:lnTo>
                      <a:pt x="448897" y="2110385"/>
                    </a:lnTo>
                    <a:cubicBezTo>
                      <a:pt x="448388" y="2103219"/>
                      <a:pt x="447403" y="2096146"/>
                      <a:pt x="446292" y="2089366"/>
                    </a:cubicBezTo>
                    <a:cubicBezTo>
                      <a:pt x="445586" y="2091261"/>
                      <a:pt x="444475" y="2091584"/>
                      <a:pt x="443348" y="2091532"/>
                    </a:cubicBezTo>
                    <a:lnTo>
                      <a:pt x="439348" y="2087621"/>
                    </a:lnTo>
                    <a:cubicBezTo>
                      <a:pt x="436164" y="2089335"/>
                      <a:pt x="432763" y="2091068"/>
                      <a:pt x="429257" y="2092711"/>
                    </a:cubicBezTo>
                    <a:cubicBezTo>
                      <a:pt x="418329" y="2122137"/>
                      <a:pt x="408520" y="2160428"/>
                      <a:pt x="397043" y="2159897"/>
                    </a:cubicBezTo>
                    <a:cubicBezTo>
                      <a:pt x="390718" y="2159605"/>
                      <a:pt x="386233" y="2147827"/>
                      <a:pt x="382414" y="2132429"/>
                    </a:cubicBezTo>
                    <a:cubicBezTo>
                      <a:pt x="377721" y="2138563"/>
                      <a:pt x="377287" y="2156693"/>
                      <a:pt x="369612" y="2140010"/>
                    </a:cubicBezTo>
                    <a:cubicBezTo>
                      <a:pt x="365709" y="2131524"/>
                      <a:pt x="361149" y="2106340"/>
                      <a:pt x="355540" y="2082374"/>
                    </a:cubicBezTo>
                    <a:cubicBezTo>
                      <a:pt x="350997" y="2082175"/>
                      <a:pt x="349183" y="2080516"/>
                      <a:pt x="349086" y="2077872"/>
                    </a:cubicBezTo>
                    <a:lnTo>
                      <a:pt x="338880" y="2081393"/>
                    </a:lnTo>
                    <a:cubicBezTo>
                      <a:pt x="333752" y="2081661"/>
                      <a:pt x="341626" y="2072376"/>
                      <a:pt x="346359" y="2064959"/>
                    </a:cubicBezTo>
                    <a:lnTo>
                      <a:pt x="343611" y="2066525"/>
                    </a:lnTo>
                    <a:cubicBezTo>
                      <a:pt x="335995" y="2073419"/>
                      <a:pt x="326860" y="2080856"/>
                      <a:pt x="317506" y="2085315"/>
                    </a:cubicBezTo>
                    <a:lnTo>
                      <a:pt x="300198" y="2083246"/>
                    </a:lnTo>
                    <a:lnTo>
                      <a:pt x="301628" y="2080550"/>
                    </a:lnTo>
                    <a:cubicBezTo>
                      <a:pt x="299271" y="2080141"/>
                      <a:pt x="296291" y="2080068"/>
                      <a:pt x="291811" y="2082244"/>
                    </a:cubicBezTo>
                    <a:cubicBezTo>
                      <a:pt x="290089" y="2082637"/>
                      <a:pt x="289963" y="2082328"/>
                      <a:pt x="289847" y="2082009"/>
                    </a:cubicBezTo>
                    <a:lnTo>
                      <a:pt x="288416" y="2082830"/>
                    </a:lnTo>
                    <a:lnTo>
                      <a:pt x="260253" y="2087698"/>
                    </a:lnTo>
                    <a:cubicBezTo>
                      <a:pt x="261399" y="2085670"/>
                      <a:pt x="262726" y="2083571"/>
                      <a:pt x="263908" y="2081535"/>
                    </a:cubicBezTo>
                    <a:cubicBezTo>
                      <a:pt x="258327" y="2083711"/>
                      <a:pt x="251173" y="2087081"/>
                      <a:pt x="243460" y="2090892"/>
                    </a:cubicBezTo>
                    <a:cubicBezTo>
                      <a:pt x="242499" y="2091528"/>
                      <a:pt x="241471" y="2092019"/>
                      <a:pt x="240489" y="2092380"/>
                    </a:cubicBezTo>
                    <a:lnTo>
                      <a:pt x="240001" y="2092623"/>
                    </a:lnTo>
                    <a:lnTo>
                      <a:pt x="187229" y="2110442"/>
                    </a:lnTo>
                    <a:cubicBezTo>
                      <a:pt x="188698" y="2107672"/>
                      <a:pt x="191393" y="2104240"/>
                      <a:pt x="194175" y="2100742"/>
                    </a:cubicBezTo>
                    <a:cubicBezTo>
                      <a:pt x="223373" y="2090894"/>
                      <a:pt x="251858" y="2081288"/>
                      <a:pt x="277860" y="2072302"/>
                    </a:cubicBezTo>
                    <a:cubicBezTo>
                      <a:pt x="278651" y="2064711"/>
                      <a:pt x="282766" y="2053685"/>
                      <a:pt x="287191" y="2042027"/>
                    </a:cubicBezTo>
                    <a:cubicBezTo>
                      <a:pt x="265185" y="2046730"/>
                      <a:pt x="241515" y="2051823"/>
                      <a:pt x="217673" y="2056795"/>
                    </a:cubicBezTo>
                    <a:cubicBezTo>
                      <a:pt x="210091" y="2055000"/>
                      <a:pt x="197842" y="2054128"/>
                      <a:pt x="184014" y="2053953"/>
                    </a:cubicBezTo>
                    <a:cubicBezTo>
                      <a:pt x="213795" y="2043036"/>
                      <a:pt x="243106" y="2032310"/>
                      <a:pt x="270019" y="2022194"/>
                    </a:cubicBezTo>
                    <a:cubicBezTo>
                      <a:pt x="269437" y="2016045"/>
                      <a:pt x="269942" y="2008925"/>
                      <a:pt x="270775" y="2001275"/>
                    </a:cubicBezTo>
                    <a:cubicBezTo>
                      <a:pt x="262520" y="2005497"/>
                      <a:pt x="254044" y="2026595"/>
                      <a:pt x="252281" y="2002010"/>
                    </a:cubicBezTo>
                    <a:lnTo>
                      <a:pt x="252500" y="1998509"/>
                    </a:lnTo>
                    <a:cubicBezTo>
                      <a:pt x="235075" y="2002885"/>
                      <a:pt x="217041" y="2007394"/>
                      <a:pt x="198957" y="2011831"/>
                    </a:cubicBezTo>
                    <a:lnTo>
                      <a:pt x="253256" y="1986373"/>
                    </a:lnTo>
                    <a:cubicBezTo>
                      <a:pt x="253167" y="1984425"/>
                      <a:pt x="253388" y="1982404"/>
                      <a:pt x="253634" y="1980294"/>
                    </a:cubicBezTo>
                    <a:cubicBezTo>
                      <a:pt x="252665" y="1979168"/>
                      <a:pt x="251998" y="1977807"/>
                      <a:pt x="251336" y="1976401"/>
                    </a:cubicBezTo>
                    <a:cubicBezTo>
                      <a:pt x="247322" y="1981868"/>
                      <a:pt x="248696" y="1995880"/>
                      <a:pt x="239478" y="1984275"/>
                    </a:cubicBezTo>
                    <a:cubicBezTo>
                      <a:pt x="235905" y="1979777"/>
                      <a:pt x="230995" y="1967883"/>
                      <a:pt x="225322" y="1954736"/>
                    </a:cubicBezTo>
                    <a:cubicBezTo>
                      <a:pt x="200842" y="1963438"/>
                      <a:pt x="176901" y="1971289"/>
                      <a:pt x="154835" y="1978114"/>
                    </a:cubicBezTo>
                    <a:lnTo>
                      <a:pt x="160053" y="1972019"/>
                    </a:lnTo>
                    <a:lnTo>
                      <a:pt x="193093" y="1951815"/>
                    </a:lnTo>
                    <a:cubicBezTo>
                      <a:pt x="190675" y="1946463"/>
                      <a:pt x="190117" y="1938346"/>
                      <a:pt x="190068" y="1929117"/>
                    </a:cubicBezTo>
                    <a:cubicBezTo>
                      <a:pt x="184052" y="1933663"/>
                      <a:pt x="179349" y="1950913"/>
                      <a:pt x="175816" y="1932747"/>
                    </a:cubicBezTo>
                    <a:cubicBezTo>
                      <a:pt x="175238" y="1929778"/>
                      <a:pt x="175003" y="1925136"/>
                      <a:pt x="175019" y="1919390"/>
                    </a:cubicBezTo>
                    <a:cubicBezTo>
                      <a:pt x="160860" y="1933476"/>
                      <a:pt x="146809" y="1955114"/>
                      <a:pt x="142681" y="1953636"/>
                    </a:cubicBezTo>
                    <a:cubicBezTo>
                      <a:pt x="136221" y="1951322"/>
                      <a:pt x="152746" y="1914033"/>
                      <a:pt x="157265" y="1892890"/>
                    </a:cubicBezTo>
                    <a:cubicBezTo>
                      <a:pt x="154048" y="1892604"/>
                      <a:pt x="127086" y="1895021"/>
                      <a:pt x="124935" y="1890976"/>
                    </a:cubicBezTo>
                    <a:cubicBezTo>
                      <a:pt x="122787" y="1886932"/>
                      <a:pt x="136615" y="1885933"/>
                      <a:pt x="144369" y="1868618"/>
                    </a:cubicBezTo>
                    <a:lnTo>
                      <a:pt x="147587" y="1868083"/>
                    </a:lnTo>
                    <a:cubicBezTo>
                      <a:pt x="147332" y="1867290"/>
                      <a:pt x="145741" y="1866646"/>
                      <a:pt x="142211" y="1865489"/>
                    </a:cubicBezTo>
                    <a:cubicBezTo>
                      <a:pt x="130226" y="1861554"/>
                      <a:pt x="86761" y="1862148"/>
                      <a:pt x="72452" y="1845010"/>
                    </a:cubicBezTo>
                    <a:cubicBezTo>
                      <a:pt x="60125" y="1830246"/>
                      <a:pt x="70984" y="1810792"/>
                      <a:pt x="94202" y="1793297"/>
                    </a:cubicBezTo>
                    <a:cubicBezTo>
                      <a:pt x="74718" y="1785132"/>
                      <a:pt x="58426" y="1776971"/>
                      <a:pt x="60312" y="1767332"/>
                    </a:cubicBezTo>
                    <a:cubicBezTo>
                      <a:pt x="62607" y="1755590"/>
                      <a:pt x="86077" y="1753645"/>
                      <a:pt x="107597" y="1748795"/>
                    </a:cubicBezTo>
                    <a:cubicBezTo>
                      <a:pt x="95168" y="1725092"/>
                      <a:pt x="45865" y="1688796"/>
                      <a:pt x="50270" y="1671608"/>
                    </a:cubicBezTo>
                    <a:cubicBezTo>
                      <a:pt x="52385" y="1663365"/>
                      <a:pt x="69650" y="1661909"/>
                      <a:pt x="88052" y="1660344"/>
                    </a:cubicBezTo>
                    <a:cubicBezTo>
                      <a:pt x="89296" y="1657614"/>
                      <a:pt x="91297" y="1655414"/>
                      <a:pt x="93935" y="1653812"/>
                    </a:cubicBezTo>
                    <a:cubicBezTo>
                      <a:pt x="76693" y="1649985"/>
                      <a:pt x="59789" y="1643632"/>
                      <a:pt x="51551" y="1632674"/>
                    </a:cubicBezTo>
                    <a:cubicBezTo>
                      <a:pt x="36510" y="1612666"/>
                      <a:pt x="51804" y="1588372"/>
                      <a:pt x="82991" y="1567546"/>
                    </a:cubicBezTo>
                    <a:cubicBezTo>
                      <a:pt x="58264" y="1555517"/>
                      <a:pt x="37673" y="1543740"/>
                      <a:pt x="40722" y="1531434"/>
                    </a:cubicBezTo>
                    <a:cubicBezTo>
                      <a:pt x="44434" y="1516444"/>
                      <a:pt x="74966" y="1515718"/>
                      <a:pt x="103152" y="1511093"/>
                    </a:cubicBezTo>
                    <a:lnTo>
                      <a:pt x="89449" y="1491044"/>
                    </a:lnTo>
                    <a:cubicBezTo>
                      <a:pt x="71371" y="1499898"/>
                      <a:pt x="49120" y="1520360"/>
                      <a:pt x="45092" y="1517518"/>
                    </a:cubicBezTo>
                    <a:cubicBezTo>
                      <a:pt x="39794" y="1513780"/>
                      <a:pt x="60566" y="1487076"/>
                      <a:pt x="71021" y="1467941"/>
                    </a:cubicBezTo>
                    <a:lnTo>
                      <a:pt x="65320" y="1461244"/>
                    </a:lnTo>
                    <a:cubicBezTo>
                      <a:pt x="56321" y="1459005"/>
                      <a:pt x="43395" y="1455516"/>
                      <a:pt x="42613" y="1452430"/>
                    </a:cubicBezTo>
                    <a:cubicBezTo>
                      <a:pt x="41913" y="1449672"/>
                      <a:pt x="46827" y="1449733"/>
                      <a:pt x="53331" y="1446605"/>
                    </a:cubicBezTo>
                    <a:cubicBezTo>
                      <a:pt x="45069" y="1436686"/>
                      <a:pt x="38332" y="1427239"/>
                      <a:pt x="35629" y="1419099"/>
                    </a:cubicBezTo>
                    <a:cubicBezTo>
                      <a:pt x="21755" y="1412606"/>
                      <a:pt x="7566" y="1404247"/>
                      <a:pt x="2372" y="1393481"/>
                    </a:cubicBezTo>
                    <a:cubicBezTo>
                      <a:pt x="-6143" y="1375834"/>
                      <a:pt x="9023" y="1360273"/>
                      <a:pt x="35758" y="1350099"/>
                    </a:cubicBezTo>
                    <a:cubicBezTo>
                      <a:pt x="25970" y="1342426"/>
                      <a:pt x="17206" y="1335054"/>
                      <a:pt x="13231" y="1327819"/>
                    </a:cubicBezTo>
                    <a:lnTo>
                      <a:pt x="8415" y="1325763"/>
                    </a:lnTo>
                    <a:lnTo>
                      <a:pt x="12202" y="1324916"/>
                    </a:lnTo>
                    <a:cubicBezTo>
                      <a:pt x="8221" y="1322109"/>
                      <a:pt x="7465" y="1318625"/>
                      <a:pt x="8896" y="1315596"/>
                    </a:cubicBezTo>
                    <a:cubicBezTo>
                      <a:pt x="13904" y="1304994"/>
                      <a:pt x="37212" y="1309794"/>
                      <a:pt x="59309" y="1311256"/>
                    </a:cubicBezTo>
                    <a:cubicBezTo>
                      <a:pt x="57601" y="1304365"/>
                      <a:pt x="53624" y="1295921"/>
                      <a:pt x="48812" y="1286953"/>
                    </a:cubicBezTo>
                    <a:cubicBezTo>
                      <a:pt x="47370" y="1284937"/>
                      <a:pt x="45538" y="1283225"/>
                      <a:pt x="43650" y="1281493"/>
                    </a:cubicBezTo>
                    <a:lnTo>
                      <a:pt x="46380" y="1282573"/>
                    </a:lnTo>
                    <a:cubicBezTo>
                      <a:pt x="33194" y="1258369"/>
                      <a:pt x="15926" y="1231588"/>
                      <a:pt x="21725" y="1221010"/>
                    </a:cubicBezTo>
                    <a:cubicBezTo>
                      <a:pt x="26843" y="1211688"/>
                      <a:pt x="53397" y="1219991"/>
                      <a:pt x="76391" y="1223749"/>
                    </a:cubicBezTo>
                    <a:cubicBezTo>
                      <a:pt x="76419" y="1223738"/>
                      <a:pt x="76447" y="1223737"/>
                      <a:pt x="76475" y="1223737"/>
                    </a:cubicBezTo>
                    <a:lnTo>
                      <a:pt x="73699" y="1219710"/>
                    </a:lnTo>
                    <a:cubicBezTo>
                      <a:pt x="56113" y="1210263"/>
                      <a:pt x="38223" y="1198377"/>
                      <a:pt x="32167" y="1184063"/>
                    </a:cubicBezTo>
                    <a:cubicBezTo>
                      <a:pt x="22249" y="1160619"/>
                      <a:pt x="42875" y="1141680"/>
                      <a:pt x="78155" y="1130577"/>
                    </a:cubicBezTo>
                    <a:cubicBezTo>
                      <a:pt x="56922" y="1112029"/>
                      <a:pt x="39658" y="1094897"/>
                      <a:pt x="45531" y="1083970"/>
                    </a:cubicBezTo>
                    <a:cubicBezTo>
                      <a:pt x="51692" y="1072508"/>
                      <a:pt x="74716" y="1076828"/>
                      <a:pt x="99200" y="1080612"/>
                    </a:cubicBezTo>
                    <a:lnTo>
                      <a:pt x="74613" y="1061320"/>
                    </a:lnTo>
                    <a:cubicBezTo>
                      <a:pt x="77732" y="1061031"/>
                      <a:pt x="82081" y="1061409"/>
                      <a:pt x="86532" y="1061814"/>
                    </a:cubicBezTo>
                    <a:lnTo>
                      <a:pt x="110478" y="1080492"/>
                    </a:lnTo>
                    <a:cubicBezTo>
                      <a:pt x="108776" y="1071893"/>
                      <a:pt x="104518" y="1061594"/>
                      <a:pt x="99360" y="1050648"/>
                    </a:cubicBezTo>
                    <a:cubicBezTo>
                      <a:pt x="98047" y="1049297"/>
                      <a:pt x="97378" y="1047727"/>
                      <a:pt x="97146" y="1046152"/>
                    </a:cubicBezTo>
                    <a:cubicBezTo>
                      <a:pt x="81479" y="1013395"/>
                      <a:pt x="59771" y="976283"/>
                      <a:pt x="68121" y="962793"/>
                    </a:cubicBezTo>
                    <a:cubicBezTo>
                      <a:pt x="74968" y="951738"/>
                      <a:pt x="105830" y="962656"/>
                      <a:pt x="134230" y="969381"/>
                    </a:cubicBezTo>
                    <a:lnTo>
                      <a:pt x="125248" y="948408"/>
                    </a:lnTo>
                    <a:cubicBezTo>
                      <a:pt x="116779" y="935391"/>
                      <a:pt x="113063" y="924456"/>
                      <a:pt x="118653" y="918894"/>
                    </a:cubicBezTo>
                    <a:lnTo>
                      <a:pt x="120153" y="918429"/>
                    </a:lnTo>
                    <a:cubicBezTo>
                      <a:pt x="119490" y="917399"/>
                      <a:pt x="119761" y="916857"/>
                      <a:pt x="120077" y="916349"/>
                    </a:cubicBezTo>
                    <a:cubicBezTo>
                      <a:pt x="126574" y="905857"/>
                      <a:pt x="154701" y="915155"/>
                      <a:pt x="181825" y="921870"/>
                    </a:cubicBezTo>
                    <a:cubicBezTo>
                      <a:pt x="181538" y="916648"/>
                      <a:pt x="180574" y="911018"/>
                      <a:pt x="179196" y="905188"/>
                    </a:cubicBezTo>
                    <a:lnTo>
                      <a:pt x="176076" y="899403"/>
                    </a:lnTo>
                    <a:cubicBezTo>
                      <a:pt x="154829" y="897579"/>
                      <a:pt x="132727" y="895730"/>
                      <a:pt x="110388" y="893852"/>
                    </a:cubicBezTo>
                    <a:cubicBezTo>
                      <a:pt x="124436" y="889810"/>
                      <a:pt x="136692" y="885496"/>
                      <a:pt x="143916" y="881546"/>
                    </a:cubicBezTo>
                    <a:lnTo>
                      <a:pt x="161074" y="880544"/>
                    </a:lnTo>
                    <a:lnTo>
                      <a:pt x="156263" y="876266"/>
                    </a:lnTo>
                    <a:cubicBezTo>
                      <a:pt x="157528" y="873086"/>
                      <a:pt x="163236" y="871183"/>
                      <a:pt x="171704" y="870121"/>
                    </a:cubicBezTo>
                    <a:lnTo>
                      <a:pt x="167731" y="846928"/>
                    </a:lnTo>
                    <a:cubicBezTo>
                      <a:pt x="148349" y="845650"/>
                      <a:pt x="128167" y="844482"/>
                      <a:pt x="107670" y="843295"/>
                    </a:cubicBezTo>
                    <a:cubicBezTo>
                      <a:pt x="103857" y="840503"/>
                      <a:pt x="100147" y="837761"/>
                      <a:pt x="97876" y="835347"/>
                    </a:cubicBezTo>
                    <a:lnTo>
                      <a:pt x="156676" y="838769"/>
                    </a:lnTo>
                    <a:lnTo>
                      <a:pt x="157238" y="838880"/>
                    </a:lnTo>
                    <a:cubicBezTo>
                      <a:pt x="158344" y="838972"/>
                      <a:pt x="159528" y="839185"/>
                      <a:pt x="160689" y="839566"/>
                    </a:cubicBezTo>
                    <a:lnTo>
                      <a:pt x="166636" y="840536"/>
                    </a:lnTo>
                    <a:cubicBezTo>
                      <a:pt x="164851" y="828359"/>
                      <a:pt x="165500" y="818793"/>
                      <a:pt x="170324" y="814568"/>
                    </a:cubicBezTo>
                    <a:cubicBezTo>
                      <a:pt x="177113" y="808628"/>
                      <a:pt x="193323" y="816742"/>
                      <a:pt x="211453" y="827331"/>
                    </a:cubicBezTo>
                    <a:cubicBezTo>
                      <a:pt x="213950" y="825381"/>
                      <a:pt x="218239" y="824357"/>
                      <a:pt x="223660" y="823677"/>
                    </a:cubicBezTo>
                    <a:cubicBezTo>
                      <a:pt x="218039" y="798466"/>
                      <a:pt x="213979" y="775391"/>
                      <a:pt x="222281" y="768123"/>
                    </a:cubicBezTo>
                    <a:cubicBezTo>
                      <a:pt x="227594" y="763474"/>
                      <a:pt x="238680" y="767435"/>
                      <a:pt x="252011" y="774283"/>
                    </a:cubicBezTo>
                    <a:lnTo>
                      <a:pt x="251392" y="773120"/>
                    </a:lnTo>
                    <a:cubicBezTo>
                      <a:pt x="253675" y="773576"/>
                      <a:pt x="256083" y="774179"/>
                      <a:pt x="258388" y="774668"/>
                    </a:cubicBezTo>
                    <a:cubicBezTo>
                      <a:pt x="254573" y="770045"/>
                      <a:pt x="249136" y="764307"/>
                      <a:pt x="243105" y="758171"/>
                    </a:cubicBezTo>
                    <a:cubicBezTo>
                      <a:pt x="242196" y="757457"/>
                      <a:pt x="241409" y="756636"/>
                      <a:pt x="240757" y="755814"/>
                    </a:cubicBezTo>
                    <a:lnTo>
                      <a:pt x="240379" y="755429"/>
                    </a:lnTo>
                    <a:lnTo>
                      <a:pt x="206948" y="710876"/>
                    </a:lnTo>
                    <a:lnTo>
                      <a:pt x="218332" y="714441"/>
                    </a:lnTo>
                    <a:cubicBezTo>
                      <a:pt x="236626" y="738836"/>
                      <a:pt x="254476" y="762642"/>
                      <a:pt x="271020" y="784328"/>
                    </a:cubicBezTo>
                    <a:cubicBezTo>
                      <a:pt x="279499" y="789292"/>
                      <a:pt x="288318" y="794169"/>
                      <a:pt x="296677" y="797986"/>
                    </a:cubicBezTo>
                    <a:cubicBezTo>
                      <a:pt x="296547" y="796233"/>
                      <a:pt x="296125" y="794517"/>
                      <a:pt x="295685" y="792779"/>
                    </a:cubicBezTo>
                    <a:lnTo>
                      <a:pt x="294958" y="789987"/>
                    </a:lnTo>
                    <a:lnTo>
                      <a:pt x="297764" y="791396"/>
                    </a:lnTo>
                    <a:lnTo>
                      <a:pt x="299512" y="778151"/>
                    </a:lnTo>
                    <a:cubicBezTo>
                      <a:pt x="289228" y="760524"/>
                      <a:pt x="278302" y="741847"/>
                      <a:pt x="267426" y="723010"/>
                    </a:cubicBezTo>
                    <a:cubicBezTo>
                      <a:pt x="266760" y="715253"/>
                      <a:pt x="263754" y="703339"/>
                      <a:pt x="259596" y="690154"/>
                    </a:cubicBezTo>
                    <a:lnTo>
                      <a:pt x="303963" y="746059"/>
                    </a:lnTo>
                    <a:cubicBezTo>
                      <a:pt x="305974" y="734923"/>
                      <a:pt x="308718" y="727536"/>
                      <a:pt x="313032" y="727391"/>
                    </a:cubicBezTo>
                    <a:cubicBezTo>
                      <a:pt x="320259" y="727151"/>
                      <a:pt x="329673" y="745695"/>
                      <a:pt x="339083" y="768602"/>
                    </a:cubicBezTo>
                    <a:cubicBezTo>
                      <a:pt x="339761" y="769361"/>
                      <a:pt x="340450" y="769308"/>
                      <a:pt x="341073" y="769062"/>
                    </a:cubicBezTo>
                    <a:cubicBezTo>
                      <a:pt x="343922" y="767934"/>
                      <a:pt x="344817" y="762590"/>
                      <a:pt x="344450" y="754901"/>
                    </a:cubicBezTo>
                    <a:cubicBezTo>
                      <a:pt x="331614" y="734601"/>
                      <a:pt x="317898" y="712952"/>
                      <a:pt x="304281" y="691173"/>
                    </a:cubicBezTo>
                    <a:lnTo>
                      <a:pt x="343361" y="732559"/>
                    </a:lnTo>
                    <a:cubicBezTo>
                      <a:pt x="341922" y="719561"/>
                      <a:pt x="340390" y="705204"/>
                      <a:pt x="340592" y="693306"/>
                    </a:cubicBezTo>
                    <a:lnTo>
                      <a:pt x="340825" y="692997"/>
                    </a:lnTo>
                    <a:lnTo>
                      <a:pt x="341513" y="692841"/>
                    </a:lnTo>
                    <a:lnTo>
                      <a:pt x="354685" y="709744"/>
                    </a:lnTo>
                    <a:cubicBezTo>
                      <a:pt x="354802" y="707814"/>
                      <a:pt x="355113" y="705984"/>
                      <a:pt x="355436" y="704225"/>
                    </a:cubicBezTo>
                    <a:lnTo>
                      <a:pt x="353513" y="691870"/>
                    </a:lnTo>
                    <a:cubicBezTo>
                      <a:pt x="335932" y="681442"/>
                      <a:pt x="318434" y="670860"/>
                      <a:pt x="301456" y="660447"/>
                    </a:cubicBezTo>
                    <a:lnTo>
                      <a:pt x="295898" y="654036"/>
                    </a:lnTo>
                    <a:lnTo>
                      <a:pt x="345657" y="669991"/>
                    </a:lnTo>
                    <a:lnTo>
                      <a:pt x="322506" y="638717"/>
                    </a:lnTo>
                    <a:lnTo>
                      <a:pt x="329924" y="641769"/>
                    </a:lnTo>
                    <a:lnTo>
                      <a:pt x="348123" y="657228"/>
                    </a:lnTo>
                    <a:lnTo>
                      <a:pt x="335646" y="577041"/>
                    </a:lnTo>
                    <a:cubicBezTo>
                      <a:pt x="332537" y="575913"/>
                      <a:pt x="329418" y="574790"/>
                      <a:pt x="326294" y="573665"/>
                    </a:cubicBezTo>
                    <a:lnTo>
                      <a:pt x="334999" y="572880"/>
                    </a:lnTo>
                    <a:lnTo>
                      <a:pt x="332320" y="555663"/>
                    </a:lnTo>
                    <a:cubicBezTo>
                      <a:pt x="340134" y="562173"/>
                      <a:pt x="347044" y="565982"/>
                      <a:pt x="351500" y="563508"/>
                    </a:cubicBezTo>
                    <a:cubicBezTo>
                      <a:pt x="357727" y="560050"/>
                      <a:pt x="359424" y="547176"/>
                      <a:pt x="359584" y="531764"/>
                    </a:cubicBezTo>
                    <a:cubicBezTo>
                      <a:pt x="352056" y="529193"/>
                      <a:pt x="344429" y="526669"/>
                      <a:pt x="336756" y="524130"/>
                    </a:cubicBezTo>
                    <a:cubicBezTo>
                      <a:pt x="333795" y="520445"/>
                      <a:pt x="330923" y="516834"/>
                      <a:pt x="329352" y="513912"/>
                    </a:cubicBezTo>
                    <a:lnTo>
                      <a:pt x="360073" y="524091"/>
                    </a:lnTo>
                    <a:cubicBezTo>
                      <a:pt x="360130" y="523750"/>
                      <a:pt x="360134" y="523408"/>
                      <a:pt x="360139" y="523064"/>
                    </a:cubicBezTo>
                    <a:lnTo>
                      <a:pt x="372572" y="520785"/>
                    </a:lnTo>
                    <a:lnTo>
                      <a:pt x="369646" y="516838"/>
                    </a:lnTo>
                    <a:cubicBezTo>
                      <a:pt x="378646" y="524621"/>
                      <a:pt x="386681" y="529696"/>
                      <a:pt x="391656" y="526931"/>
                    </a:cubicBezTo>
                    <a:cubicBezTo>
                      <a:pt x="397771" y="523534"/>
                      <a:pt x="399518" y="511061"/>
                      <a:pt x="399687" y="496038"/>
                    </a:cubicBezTo>
                    <a:lnTo>
                      <a:pt x="407664" y="495192"/>
                    </a:lnTo>
                    <a:cubicBezTo>
                      <a:pt x="410566" y="493341"/>
                      <a:pt x="411539" y="489792"/>
                      <a:pt x="410808" y="485129"/>
                    </a:cubicBezTo>
                    <a:lnTo>
                      <a:pt x="412729" y="484208"/>
                    </a:lnTo>
                    <a:lnTo>
                      <a:pt x="410635" y="481382"/>
                    </a:lnTo>
                    <a:cubicBezTo>
                      <a:pt x="409442" y="474489"/>
                      <a:pt x="406190" y="465839"/>
                      <a:pt x="402302" y="456584"/>
                    </a:cubicBezTo>
                    <a:cubicBezTo>
                      <a:pt x="414162" y="468736"/>
                      <a:pt x="425428" y="481886"/>
                      <a:pt x="431257" y="485128"/>
                    </a:cubicBezTo>
                    <a:lnTo>
                      <a:pt x="437264" y="486937"/>
                    </a:lnTo>
                    <a:cubicBezTo>
                      <a:pt x="440849" y="486031"/>
                      <a:pt x="438317" y="478097"/>
                      <a:pt x="439923" y="473194"/>
                    </a:cubicBezTo>
                    <a:cubicBezTo>
                      <a:pt x="447953" y="481017"/>
                      <a:pt x="455441" y="486142"/>
                      <a:pt x="460967" y="482847"/>
                    </a:cubicBezTo>
                    <a:cubicBezTo>
                      <a:pt x="467508" y="478950"/>
                      <a:pt x="468346" y="464798"/>
                      <a:pt x="468181" y="448496"/>
                    </a:cubicBezTo>
                    <a:lnTo>
                      <a:pt x="468133" y="445616"/>
                    </a:lnTo>
                    <a:lnTo>
                      <a:pt x="471413" y="448549"/>
                    </a:lnTo>
                    <a:lnTo>
                      <a:pt x="471581" y="448600"/>
                    </a:lnTo>
                    <a:cubicBezTo>
                      <a:pt x="467244" y="444210"/>
                      <a:pt x="463012" y="439765"/>
                      <a:pt x="458823" y="435348"/>
                    </a:cubicBezTo>
                    <a:lnTo>
                      <a:pt x="455119" y="427715"/>
                    </a:lnTo>
                    <a:lnTo>
                      <a:pt x="479592" y="443551"/>
                    </a:lnTo>
                    <a:cubicBezTo>
                      <a:pt x="479459" y="441197"/>
                      <a:pt x="479414" y="438646"/>
                      <a:pt x="480080" y="436615"/>
                    </a:cubicBezTo>
                    <a:cubicBezTo>
                      <a:pt x="482340" y="438818"/>
                      <a:pt x="484558" y="440806"/>
                      <a:pt x="486893" y="441965"/>
                    </a:cubicBezTo>
                    <a:lnTo>
                      <a:pt x="490783" y="450792"/>
                    </a:lnTo>
                    <a:lnTo>
                      <a:pt x="493531" y="452569"/>
                    </a:lnTo>
                    <a:lnTo>
                      <a:pt x="496735" y="445967"/>
                    </a:lnTo>
                    <a:lnTo>
                      <a:pt x="501122" y="446269"/>
                    </a:lnTo>
                    <a:cubicBezTo>
                      <a:pt x="505384" y="443730"/>
                      <a:pt x="507226" y="436843"/>
                      <a:pt x="507541" y="427827"/>
                    </a:cubicBezTo>
                    <a:lnTo>
                      <a:pt x="517969" y="438656"/>
                    </a:lnTo>
                    <a:cubicBezTo>
                      <a:pt x="521896" y="438304"/>
                      <a:pt x="524308" y="430291"/>
                      <a:pt x="526056" y="419027"/>
                    </a:cubicBezTo>
                    <a:cubicBezTo>
                      <a:pt x="520377" y="414359"/>
                      <a:pt x="514793" y="409677"/>
                      <a:pt x="509281" y="405044"/>
                    </a:cubicBezTo>
                    <a:lnTo>
                      <a:pt x="526954" y="414697"/>
                    </a:lnTo>
                    <a:cubicBezTo>
                      <a:pt x="528900" y="403409"/>
                      <a:pt x="530504" y="389734"/>
                      <a:pt x="533397" y="377570"/>
                    </a:cubicBezTo>
                    <a:cubicBezTo>
                      <a:pt x="524146" y="371063"/>
                      <a:pt x="514737" y="364526"/>
                      <a:pt x="505278" y="357950"/>
                    </a:cubicBezTo>
                    <a:cubicBezTo>
                      <a:pt x="519468" y="361471"/>
                      <a:pt x="532235" y="363866"/>
                      <a:pt x="540468" y="364060"/>
                    </a:cubicBezTo>
                    <a:lnTo>
                      <a:pt x="567099" y="377432"/>
                    </a:lnTo>
                    <a:cubicBezTo>
                      <a:pt x="568265" y="371852"/>
                      <a:pt x="569127" y="365673"/>
                      <a:pt x="570056" y="359390"/>
                    </a:cubicBezTo>
                    <a:cubicBezTo>
                      <a:pt x="570734" y="359637"/>
                      <a:pt x="571183" y="360298"/>
                      <a:pt x="571655" y="361025"/>
                    </a:cubicBezTo>
                    <a:cubicBezTo>
                      <a:pt x="574434" y="365301"/>
                      <a:pt x="577838" y="373934"/>
                      <a:pt x="581688" y="384757"/>
                    </a:cubicBezTo>
                    <a:cubicBezTo>
                      <a:pt x="605048" y="396474"/>
                      <a:pt x="627244" y="407697"/>
                      <a:pt x="646731" y="417266"/>
                    </a:cubicBezTo>
                    <a:lnTo>
                      <a:pt x="655024" y="397628"/>
                    </a:lnTo>
                    <a:cubicBezTo>
                      <a:pt x="620788" y="373648"/>
                      <a:pt x="575497" y="343891"/>
                      <a:pt x="528204" y="312807"/>
                    </a:cubicBezTo>
                    <a:cubicBezTo>
                      <a:pt x="526296" y="308490"/>
                      <a:pt x="524456" y="304256"/>
                      <a:pt x="523697" y="301026"/>
                    </a:cubicBezTo>
                    <a:lnTo>
                      <a:pt x="572908" y="333389"/>
                    </a:lnTo>
                    <a:lnTo>
                      <a:pt x="573343" y="333769"/>
                    </a:lnTo>
                    <a:cubicBezTo>
                      <a:pt x="574248" y="334401"/>
                      <a:pt x="575166" y="335183"/>
                      <a:pt x="575983" y="336088"/>
                    </a:cubicBezTo>
                    <a:cubicBezTo>
                      <a:pt x="582850" y="342051"/>
                      <a:pt x="589264" y="347415"/>
                      <a:pt x="594394" y="351139"/>
                    </a:cubicBezTo>
                    <a:cubicBezTo>
                      <a:pt x="593726" y="348738"/>
                      <a:pt x="592936" y="346234"/>
                      <a:pt x="592302" y="343853"/>
                    </a:cubicBezTo>
                    <a:lnTo>
                      <a:pt x="619807" y="356373"/>
                    </a:lnTo>
                    <a:lnTo>
                      <a:pt x="621052" y="357600"/>
                    </a:lnTo>
                    <a:cubicBezTo>
                      <a:pt x="621261" y="357301"/>
                      <a:pt x="621467" y="357019"/>
                      <a:pt x="623124" y="357885"/>
                    </a:cubicBezTo>
                    <a:cubicBezTo>
                      <a:pt x="627125" y="361308"/>
                      <a:pt x="630195" y="362035"/>
                      <a:pt x="632712" y="362247"/>
                    </a:cubicBezTo>
                    <a:lnTo>
                      <a:pt x="631970" y="359109"/>
                    </a:lnTo>
                    <a:lnTo>
                      <a:pt x="650234" y="361630"/>
                    </a:lnTo>
                    <a:cubicBezTo>
                      <a:pt x="658606" y="368689"/>
                      <a:pt x="665959" y="378748"/>
                      <a:pt x="671903" y="387839"/>
                    </a:cubicBezTo>
                    <a:lnTo>
                      <a:pt x="674296" y="390174"/>
                    </a:lnTo>
                    <a:lnTo>
                      <a:pt x="671048" y="371364"/>
                    </a:lnTo>
                    <a:cubicBezTo>
                      <a:pt x="674946" y="372605"/>
                      <a:pt x="683246" y="379702"/>
                      <a:pt x="692514" y="388153"/>
                    </a:cubicBezTo>
                    <a:lnTo>
                      <a:pt x="696810" y="382685"/>
                    </a:lnTo>
                    <a:cubicBezTo>
                      <a:pt x="699326" y="382744"/>
                      <a:pt x="700191" y="387366"/>
                      <a:pt x="699857" y="394605"/>
                    </a:cubicBezTo>
                    <a:lnTo>
                      <a:pt x="723583" y="415483"/>
                    </a:lnTo>
                    <a:lnTo>
                      <a:pt x="723662" y="414910"/>
                    </a:lnTo>
                    <a:cubicBezTo>
                      <a:pt x="722089" y="407364"/>
                      <a:pt x="719049" y="398748"/>
                      <a:pt x="724759" y="400812"/>
                    </a:cubicBezTo>
                    <a:lnTo>
                      <a:pt x="725504" y="401573"/>
                    </a:lnTo>
                    <a:cubicBezTo>
                      <a:pt x="725638" y="397661"/>
                      <a:pt x="726406" y="394140"/>
                      <a:pt x="728061" y="391235"/>
                    </a:cubicBezTo>
                    <a:cubicBezTo>
                      <a:pt x="716599" y="383206"/>
                      <a:pt x="704894" y="375074"/>
                      <a:pt x="693110" y="366881"/>
                    </a:cubicBezTo>
                    <a:cubicBezTo>
                      <a:pt x="707304" y="370405"/>
                      <a:pt x="720070" y="372797"/>
                      <a:pt x="728304" y="372994"/>
                    </a:cubicBezTo>
                    <a:lnTo>
                      <a:pt x="737395" y="377547"/>
                    </a:lnTo>
                    <a:lnTo>
                      <a:pt x="737872" y="377641"/>
                    </a:lnTo>
                    <a:cubicBezTo>
                      <a:pt x="741811" y="362357"/>
                      <a:pt x="746838" y="351684"/>
                      <a:pt x="753220" y="350168"/>
                    </a:cubicBezTo>
                    <a:cubicBezTo>
                      <a:pt x="759163" y="348754"/>
                      <a:pt x="764654" y="355536"/>
                      <a:pt x="769214" y="366744"/>
                    </a:cubicBezTo>
                    <a:lnTo>
                      <a:pt x="778222" y="370591"/>
                    </a:lnTo>
                    <a:lnTo>
                      <a:pt x="780027" y="364387"/>
                    </a:lnTo>
                    <a:cubicBezTo>
                      <a:pt x="759890" y="350560"/>
                      <a:pt x="738184" y="336296"/>
                      <a:pt x="716038" y="321742"/>
                    </a:cubicBezTo>
                    <a:cubicBezTo>
                      <a:pt x="714131" y="317420"/>
                      <a:pt x="712291" y="313183"/>
                      <a:pt x="711532" y="309958"/>
                    </a:cubicBezTo>
                    <a:lnTo>
                      <a:pt x="760741" y="342320"/>
                    </a:lnTo>
                    <a:lnTo>
                      <a:pt x="761174" y="342699"/>
                    </a:lnTo>
                    <a:cubicBezTo>
                      <a:pt x="762080" y="343335"/>
                      <a:pt x="763002" y="344110"/>
                      <a:pt x="763816" y="345019"/>
                    </a:cubicBezTo>
                    <a:cubicBezTo>
                      <a:pt x="770686" y="350982"/>
                      <a:pt x="777097" y="356346"/>
                      <a:pt x="782222" y="360070"/>
                    </a:cubicBezTo>
                    <a:cubicBezTo>
                      <a:pt x="781562" y="357665"/>
                      <a:pt x="780768" y="355165"/>
                      <a:pt x="780137" y="352783"/>
                    </a:cubicBezTo>
                    <a:lnTo>
                      <a:pt x="806356" y="364720"/>
                    </a:lnTo>
                    <a:lnTo>
                      <a:pt x="805799" y="363274"/>
                    </a:lnTo>
                    <a:lnTo>
                      <a:pt x="811053" y="366858"/>
                    </a:lnTo>
                    <a:cubicBezTo>
                      <a:pt x="815000" y="370250"/>
                      <a:pt x="818043" y="370968"/>
                      <a:pt x="820548" y="371177"/>
                    </a:cubicBezTo>
                    <a:lnTo>
                      <a:pt x="819806" y="368039"/>
                    </a:lnTo>
                    <a:lnTo>
                      <a:pt x="838066" y="370558"/>
                    </a:lnTo>
                    <a:lnTo>
                      <a:pt x="840097" y="373016"/>
                    </a:lnTo>
                    <a:cubicBezTo>
                      <a:pt x="839216" y="370966"/>
                      <a:pt x="839942" y="370014"/>
                      <a:pt x="840889" y="369876"/>
                    </a:cubicBezTo>
                    <a:lnTo>
                      <a:pt x="841323" y="370102"/>
                    </a:lnTo>
                    <a:cubicBezTo>
                      <a:pt x="848162" y="358000"/>
                      <a:pt x="851415" y="365616"/>
                      <a:pt x="864657" y="375848"/>
                    </a:cubicBezTo>
                    <a:lnTo>
                      <a:pt x="871000" y="352812"/>
                    </a:lnTo>
                    <a:lnTo>
                      <a:pt x="859593" y="340088"/>
                    </a:lnTo>
                    <a:cubicBezTo>
                      <a:pt x="859777" y="337255"/>
                      <a:pt x="861539" y="335223"/>
                      <a:pt x="864781" y="334113"/>
                    </a:cubicBezTo>
                    <a:lnTo>
                      <a:pt x="841639" y="289182"/>
                    </a:lnTo>
                    <a:cubicBezTo>
                      <a:pt x="837246" y="282624"/>
                      <a:pt x="835848" y="277182"/>
                      <a:pt x="838470" y="273758"/>
                    </a:cubicBezTo>
                    <a:lnTo>
                      <a:pt x="860683" y="274348"/>
                    </a:lnTo>
                    <a:cubicBezTo>
                      <a:pt x="859384" y="272108"/>
                      <a:pt x="858152" y="269840"/>
                      <a:pt x="856924" y="267580"/>
                    </a:cubicBezTo>
                    <a:lnTo>
                      <a:pt x="855320" y="259248"/>
                    </a:lnTo>
                    <a:lnTo>
                      <a:pt x="868974" y="274569"/>
                    </a:lnTo>
                    <a:cubicBezTo>
                      <a:pt x="870852" y="273801"/>
                      <a:pt x="872459" y="274240"/>
                      <a:pt x="874097" y="274707"/>
                    </a:cubicBezTo>
                    <a:cubicBezTo>
                      <a:pt x="872794" y="272847"/>
                      <a:pt x="873789" y="271659"/>
                      <a:pt x="877670" y="272475"/>
                    </a:cubicBezTo>
                    <a:lnTo>
                      <a:pt x="871566" y="259573"/>
                    </a:lnTo>
                    <a:cubicBezTo>
                      <a:pt x="872222" y="257568"/>
                      <a:pt x="875419" y="257456"/>
                      <a:pt x="880706" y="258019"/>
                    </a:cubicBezTo>
                    <a:cubicBezTo>
                      <a:pt x="889206" y="258925"/>
                      <a:pt x="906778" y="264423"/>
                      <a:pt x="927069" y="270580"/>
                    </a:cubicBezTo>
                    <a:cubicBezTo>
                      <a:pt x="922450" y="264144"/>
                      <a:pt x="917947" y="257716"/>
                      <a:pt x="913509" y="251366"/>
                    </a:cubicBezTo>
                    <a:lnTo>
                      <a:pt x="936553" y="273353"/>
                    </a:lnTo>
                    <a:cubicBezTo>
                      <a:pt x="949211" y="277497"/>
                      <a:pt x="962581" y="281466"/>
                      <a:pt x="975145" y="284642"/>
                    </a:cubicBezTo>
                    <a:cubicBezTo>
                      <a:pt x="973621" y="283262"/>
                      <a:pt x="973702" y="282146"/>
                      <a:pt x="974144" y="281161"/>
                    </a:cubicBezTo>
                    <a:lnTo>
                      <a:pt x="979180" y="279150"/>
                    </a:lnTo>
                    <a:lnTo>
                      <a:pt x="978381" y="272117"/>
                    </a:lnTo>
                    <a:lnTo>
                      <a:pt x="966921" y="258482"/>
                    </a:lnTo>
                    <a:cubicBezTo>
                      <a:pt x="945435" y="239965"/>
                      <a:pt x="922587" y="221395"/>
                      <a:pt x="926396" y="212878"/>
                    </a:cubicBezTo>
                    <a:lnTo>
                      <a:pt x="928464" y="212734"/>
                    </a:lnTo>
                    <a:cubicBezTo>
                      <a:pt x="926268" y="210098"/>
                      <a:pt x="924052" y="207472"/>
                      <a:pt x="921826" y="204841"/>
                    </a:cubicBezTo>
                    <a:lnTo>
                      <a:pt x="937505" y="212104"/>
                    </a:lnTo>
                    <a:cubicBezTo>
                      <a:pt x="942761" y="208609"/>
                      <a:pt x="949572" y="209437"/>
                      <a:pt x="957111" y="210733"/>
                    </a:cubicBezTo>
                    <a:cubicBezTo>
                      <a:pt x="953013" y="204128"/>
                      <a:pt x="936241" y="196563"/>
                      <a:pt x="954476" y="196336"/>
                    </a:cubicBezTo>
                    <a:cubicBezTo>
                      <a:pt x="960167" y="196266"/>
                      <a:pt x="971810" y="198465"/>
                      <a:pt x="985577" y="201210"/>
                    </a:cubicBezTo>
                    <a:cubicBezTo>
                      <a:pt x="975954" y="189966"/>
                      <a:pt x="965862" y="178636"/>
                      <a:pt x="955655" y="167171"/>
                    </a:cubicBezTo>
                    <a:cubicBezTo>
                      <a:pt x="954933" y="162504"/>
                      <a:pt x="954251" y="157941"/>
                      <a:pt x="954354" y="154625"/>
                    </a:cubicBezTo>
                    <a:lnTo>
                      <a:pt x="993511" y="198621"/>
                    </a:lnTo>
                    <a:lnTo>
                      <a:pt x="993829" y="199098"/>
                    </a:lnTo>
                    <a:cubicBezTo>
                      <a:pt x="994541" y="199946"/>
                      <a:pt x="995230" y="200936"/>
                      <a:pt x="995780" y="202025"/>
                    </a:cubicBezTo>
                    <a:lnTo>
                      <a:pt x="996776" y="203413"/>
                    </a:lnTo>
                    <a:cubicBezTo>
                      <a:pt x="1002143" y="204529"/>
                      <a:pt x="1007666" y="205618"/>
                      <a:pt x="1013152" y="206631"/>
                    </a:cubicBezTo>
                    <a:cubicBezTo>
                      <a:pt x="1016552" y="198976"/>
                      <a:pt x="1021507" y="202524"/>
                      <a:pt x="1027549" y="208772"/>
                    </a:cubicBezTo>
                    <a:lnTo>
                      <a:pt x="1066510" y="209369"/>
                    </a:lnTo>
                    <a:cubicBezTo>
                      <a:pt x="1081024" y="199562"/>
                      <a:pt x="1035447" y="141283"/>
                      <a:pt x="1041567" y="137525"/>
                    </a:cubicBezTo>
                    <a:cubicBezTo>
                      <a:pt x="1045310" y="135227"/>
                      <a:pt x="1059389" y="147915"/>
                      <a:pt x="1074733" y="161953"/>
                    </a:cubicBezTo>
                    <a:cubicBezTo>
                      <a:pt x="1073946" y="157089"/>
                      <a:pt x="1074700" y="153432"/>
                      <a:pt x="1077458" y="151439"/>
                    </a:cubicBezTo>
                    <a:cubicBezTo>
                      <a:pt x="1084114" y="146624"/>
                      <a:pt x="1099806" y="153139"/>
                      <a:pt x="1118253" y="163289"/>
                    </a:cubicBezTo>
                    <a:cubicBezTo>
                      <a:pt x="1117174" y="154270"/>
                      <a:pt x="1100425" y="138371"/>
                      <a:pt x="1123984" y="146539"/>
                    </a:cubicBezTo>
                    <a:cubicBezTo>
                      <a:pt x="1132082" y="149345"/>
                      <a:pt x="1147703" y="158446"/>
                      <a:pt x="1165828" y="168832"/>
                    </a:cubicBezTo>
                    <a:lnTo>
                      <a:pt x="1185810" y="157108"/>
                    </a:lnTo>
                    <a:lnTo>
                      <a:pt x="1184294" y="119125"/>
                    </a:lnTo>
                    <a:cubicBezTo>
                      <a:pt x="1181090" y="117451"/>
                      <a:pt x="1181492" y="115966"/>
                      <a:pt x="1182466" y="114858"/>
                    </a:cubicBezTo>
                    <a:lnTo>
                      <a:pt x="1184135" y="115136"/>
                    </a:lnTo>
                    <a:cubicBezTo>
                      <a:pt x="1183087" y="95579"/>
                      <a:pt x="1182385" y="76027"/>
                      <a:pt x="1181813" y="56956"/>
                    </a:cubicBezTo>
                    <a:lnTo>
                      <a:pt x="1184135" y="48795"/>
                    </a:lnTo>
                    <a:lnTo>
                      <a:pt x="1202395" y="118163"/>
                    </a:lnTo>
                    <a:cubicBezTo>
                      <a:pt x="1206417" y="117111"/>
                      <a:pt x="1209930" y="118485"/>
                      <a:pt x="1213602" y="120022"/>
                    </a:cubicBezTo>
                    <a:cubicBezTo>
                      <a:pt x="1211444" y="112867"/>
                      <a:pt x="1196978" y="101849"/>
                      <a:pt x="1215156" y="105899"/>
                    </a:cubicBezTo>
                    <a:cubicBezTo>
                      <a:pt x="1221206" y="107244"/>
                      <a:pt x="1233217" y="112586"/>
                      <a:pt x="1247204" y="118881"/>
                    </a:cubicBezTo>
                    <a:cubicBezTo>
                      <a:pt x="1244527" y="101663"/>
                      <a:pt x="1242021" y="84589"/>
                      <a:pt x="1239635" y="67970"/>
                    </a:cubicBezTo>
                    <a:lnTo>
                      <a:pt x="1259743" y="124476"/>
                    </a:lnTo>
                    <a:cubicBezTo>
                      <a:pt x="1263275" y="126118"/>
                      <a:pt x="1266878" y="127712"/>
                      <a:pt x="1270472" y="129269"/>
                    </a:cubicBezTo>
                    <a:cubicBezTo>
                      <a:pt x="1276071" y="122880"/>
                      <a:pt x="1279961" y="127370"/>
                      <a:pt x="1284150" y="134642"/>
                    </a:cubicBezTo>
                    <a:lnTo>
                      <a:pt x="1292856" y="136827"/>
                    </a:lnTo>
                    <a:cubicBezTo>
                      <a:pt x="1285622" y="103829"/>
                      <a:pt x="1276890" y="67348"/>
                      <a:pt x="1268020" y="30181"/>
                    </a:cubicBezTo>
                    <a:cubicBezTo>
                      <a:pt x="1276256" y="42264"/>
                      <a:pt x="1284185" y="52552"/>
                      <a:pt x="1290194" y="58181"/>
                    </a:cubicBezTo>
                    <a:lnTo>
                      <a:pt x="1323528" y="142292"/>
                    </a:lnTo>
                    <a:cubicBezTo>
                      <a:pt x="1337989" y="133960"/>
                      <a:pt x="1311821" y="73086"/>
                      <a:pt x="1318736" y="71064"/>
                    </a:cubicBezTo>
                    <a:lnTo>
                      <a:pt x="1335262" y="89146"/>
                    </a:lnTo>
                    <a:cubicBezTo>
                      <a:pt x="1329250" y="64570"/>
                      <a:pt x="1322294" y="38455"/>
                      <a:pt x="1315190" y="11790"/>
                    </a:cubicBezTo>
                    <a:cubicBezTo>
                      <a:pt x="1316648" y="7293"/>
                      <a:pt x="1318093" y="2913"/>
                      <a:pt x="1319679" y="0"/>
                    </a:cubicBezTo>
                    <a:close/>
                  </a:path>
                </a:pathLst>
              </a:custGeom>
              <a:solidFill>
                <a:sysClr val="window" lastClr="FFFFFF">
                  <a:lumMod val="85000"/>
                  <a:alpha val="16000"/>
                </a:sysClr>
              </a:solidFill>
              <a:ln w="25400" cap="flat" cmpd="sng" algn="ctr">
                <a:noFill/>
                <a:prstDash val="solid"/>
              </a:ln>
              <a:effectLst>
                <a:innerShdw blurRad="63500" dist="50800" dir="18900000">
                  <a:prstClr val="black">
                    <a:alpha val="50000"/>
                  </a:prstClr>
                </a:innerShdw>
                <a:softEdge rad="25400"/>
              </a:effectLst>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48" name="十角星 6"/>
              <p:cNvSpPr/>
              <p:nvPr/>
            </p:nvSpPr>
            <p:spPr>
              <a:xfrm>
                <a:off x="4139127" y="4118031"/>
                <a:ext cx="2505684" cy="2465748"/>
              </a:xfrm>
              <a:custGeom>
                <a:rect l="l" t="t" r="r" b="b"/>
                <a:pathLst>
                  <a:path w="2645723" h="2605139">
                    <a:moveTo>
                      <a:pt x="1375582" y="2494963"/>
                    </a:moveTo>
                    <a:lnTo>
                      <a:pt x="1375518" y="2495016"/>
                    </a:lnTo>
                    <a:lnTo>
                      <a:pt x="1375537" y="2495123"/>
                    </a:lnTo>
                    <a:close/>
                    <a:moveTo>
                      <a:pt x="1421760" y="2486319"/>
                    </a:moveTo>
                    <a:lnTo>
                      <a:pt x="1427757" y="2493664"/>
                    </a:lnTo>
                    <a:lnTo>
                      <a:pt x="1429303" y="2488470"/>
                    </a:lnTo>
                    <a:cubicBezTo>
                      <a:pt x="1428258" y="2487910"/>
                      <a:pt x="1427288" y="2487189"/>
                      <a:pt x="1426300" y="2486446"/>
                    </a:cubicBezTo>
                    <a:cubicBezTo>
                      <a:pt x="1424834" y="2486657"/>
                      <a:pt x="1423317" y="2486501"/>
                      <a:pt x="1421760" y="2486319"/>
                    </a:cubicBezTo>
                    <a:close/>
                    <a:moveTo>
                      <a:pt x="927891" y="2368588"/>
                    </a:moveTo>
                    <a:lnTo>
                      <a:pt x="918569" y="2368929"/>
                    </a:lnTo>
                    <a:lnTo>
                      <a:pt x="919054" y="2378763"/>
                    </a:lnTo>
                    <a:close/>
                    <a:moveTo>
                      <a:pt x="1741382" y="2356774"/>
                    </a:moveTo>
                    <a:lnTo>
                      <a:pt x="1739507" y="2359477"/>
                    </a:lnTo>
                    <a:lnTo>
                      <a:pt x="1741128" y="2364379"/>
                    </a:lnTo>
                    <a:close/>
                    <a:moveTo>
                      <a:pt x="1747491" y="2350177"/>
                    </a:moveTo>
                    <a:lnTo>
                      <a:pt x="1746774" y="2350998"/>
                    </a:lnTo>
                    <a:cubicBezTo>
                      <a:pt x="1746826" y="2354922"/>
                      <a:pt x="1747208" y="2359182"/>
                      <a:pt x="1747649" y="2363625"/>
                    </a:cubicBezTo>
                    <a:lnTo>
                      <a:pt x="1747775" y="2364830"/>
                    </a:lnTo>
                    <a:cubicBezTo>
                      <a:pt x="1747182" y="2360516"/>
                      <a:pt x="1747242" y="2355576"/>
                      <a:pt x="1747491" y="2350177"/>
                    </a:cubicBezTo>
                    <a:close/>
                    <a:moveTo>
                      <a:pt x="558273" y="2153426"/>
                    </a:moveTo>
                    <a:lnTo>
                      <a:pt x="556699" y="2156541"/>
                    </a:lnTo>
                    <a:lnTo>
                      <a:pt x="558992" y="2154609"/>
                    </a:lnTo>
                    <a:close/>
                    <a:moveTo>
                      <a:pt x="2129321" y="2062852"/>
                    </a:moveTo>
                    <a:lnTo>
                      <a:pt x="2130109" y="2064322"/>
                    </a:lnTo>
                    <a:cubicBezTo>
                      <a:pt x="2129929" y="2063898"/>
                      <a:pt x="2129815" y="2063454"/>
                      <a:pt x="2129702" y="2063009"/>
                    </a:cubicBezTo>
                    <a:close/>
                    <a:moveTo>
                      <a:pt x="336361" y="2032337"/>
                    </a:moveTo>
                    <a:cubicBezTo>
                      <a:pt x="326300" y="2025909"/>
                      <a:pt x="306768" y="2050520"/>
                      <a:pt x="292690" y="2067097"/>
                    </a:cubicBezTo>
                    <a:cubicBezTo>
                      <a:pt x="311490" y="2060717"/>
                      <a:pt x="328667" y="2054635"/>
                      <a:pt x="343467" y="2049011"/>
                    </a:cubicBezTo>
                    <a:close/>
                    <a:moveTo>
                      <a:pt x="2483542" y="1576450"/>
                    </a:moveTo>
                    <a:lnTo>
                      <a:pt x="2488041" y="1593309"/>
                    </a:lnTo>
                    <a:lnTo>
                      <a:pt x="2513707" y="1583878"/>
                    </a:lnTo>
                    <a:cubicBezTo>
                      <a:pt x="2504736" y="1582262"/>
                      <a:pt x="2494052" y="1578948"/>
                      <a:pt x="2483542" y="1576450"/>
                    </a:cubicBezTo>
                    <a:close/>
                    <a:moveTo>
                      <a:pt x="2513786" y="1397137"/>
                    </a:moveTo>
                    <a:lnTo>
                      <a:pt x="2509302" y="1402372"/>
                    </a:lnTo>
                    <a:lnTo>
                      <a:pt x="2521633" y="1421833"/>
                    </a:lnTo>
                    <a:lnTo>
                      <a:pt x="2571130" y="1405044"/>
                    </a:lnTo>
                    <a:cubicBezTo>
                      <a:pt x="2564644" y="1403272"/>
                      <a:pt x="2558015" y="1400813"/>
                      <a:pt x="2551284" y="1398375"/>
                    </a:cubicBezTo>
                    <a:close/>
                    <a:moveTo>
                      <a:pt x="596378" y="421666"/>
                    </a:moveTo>
                    <a:cubicBezTo>
                      <a:pt x="604241" y="432923"/>
                      <a:pt x="612862" y="444258"/>
                      <a:pt x="621019" y="452557"/>
                    </a:cubicBezTo>
                    <a:lnTo>
                      <a:pt x="623243" y="441082"/>
                    </a:lnTo>
                    <a:close/>
                    <a:moveTo>
                      <a:pt x="673387" y="410722"/>
                    </a:moveTo>
                    <a:cubicBezTo>
                      <a:pt x="674136" y="413311"/>
                      <a:pt x="674454" y="416126"/>
                      <a:pt x="674735" y="419086"/>
                    </a:cubicBezTo>
                    <a:cubicBezTo>
                      <a:pt x="675029" y="416724"/>
                      <a:pt x="676121" y="415685"/>
                      <a:pt x="677323" y="414983"/>
                    </a:cubicBezTo>
                    <a:lnTo>
                      <a:pt x="677895" y="415451"/>
                    </a:lnTo>
                    <a:lnTo>
                      <a:pt x="678444" y="414327"/>
                    </a:lnTo>
                    <a:close/>
                    <a:moveTo>
                      <a:pt x="545326" y="385895"/>
                    </a:moveTo>
                    <a:cubicBezTo>
                      <a:pt x="549721" y="395814"/>
                      <a:pt x="554247" y="402424"/>
                      <a:pt x="558127" y="402077"/>
                    </a:cubicBezTo>
                    <a:lnTo>
                      <a:pt x="560937" y="396787"/>
                    </a:lnTo>
                    <a:close/>
                    <a:moveTo>
                      <a:pt x="798756" y="376869"/>
                    </a:moveTo>
                    <a:lnTo>
                      <a:pt x="800801" y="380233"/>
                    </a:lnTo>
                    <a:cubicBezTo>
                      <a:pt x="803607" y="381365"/>
                      <a:pt x="806388" y="382591"/>
                      <a:pt x="809161" y="383802"/>
                    </a:cubicBezTo>
                    <a:close/>
                    <a:moveTo>
                      <a:pt x="1319679" y="0"/>
                    </a:moveTo>
                    <a:lnTo>
                      <a:pt x="1334821" y="56921"/>
                    </a:lnTo>
                    <a:lnTo>
                      <a:pt x="1334890" y="57489"/>
                    </a:lnTo>
                    <a:cubicBezTo>
                      <a:pt x="1335145" y="58567"/>
                      <a:pt x="1335312" y="59760"/>
                      <a:pt x="1335315" y="60979"/>
                    </a:cubicBezTo>
                    <a:cubicBezTo>
                      <a:pt x="1336466" y="70004"/>
                      <a:pt x="1337678" y="78273"/>
                      <a:pt x="1339019" y="84468"/>
                    </a:cubicBezTo>
                    <a:cubicBezTo>
                      <a:pt x="1340123" y="82235"/>
                      <a:pt x="1341196" y="79838"/>
                      <a:pt x="1342312" y="77641"/>
                    </a:cubicBezTo>
                    <a:lnTo>
                      <a:pt x="1354485" y="105306"/>
                    </a:lnTo>
                    <a:lnTo>
                      <a:pt x="1354597" y="107047"/>
                    </a:lnTo>
                    <a:cubicBezTo>
                      <a:pt x="1354950" y="106962"/>
                      <a:pt x="1355291" y="106890"/>
                      <a:pt x="1355954" y="108638"/>
                    </a:cubicBezTo>
                    <a:cubicBezTo>
                      <a:pt x="1356654" y="113860"/>
                      <a:pt x="1358461" y="116443"/>
                      <a:pt x="1360196" y="118278"/>
                    </a:cubicBezTo>
                    <a:lnTo>
                      <a:pt x="1361738" y="115445"/>
                    </a:lnTo>
                    <a:lnTo>
                      <a:pt x="1371357" y="126765"/>
                    </a:lnTo>
                    <a:cubicBezTo>
                      <a:pt x="1378036" y="120696"/>
                      <a:pt x="1388425" y="111563"/>
                      <a:pt x="1392342" y="113039"/>
                    </a:cubicBezTo>
                    <a:cubicBezTo>
                      <a:pt x="1397862" y="115118"/>
                      <a:pt x="1388210" y="124652"/>
                      <a:pt x="1398843" y="144204"/>
                    </a:cubicBezTo>
                    <a:lnTo>
                      <a:pt x="1396885" y="146679"/>
                    </a:lnTo>
                    <a:cubicBezTo>
                      <a:pt x="1397843" y="147191"/>
                      <a:pt x="1399678" y="146738"/>
                      <a:pt x="1403494" y="145501"/>
                    </a:cubicBezTo>
                    <a:cubicBezTo>
                      <a:pt x="1416453" y="141308"/>
                      <a:pt x="1449222" y="113500"/>
                      <a:pt x="1476606" y="119039"/>
                    </a:cubicBezTo>
                    <a:cubicBezTo>
                      <a:pt x="1500196" y="123812"/>
                      <a:pt x="1510494" y="147126"/>
                      <a:pt x="1509437" y="176545"/>
                    </a:cubicBezTo>
                    <a:lnTo>
                      <a:pt x="1541895" y="171790"/>
                    </a:lnTo>
                    <a:cubicBezTo>
                      <a:pt x="1544333" y="160620"/>
                      <a:pt x="1546903" y="149553"/>
                      <a:pt x="1549476" y="138659"/>
                    </a:cubicBezTo>
                    <a:lnTo>
                      <a:pt x="1553828" y="131373"/>
                    </a:lnTo>
                    <a:lnTo>
                      <a:pt x="1553767" y="171335"/>
                    </a:lnTo>
                    <a:cubicBezTo>
                      <a:pt x="1563047" y="172440"/>
                      <a:pt x="1579364" y="177828"/>
                      <a:pt x="1595477" y="182234"/>
                    </a:cubicBezTo>
                    <a:lnTo>
                      <a:pt x="1600283" y="183328"/>
                    </a:lnTo>
                    <a:cubicBezTo>
                      <a:pt x="1600969" y="176909"/>
                      <a:pt x="1601723" y="170550"/>
                      <a:pt x="1602478" y="164259"/>
                    </a:cubicBezTo>
                    <a:lnTo>
                      <a:pt x="1604113" y="184198"/>
                    </a:lnTo>
                    <a:cubicBezTo>
                      <a:pt x="1606130" y="183680"/>
                      <a:pt x="1606448" y="184228"/>
                      <a:pt x="1606771" y="184804"/>
                    </a:cubicBezTo>
                    <a:lnTo>
                      <a:pt x="1638027" y="186891"/>
                    </a:lnTo>
                    <a:lnTo>
                      <a:pt x="1639443" y="142425"/>
                    </a:lnTo>
                    <a:lnTo>
                      <a:pt x="1636277" y="119232"/>
                    </a:lnTo>
                    <a:cubicBezTo>
                      <a:pt x="1642257" y="115992"/>
                      <a:pt x="1660862" y="151091"/>
                      <a:pt x="1674541" y="167480"/>
                    </a:cubicBezTo>
                    <a:cubicBezTo>
                      <a:pt x="1676047" y="166072"/>
                      <a:pt x="1683225" y="156550"/>
                      <a:pt x="1689897" y="151044"/>
                    </a:cubicBezTo>
                    <a:cubicBezTo>
                      <a:pt x="1689977" y="143931"/>
                      <a:pt x="1689988" y="136761"/>
                      <a:pt x="1689998" y="129548"/>
                    </a:cubicBezTo>
                    <a:cubicBezTo>
                      <a:pt x="1692570" y="125585"/>
                      <a:pt x="1695101" y="121729"/>
                      <a:pt x="1697384" y="119326"/>
                    </a:cubicBezTo>
                    <a:lnTo>
                      <a:pt x="1697332" y="148913"/>
                    </a:lnTo>
                    <a:cubicBezTo>
                      <a:pt x="1697963" y="153570"/>
                      <a:pt x="1696050" y="162059"/>
                      <a:pt x="1701901" y="173203"/>
                    </a:cubicBezTo>
                    <a:lnTo>
                      <a:pt x="1700248" y="175864"/>
                    </a:lnTo>
                    <a:cubicBezTo>
                      <a:pt x="1701032" y="176171"/>
                      <a:pt x="1702567" y="175420"/>
                      <a:pt x="1705748" y="173581"/>
                    </a:cubicBezTo>
                    <a:cubicBezTo>
                      <a:pt x="1716562" y="167347"/>
                      <a:pt x="1744121" y="135507"/>
                      <a:pt x="1766792" y="135780"/>
                    </a:cubicBezTo>
                    <a:cubicBezTo>
                      <a:pt x="1786328" y="136017"/>
                      <a:pt x="1794591" y="155949"/>
                      <a:pt x="1793350" y="183612"/>
                    </a:cubicBezTo>
                    <a:cubicBezTo>
                      <a:pt x="1812321" y="174571"/>
                      <a:pt x="1829229" y="167838"/>
                      <a:pt x="1835575" y="175185"/>
                    </a:cubicBezTo>
                    <a:cubicBezTo>
                      <a:pt x="1843310" y="184132"/>
                      <a:pt x="1829705" y="202330"/>
                      <a:pt x="1819636" y="220921"/>
                    </a:cubicBezTo>
                    <a:cubicBezTo>
                      <a:pt x="1846252" y="226631"/>
                      <a:pt x="1906518" y="213451"/>
                      <a:pt x="1917165" y="227306"/>
                    </a:cubicBezTo>
                    <a:cubicBezTo>
                      <a:pt x="1921941" y="233517"/>
                      <a:pt x="1913525" y="245631"/>
                      <a:pt x="1903666" y="258817"/>
                    </a:cubicBezTo>
                    <a:lnTo>
                      <a:pt x="1905304" y="269930"/>
                    </a:lnTo>
                    <a:cubicBezTo>
                      <a:pt x="1918316" y="259228"/>
                      <a:pt x="1933515" y="251585"/>
                      <a:pt x="1946895" y="252388"/>
                    </a:cubicBezTo>
                    <a:lnTo>
                      <a:pt x="1948347" y="253427"/>
                    </a:lnTo>
                    <a:cubicBezTo>
                      <a:pt x="1949128" y="250731"/>
                      <a:pt x="1949861" y="248015"/>
                      <a:pt x="1950595" y="245296"/>
                    </a:cubicBezTo>
                    <a:cubicBezTo>
                      <a:pt x="1954103" y="242131"/>
                      <a:pt x="1957551" y="239063"/>
                      <a:pt x="1960376" y="237329"/>
                    </a:cubicBezTo>
                    <a:lnTo>
                      <a:pt x="1954787" y="258033"/>
                    </a:lnTo>
                    <a:cubicBezTo>
                      <a:pt x="1974508" y="261033"/>
                      <a:pt x="1980996" y="284780"/>
                      <a:pt x="1977732" y="315558"/>
                    </a:cubicBezTo>
                    <a:cubicBezTo>
                      <a:pt x="2003112" y="305119"/>
                      <a:pt x="2025630" y="297517"/>
                      <a:pt x="2033321" y="307361"/>
                    </a:cubicBezTo>
                    <a:cubicBezTo>
                      <a:pt x="2042689" y="319348"/>
                      <a:pt x="2023574" y="341904"/>
                      <a:pt x="2009033" y="365181"/>
                    </a:cubicBezTo>
                    <a:lnTo>
                      <a:pt x="2033600" y="367699"/>
                    </a:lnTo>
                    <a:cubicBezTo>
                      <a:pt x="2038306" y="349117"/>
                      <a:pt x="2036596" y="320311"/>
                      <a:pt x="2041425" y="319158"/>
                    </a:cubicBezTo>
                    <a:cubicBezTo>
                      <a:pt x="2047771" y="317641"/>
                      <a:pt x="2055336" y="349248"/>
                      <a:pt x="2063608" y="368691"/>
                    </a:cubicBezTo>
                    <a:lnTo>
                      <a:pt x="2072543" y="368718"/>
                    </a:lnTo>
                    <a:lnTo>
                      <a:pt x="2094097" y="357745"/>
                    </a:lnTo>
                    <a:cubicBezTo>
                      <a:pt x="2096711" y="358949"/>
                      <a:pt x="2093495" y="362471"/>
                      <a:pt x="2091758" y="369119"/>
                    </a:cubicBezTo>
                    <a:cubicBezTo>
                      <a:pt x="2104868" y="369291"/>
                      <a:pt x="2116624" y="370276"/>
                      <a:pt x="2124756" y="373369"/>
                    </a:cubicBezTo>
                    <a:cubicBezTo>
                      <a:pt x="2138796" y="367351"/>
                      <a:pt x="2154503" y="362264"/>
                      <a:pt x="2166298" y="365184"/>
                    </a:cubicBezTo>
                    <a:cubicBezTo>
                      <a:pt x="2185636" y="369969"/>
                      <a:pt x="2188071" y="390603"/>
                      <a:pt x="2178816" y="416274"/>
                    </a:cubicBezTo>
                    <a:cubicBezTo>
                      <a:pt x="2200282" y="412222"/>
                      <a:pt x="2219033" y="409856"/>
                      <a:pt x="2223212" y="418230"/>
                    </a:cubicBezTo>
                    <a:cubicBezTo>
                      <a:pt x="2228300" y="428433"/>
                      <a:pt x="2209507" y="442333"/>
                      <a:pt x="2194116" y="457422"/>
                    </a:cubicBezTo>
                    <a:cubicBezTo>
                      <a:pt x="2218902" y="468994"/>
                      <a:pt x="2282600" y="470716"/>
                      <a:pt x="2289162" y="486202"/>
                    </a:cubicBezTo>
                    <a:cubicBezTo>
                      <a:pt x="2293178" y="495692"/>
                      <a:pt x="2269543" y="509766"/>
                      <a:pt x="2251768" y="524083"/>
                    </a:cubicBezTo>
                    <a:cubicBezTo>
                      <a:pt x="2251760" y="524109"/>
                      <a:pt x="2251741" y="524131"/>
                      <a:pt x="2251726" y="524151"/>
                    </a:cubicBezTo>
                    <a:lnTo>
                      <a:pt x="2256677" y="524641"/>
                    </a:lnTo>
                    <a:cubicBezTo>
                      <a:pt x="2275426" y="517768"/>
                      <a:pt x="2296285" y="512191"/>
                      <a:pt x="2311423" y="516686"/>
                    </a:cubicBezTo>
                    <a:cubicBezTo>
                      <a:pt x="2336213" y="524049"/>
                      <a:pt x="2337778" y="550734"/>
                      <a:pt x="2323749" y="583165"/>
                    </a:cubicBezTo>
                    <a:cubicBezTo>
                      <a:pt x="2351990" y="579301"/>
                      <a:pt x="2376562" y="577430"/>
                      <a:pt x="2381353" y="588463"/>
                    </a:cubicBezTo>
                    <a:cubicBezTo>
                      <a:pt x="2387184" y="601899"/>
                      <a:pt x="2361655" y="618600"/>
                      <a:pt x="2340458" y="637042"/>
                    </a:cubicBezTo>
                    <a:lnTo>
                      <a:pt x="2356894" y="642667"/>
                    </a:lnTo>
                    <a:lnTo>
                      <a:pt x="2365472" y="637696"/>
                    </a:lnTo>
                    <a:lnTo>
                      <a:pt x="2364805" y="645374"/>
                    </a:lnTo>
                    <a:cubicBezTo>
                      <a:pt x="2367292" y="646668"/>
                      <a:pt x="2370016" y="647395"/>
                      <a:pt x="2372799" y="648109"/>
                    </a:cubicBezTo>
                    <a:cubicBezTo>
                      <a:pt x="2374704" y="647999"/>
                      <a:pt x="2376366" y="648487"/>
                      <a:pt x="2377752" y="649297"/>
                    </a:cubicBezTo>
                    <a:cubicBezTo>
                      <a:pt x="2413559" y="658275"/>
                      <a:pt x="2456678" y="665583"/>
                      <a:pt x="2461877" y="679999"/>
                    </a:cubicBezTo>
                    <a:cubicBezTo>
                      <a:pt x="2466142" y="691815"/>
                      <a:pt x="2437674" y="707386"/>
                      <a:pt x="2414088" y="723776"/>
                    </a:cubicBezTo>
                    <a:lnTo>
                      <a:pt x="2436336" y="730284"/>
                    </a:lnTo>
                    <a:lnTo>
                      <a:pt x="2463748" y="743824"/>
                    </a:lnTo>
                    <a:lnTo>
                      <a:pt x="2463145" y="745196"/>
                    </a:lnTo>
                    <a:cubicBezTo>
                      <a:pt x="2464382" y="745358"/>
                      <a:pt x="2464632" y="745889"/>
                      <a:pt x="2464829" y="746431"/>
                    </a:cubicBezTo>
                    <a:cubicBezTo>
                      <a:pt x="2468874" y="757644"/>
                      <a:pt x="2443442" y="772242"/>
                      <a:pt x="2420687" y="787713"/>
                    </a:cubicBezTo>
                    <a:cubicBezTo>
                      <a:pt x="2424971" y="790746"/>
                      <a:pt x="2430007" y="793540"/>
                      <a:pt x="2435472" y="796159"/>
                    </a:cubicBezTo>
                    <a:lnTo>
                      <a:pt x="2442174" y="797519"/>
                    </a:lnTo>
                    <a:cubicBezTo>
                      <a:pt x="2445886" y="793184"/>
                      <a:pt x="2449534" y="788753"/>
                      <a:pt x="2453201" y="784299"/>
                    </a:cubicBezTo>
                    <a:cubicBezTo>
                      <a:pt x="2457703" y="782866"/>
                      <a:pt x="2462109" y="781491"/>
                      <a:pt x="2465401" y="781079"/>
                    </a:cubicBezTo>
                    <a:lnTo>
                      <a:pt x="2450472" y="799206"/>
                    </a:lnTo>
                    <a:cubicBezTo>
                      <a:pt x="2451835" y="799049"/>
                      <a:pt x="2452969" y="799471"/>
                      <a:pt x="2454033" y="799929"/>
                    </a:cubicBezTo>
                    <a:lnTo>
                      <a:pt x="2472954" y="797502"/>
                    </a:lnTo>
                    <a:cubicBezTo>
                      <a:pt x="2474632" y="800389"/>
                      <a:pt x="2472448" y="805701"/>
                      <a:pt x="2467819" y="812492"/>
                    </a:cubicBezTo>
                    <a:cubicBezTo>
                      <a:pt x="2491228" y="824064"/>
                      <a:pt x="2511953" y="835442"/>
                      <a:pt x="2512303" y="845960"/>
                    </a:cubicBezTo>
                    <a:cubicBezTo>
                      <a:pt x="2512589" y="854561"/>
                      <a:pt x="2495772" y="861261"/>
                      <a:pt x="2475770" y="867817"/>
                    </a:cubicBezTo>
                    <a:cubicBezTo>
                      <a:pt x="2475692" y="870837"/>
                      <a:pt x="2473731" y="874578"/>
                      <a:pt x="2470770" y="878928"/>
                    </a:cubicBezTo>
                    <a:cubicBezTo>
                      <a:pt x="2494176" y="890495"/>
                      <a:pt x="2514900" y="901875"/>
                      <a:pt x="2515252" y="912394"/>
                    </a:cubicBezTo>
                    <a:cubicBezTo>
                      <a:pt x="2515705" y="926056"/>
                      <a:pt x="2472976" y="934936"/>
                      <a:pt x="2443856" y="947732"/>
                    </a:cubicBezTo>
                    <a:cubicBezTo>
                      <a:pt x="2445313" y="948723"/>
                      <a:pt x="2446932" y="949482"/>
                      <a:pt x="2448581" y="950242"/>
                    </a:cubicBezTo>
                    <a:lnTo>
                      <a:pt x="2451240" y="951448"/>
                    </a:lnTo>
                    <a:lnTo>
                      <a:pt x="2448325" y="952604"/>
                    </a:lnTo>
                    <a:lnTo>
                      <a:pt x="2454206" y="958623"/>
                    </a:lnTo>
                    <a:cubicBezTo>
                      <a:pt x="2470199" y="947121"/>
                      <a:pt x="2487028" y="928412"/>
                      <a:pt x="2490899" y="930552"/>
                    </a:cubicBezTo>
                    <a:cubicBezTo>
                      <a:pt x="2496019" y="933383"/>
                      <a:pt x="2481526" y="957811"/>
                      <a:pt x="2472760" y="977612"/>
                    </a:cubicBezTo>
                    <a:cubicBezTo>
                      <a:pt x="2477249" y="981967"/>
                      <a:pt x="2481023" y="986150"/>
                      <a:pt x="2483570" y="990072"/>
                    </a:cubicBezTo>
                    <a:cubicBezTo>
                      <a:pt x="2491222" y="991257"/>
                      <a:pt x="2498909" y="992925"/>
                      <a:pt x="2499723" y="995177"/>
                    </a:cubicBezTo>
                    <a:cubicBezTo>
                      <a:pt x="2501288" y="999517"/>
                      <a:pt x="2487421" y="998167"/>
                      <a:pt x="2477295" y="1013889"/>
                    </a:cubicBezTo>
                    <a:lnTo>
                      <a:pt x="2474027" y="1013874"/>
                    </a:lnTo>
                    <a:cubicBezTo>
                      <a:pt x="2474169" y="1014695"/>
                      <a:pt x="2475657" y="1015597"/>
                      <a:pt x="2478999" y="1017331"/>
                    </a:cubicBezTo>
                    <a:cubicBezTo>
                      <a:pt x="2490343" y="1023222"/>
                      <a:pt x="2533572" y="1029970"/>
                      <a:pt x="2545372" y="1049239"/>
                    </a:cubicBezTo>
                    <a:cubicBezTo>
                      <a:pt x="2552208" y="1060403"/>
                      <a:pt x="2548338" y="1071885"/>
                      <a:pt x="2535958" y="1080807"/>
                    </a:cubicBezTo>
                    <a:lnTo>
                      <a:pt x="2611033" y="1123881"/>
                    </a:lnTo>
                    <a:lnTo>
                      <a:pt x="2592509" y="1132901"/>
                    </a:lnTo>
                    <a:cubicBezTo>
                      <a:pt x="2590968" y="1140778"/>
                      <a:pt x="2603879" y="1152247"/>
                      <a:pt x="2618678" y="1164245"/>
                    </a:cubicBezTo>
                    <a:lnTo>
                      <a:pt x="2612450" y="1174662"/>
                    </a:lnTo>
                    <a:lnTo>
                      <a:pt x="2617433" y="1174994"/>
                    </a:lnTo>
                    <a:lnTo>
                      <a:pt x="2595324" y="1184666"/>
                    </a:lnTo>
                    <a:cubicBezTo>
                      <a:pt x="2594047" y="1191200"/>
                      <a:pt x="2602708" y="1200204"/>
                      <a:pt x="2614389" y="1209649"/>
                    </a:cubicBezTo>
                    <a:lnTo>
                      <a:pt x="2609907" y="1215949"/>
                    </a:lnTo>
                    <a:cubicBezTo>
                      <a:pt x="2609491" y="1219198"/>
                      <a:pt x="2611647" y="1222105"/>
                      <a:pt x="2615779" y="1224469"/>
                    </a:cubicBezTo>
                    <a:lnTo>
                      <a:pt x="2615265" y="1226431"/>
                    </a:lnTo>
                    <a:lnTo>
                      <a:pt x="2618829" y="1226669"/>
                    </a:lnTo>
                    <a:cubicBezTo>
                      <a:pt x="2625009" y="1230080"/>
                      <a:pt x="2633894" y="1233095"/>
                      <a:pt x="2643664" y="1236019"/>
                    </a:cubicBezTo>
                    <a:lnTo>
                      <a:pt x="2602597" y="1239274"/>
                    </a:lnTo>
                    <a:lnTo>
                      <a:pt x="2597305" y="1242501"/>
                    </a:lnTo>
                    <a:cubicBezTo>
                      <a:pt x="2595703" y="1245659"/>
                      <a:pt x="2603562" y="1248748"/>
                      <a:pt x="2606375" y="1252951"/>
                    </a:cubicBezTo>
                    <a:lnTo>
                      <a:pt x="2585234" y="1262200"/>
                    </a:lnTo>
                    <a:cubicBezTo>
                      <a:pt x="2584074" y="1269355"/>
                      <a:pt x="2594638" y="1278742"/>
                      <a:pt x="2607538" y="1288735"/>
                    </a:cubicBezTo>
                    <a:lnTo>
                      <a:pt x="2609830" y="1290485"/>
                    </a:lnTo>
                    <a:lnTo>
                      <a:pt x="2605411" y="1291043"/>
                    </a:lnTo>
                    <a:lnTo>
                      <a:pt x="2600119" y="1294266"/>
                    </a:lnTo>
                    <a:cubicBezTo>
                      <a:pt x="2598515" y="1297427"/>
                      <a:pt x="2606378" y="1300515"/>
                      <a:pt x="2609190" y="1304723"/>
                    </a:cubicBezTo>
                    <a:cubicBezTo>
                      <a:pt x="2606003" y="1304991"/>
                      <a:pt x="2603010" y="1305363"/>
                      <a:pt x="2600598" y="1306336"/>
                    </a:cubicBezTo>
                    <a:lnTo>
                      <a:pt x="2586997" y="1302499"/>
                    </a:lnTo>
                    <a:lnTo>
                      <a:pt x="2591112" y="1310978"/>
                    </a:lnTo>
                    <a:lnTo>
                      <a:pt x="2588045" y="1313968"/>
                    </a:lnTo>
                    <a:cubicBezTo>
                      <a:pt x="2587291" y="1318630"/>
                      <a:pt x="2591510" y="1324235"/>
                      <a:pt x="2598378" y="1330056"/>
                    </a:cubicBezTo>
                    <a:cubicBezTo>
                      <a:pt x="2577787" y="1338183"/>
                      <a:pt x="2612095" y="1366252"/>
                      <a:pt x="2629005" y="1388627"/>
                    </a:cubicBezTo>
                    <a:lnTo>
                      <a:pt x="2628992" y="1388989"/>
                    </a:lnTo>
                    <a:lnTo>
                      <a:pt x="2628500" y="1389471"/>
                    </a:lnTo>
                    <a:cubicBezTo>
                      <a:pt x="2608233" y="1382851"/>
                      <a:pt x="2589549" y="1377809"/>
                      <a:pt x="2585973" y="1382657"/>
                    </a:cubicBezTo>
                    <a:cubicBezTo>
                      <a:pt x="2584017" y="1385316"/>
                      <a:pt x="2587321" y="1390725"/>
                      <a:pt x="2593202" y="1397557"/>
                    </a:cubicBezTo>
                    <a:cubicBezTo>
                      <a:pt x="2599005" y="1395659"/>
                      <a:pt x="2604805" y="1393654"/>
                      <a:pt x="2610620" y="1391645"/>
                    </a:cubicBezTo>
                    <a:lnTo>
                      <a:pt x="2598513" y="1403340"/>
                    </a:lnTo>
                    <a:cubicBezTo>
                      <a:pt x="2602397" y="1407962"/>
                      <a:pt x="2607065" y="1412803"/>
                      <a:pt x="2611782" y="1417778"/>
                    </a:cubicBezTo>
                    <a:cubicBezTo>
                      <a:pt x="2611148" y="1418116"/>
                      <a:pt x="2610341" y="1418030"/>
                      <a:pt x="2609467" y="1417921"/>
                    </a:cubicBezTo>
                    <a:lnTo>
                      <a:pt x="2590141" y="1411431"/>
                    </a:lnTo>
                    <a:cubicBezTo>
                      <a:pt x="2587812" y="1412934"/>
                      <a:pt x="2586224" y="1414776"/>
                      <a:pt x="2584931" y="1416463"/>
                    </a:cubicBezTo>
                    <a:lnTo>
                      <a:pt x="2523000" y="1448353"/>
                    </a:lnTo>
                    <a:cubicBezTo>
                      <a:pt x="2529562" y="1459552"/>
                      <a:pt x="2532355" y="1467664"/>
                      <a:pt x="2528502" y="1469623"/>
                    </a:cubicBezTo>
                    <a:lnTo>
                      <a:pt x="2517983" y="1465187"/>
                    </a:lnTo>
                    <a:cubicBezTo>
                      <a:pt x="2520604" y="1468126"/>
                      <a:pt x="2521629" y="1471371"/>
                      <a:pt x="2522174" y="1474370"/>
                    </a:cubicBezTo>
                    <a:lnTo>
                      <a:pt x="2525153" y="1476727"/>
                    </a:lnTo>
                    <a:cubicBezTo>
                      <a:pt x="2557878" y="1465143"/>
                      <a:pt x="2595122" y="1451183"/>
                      <a:pt x="2633549" y="1436783"/>
                    </a:cubicBezTo>
                    <a:cubicBezTo>
                      <a:pt x="2638166" y="1437794"/>
                      <a:pt x="2642670" y="1438804"/>
                      <a:pt x="2645723" y="1440095"/>
                    </a:cubicBezTo>
                    <a:lnTo>
                      <a:pt x="2590565" y="1460745"/>
                    </a:lnTo>
                    <a:lnTo>
                      <a:pt x="2590007" y="1460873"/>
                    </a:lnTo>
                    <a:cubicBezTo>
                      <a:pt x="2588958" y="1461231"/>
                      <a:pt x="2587785" y="1461516"/>
                      <a:pt x="2586571" y="1461636"/>
                    </a:cubicBezTo>
                    <a:cubicBezTo>
                      <a:pt x="2577705" y="1463668"/>
                      <a:pt x="2569593" y="1465685"/>
                      <a:pt x="2563560" y="1467626"/>
                    </a:cubicBezTo>
                    <a:cubicBezTo>
                      <a:pt x="2565893" y="1468506"/>
                      <a:pt x="2568382" y="1469341"/>
                      <a:pt x="2570676" y="1470236"/>
                    </a:cubicBezTo>
                    <a:lnTo>
                      <a:pt x="2544341" y="1485063"/>
                    </a:lnTo>
                    <a:lnTo>
                      <a:pt x="2542620" y="1485345"/>
                    </a:lnTo>
                    <a:cubicBezTo>
                      <a:pt x="2542738" y="1485687"/>
                      <a:pt x="2542839" y="1486023"/>
                      <a:pt x="2541167" y="1486849"/>
                    </a:cubicBezTo>
                    <a:lnTo>
                      <a:pt x="2539284" y="1487911"/>
                    </a:lnTo>
                    <a:cubicBezTo>
                      <a:pt x="2545126" y="1493261"/>
                      <a:pt x="2549661" y="1499099"/>
                      <a:pt x="2551593" y="1505175"/>
                    </a:cubicBezTo>
                    <a:cubicBezTo>
                      <a:pt x="2557569" y="1523970"/>
                      <a:pt x="2540333" y="1536718"/>
                      <a:pt x="2512367" y="1542215"/>
                    </a:cubicBezTo>
                    <a:cubicBezTo>
                      <a:pt x="2527408" y="1558227"/>
                      <a:pt x="2539493" y="1572818"/>
                      <a:pt x="2534191" y="1580683"/>
                    </a:cubicBezTo>
                    <a:lnTo>
                      <a:pt x="2517184" y="1583646"/>
                    </a:lnTo>
                    <a:cubicBezTo>
                      <a:pt x="2521225" y="1584457"/>
                      <a:pt x="2525037" y="1585376"/>
                      <a:pt x="2527725" y="1586512"/>
                    </a:cubicBezTo>
                    <a:lnTo>
                      <a:pt x="2489996" y="1600637"/>
                    </a:lnTo>
                    <a:cubicBezTo>
                      <a:pt x="2499747" y="1628014"/>
                      <a:pt x="2516015" y="1661366"/>
                      <a:pt x="2508188" y="1671551"/>
                    </a:cubicBezTo>
                    <a:cubicBezTo>
                      <a:pt x="2501800" y="1679858"/>
                      <a:pt x="2476606" y="1667212"/>
                      <a:pt x="2454309" y="1659638"/>
                    </a:cubicBezTo>
                    <a:cubicBezTo>
                      <a:pt x="2454279" y="1659644"/>
                      <a:pt x="2454252" y="1659640"/>
                      <a:pt x="2454225" y="1659636"/>
                    </a:cubicBezTo>
                    <a:lnTo>
                      <a:pt x="2456414" y="1664065"/>
                    </a:lnTo>
                    <a:cubicBezTo>
                      <a:pt x="2472547" y="1676323"/>
                      <a:pt x="2488637" y="1691031"/>
                      <a:pt x="2492640" y="1706132"/>
                    </a:cubicBezTo>
                    <a:cubicBezTo>
                      <a:pt x="2499196" y="1730863"/>
                      <a:pt x="2476065" y="1746012"/>
                      <a:pt x="2439488" y="1750984"/>
                    </a:cubicBezTo>
                    <a:cubicBezTo>
                      <a:pt x="2457962" y="1772808"/>
                      <a:pt x="2472697" y="1792570"/>
                      <a:pt x="2465332" y="1802327"/>
                    </a:cubicBezTo>
                    <a:cubicBezTo>
                      <a:pt x="2456638" y="1813850"/>
                      <a:pt x="2429534" y="1802093"/>
                      <a:pt x="2402534" y="1793791"/>
                    </a:cubicBezTo>
                    <a:lnTo>
                      <a:pt x="2400247" y="1794203"/>
                    </a:lnTo>
                    <a:lnTo>
                      <a:pt x="2406785" y="1824011"/>
                    </a:lnTo>
                    <a:cubicBezTo>
                      <a:pt x="2432871" y="1822289"/>
                      <a:pt x="2460534" y="1820317"/>
                      <a:pt x="2488574" y="1818331"/>
                    </a:cubicBezTo>
                    <a:cubicBezTo>
                      <a:pt x="2475314" y="1824489"/>
                      <a:pt x="2463870" y="1830636"/>
                      <a:pt x="2457337" y="1835650"/>
                    </a:cubicBezTo>
                    <a:lnTo>
                      <a:pt x="2413331" y="1845154"/>
                    </a:lnTo>
                    <a:lnTo>
                      <a:pt x="2422828" y="1875149"/>
                    </a:lnTo>
                    <a:cubicBezTo>
                      <a:pt x="2447051" y="1872911"/>
                      <a:pt x="2472787" y="1870413"/>
                      <a:pt x="2499041" y="1867865"/>
                    </a:cubicBezTo>
                    <a:cubicBezTo>
                      <a:pt x="2503239" y="1870036"/>
                      <a:pt x="2507326" y="1872180"/>
                      <a:pt x="2509940" y="1874213"/>
                    </a:cubicBezTo>
                    <a:lnTo>
                      <a:pt x="2451319" y="1879886"/>
                    </a:lnTo>
                    <a:lnTo>
                      <a:pt x="2450744" y="1879864"/>
                    </a:lnTo>
                    <a:cubicBezTo>
                      <a:pt x="2449640" y="1879940"/>
                      <a:pt x="2448431" y="1879908"/>
                      <a:pt x="2447229" y="1879713"/>
                    </a:cubicBezTo>
                    <a:lnTo>
                      <a:pt x="2424221" y="1879549"/>
                    </a:lnTo>
                    <a:lnTo>
                      <a:pt x="2424439" y="1880238"/>
                    </a:lnTo>
                    <a:cubicBezTo>
                      <a:pt x="2426173" y="1881461"/>
                      <a:pt x="2427983" y="1882681"/>
                      <a:pt x="2429651" y="1883905"/>
                    </a:cubicBezTo>
                    <a:lnTo>
                      <a:pt x="2425645" y="1884932"/>
                    </a:lnTo>
                    <a:cubicBezTo>
                      <a:pt x="2429580" y="1899860"/>
                      <a:pt x="2430786" y="1912027"/>
                      <a:pt x="2425910" y="1917705"/>
                    </a:cubicBezTo>
                    <a:cubicBezTo>
                      <a:pt x="2418912" y="1925853"/>
                      <a:pt x="2397326" y="1915964"/>
                      <a:pt x="2374525" y="1905724"/>
                    </a:cubicBezTo>
                    <a:lnTo>
                      <a:pt x="2373390" y="1906407"/>
                    </a:lnTo>
                    <a:lnTo>
                      <a:pt x="2362309" y="1904141"/>
                    </a:lnTo>
                    <a:lnTo>
                      <a:pt x="2367186" y="1922219"/>
                    </a:lnTo>
                    <a:cubicBezTo>
                      <a:pt x="2373766" y="1936450"/>
                      <a:pt x="2375921" y="1947834"/>
                      <a:pt x="2369592" y="1952361"/>
                    </a:cubicBezTo>
                    <a:lnTo>
                      <a:pt x="2368038" y="1952566"/>
                    </a:lnTo>
                    <a:cubicBezTo>
                      <a:pt x="2368552" y="1953690"/>
                      <a:pt x="2368205" y="1954178"/>
                      <a:pt x="2367823" y="1954625"/>
                    </a:cubicBezTo>
                    <a:cubicBezTo>
                      <a:pt x="2359900" y="1963848"/>
                      <a:pt x="2333286" y="1949959"/>
                      <a:pt x="2307303" y="1938779"/>
                    </a:cubicBezTo>
                    <a:cubicBezTo>
                      <a:pt x="2306856" y="1943964"/>
                      <a:pt x="2307023" y="1949664"/>
                      <a:pt x="2307573" y="1955632"/>
                    </a:cubicBezTo>
                    <a:cubicBezTo>
                      <a:pt x="2311129" y="1961897"/>
                      <a:pt x="2313329" y="1967954"/>
                      <a:pt x="2314048" y="1973244"/>
                    </a:cubicBezTo>
                    <a:lnTo>
                      <a:pt x="2326279" y="1987947"/>
                    </a:lnTo>
                    <a:cubicBezTo>
                      <a:pt x="2324578" y="1990860"/>
                      <a:pt x="2318645" y="1991770"/>
                      <a:pt x="2310089" y="1991385"/>
                    </a:cubicBezTo>
                    <a:cubicBezTo>
                      <a:pt x="2312133" y="2017130"/>
                      <a:pt x="2312925" y="2040511"/>
                      <a:pt x="2303667" y="2046260"/>
                    </a:cubicBezTo>
                    <a:cubicBezTo>
                      <a:pt x="2296095" y="2050958"/>
                      <a:pt x="2281142" y="2040243"/>
                      <a:pt x="2264632" y="2026770"/>
                    </a:cubicBezTo>
                    <a:lnTo>
                      <a:pt x="2264122" y="2026832"/>
                    </a:lnTo>
                    <a:lnTo>
                      <a:pt x="2286495" y="2068861"/>
                    </a:lnTo>
                    <a:cubicBezTo>
                      <a:pt x="2283524" y="2067864"/>
                      <a:pt x="2279700" y="2065760"/>
                      <a:pt x="2275795" y="2063587"/>
                    </a:cubicBezTo>
                    <a:lnTo>
                      <a:pt x="2256351" y="2027777"/>
                    </a:lnTo>
                    <a:cubicBezTo>
                      <a:pt x="2255004" y="2028402"/>
                      <a:pt x="2253545" y="2028375"/>
                      <a:pt x="2252001" y="2028306"/>
                    </a:cubicBezTo>
                    <a:cubicBezTo>
                      <a:pt x="2254044" y="2054049"/>
                      <a:pt x="2254837" y="2077431"/>
                      <a:pt x="2245576" y="2083179"/>
                    </a:cubicBezTo>
                    <a:cubicBezTo>
                      <a:pt x="2242124" y="2085323"/>
                      <a:pt x="2237134" y="2084258"/>
                      <a:pt x="2231264" y="2080975"/>
                    </a:cubicBezTo>
                    <a:cubicBezTo>
                      <a:pt x="2231259" y="2081060"/>
                      <a:pt x="2231272" y="2081145"/>
                      <a:pt x="2231285" y="2081229"/>
                    </a:cubicBezTo>
                    <a:lnTo>
                      <a:pt x="2231073" y="2080856"/>
                    </a:lnTo>
                    <a:cubicBezTo>
                      <a:pt x="2216053" y="2073524"/>
                      <a:pt x="2195050" y="2053990"/>
                      <a:pt x="2175918" y="2041260"/>
                    </a:cubicBezTo>
                    <a:cubicBezTo>
                      <a:pt x="2175800" y="2043006"/>
                      <a:pt x="2175980" y="2044765"/>
                      <a:pt x="2176172" y="2046549"/>
                    </a:cubicBezTo>
                    <a:lnTo>
                      <a:pt x="2176330" y="2047924"/>
                    </a:lnTo>
                    <a:cubicBezTo>
                      <a:pt x="2179993" y="2056333"/>
                      <a:pt x="2183649" y="2064831"/>
                      <a:pt x="2187290" y="2073344"/>
                    </a:cubicBezTo>
                    <a:lnTo>
                      <a:pt x="2172651" y="2052035"/>
                    </a:lnTo>
                    <a:cubicBezTo>
                      <a:pt x="2165834" y="2077055"/>
                      <a:pt x="2160103" y="2101540"/>
                      <a:pt x="2152437" y="2106004"/>
                    </a:cubicBezTo>
                    <a:cubicBezTo>
                      <a:pt x="2155703" y="2111426"/>
                      <a:pt x="2158499" y="2116955"/>
                      <a:pt x="2161204" y="2122369"/>
                    </a:cubicBezTo>
                    <a:lnTo>
                      <a:pt x="2154342" y="2118209"/>
                    </a:lnTo>
                    <a:lnTo>
                      <a:pt x="2121937" y="2080477"/>
                    </a:lnTo>
                    <a:cubicBezTo>
                      <a:pt x="2120159" y="2096378"/>
                      <a:pt x="2120407" y="2119561"/>
                      <a:pt x="2117642" y="2136814"/>
                    </a:cubicBezTo>
                    <a:lnTo>
                      <a:pt x="2117366" y="2137080"/>
                    </a:lnTo>
                    <a:lnTo>
                      <a:pt x="2116661" y="2137116"/>
                    </a:lnTo>
                    <a:lnTo>
                      <a:pt x="2105958" y="2118269"/>
                    </a:lnTo>
                    <a:cubicBezTo>
                      <a:pt x="2105572" y="2120148"/>
                      <a:pt x="2105007" y="2121896"/>
                      <a:pt x="2104439" y="2123572"/>
                    </a:cubicBezTo>
                    <a:lnTo>
                      <a:pt x="2106544" y="2273594"/>
                    </a:lnTo>
                    <a:cubicBezTo>
                      <a:pt x="2099700" y="2265872"/>
                      <a:pt x="2093375" y="2260959"/>
                      <a:pt x="2088605" y="2262642"/>
                    </a:cubicBezTo>
                    <a:cubicBezTo>
                      <a:pt x="2080713" y="2265425"/>
                      <a:pt x="2077271" y="2282263"/>
                      <a:pt x="2074357" y="2300966"/>
                    </a:cubicBezTo>
                    <a:lnTo>
                      <a:pt x="2061695" y="2301110"/>
                    </a:lnTo>
                    <a:lnTo>
                      <a:pt x="2064046" y="2305485"/>
                    </a:lnTo>
                    <a:cubicBezTo>
                      <a:pt x="2056204" y="2296314"/>
                      <a:pt x="2048940" y="2289967"/>
                      <a:pt x="2043614" y="2291846"/>
                    </a:cubicBezTo>
                    <a:cubicBezTo>
                      <a:pt x="2037068" y="2294156"/>
                      <a:pt x="2033584" y="2306129"/>
                      <a:pt x="2031309" y="2320878"/>
                    </a:cubicBezTo>
                    <a:lnTo>
                      <a:pt x="2023271" y="2320364"/>
                    </a:lnTo>
                    <a:cubicBezTo>
                      <a:pt x="2020131" y="2321696"/>
                      <a:pt x="2018668" y="2325021"/>
                      <a:pt x="2018739" y="2329731"/>
                    </a:cubicBezTo>
                    <a:lnTo>
                      <a:pt x="2016703" y="2330314"/>
                    </a:lnTo>
                    <a:lnTo>
                      <a:pt x="2018385" y="2333447"/>
                    </a:lnTo>
                    <a:cubicBezTo>
                      <a:pt x="2018603" y="2340429"/>
                      <a:pt x="2020616" y="2349485"/>
                      <a:pt x="2023178" y="2359243"/>
                    </a:cubicBezTo>
                    <a:cubicBezTo>
                      <a:pt x="2013931" y="2346427"/>
                      <a:pt x="2005299" y="2332868"/>
                      <a:pt x="1999622" y="2327714"/>
                    </a:cubicBezTo>
                    <a:lnTo>
                      <a:pt x="1996152" y="2325164"/>
                    </a:lnTo>
                    <a:lnTo>
                      <a:pt x="1994291" y="2324253"/>
                    </a:lnTo>
                    <a:cubicBezTo>
                      <a:pt x="1995890" y="2329941"/>
                      <a:pt x="1998463" y="2337146"/>
                      <a:pt x="2001388" y="2344910"/>
                    </a:cubicBezTo>
                    <a:cubicBezTo>
                      <a:pt x="2001925" y="2345929"/>
                      <a:pt x="2002313" y="2346999"/>
                      <a:pt x="2002581" y="2348013"/>
                    </a:cubicBezTo>
                    <a:lnTo>
                      <a:pt x="2002772" y="2348522"/>
                    </a:lnTo>
                    <a:lnTo>
                      <a:pt x="2015329" y="2402788"/>
                    </a:lnTo>
                    <a:cubicBezTo>
                      <a:pt x="2012716" y="2401054"/>
                      <a:pt x="2009565" y="2398036"/>
                      <a:pt x="2006358" y="2394926"/>
                    </a:cubicBezTo>
                    <a:lnTo>
                      <a:pt x="1990592" y="2327250"/>
                    </a:lnTo>
                    <a:cubicBezTo>
                      <a:pt x="1989573" y="2330010"/>
                      <a:pt x="1989493" y="2333910"/>
                      <a:pt x="1988164" y="2336560"/>
                    </a:cubicBezTo>
                    <a:cubicBezTo>
                      <a:pt x="1981290" y="2327512"/>
                      <a:pt x="1974578" y="2321208"/>
                      <a:pt x="1968631" y="2323517"/>
                    </a:cubicBezTo>
                    <a:lnTo>
                      <a:pt x="1961250" y="2334148"/>
                    </a:lnTo>
                    <a:cubicBezTo>
                      <a:pt x="1962501" y="2345041"/>
                      <a:pt x="1963727" y="2356119"/>
                      <a:pt x="1964925" y="2367231"/>
                    </a:cubicBezTo>
                    <a:cubicBezTo>
                      <a:pt x="1962398" y="2374598"/>
                      <a:pt x="1960326" y="2386705"/>
                      <a:pt x="1958797" y="2400449"/>
                    </a:cubicBezTo>
                    <a:lnTo>
                      <a:pt x="1946666" y="2354582"/>
                    </a:lnTo>
                    <a:cubicBezTo>
                      <a:pt x="1944519" y="2356792"/>
                      <a:pt x="1944895" y="2362327"/>
                      <a:pt x="1943172" y="2365766"/>
                    </a:cubicBezTo>
                    <a:cubicBezTo>
                      <a:pt x="1941237" y="2363218"/>
                      <a:pt x="1939315" y="2360888"/>
                      <a:pt x="1937158" y="2359355"/>
                    </a:cubicBezTo>
                    <a:lnTo>
                      <a:pt x="1933378" y="2345892"/>
                    </a:lnTo>
                    <a:lnTo>
                      <a:pt x="1927952" y="2353758"/>
                    </a:lnTo>
                    <a:lnTo>
                      <a:pt x="1923639" y="2352721"/>
                    </a:lnTo>
                    <a:lnTo>
                      <a:pt x="1916208" y="2366869"/>
                    </a:lnTo>
                    <a:cubicBezTo>
                      <a:pt x="1916943" y="2371715"/>
                      <a:pt x="1917646" y="2376577"/>
                      <a:pt x="1918344" y="2381444"/>
                    </a:cubicBezTo>
                    <a:lnTo>
                      <a:pt x="1913752" y="2368476"/>
                    </a:lnTo>
                    <a:lnTo>
                      <a:pt x="1905848" y="2357369"/>
                    </a:lnTo>
                    <a:cubicBezTo>
                      <a:pt x="1897056" y="2356666"/>
                      <a:pt x="1890386" y="2394616"/>
                      <a:pt x="1880111" y="2420557"/>
                    </a:cubicBezTo>
                    <a:cubicBezTo>
                      <a:pt x="1880256" y="2421048"/>
                      <a:pt x="1880358" y="2421547"/>
                      <a:pt x="1880461" y="2422046"/>
                    </a:cubicBezTo>
                    <a:lnTo>
                      <a:pt x="1879901" y="2421200"/>
                    </a:lnTo>
                    <a:cubicBezTo>
                      <a:pt x="1879621" y="2422927"/>
                      <a:pt x="1878993" y="2424478"/>
                      <a:pt x="1878352" y="2425971"/>
                    </a:cubicBezTo>
                    <a:lnTo>
                      <a:pt x="1878021" y="2426147"/>
                    </a:lnTo>
                    <a:lnTo>
                      <a:pt x="1877326" y="2425983"/>
                    </a:lnTo>
                    <a:lnTo>
                      <a:pt x="1872032" y="2407268"/>
                    </a:lnTo>
                    <a:lnTo>
                      <a:pt x="1864120" y="2391112"/>
                    </a:lnTo>
                    <a:cubicBezTo>
                      <a:pt x="1863991" y="2387995"/>
                      <a:pt x="1862451" y="2386702"/>
                      <a:pt x="1860855" y="2386574"/>
                    </a:cubicBezTo>
                    <a:cubicBezTo>
                      <a:pt x="1854499" y="2386065"/>
                      <a:pt x="1849251" y="2405761"/>
                      <a:pt x="1843024" y="2426549"/>
                    </a:cubicBezTo>
                    <a:cubicBezTo>
                      <a:pt x="1842387" y="2426191"/>
                      <a:pt x="1842034" y="2425465"/>
                      <a:pt x="1841667" y="2424671"/>
                    </a:cubicBezTo>
                    <a:cubicBezTo>
                      <a:pt x="1837572" y="2415803"/>
                      <a:pt x="1833443" y="2391139"/>
                      <a:pt x="1828312" y="2365454"/>
                    </a:cubicBezTo>
                    <a:cubicBezTo>
                      <a:pt x="1821196" y="2351743"/>
                      <a:pt x="1813331" y="2337078"/>
                      <a:pt x="1805507" y="2326315"/>
                    </a:cubicBezTo>
                    <a:cubicBezTo>
                      <a:pt x="1801270" y="2342924"/>
                      <a:pt x="1795844" y="2354798"/>
                      <a:pt x="1789130" y="2357038"/>
                    </a:cubicBezTo>
                    <a:lnTo>
                      <a:pt x="1778739" y="2350647"/>
                    </a:lnTo>
                    <a:lnTo>
                      <a:pt x="1778691" y="2350725"/>
                    </a:lnTo>
                    <a:cubicBezTo>
                      <a:pt x="1782110" y="2358264"/>
                      <a:pt x="1784451" y="2366642"/>
                      <a:pt x="1785118" y="2374527"/>
                    </a:cubicBezTo>
                    <a:lnTo>
                      <a:pt x="1777084" y="2389997"/>
                    </a:lnTo>
                    <a:lnTo>
                      <a:pt x="1775066" y="2387709"/>
                    </a:lnTo>
                    <a:cubicBezTo>
                      <a:pt x="1773852" y="2389769"/>
                      <a:pt x="1772737" y="2392533"/>
                      <a:pt x="1773194" y="2397497"/>
                    </a:cubicBezTo>
                    <a:cubicBezTo>
                      <a:pt x="1772956" y="2399245"/>
                      <a:pt x="1772625" y="2399251"/>
                      <a:pt x="1772281" y="2399248"/>
                    </a:cubicBezTo>
                    <a:lnTo>
                      <a:pt x="1772545" y="2400878"/>
                    </a:lnTo>
                    <a:lnTo>
                      <a:pt x="1767180" y="2428953"/>
                    </a:lnTo>
                    <a:cubicBezTo>
                      <a:pt x="1765686" y="2427161"/>
                      <a:pt x="1764185" y="2425180"/>
                      <a:pt x="1762696" y="2423356"/>
                    </a:cubicBezTo>
                    <a:cubicBezTo>
                      <a:pt x="1762770" y="2429348"/>
                      <a:pt x="1763406" y="2437228"/>
                      <a:pt x="1764253" y="2445790"/>
                    </a:cubicBezTo>
                    <a:cubicBezTo>
                      <a:pt x="1764510" y="2446915"/>
                      <a:pt x="1764603" y="2448051"/>
                      <a:pt x="1764600" y="2449098"/>
                    </a:cubicBezTo>
                    <a:lnTo>
                      <a:pt x="1764655" y="2449636"/>
                    </a:lnTo>
                    <a:lnTo>
                      <a:pt x="1762738" y="2505306"/>
                    </a:lnTo>
                    <a:cubicBezTo>
                      <a:pt x="1760659" y="2502955"/>
                      <a:pt x="1758400" y="2499220"/>
                      <a:pt x="1756105" y="2495389"/>
                    </a:cubicBezTo>
                    <a:cubicBezTo>
                      <a:pt x="1757560" y="2453540"/>
                      <a:pt x="1758970" y="2413079"/>
                      <a:pt x="1759282" y="2378500"/>
                    </a:cubicBezTo>
                    <a:cubicBezTo>
                      <a:pt x="1757088" y="2382923"/>
                      <a:pt x="1754349" y="2384405"/>
                      <a:pt x="1752230" y="2383158"/>
                    </a:cubicBezTo>
                    <a:cubicBezTo>
                      <a:pt x="1749969" y="2381828"/>
                      <a:pt x="1748560" y="2377755"/>
                      <a:pt x="1747908" y="2371669"/>
                    </a:cubicBezTo>
                    <a:lnTo>
                      <a:pt x="1747497" y="2383625"/>
                    </a:lnTo>
                    <a:cubicBezTo>
                      <a:pt x="1753033" y="2389564"/>
                      <a:pt x="1753966" y="2395366"/>
                      <a:pt x="1752681" y="2399301"/>
                    </a:cubicBezTo>
                    <a:cubicBezTo>
                      <a:pt x="1755965" y="2406285"/>
                      <a:pt x="1756434" y="2411763"/>
                      <a:pt x="1753211" y="2414728"/>
                    </a:cubicBezTo>
                    <a:lnTo>
                      <a:pt x="1746465" y="2413615"/>
                    </a:lnTo>
                    <a:lnTo>
                      <a:pt x="1746136" y="2423137"/>
                    </a:lnTo>
                    <a:cubicBezTo>
                      <a:pt x="1744061" y="2420786"/>
                      <a:pt x="1741799" y="2417055"/>
                      <a:pt x="1739503" y="2413220"/>
                    </a:cubicBezTo>
                    <a:lnTo>
                      <a:pt x="1739527" y="2412475"/>
                    </a:lnTo>
                    <a:lnTo>
                      <a:pt x="1730431" y="2410975"/>
                    </a:lnTo>
                    <a:cubicBezTo>
                      <a:pt x="1728113" y="2426268"/>
                      <a:pt x="1725721" y="2442064"/>
                      <a:pt x="1723255" y="2457912"/>
                    </a:cubicBezTo>
                    <a:cubicBezTo>
                      <a:pt x="1718906" y="2464373"/>
                      <a:pt x="1713773" y="2475532"/>
                      <a:pt x="1708738" y="2488413"/>
                    </a:cubicBezTo>
                    <a:lnTo>
                      <a:pt x="1709024" y="2424032"/>
                    </a:lnTo>
                    <a:cubicBezTo>
                      <a:pt x="1708660" y="2424305"/>
                      <a:pt x="1708371" y="2424233"/>
                      <a:pt x="1708073" y="2424159"/>
                    </a:cubicBezTo>
                    <a:lnTo>
                      <a:pt x="1680162" y="2412565"/>
                    </a:lnTo>
                    <a:cubicBezTo>
                      <a:pt x="1678315" y="2427967"/>
                      <a:pt x="1676477" y="2443770"/>
                      <a:pt x="1674580" y="2459584"/>
                    </a:cubicBezTo>
                    <a:lnTo>
                      <a:pt x="1670579" y="2408583"/>
                    </a:lnTo>
                    <a:lnTo>
                      <a:pt x="1660667" y="2404189"/>
                    </a:lnTo>
                    <a:cubicBezTo>
                      <a:pt x="1660470" y="2404676"/>
                      <a:pt x="1660193" y="2404710"/>
                      <a:pt x="1659917" y="2404726"/>
                    </a:cubicBezTo>
                    <a:lnTo>
                      <a:pt x="1657760" y="2402899"/>
                    </a:lnTo>
                    <a:cubicBezTo>
                      <a:pt x="1649109" y="2398728"/>
                      <a:pt x="1639968" y="2394653"/>
                      <a:pt x="1630877" y="2390981"/>
                    </a:cubicBezTo>
                    <a:lnTo>
                      <a:pt x="1629825" y="2421363"/>
                    </a:lnTo>
                    <a:cubicBezTo>
                      <a:pt x="1645365" y="2438854"/>
                      <a:pt x="1658889" y="2455111"/>
                      <a:pt x="1654401" y="2461680"/>
                    </a:cubicBezTo>
                    <a:lnTo>
                      <a:pt x="1628488" y="2459874"/>
                    </a:lnTo>
                    <a:lnTo>
                      <a:pt x="1628269" y="2466214"/>
                    </a:lnTo>
                    <a:cubicBezTo>
                      <a:pt x="1629369" y="2467697"/>
                      <a:pt x="1630514" y="2469016"/>
                      <a:pt x="1628081" y="2471652"/>
                    </a:cubicBezTo>
                    <a:cubicBezTo>
                      <a:pt x="1628141" y="2477560"/>
                      <a:pt x="1627819" y="2483344"/>
                      <a:pt x="1627477" y="2488999"/>
                    </a:cubicBezTo>
                    <a:lnTo>
                      <a:pt x="1623617" y="2481966"/>
                    </a:lnTo>
                    <a:lnTo>
                      <a:pt x="1621991" y="2473471"/>
                    </a:lnTo>
                    <a:cubicBezTo>
                      <a:pt x="1611781" y="2471833"/>
                      <a:pt x="1588736" y="2463097"/>
                      <a:pt x="1566178" y="2455707"/>
                    </a:cubicBezTo>
                    <a:cubicBezTo>
                      <a:pt x="1561444" y="2462675"/>
                      <a:pt x="1557081" y="2458537"/>
                      <a:pt x="1552089" y="2451628"/>
                    </a:cubicBezTo>
                    <a:lnTo>
                      <a:pt x="1513052" y="2445641"/>
                    </a:lnTo>
                    <a:cubicBezTo>
                      <a:pt x="1496785" y="2453151"/>
                      <a:pt x="1532529" y="2516115"/>
                      <a:pt x="1525736" y="2518919"/>
                    </a:cubicBezTo>
                    <a:cubicBezTo>
                      <a:pt x="1521581" y="2520630"/>
                      <a:pt x="1509622" y="2506343"/>
                      <a:pt x="1496626" y="2490574"/>
                    </a:cubicBezTo>
                    <a:cubicBezTo>
                      <a:pt x="1496579" y="2495408"/>
                      <a:pt x="1495192" y="2498860"/>
                      <a:pt x="1492079" y="2500413"/>
                    </a:cubicBezTo>
                    <a:lnTo>
                      <a:pt x="1456895" y="2484889"/>
                    </a:lnTo>
                    <a:lnTo>
                      <a:pt x="1454277" y="2487754"/>
                    </a:lnTo>
                    <a:lnTo>
                      <a:pt x="1457149" y="2500240"/>
                    </a:lnTo>
                    <a:cubicBezTo>
                      <a:pt x="1456819" y="2503013"/>
                      <a:pt x="1453901" y="2503450"/>
                      <a:pt x="1444500" y="2498720"/>
                    </a:cubicBezTo>
                    <a:lnTo>
                      <a:pt x="1442695" y="2497500"/>
                    </a:lnTo>
                    <a:cubicBezTo>
                      <a:pt x="1441083" y="2498629"/>
                      <a:pt x="1440207" y="2500693"/>
                      <a:pt x="1439692" y="2503710"/>
                    </a:cubicBezTo>
                    <a:cubicBezTo>
                      <a:pt x="1439005" y="2505335"/>
                      <a:pt x="1438683" y="2505260"/>
                      <a:pt x="1438354" y="2505166"/>
                    </a:cubicBezTo>
                    <a:lnTo>
                      <a:pt x="1438186" y="2506811"/>
                    </a:lnTo>
                    <a:lnTo>
                      <a:pt x="1425738" y="2532535"/>
                    </a:lnTo>
                    <a:cubicBezTo>
                      <a:pt x="1424759" y="2530422"/>
                      <a:pt x="1423824" y="2528119"/>
                      <a:pt x="1422857" y="2525971"/>
                    </a:cubicBezTo>
                    <a:cubicBezTo>
                      <a:pt x="1421379" y="2531779"/>
                      <a:pt x="1419950" y="2539556"/>
                      <a:pt x="1418555" y="2548043"/>
                    </a:cubicBezTo>
                    <a:cubicBezTo>
                      <a:pt x="1418509" y="2549196"/>
                      <a:pt x="1418309" y="2550317"/>
                      <a:pt x="1418033" y="2551329"/>
                    </a:cubicBezTo>
                    <a:lnTo>
                      <a:pt x="1417946" y="2551865"/>
                    </a:lnTo>
                    <a:lnTo>
                      <a:pt x="1401685" y="2605139"/>
                    </a:lnTo>
                    <a:cubicBezTo>
                      <a:pt x="1400291" y="2602330"/>
                      <a:pt x="1399072" y="2598139"/>
                      <a:pt x="1397849" y="2593841"/>
                    </a:cubicBezTo>
                    <a:lnTo>
                      <a:pt x="1426927" y="2496433"/>
                    </a:lnTo>
                    <a:cubicBezTo>
                      <a:pt x="1427036" y="2499352"/>
                      <a:pt x="1425285" y="2499776"/>
                      <a:pt x="1422657" y="2500055"/>
                    </a:cubicBezTo>
                    <a:lnTo>
                      <a:pt x="1398638" y="2497134"/>
                    </a:lnTo>
                    <a:cubicBezTo>
                      <a:pt x="1391283" y="2513917"/>
                      <a:pt x="1383612" y="2531507"/>
                      <a:pt x="1375816" y="2549142"/>
                    </a:cubicBezTo>
                    <a:cubicBezTo>
                      <a:pt x="1369941" y="2554255"/>
                      <a:pt x="1362095" y="2563707"/>
                      <a:pt x="1353899" y="2574847"/>
                    </a:cubicBezTo>
                    <a:lnTo>
                      <a:pt x="1369323" y="2518009"/>
                    </a:lnTo>
                    <a:cubicBezTo>
                      <a:pt x="1363012" y="2519298"/>
                      <a:pt x="1356717" y="2516023"/>
                      <a:pt x="1349911" y="2512041"/>
                    </a:cubicBezTo>
                    <a:cubicBezTo>
                      <a:pt x="1350844" y="2519294"/>
                      <a:pt x="1363479" y="2532008"/>
                      <a:pt x="1345914" y="2525552"/>
                    </a:cubicBezTo>
                    <a:lnTo>
                      <a:pt x="1335514" y="2520167"/>
                    </a:lnTo>
                    <a:lnTo>
                      <a:pt x="1334821" y="2521918"/>
                    </a:lnTo>
                    <a:cubicBezTo>
                      <a:pt x="1340101" y="2540192"/>
                      <a:pt x="1350651" y="2560866"/>
                      <a:pt x="1347448" y="2563358"/>
                    </a:cubicBezTo>
                    <a:cubicBezTo>
                      <a:pt x="1342197" y="2567445"/>
                      <a:pt x="1318072" y="2534771"/>
                      <a:pt x="1301956" y="2520205"/>
                    </a:cubicBezTo>
                    <a:cubicBezTo>
                      <a:pt x="1300092" y="2522683"/>
                      <a:pt x="1288665" y="2545951"/>
                      <a:pt x="1284070" y="2545625"/>
                    </a:cubicBezTo>
                    <a:cubicBezTo>
                      <a:pt x="1281469" y="2545439"/>
                      <a:pt x="1282286" y="2541579"/>
                      <a:pt x="1280946" y="2535567"/>
                    </a:cubicBezTo>
                    <a:cubicBezTo>
                      <a:pt x="1279327" y="2542079"/>
                      <a:pt x="1277281" y="2548312"/>
                      <a:pt x="1275254" y="2554381"/>
                    </a:cubicBezTo>
                    <a:lnTo>
                      <a:pt x="1273345" y="2546588"/>
                    </a:lnTo>
                    <a:lnTo>
                      <a:pt x="1275315" y="2520715"/>
                    </a:lnTo>
                    <a:cubicBezTo>
                      <a:pt x="1275394" y="2519676"/>
                      <a:pt x="1274909" y="2518968"/>
                      <a:pt x="1274382" y="2518253"/>
                    </a:cubicBezTo>
                    <a:lnTo>
                      <a:pt x="1275534" y="2515349"/>
                    </a:lnTo>
                    <a:cubicBezTo>
                      <a:pt x="1274715" y="2515152"/>
                      <a:pt x="1273357" y="2516121"/>
                      <a:pt x="1270581" y="2518406"/>
                    </a:cubicBezTo>
                    <a:cubicBezTo>
                      <a:pt x="1261147" y="2526173"/>
                      <a:pt x="1239853" y="2561980"/>
                      <a:pt x="1217774" y="2564854"/>
                    </a:cubicBezTo>
                    <a:cubicBezTo>
                      <a:pt x="1198750" y="2567329"/>
                      <a:pt x="1187288" y="2548455"/>
                      <a:pt x="1183729" y="2520495"/>
                    </a:cubicBezTo>
                    <a:cubicBezTo>
                      <a:pt x="1166851" y="2532206"/>
                      <a:pt x="1151583" y="2541318"/>
                      <a:pt x="1144150" y="2534819"/>
                    </a:cubicBezTo>
                    <a:cubicBezTo>
                      <a:pt x="1136931" y="2528513"/>
                      <a:pt x="1141869" y="2514426"/>
                      <a:pt x="1147643" y="2498853"/>
                    </a:cubicBezTo>
                    <a:lnTo>
                      <a:pt x="1138550" y="2517219"/>
                    </a:lnTo>
                    <a:cubicBezTo>
                      <a:pt x="1137632" y="2514223"/>
                      <a:pt x="1137112" y="2509888"/>
                      <a:pt x="1136603" y="2505447"/>
                    </a:cubicBezTo>
                    <a:lnTo>
                      <a:pt x="1145335" y="2487565"/>
                    </a:lnTo>
                    <a:cubicBezTo>
                      <a:pt x="1116768" y="2487659"/>
                      <a:pt x="1067672" y="2505301"/>
                      <a:pt x="1055889" y="2493792"/>
                    </a:cubicBezTo>
                    <a:cubicBezTo>
                      <a:pt x="1049782" y="2487823"/>
                      <a:pt x="1057183" y="2472975"/>
                      <a:pt x="1065054" y="2457139"/>
                    </a:cubicBezTo>
                    <a:cubicBezTo>
                      <a:pt x="1063304" y="2454718"/>
                      <a:pt x="1062396" y="2451954"/>
                      <a:pt x="1062327" y="2448975"/>
                    </a:cubicBezTo>
                    <a:cubicBezTo>
                      <a:pt x="1050349" y="2461087"/>
                      <a:pt x="1036346" y="2471626"/>
                      <a:pt x="1022682" y="2472719"/>
                    </a:cubicBezTo>
                    <a:cubicBezTo>
                      <a:pt x="997742" y="2474717"/>
                      <a:pt x="984296" y="2449729"/>
                      <a:pt x="981839" y="2413547"/>
                    </a:cubicBezTo>
                    <a:cubicBezTo>
                      <a:pt x="958972" y="2427558"/>
                      <a:pt x="938405" y="2438320"/>
                      <a:pt x="929234" y="2429500"/>
                    </a:cubicBezTo>
                    <a:cubicBezTo>
                      <a:pt x="918365" y="2419050"/>
                      <a:pt x="931978" y="2394807"/>
                      <a:pt x="942036" y="2370103"/>
                    </a:cubicBezTo>
                    <a:lnTo>
                      <a:pt x="930121" y="2380032"/>
                    </a:lnTo>
                    <a:cubicBezTo>
                      <a:pt x="930103" y="2377702"/>
                      <a:pt x="930202" y="2375222"/>
                      <a:pt x="930205" y="2372868"/>
                    </a:cubicBezTo>
                    <a:lnTo>
                      <a:pt x="919504" y="2387920"/>
                    </a:lnTo>
                    <a:cubicBezTo>
                      <a:pt x="920179" y="2403104"/>
                      <a:pt x="922467" y="2417495"/>
                      <a:pt x="919329" y="2418775"/>
                    </a:cubicBezTo>
                    <a:lnTo>
                      <a:pt x="906805" y="2403790"/>
                    </a:lnTo>
                    <a:lnTo>
                      <a:pt x="878255" y="2436240"/>
                    </a:lnTo>
                    <a:cubicBezTo>
                      <a:pt x="878139" y="2433106"/>
                      <a:pt x="878761" y="2428789"/>
                      <a:pt x="879417" y="2424369"/>
                    </a:cubicBezTo>
                    <a:lnTo>
                      <a:pt x="903028" y="2397203"/>
                    </a:lnTo>
                    <a:cubicBezTo>
                      <a:pt x="898582" y="2388789"/>
                      <a:pt x="893796" y="2379457"/>
                      <a:pt x="889239" y="2372097"/>
                    </a:cubicBezTo>
                    <a:lnTo>
                      <a:pt x="880553" y="2373311"/>
                    </a:lnTo>
                    <a:lnTo>
                      <a:pt x="861500" y="2387325"/>
                    </a:lnTo>
                    <a:lnTo>
                      <a:pt x="861636" y="2382157"/>
                    </a:lnTo>
                    <a:cubicBezTo>
                      <a:pt x="856890" y="2383643"/>
                      <a:pt x="852142" y="2386169"/>
                      <a:pt x="847224" y="2388929"/>
                    </a:cubicBezTo>
                    <a:lnTo>
                      <a:pt x="858290" y="2375607"/>
                    </a:lnTo>
                    <a:lnTo>
                      <a:pt x="836665" y="2375814"/>
                    </a:lnTo>
                    <a:lnTo>
                      <a:pt x="825978" y="2390354"/>
                    </a:lnTo>
                    <a:lnTo>
                      <a:pt x="824733" y="2377422"/>
                    </a:lnTo>
                    <a:lnTo>
                      <a:pt x="820994" y="2378766"/>
                    </a:lnTo>
                    <a:cubicBezTo>
                      <a:pt x="818399" y="2387655"/>
                      <a:pt x="814553" y="2396989"/>
                      <a:pt x="809424" y="2404437"/>
                    </a:cubicBezTo>
                    <a:lnTo>
                      <a:pt x="793405" y="2411300"/>
                    </a:lnTo>
                    <a:lnTo>
                      <a:pt x="793294" y="2408249"/>
                    </a:lnTo>
                    <a:cubicBezTo>
                      <a:pt x="791052" y="2409073"/>
                      <a:pt x="788434" y="2410501"/>
                      <a:pt x="785637" y="2414631"/>
                    </a:cubicBezTo>
                    <a:cubicBezTo>
                      <a:pt x="784346" y="2415828"/>
                      <a:pt x="784084" y="2415625"/>
                      <a:pt x="783821" y="2415405"/>
                    </a:cubicBezTo>
                    <a:lnTo>
                      <a:pt x="782991" y="2416837"/>
                    </a:lnTo>
                    <a:lnTo>
                      <a:pt x="761035" y="2435129"/>
                    </a:lnTo>
                    <a:cubicBezTo>
                      <a:pt x="761017" y="2432802"/>
                      <a:pt x="761112" y="2430320"/>
                      <a:pt x="761122" y="2427962"/>
                    </a:cubicBezTo>
                    <a:cubicBezTo>
                      <a:pt x="757374" y="2432640"/>
                      <a:pt x="752866" y="2439134"/>
                      <a:pt x="748087" y="2446290"/>
                    </a:cubicBezTo>
                    <a:cubicBezTo>
                      <a:pt x="747575" y="2447321"/>
                      <a:pt x="746929" y="2448263"/>
                      <a:pt x="746261" y="2449068"/>
                    </a:cubicBezTo>
                    <a:lnTo>
                      <a:pt x="745959" y="2449518"/>
                    </a:lnTo>
                    <a:lnTo>
                      <a:pt x="709165" y="2491338"/>
                    </a:lnTo>
                    <a:cubicBezTo>
                      <a:pt x="709057" y="2488206"/>
                      <a:pt x="709675" y="2483882"/>
                      <a:pt x="710335" y="2479465"/>
                    </a:cubicBezTo>
                    <a:lnTo>
                      <a:pt x="788954" y="2389003"/>
                    </a:lnTo>
                    <a:cubicBezTo>
                      <a:pt x="779629" y="2388323"/>
                      <a:pt x="773603" y="2382704"/>
                      <a:pt x="770494" y="2374148"/>
                    </a:cubicBezTo>
                    <a:cubicBezTo>
                      <a:pt x="751284" y="2391330"/>
                      <a:pt x="730141" y="2410504"/>
                      <a:pt x="708707" y="2429656"/>
                    </a:cubicBezTo>
                    <a:cubicBezTo>
                      <a:pt x="701247" y="2431892"/>
                      <a:pt x="690199" y="2437266"/>
                      <a:pt x="678141" y="2444026"/>
                    </a:cubicBezTo>
                    <a:lnTo>
                      <a:pt x="762217" y="2342232"/>
                    </a:lnTo>
                    <a:cubicBezTo>
                      <a:pt x="746042" y="2347980"/>
                      <a:pt x="732175" y="2351066"/>
                      <a:pt x="727275" y="2344846"/>
                    </a:cubicBezTo>
                    <a:cubicBezTo>
                      <a:pt x="709121" y="2362355"/>
                      <a:pt x="689652" y="2381253"/>
                      <a:pt x="670019" y="2400075"/>
                    </a:cubicBezTo>
                    <a:lnTo>
                      <a:pt x="735133" y="2306661"/>
                    </a:lnTo>
                    <a:lnTo>
                      <a:pt x="732834" y="2299667"/>
                    </a:lnTo>
                    <a:lnTo>
                      <a:pt x="721088" y="2298508"/>
                    </a:lnTo>
                    <a:cubicBezTo>
                      <a:pt x="719938" y="2301187"/>
                      <a:pt x="718632" y="2302819"/>
                      <a:pt x="716865" y="2302003"/>
                    </a:cubicBezTo>
                    <a:lnTo>
                      <a:pt x="714004" y="2297808"/>
                    </a:lnTo>
                    <a:lnTo>
                      <a:pt x="699615" y="2296389"/>
                    </a:lnTo>
                    <a:cubicBezTo>
                      <a:pt x="671048" y="2330603"/>
                      <a:pt x="641419" y="2364363"/>
                      <a:pt x="614951" y="2392933"/>
                    </a:cubicBezTo>
                    <a:lnTo>
                      <a:pt x="616420" y="2385045"/>
                    </a:lnTo>
                    <a:lnTo>
                      <a:pt x="668373" y="2289879"/>
                    </a:lnTo>
                    <a:lnTo>
                      <a:pt x="666319" y="2289376"/>
                    </a:lnTo>
                    <a:lnTo>
                      <a:pt x="659730" y="2293376"/>
                    </a:lnTo>
                    <a:lnTo>
                      <a:pt x="661886" y="2288301"/>
                    </a:lnTo>
                    <a:cubicBezTo>
                      <a:pt x="655565" y="2290350"/>
                      <a:pt x="651635" y="2288291"/>
                      <a:pt x="649825" y="2285368"/>
                    </a:cubicBezTo>
                    <a:cubicBezTo>
                      <a:pt x="644289" y="2276392"/>
                      <a:pt x="664831" y="2258974"/>
                      <a:pt x="679638" y="2242125"/>
                    </a:cubicBezTo>
                    <a:cubicBezTo>
                      <a:pt x="679642" y="2242096"/>
                      <a:pt x="679654" y="2242075"/>
                      <a:pt x="679667" y="2242052"/>
                    </a:cubicBezTo>
                    <a:lnTo>
                      <a:pt x="676145" y="2242193"/>
                    </a:lnTo>
                    <a:lnTo>
                      <a:pt x="668302" y="2250300"/>
                    </a:lnTo>
                    <a:lnTo>
                      <a:pt x="667894" y="2244317"/>
                    </a:lnTo>
                    <a:lnTo>
                      <a:pt x="653337" y="2248694"/>
                    </a:lnTo>
                    <a:cubicBezTo>
                      <a:pt x="639341" y="2261042"/>
                      <a:pt x="623430" y="2276570"/>
                      <a:pt x="617664" y="2278439"/>
                    </a:cubicBezTo>
                    <a:lnTo>
                      <a:pt x="616619" y="2274418"/>
                    </a:lnTo>
                    <a:lnTo>
                      <a:pt x="615695" y="2273216"/>
                    </a:lnTo>
                    <a:cubicBezTo>
                      <a:pt x="615355" y="2274504"/>
                      <a:pt x="614692" y="2275021"/>
                      <a:pt x="614076" y="2275015"/>
                    </a:cubicBezTo>
                    <a:lnTo>
                      <a:pt x="611900" y="2270792"/>
                    </a:lnTo>
                    <a:cubicBezTo>
                      <a:pt x="608287" y="2277320"/>
                      <a:pt x="603388" y="2283191"/>
                      <a:pt x="598033" y="2287757"/>
                    </a:cubicBezTo>
                    <a:lnTo>
                      <a:pt x="580777" y="2290239"/>
                    </a:lnTo>
                    <a:lnTo>
                      <a:pt x="581463" y="2287266"/>
                    </a:lnTo>
                    <a:cubicBezTo>
                      <a:pt x="579082" y="2287481"/>
                      <a:pt x="576186" y="2288181"/>
                      <a:pt x="572416" y="2291445"/>
                    </a:cubicBezTo>
                    <a:cubicBezTo>
                      <a:pt x="570858" y="2292273"/>
                      <a:pt x="570659" y="2292007"/>
                      <a:pt x="570459" y="2291728"/>
                    </a:cubicBezTo>
                    <a:lnTo>
                      <a:pt x="569288" y="2292888"/>
                    </a:lnTo>
                    <a:lnTo>
                      <a:pt x="543347" y="2304881"/>
                    </a:lnTo>
                    <a:cubicBezTo>
                      <a:pt x="543932" y="2302624"/>
                      <a:pt x="544668" y="2300255"/>
                      <a:pt x="545282" y="2297980"/>
                    </a:cubicBezTo>
                    <a:cubicBezTo>
                      <a:pt x="540454" y="2301527"/>
                      <a:pt x="534421" y="2306634"/>
                      <a:pt x="527954" y="2312310"/>
                    </a:cubicBezTo>
                    <a:cubicBezTo>
                      <a:pt x="527188" y="2313175"/>
                      <a:pt x="526325" y="2313911"/>
                      <a:pt x="525469" y="2314519"/>
                    </a:cubicBezTo>
                    <a:lnTo>
                      <a:pt x="525063" y="2314879"/>
                    </a:lnTo>
                    <a:lnTo>
                      <a:pt x="478698" y="2345751"/>
                    </a:lnTo>
                    <a:cubicBezTo>
                      <a:pt x="479402" y="2342691"/>
                      <a:pt x="481116" y="2338683"/>
                      <a:pt x="482896" y="2334583"/>
                    </a:cubicBezTo>
                    <a:cubicBezTo>
                      <a:pt x="530837" y="2302687"/>
                      <a:pt x="576589" y="2272251"/>
                      <a:pt x="609418" y="2248353"/>
                    </a:cubicBezTo>
                    <a:lnTo>
                      <a:pt x="609437" y="2246094"/>
                    </a:lnTo>
                    <a:lnTo>
                      <a:pt x="604386" y="2241705"/>
                    </a:lnTo>
                    <a:lnTo>
                      <a:pt x="600463" y="2243520"/>
                    </a:lnTo>
                    <a:lnTo>
                      <a:pt x="601641" y="2239321"/>
                    </a:lnTo>
                    <a:lnTo>
                      <a:pt x="600420" y="2238257"/>
                    </a:lnTo>
                    <a:cubicBezTo>
                      <a:pt x="595906" y="2241578"/>
                      <a:pt x="590647" y="2246053"/>
                      <a:pt x="585070" y="2250952"/>
                    </a:cubicBezTo>
                    <a:cubicBezTo>
                      <a:pt x="584305" y="2251814"/>
                      <a:pt x="583442" y="2252556"/>
                      <a:pt x="582585" y="2253158"/>
                    </a:cubicBezTo>
                    <a:lnTo>
                      <a:pt x="582176" y="2253521"/>
                    </a:lnTo>
                    <a:lnTo>
                      <a:pt x="535814" y="2284389"/>
                    </a:lnTo>
                    <a:cubicBezTo>
                      <a:pt x="536515" y="2281333"/>
                      <a:pt x="538233" y="2277322"/>
                      <a:pt x="540013" y="2273222"/>
                    </a:cubicBezTo>
                    <a:lnTo>
                      <a:pt x="598753" y="2234012"/>
                    </a:lnTo>
                    <a:lnTo>
                      <a:pt x="598775" y="2232919"/>
                    </a:lnTo>
                    <a:cubicBezTo>
                      <a:pt x="569066" y="2247759"/>
                      <a:pt x="531939" y="2267016"/>
                      <a:pt x="494221" y="2286050"/>
                    </a:cubicBezTo>
                    <a:cubicBezTo>
                      <a:pt x="486437" y="2286281"/>
                      <a:pt x="474373" y="2288605"/>
                      <a:pt x="460973" y="2292020"/>
                    </a:cubicBezTo>
                    <a:cubicBezTo>
                      <a:pt x="499048" y="2265225"/>
                      <a:pt x="536246" y="2239098"/>
                      <a:pt x="567169" y="2216623"/>
                    </a:cubicBezTo>
                    <a:lnTo>
                      <a:pt x="551335" y="2224688"/>
                    </a:lnTo>
                    <a:cubicBezTo>
                      <a:pt x="543550" y="2224916"/>
                      <a:pt x="531490" y="2227248"/>
                      <a:pt x="518086" y="2230658"/>
                    </a:cubicBezTo>
                    <a:lnTo>
                      <a:pt x="561036" y="2200290"/>
                    </a:lnTo>
                    <a:lnTo>
                      <a:pt x="553631" y="2198343"/>
                    </a:lnTo>
                    <a:cubicBezTo>
                      <a:pt x="526293" y="2213182"/>
                      <a:pt x="495519" y="2230422"/>
                      <a:pt x="464505" y="2247461"/>
                    </a:cubicBezTo>
                    <a:lnTo>
                      <a:pt x="547163" y="2177823"/>
                    </a:lnTo>
                    <a:lnTo>
                      <a:pt x="549343" y="2171099"/>
                    </a:lnTo>
                    <a:lnTo>
                      <a:pt x="547002" y="2175733"/>
                    </a:lnTo>
                    <a:lnTo>
                      <a:pt x="542832" y="2174343"/>
                    </a:lnTo>
                    <a:lnTo>
                      <a:pt x="535132" y="2178612"/>
                    </a:lnTo>
                    <a:cubicBezTo>
                      <a:pt x="524189" y="2195217"/>
                      <a:pt x="513726" y="2208563"/>
                      <a:pt x="505267" y="2210481"/>
                    </a:cubicBezTo>
                    <a:cubicBezTo>
                      <a:pt x="500740" y="2216869"/>
                      <a:pt x="496066" y="2220105"/>
                      <a:pt x="491693" y="2218923"/>
                    </a:cubicBezTo>
                    <a:cubicBezTo>
                      <a:pt x="484417" y="2216954"/>
                      <a:pt x="480376" y="2203596"/>
                      <a:pt x="478036" y="2185826"/>
                    </a:cubicBezTo>
                    <a:lnTo>
                      <a:pt x="476708" y="2184912"/>
                    </a:lnTo>
                    <a:lnTo>
                      <a:pt x="471356" y="2188400"/>
                    </a:lnTo>
                    <a:cubicBezTo>
                      <a:pt x="468549" y="2194031"/>
                      <a:pt x="466055" y="2198968"/>
                      <a:pt x="463011" y="2193835"/>
                    </a:cubicBezTo>
                    <a:cubicBezTo>
                      <a:pt x="445811" y="2205431"/>
                      <a:pt x="428979" y="2216353"/>
                      <a:pt x="413159" y="2226309"/>
                    </a:cubicBezTo>
                    <a:lnTo>
                      <a:pt x="416623" y="2219075"/>
                    </a:lnTo>
                    <a:lnTo>
                      <a:pt x="457387" y="2176207"/>
                    </a:lnTo>
                    <a:cubicBezTo>
                      <a:pt x="454686" y="2161947"/>
                      <a:pt x="452712" y="2138594"/>
                      <a:pt x="449489" y="2115159"/>
                    </a:cubicBezTo>
                    <a:cubicBezTo>
                      <a:pt x="448913" y="2115183"/>
                      <a:pt x="448759" y="2114929"/>
                      <a:pt x="448618" y="2114672"/>
                    </a:cubicBezTo>
                    <a:lnTo>
                      <a:pt x="448897" y="2110385"/>
                    </a:lnTo>
                    <a:cubicBezTo>
                      <a:pt x="448388" y="2103219"/>
                      <a:pt x="447403" y="2096146"/>
                      <a:pt x="446292" y="2089366"/>
                    </a:cubicBezTo>
                    <a:cubicBezTo>
                      <a:pt x="445586" y="2091261"/>
                      <a:pt x="444475" y="2091584"/>
                      <a:pt x="443348" y="2091532"/>
                    </a:cubicBezTo>
                    <a:lnTo>
                      <a:pt x="439348" y="2087621"/>
                    </a:lnTo>
                    <a:cubicBezTo>
                      <a:pt x="436164" y="2089335"/>
                      <a:pt x="432763" y="2091068"/>
                      <a:pt x="429257" y="2092711"/>
                    </a:cubicBezTo>
                    <a:cubicBezTo>
                      <a:pt x="418329" y="2122137"/>
                      <a:pt x="408520" y="2160428"/>
                      <a:pt x="397043" y="2159897"/>
                    </a:cubicBezTo>
                    <a:cubicBezTo>
                      <a:pt x="390718" y="2159605"/>
                      <a:pt x="386233" y="2147827"/>
                      <a:pt x="382414" y="2132429"/>
                    </a:cubicBezTo>
                    <a:cubicBezTo>
                      <a:pt x="377721" y="2138563"/>
                      <a:pt x="377287" y="2156693"/>
                      <a:pt x="369612" y="2140010"/>
                    </a:cubicBezTo>
                    <a:cubicBezTo>
                      <a:pt x="365709" y="2131524"/>
                      <a:pt x="361149" y="2106340"/>
                      <a:pt x="355540" y="2082374"/>
                    </a:cubicBezTo>
                    <a:cubicBezTo>
                      <a:pt x="350997" y="2082175"/>
                      <a:pt x="349183" y="2080516"/>
                      <a:pt x="349086" y="2077872"/>
                    </a:cubicBezTo>
                    <a:lnTo>
                      <a:pt x="338880" y="2081393"/>
                    </a:lnTo>
                    <a:cubicBezTo>
                      <a:pt x="333752" y="2081661"/>
                      <a:pt x="341626" y="2072376"/>
                      <a:pt x="346359" y="2064959"/>
                    </a:cubicBezTo>
                    <a:lnTo>
                      <a:pt x="343611" y="2066525"/>
                    </a:lnTo>
                    <a:cubicBezTo>
                      <a:pt x="335995" y="2073419"/>
                      <a:pt x="326860" y="2080856"/>
                      <a:pt x="317506" y="2085315"/>
                    </a:cubicBezTo>
                    <a:lnTo>
                      <a:pt x="300198" y="2083246"/>
                    </a:lnTo>
                    <a:lnTo>
                      <a:pt x="301628" y="2080550"/>
                    </a:lnTo>
                    <a:cubicBezTo>
                      <a:pt x="299271" y="2080141"/>
                      <a:pt x="296291" y="2080068"/>
                      <a:pt x="291811" y="2082244"/>
                    </a:cubicBezTo>
                    <a:cubicBezTo>
                      <a:pt x="290089" y="2082637"/>
                      <a:pt x="289963" y="2082328"/>
                      <a:pt x="289847" y="2082009"/>
                    </a:cubicBezTo>
                    <a:lnTo>
                      <a:pt x="288416" y="2082830"/>
                    </a:lnTo>
                    <a:lnTo>
                      <a:pt x="260253" y="2087698"/>
                    </a:lnTo>
                    <a:cubicBezTo>
                      <a:pt x="261399" y="2085670"/>
                      <a:pt x="262726" y="2083571"/>
                      <a:pt x="263908" y="2081535"/>
                    </a:cubicBezTo>
                    <a:cubicBezTo>
                      <a:pt x="258327" y="2083711"/>
                      <a:pt x="251173" y="2087081"/>
                      <a:pt x="243460" y="2090892"/>
                    </a:cubicBezTo>
                    <a:cubicBezTo>
                      <a:pt x="242499" y="2091528"/>
                      <a:pt x="241471" y="2092019"/>
                      <a:pt x="240489" y="2092380"/>
                    </a:cubicBezTo>
                    <a:lnTo>
                      <a:pt x="240001" y="2092623"/>
                    </a:lnTo>
                    <a:lnTo>
                      <a:pt x="187229" y="2110442"/>
                    </a:lnTo>
                    <a:cubicBezTo>
                      <a:pt x="188698" y="2107672"/>
                      <a:pt x="191393" y="2104240"/>
                      <a:pt x="194175" y="2100742"/>
                    </a:cubicBezTo>
                    <a:cubicBezTo>
                      <a:pt x="223373" y="2090894"/>
                      <a:pt x="251858" y="2081288"/>
                      <a:pt x="277860" y="2072302"/>
                    </a:cubicBezTo>
                    <a:cubicBezTo>
                      <a:pt x="278651" y="2064711"/>
                      <a:pt x="282766" y="2053685"/>
                      <a:pt x="287191" y="2042027"/>
                    </a:cubicBezTo>
                    <a:cubicBezTo>
                      <a:pt x="265185" y="2046730"/>
                      <a:pt x="241515" y="2051823"/>
                      <a:pt x="217673" y="2056795"/>
                    </a:cubicBezTo>
                    <a:cubicBezTo>
                      <a:pt x="210091" y="2055000"/>
                      <a:pt x="197842" y="2054128"/>
                      <a:pt x="184014" y="2053953"/>
                    </a:cubicBezTo>
                    <a:cubicBezTo>
                      <a:pt x="213795" y="2043036"/>
                      <a:pt x="243106" y="2032310"/>
                      <a:pt x="270019" y="2022194"/>
                    </a:cubicBezTo>
                    <a:cubicBezTo>
                      <a:pt x="269437" y="2016045"/>
                      <a:pt x="269942" y="2008925"/>
                      <a:pt x="270775" y="2001275"/>
                    </a:cubicBezTo>
                    <a:cubicBezTo>
                      <a:pt x="262520" y="2005497"/>
                      <a:pt x="254044" y="2026595"/>
                      <a:pt x="252281" y="2002010"/>
                    </a:cubicBezTo>
                    <a:lnTo>
                      <a:pt x="252500" y="1998509"/>
                    </a:lnTo>
                    <a:cubicBezTo>
                      <a:pt x="235075" y="2002885"/>
                      <a:pt x="217041" y="2007394"/>
                      <a:pt x="198957" y="2011831"/>
                    </a:cubicBezTo>
                    <a:lnTo>
                      <a:pt x="253256" y="1986373"/>
                    </a:lnTo>
                    <a:cubicBezTo>
                      <a:pt x="253167" y="1984425"/>
                      <a:pt x="253388" y="1982404"/>
                      <a:pt x="253634" y="1980294"/>
                    </a:cubicBezTo>
                    <a:cubicBezTo>
                      <a:pt x="252665" y="1979168"/>
                      <a:pt x="251998" y="1977807"/>
                      <a:pt x="251336" y="1976401"/>
                    </a:cubicBezTo>
                    <a:cubicBezTo>
                      <a:pt x="247322" y="1981868"/>
                      <a:pt x="248696" y="1995880"/>
                      <a:pt x="239478" y="1984275"/>
                    </a:cubicBezTo>
                    <a:cubicBezTo>
                      <a:pt x="235905" y="1979777"/>
                      <a:pt x="230995" y="1967883"/>
                      <a:pt x="225322" y="1954736"/>
                    </a:cubicBezTo>
                    <a:cubicBezTo>
                      <a:pt x="200842" y="1963438"/>
                      <a:pt x="176901" y="1971289"/>
                      <a:pt x="154835" y="1978114"/>
                    </a:cubicBezTo>
                    <a:lnTo>
                      <a:pt x="160053" y="1972019"/>
                    </a:lnTo>
                    <a:lnTo>
                      <a:pt x="193093" y="1951815"/>
                    </a:lnTo>
                    <a:cubicBezTo>
                      <a:pt x="190675" y="1946463"/>
                      <a:pt x="190117" y="1938346"/>
                      <a:pt x="190068" y="1929117"/>
                    </a:cubicBezTo>
                    <a:cubicBezTo>
                      <a:pt x="184052" y="1933663"/>
                      <a:pt x="179349" y="1950913"/>
                      <a:pt x="175816" y="1932747"/>
                    </a:cubicBezTo>
                    <a:cubicBezTo>
                      <a:pt x="175238" y="1929778"/>
                      <a:pt x="175003" y="1925136"/>
                      <a:pt x="175019" y="1919390"/>
                    </a:cubicBezTo>
                    <a:cubicBezTo>
                      <a:pt x="160860" y="1933476"/>
                      <a:pt x="146809" y="1955114"/>
                      <a:pt x="142681" y="1953636"/>
                    </a:cubicBezTo>
                    <a:cubicBezTo>
                      <a:pt x="136221" y="1951322"/>
                      <a:pt x="152746" y="1914033"/>
                      <a:pt x="157265" y="1892890"/>
                    </a:cubicBezTo>
                    <a:cubicBezTo>
                      <a:pt x="154048" y="1892604"/>
                      <a:pt x="127086" y="1895021"/>
                      <a:pt x="124935" y="1890976"/>
                    </a:cubicBezTo>
                    <a:cubicBezTo>
                      <a:pt x="122787" y="1886932"/>
                      <a:pt x="136615" y="1885933"/>
                      <a:pt x="144369" y="1868618"/>
                    </a:cubicBezTo>
                    <a:lnTo>
                      <a:pt x="147587" y="1868083"/>
                    </a:lnTo>
                    <a:cubicBezTo>
                      <a:pt x="147332" y="1867290"/>
                      <a:pt x="145741" y="1866646"/>
                      <a:pt x="142211" y="1865489"/>
                    </a:cubicBezTo>
                    <a:cubicBezTo>
                      <a:pt x="130226" y="1861554"/>
                      <a:pt x="86761" y="1862148"/>
                      <a:pt x="72452" y="1845010"/>
                    </a:cubicBezTo>
                    <a:cubicBezTo>
                      <a:pt x="60125" y="1830246"/>
                      <a:pt x="70984" y="1810792"/>
                      <a:pt x="94202" y="1793297"/>
                    </a:cubicBezTo>
                    <a:cubicBezTo>
                      <a:pt x="74718" y="1785132"/>
                      <a:pt x="58426" y="1776971"/>
                      <a:pt x="60312" y="1767332"/>
                    </a:cubicBezTo>
                    <a:cubicBezTo>
                      <a:pt x="62607" y="1755590"/>
                      <a:pt x="86077" y="1753645"/>
                      <a:pt x="107597" y="1748795"/>
                    </a:cubicBezTo>
                    <a:cubicBezTo>
                      <a:pt x="95168" y="1725092"/>
                      <a:pt x="45865" y="1688796"/>
                      <a:pt x="50270" y="1671608"/>
                    </a:cubicBezTo>
                    <a:cubicBezTo>
                      <a:pt x="52385" y="1663365"/>
                      <a:pt x="69650" y="1661909"/>
                      <a:pt x="88052" y="1660344"/>
                    </a:cubicBezTo>
                    <a:cubicBezTo>
                      <a:pt x="89296" y="1657614"/>
                      <a:pt x="91297" y="1655414"/>
                      <a:pt x="93935" y="1653812"/>
                    </a:cubicBezTo>
                    <a:cubicBezTo>
                      <a:pt x="76693" y="1649985"/>
                      <a:pt x="59789" y="1643632"/>
                      <a:pt x="51551" y="1632674"/>
                    </a:cubicBezTo>
                    <a:cubicBezTo>
                      <a:pt x="36510" y="1612666"/>
                      <a:pt x="51804" y="1588372"/>
                      <a:pt x="82991" y="1567546"/>
                    </a:cubicBezTo>
                    <a:cubicBezTo>
                      <a:pt x="58264" y="1555517"/>
                      <a:pt x="37673" y="1543740"/>
                      <a:pt x="40722" y="1531434"/>
                    </a:cubicBezTo>
                    <a:cubicBezTo>
                      <a:pt x="44434" y="1516444"/>
                      <a:pt x="74966" y="1515718"/>
                      <a:pt x="103152" y="1511093"/>
                    </a:cubicBezTo>
                    <a:lnTo>
                      <a:pt x="89449" y="1491044"/>
                    </a:lnTo>
                    <a:cubicBezTo>
                      <a:pt x="71371" y="1499898"/>
                      <a:pt x="49120" y="1520360"/>
                      <a:pt x="45092" y="1517518"/>
                    </a:cubicBezTo>
                    <a:cubicBezTo>
                      <a:pt x="39794" y="1513780"/>
                      <a:pt x="60566" y="1487076"/>
                      <a:pt x="71021" y="1467941"/>
                    </a:cubicBezTo>
                    <a:lnTo>
                      <a:pt x="65320" y="1461244"/>
                    </a:lnTo>
                    <a:cubicBezTo>
                      <a:pt x="56321" y="1459005"/>
                      <a:pt x="43395" y="1455516"/>
                      <a:pt x="42613" y="1452430"/>
                    </a:cubicBezTo>
                    <a:cubicBezTo>
                      <a:pt x="41913" y="1449672"/>
                      <a:pt x="46827" y="1449733"/>
                      <a:pt x="53331" y="1446605"/>
                    </a:cubicBezTo>
                    <a:cubicBezTo>
                      <a:pt x="45069" y="1436686"/>
                      <a:pt x="38332" y="1427239"/>
                      <a:pt x="35629" y="1419099"/>
                    </a:cubicBezTo>
                    <a:cubicBezTo>
                      <a:pt x="21755" y="1412606"/>
                      <a:pt x="7566" y="1404247"/>
                      <a:pt x="2372" y="1393481"/>
                    </a:cubicBezTo>
                    <a:cubicBezTo>
                      <a:pt x="-6143" y="1375834"/>
                      <a:pt x="9023" y="1360273"/>
                      <a:pt x="35758" y="1350099"/>
                    </a:cubicBezTo>
                    <a:cubicBezTo>
                      <a:pt x="25970" y="1342426"/>
                      <a:pt x="17206" y="1335054"/>
                      <a:pt x="13231" y="1327819"/>
                    </a:cubicBezTo>
                    <a:lnTo>
                      <a:pt x="8415" y="1325763"/>
                    </a:lnTo>
                    <a:lnTo>
                      <a:pt x="12202" y="1324916"/>
                    </a:lnTo>
                    <a:cubicBezTo>
                      <a:pt x="8221" y="1322109"/>
                      <a:pt x="7465" y="1318625"/>
                      <a:pt x="8896" y="1315596"/>
                    </a:cubicBezTo>
                    <a:cubicBezTo>
                      <a:pt x="13904" y="1304994"/>
                      <a:pt x="37212" y="1309794"/>
                      <a:pt x="59309" y="1311256"/>
                    </a:cubicBezTo>
                    <a:cubicBezTo>
                      <a:pt x="57601" y="1304365"/>
                      <a:pt x="53624" y="1295921"/>
                      <a:pt x="48812" y="1286953"/>
                    </a:cubicBezTo>
                    <a:cubicBezTo>
                      <a:pt x="47370" y="1284937"/>
                      <a:pt x="45538" y="1283225"/>
                      <a:pt x="43650" y="1281493"/>
                    </a:cubicBezTo>
                    <a:lnTo>
                      <a:pt x="46380" y="1282573"/>
                    </a:lnTo>
                    <a:cubicBezTo>
                      <a:pt x="33194" y="1258369"/>
                      <a:pt x="15926" y="1231588"/>
                      <a:pt x="21725" y="1221010"/>
                    </a:cubicBezTo>
                    <a:cubicBezTo>
                      <a:pt x="26843" y="1211688"/>
                      <a:pt x="53397" y="1219991"/>
                      <a:pt x="76391" y="1223749"/>
                    </a:cubicBezTo>
                    <a:cubicBezTo>
                      <a:pt x="76419" y="1223738"/>
                      <a:pt x="76447" y="1223737"/>
                      <a:pt x="76475" y="1223737"/>
                    </a:cubicBezTo>
                    <a:lnTo>
                      <a:pt x="73699" y="1219710"/>
                    </a:lnTo>
                    <a:cubicBezTo>
                      <a:pt x="56113" y="1210263"/>
                      <a:pt x="38223" y="1198377"/>
                      <a:pt x="32167" y="1184063"/>
                    </a:cubicBezTo>
                    <a:cubicBezTo>
                      <a:pt x="22249" y="1160619"/>
                      <a:pt x="42875" y="1141680"/>
                      <a:pt x="78155" y="1130577"/>
                    </a:cubicBezTo>
                    <a:cubicBezTo>
                      <a:pt x="56922" y="1112029"/>
                      <a:pt x="39658" y="1094897"/>
                      <a:pt x="45531" y="1083970"/>
                    </a:cubicBezTo>
                    <a:cubicBezTo>
                      <a:pt x="51692" y="1072508"/>
                      <a:pt x="74716" y="1076828"/>
                      <a:pt x="99200" y="1080612"/>
                    </a:cubicBezTo>
                    <a:lnTo>
                      <a:pt x="74613" y="1061320"/>
                    </a:lnTo>
                    <a:cubicBezTo>
                      <a:pt x="77732" y="1061031"/>
                      <a:pt x="82081" y="1061409"/>
                      <a:pt x="86532" y="1061814"/>
                    </a:cubicBezTo>
                    <a:lnTo>
                      <a:pt x="110478" y="1080492"/>
                    </a:lnTo>
                    <a:cubicBezTo>
                      <a:pt x="108776" y="1071893"/>
                      <a:pt x="104518" y="1061594"/>
                      <a:pt x="99360" y="1050648"/>
                    </a:cubicBezTo>
                    <a:cubicBezTo>
                      <a:pt x="98047" y="1049297"/>
                      <a:pt x="97378" y="1047727"/>
                      <a:pt x="97146" y="1046152"/>
                    </a:cubicBezTo>
                    <a:cubicBezTo>
                      <a:pt x="81479" y="1013395"/>
                      <a:pt x="59771" y="976283"/>
                      <a:pt x="68121" y="962793"/>
                    </a:cubicBezTo>
                    <a:cubicBezTo>
                      <a:pt x="74968" y="951738"/>
                      <a:pt x="105830" y="962656"/>
                      <a:pt x="134230" y="969381"/>
                    </a:cubicBezTo>
                    <a:lnTo>
                      <a:pt x="125248" y="948408"/>
                    </a:lnTo>
                    <a:cubicBezTo>
                      <a:pt x="116779" y="935391"/>
                      <a:pt x="113063" y="924456"/>
                      <a:pt x="118653" y="918894"/>
                    </a:cubicBezTo>
                    <a:lnTo>
                      <a:pt x="120153" y="918429"/>
                    </a:lnTo>
                    <a:cubicBezTo>
                      <a:pt x="119490" y="917399"/>
                      <a:pt x="119761" y="916857"/>
                      <a:pt x="120077" y="916349"/>
                    </a:cubicBezTo>
                    <a:cubicBezTo>
                      <a:pt x="126574" y="905857"/>
                      <a:pt x="154701" y="915155"/>
                      <a:pt x="181825" y="921870"/>
                    </a:cubicBezTo>
                    <a:cubicBezTo>
                      <a:pt x="181538" y="916648"/>
                      <a:pt x="180574" y="911018"/>
                      <a:pt x="179196" y="905188"/>
                    </a:cubicBezTo>
                    <a:lnTo>
                      <a:pt x="176076" y="899403"/>
                    </a:lnTo>
                    <a:cubicBezTo>
                      <a:pt x="154829" y="897579"/>
                      <a:pt x="132727" y="895730"/>
                      <a:pt x="110388" y="893852"/>
                    </a:cubicBezTo>
                    <a:cubicBezTo>
                      <a:pt x="124436" y="889810"/>
                      <a:pt x="136692" y="885496"/>
                      <a:pt x="143916" y="881546"/>
                    </a:cubicBezTo>
                    <a:lnTo>
                      <a:pt x="161074" y="880544"/>
                    </a:lnTo>
                    <a:lnTo>
                      <a:pt x="156263" y="876266"/>
                    </a:lnTo>
                    <a:cubicBezTo>
                      <a:pt x="157528" y="873086"/>
                      <a:pt x="163236" y="871183"/>
                      <a:pt x="171704" y="870121"/>
                    </a:cubicBezTo>
                    <a:lnTo>
                      <a:pt x="167731" y="846928"/>
                    </a:lnTo>
                    <a:cubicBezTo>
                      <a:pt x="148349" y="845650"/>
                      <a:pt x="128167" y="844482"/>
                      <a:pt x="107670" y="843295"/>
                    </a:cubicBezTo>
                    <a:cubicBezTo>
                      <a:pt x="103857" y="840503"/>
                      <a:pt x="100147" y="837761"/>
                      <a:pt x="97876" y="835347"/>
                    </a:cubicBezTo>
                    <a:lnTo>
                      <a:pt x="156676" y="838769"/>
                    </a:lnTo>
                    <a:lnTo>
                      <a:pt x="157238" y="838880"/>
                    </a:lnTo>
                    <a:cubicBezTo>
                      <a:pt x="158344" y="838972"/>
                      <a:pt x="159528" y="839185"/>
                      <a:pt x="160689" y="839566"/>
                    </a:cubicBezTo>
                    <a:lnTo>
                      <a:pt x="166636" y="840536"/>
                    </a:lnTo>
                    <a:cubicBezTo>
                      <a:pt x="164851" y="828359"/>
                      <a:pt x="165500" y="818793"/>
                      <a:pt x="170324" y="814568"/>
                    </a:cubicBezTo>
                    <a:cubicBezTo>
                      <a:pt x="177113" y="808628"/>
                      <a:pt x="193323" y="816742"/>
                      <a:pt x="211453" y="827331"/>
                    </a:cubicBezTo>
                    <a:cubicBezTo>
                      <a:pt x="213950" y="825381"/>
                      <a:pt x="218239" y="824357"/>
                      <a:pt x="223660" y="823677"/>
                    </a:cubicBezTo>
                    <a:cubicBezTo>
                      <a:pt x="218039" y="798466"/>
                      <a:pt x="213979" y="775391"/>
                      <a:pt x="222281" y="768123"/>
                    </a:cubicBezTo>
                    <a:cubicBezTo>
                      <a:pt x="227594" y="763474"/>
                      <a:pt x="238680" y="767435"/>
                      <a:pt x="252011" y="774283"/>
                    </a:cubicBezTo>
                    <a:lnTo>
                      <a:pt x="251392" y="773120"/>
                    </a:lnTo>
                    <a:cubicBezTo>
                      <a:pt x="253675" y="773576"/>
                      <a:pt x="256083" y="774179"/>
                      <a:pt x="258388" y="774668"/>
                    </a:cubicBezTo>
                    <a:cubicBezTo>
                      <a:pt x="254573" y="770045"/>
                      <a:pt x="249136" y="764307"/>
                      <a:pt x="243105" y="758171"/>
                    </a:cubicBezTo>
                    <a:cubicBezTo>
                      <a:pt x="242196" y="757457"/>
                      <a:pt x="241409" y="756636"/>
                      <a:pt x="240757" y="755814"/>
                    </a:cubicBezTo>
                    <a:lnTo>
                      <a:pt x="240379" y="755429"/>
                    </a:lnTo>
                    <a:lnTo>
                      <a:pt x="206948" y="710876"/>
                    </a:lnTo>
                    <a:lnTo>
                      <a:pt x="218332" y="714441"/>
                    </a:lnTo>
                    <a:cubicBezTo>
                      <a:pt x="236626" y="738836"/>
                      <a:pt x="254476" y="762642"/>
                      <a:pt x="271020" y="784328"/>
                    </a:cubicBezTo>
                    <a:cubicBezTo>
                      <a:pt x="279499" y="789292"/>
                      <a:pt x="288318" y="794169"/>
                      <a:pt x="296677" y="797986"/>
                    </a:cubicBezTo>
                    <a:cubicBezTo>
                      <a:pt x="296547" y="796233"/>
                      <a:pt x="296125" y="794517"/>
                      <a:pt x="295685" y="792779"/>
                    </a:cubicBezTo>
                    <a:lnTo>
                      <a:pt x="294958" y="789987"/>
                    </a:lnTo>
                    <a:lnTo>
                      <a:pt x="297764" y="791396"/>
                    </a:lnTo>
                    <a:lnTo>
                      <a:pt x="299512" y="778151"/>
                    </a:lnTo>
                    <a:cubicBezTo>
                      <a:pt x="289228" y="760524"/>
                      <a:pt x="278302" y="741847"/>
                      <a:pt x="267426" y="723010"/>
                    </a:cubicBezTo>
                    <a:cubicBezTo>
                      <a:pt x="266760" y="715253"/>
                      <a:pt x="263754" y="703339"/>
                      <a:pt x="259596" y="690154"/>
                    </a:cubicBezTo>
                    <a:lnTo>
                      <a:pt x="303963" y="746059"/>
                    </a:lnTo>
                    <a:cubicBezTo>
                      <a:pt x="305974" y="734923"/>
                      <a:pt x="308718" y="727536"/>
                      <a:pt x="313032" y="727391"/>
                    </a:cubicBezTo>
                    <a:cubicBezTo>
                      <a:pt x="320259" y="727151"/>
                      <a:pt x="329673" y="745695"/>
                      <a:pt x="339083" y="768602"/>
                    </a:cubicBezTo>
                    <a:cubicBezTo>
                      <a:pt x="339761" y="769361"/>
                      <a:pt x="340450" y="769308"/>
                      <a:pt x="341073" y="769062"/>
                    </a:cubicBezTo>
                    <a:cubicBezTo>
                      <a:pt x="343922" y="767934"/>
                      <a:pt x="344817" y="762590"/>
                      <a:pt x="344450" y="754901"/>
                    </a:cubicBezTo>
                    <a:cubicBezTo>
                      <a:pt x="331614" y="734601"/>
                      <a:pt x="317898" y="712952"/>
                      <a:pt x="304281" y="691173"/>
                    </a:cubicBezTo>
                    <a:lnTo>
                      <a:pt x="343361" y="732559"/>
                    </a:lnTo>
                    <a:cubicBezTo>
                      <a:pt x="341922" y="719561"/>
                      <a:pt x="340390" y="705204"/>
                      <a:pt x="340592" y="693306"/>
                    </a:cubicBezTo>
                    <a:lnTo>
                      <a:pt x="340825" y="692997"/>
                    </a:lnTo>
                    <a:lnTo>
                      <a:pt x="341513" y="692841"/>
                    </a:lnTo>
                    <a:lnTo>
                      <a:pt x="354685" y="709744"/>
                    </a:lnTo>
                    <a:cubicBezTo>
                      <a:pt x="354802" y="707814"/>
                      <a:pt x="355113" y="705984"/>
                      <a:pt x="355436" y="704225"/>
                    </a:cubicBezTo>
                    <a:lnTo>
                      <a:pt x="353513" y="691870"/>
                    </a:lnTo>
                    <a:cubicBezTo>
                      <a:pt x="335932" y="681442"/>
                      <a:pt x="318434" y="670860"/>
                      <a:pt x="301456" y="660447"/>
                    </a:cubicBezTo>
                    <a:lnTo>
                      <a:pt x="295898" y="654036"/>
                    </a:lnTo>
                    <a:lnTo>
                      <a:pt x="345657" y="669991"/>
                    </a:lnTo>
                    <a:lnTo>
                      <a:pt x="322506" y="638717"/>
                    </a:lnTo>
                    <a:lnTo>
                      <a:pt x="329924" y="641769"/>
                    </a:lnTo>
                    <a:lnTo>
                      <a:pt x="348123" y="657228"/>
                    </a:lnTo>
                    <a:lnTo>
                      <a:pt x="335646" y="577041"/>
                    </a:lnTo>
                    <a:cubicBezTo>
                      <a:pt x="332537" y="575913"/>
                      <a:pt x="329418" y="574790"/>
                      <a:pt x="326294" y="573665"/>
                    </a:cubicBezTo>
                    <a:lnTo>
                      <a:pt x="334999" y="572880"/>
                    </a:lnTo>
                    <a:lnTo>
                      <a:pt x="332320" y="555663"/>
                    </a:lnTo>
                    <a:cubicBezTo>
                      <a:pt x="340134" y="562173"/>
                      <a:pt x="347044" y="565982"/>
                      <a:pt x="351500" y="563508"/>
                    </a:cubicBezTo>
                    <a:cubicBezTo>
                      <a:pt x="357727" y="560050"/>
                      <a:pt x="359424" y="547176"/>
                      <a:pt x="359584" y="531764"/>
                    </a:cubicBezTo>
                    <a:cubicBezTo>
                      <a:pt x="352056" y="529193"/>
                      <a:pt x="344429" y="526669"/>
                      <a:pt x="336756" y="524130"/>
                    </a:cubicBezTo>
                    <a:cubicBezTo>
                      <a:pt x="333795" y="520445"/>
                      <a:pt x="330923" y="516834"/>
                      <a:pt x="329352" y="513912"/>
                    </a:cubicBezTo>
                    <a:lnTo>
                      <a:pt x="360073" y="524091"/>
                    </a:lnTo>
                    <a:cubicBezTo>
                      <a:pt x="360130" y="523750"/>
                      <a:pt x="360134" y="523408"/>
                      <a:pt x="360139" y="523064"/>
                    </a:cubicBezTo>
                    <a:lnTo>
                      <a:pt x="372572" y="520785"/>
                    </a:lnTo>
                    <a:lnTo>
                      <a:pt x="369646" y="516838"/>
                    </a:lnTo>
                    <a:cubicBezTo>
                      <a:pt x="378646" y="524621"/>
                      <a:pt x="386681" y="529696"/>
                      <a:pt x="391656" y="526931"/>
                    </a:cubicBezTo>
                    <a:cubicBezTo>
                      <a:pt x="397771" y="523534"/>
                      <a:pt x="399518" y="511061"/>
                      <a:pt x="399687" y="496038"/>
                    </a:cubicBezTo>
                    <a:lnTo>
                      <a:pt x="407664" y="495192"/>
                    </a:lnTo>
                    <a:cubicBezTo>
                      <a:pt x="410566" y="493341"/>
                      <a:pt x="411539" y="489792"/>
                      <a:pt x="410808" y="485129"/>
                    </a:cubicBezTo>
                    <a:lnTo>
                      <a:pt x="412729" y="484208"/>
                    </a:lnTo>
                    <a:lnTo>
                      <a:pt x="410635" y="481382"/>
                    </a:lnTo>
                    <a:cubicBezTo>
                      <a:pt x="409442" y="474489"/>
                      <a:pt x="406190" y="465839"/>
                      <a:pt x="402302" y="456584"/>
                    </a:cubicBezTo>
                    <a:cubicBezTo>
                      <a:pt x="414162" y="468736"/>
                      <a:pt x="425428" y="481886"/>
                      <a:pt x="431257" y="485128"/>
                    </a:cubicBezTo>
                    <a:lnTo>
                      <a:pt x="437264" y="486937"/>
                    </a:lnTo>
                    <a:cubicBezTo>
                      <a:pt x="440849" y="486031"/>
                      <a:pt x="438317" y="478097"/>
                      <a:pt x="439923" y="473194"/>
                    </a:cubicBezTo>
                    <a:cubicBezTo>
                      <a:pt x="447953" y="481017"/>
                      <a:pt x="455441" y="486142"/>
                      <a:pt x="460967" y="482847"/>
                    </a:cubicBezTo>
                    <a:cubicBezTo>
                      <a:pt x="467508" y="478950"/>
                      <a:pt x="468346" y="464798"/>
                      <a:pt x="468181" y="448496"/>
                    </a:cubicBezTo>
                    <a:lnTo>
                      <a:pt x="468133" y="445616"/>
                    </a:lnTo>
                    <a:lnTo>
                      <a:pt x="471413" y="448549"/>
                    </a:lnTo>
                    <a:lnTo>
                      <a:pt x="471581" y="448600"/>
                    </a:lnTo>
                    <a:cubicBezTo>
                      <a:pt x="467244" y="444210"/>
                      <a:pt x="463012" y="439765"/>
                      <a:pt x="458823" y="435348"/>
                    </a:cubicBezTo>
                    <a:lnTo>
                      <a:pt x="455119" y="427715"/>
                    </a:lnTo>
                    <a:lnTo>
                      <a:pt x="479592" y="443551"/>
                    </a:lnTo>
                    <a:cubicBezTo>
                      <a:pt x="479459" y="441197"/>
                      <a:pt x="479414" y="438646"/>
                      <a:pt x="480080" y="436615"/>
                    </a:cubicBezTo>
                    <a:cubicBezTo>
                      <a:pt x="482340" y="438818"/>
                      <a:pt x="484558" y="440806"/>
                      <a:pt x="486893" y="441965"/>
                    </a:cubicBezTo>
                    <a:lnTo>
                      <a:pt x="490783" y="450792"/>
                    </a:lnTo>
                    <a:lnTo>
                      <a:pt x="493531" y="452569"/>
                    </a:lnTo>
                    <a:lnTo>
                      <a:pt x="496735" y="445967"/>
                    </a:lnTo>
                    <a:lnTo>
                      <a:pt x="501122" y="446269"/>
                    </a:lnTo>
                    <a:cubicBezTo>
                      <a:pt x="505384" y="443730"/>
                      <a:pt x="507226" y="436843"/>
                      <a:pt x="507541" y="427827"/>
                    </a:cubicBezTo>
                    <a:lnTo>
                      <a:pt x="517969" y="438656"/>
                    </a:lnTo>
                    <a:cubicBezTo>
                      <a:pt x="521896" y="438304"/>
                      <a:pt x="524308" y="430291"/>
                      <a:pt x="526056" y="419027"/>
                    </a:cubicBezTo>
                    <a:cubicBezTo>
                      <a:pt x="520377" y="414359"/>
                      <a:pt x="514793" y="409677"/>
                      <a:pt x="509281" y="405044"/>
                    </a:cubicBezTo>
                    <a:lnTo>
                      <a:pt x="526954" y="414697"/>
                    </a:lnTo>
                    <a:cubicBezTo>
                      <a:pt x="528900" y="403409"/>
                      <a:pt x="530504" y="389734"/>
                      <a:pt x="533397" y="377570"/>
                    </a:cubicBezTo>
                    <a:cubicBezTo>
                      <a:pt x="524146" y="371063"/>
                      <a:pt x="514737" y="364526"/>
                      <a:pt x="505278" y="357950"/>
                    </a:cubicBezTo>
                    <a:cubicBezTo>
                      <a:pt x="519468" y="361471"/>
                      <a:pt x="532235" y="363866"/>
                      <a:pt x="540468" y="364060"/>
                    </a:cubicBezTo>
                    <a:lnTo>
                      <a:pt x="567099" y="377432"/>
                    </a:lnTo>
                    <a:cubicBezTo>
                      <a:pt x="568265" y="371852"/>
                      <a:pt x="569127" y="365673"/>
                      <a:pt x="570056" y="359390"/>
                    </a:cubicBezTo>
                    <a:cubicBezTo>
                      <a:pt x="570734" y="359637"/>
                      <a:pt x="571183" y="360298"/>
                      <a:pt x="571655" y="361025"/>
                    </a:cubicBezTo>
                    <a:cubicBezTo>
                      <a:pt x="574434" y="365301"/>
                      <a:pt x="577838" y="373934"/>
                      <a:pt x="581688" y="384757"/>
                    </a:cubicBezTo>
                    <a:cubicBezTo>
                      <a:pt x="605048" y="396474"/>
                      <a:pt x="627244" y="407697"/>
                      <a:pt x="646731" y="417266"/>
                    </a:cubicBezTo>
                    <a:lnTo>
                      <a:pt x="655024" y="397628"/>
                    </a:lnTo>
                    <a:cubicBezTo>
                      <a:pt x="620788" y="373648"/>
                      <a:pt x="575497" y="343891"/>
                      <a:pt x="528204" y="312807"/>
                    </a:cubicBezTo>
                    <a:cubicBezTo>
                      <a:pt x="526296" y="308490"/>
                      <a:pt x="524456" y="304256"/>
                      <a:pt x="523697" y="301026"/>
                    </a:cubicBezTo>
                    <a:lnTo>
                      <a:pt x="572908" y="333389"/>
                    </a:lnTo>
                    <a:lnTo>
                      <a:pt x="573343" y="333769"/>
                    </a:lnTo>
                    <a:cubicBezTo>
                      <a:pt x="574248" y="334401"/>
                      <a:pt x="575166" y="335183"/>
                      <a:pt x="575983" y="336088"/>
                    </a:cubicBezTo>
                    <a:cubicBezTo>
                      <a:pt x="582850" y="342051"/>
                      <a:pt x="589264" y="347415"/>
                      <a:pt x="594394" y="351139"/>
                    </a:cubicBezTo>
                    <a:cubicBezTo>
                      <a:pt x="593726" y="348738"/>
                      <a:pt x="592936" y="346234"/>
                      <a:pt x="592302" y="343853"/>
                    </a:cubicBezTo>
                    <a:lnTo>
                      <a:pt x="619807" y="356373"/>
                    </a:lnTo>
                    <a:lnTo>
                      <a:pt x="621052" y="357600"/>
                    </a:lnTo>
                    <a:cubicBezTo>
                      <a:pt x="621261" y="357301"/>
                      <a:pt x="621467" y="357019"/>
                      <a:pt x="623124" y="357885"/>
                    </a:cubicBezTo>
                    <a:cubicBezTo>
                      <a:pt x="627125" y="361308"/>
                      <a:pt x="630195" y="362035"/>
                      <a:pt x="632712" y="362247"/>
                    </a:cubicBezTo>
                    <a:lnTo>
                      <a:pt x="631970" y="359109"/>
                    </a:lnTo>
                    <a:lnTo>
                      <a:pt x="650234" y="361630"/>
                    </a:lnTo>
                    <a:cubicBezTo>
                      <a:pt x="658606" y="368689"/>
                      <a:pt x="665959" y="378748"/>
                      <a:pt x="671903" y="387839"/>
                    </a:cubicBezTo>
                    <a:lnTo>
                      <a:pt x="674296" y="390174"/>
                    </a:lnTo>
                    <a:lnTo>
                      <a:pt x="671048" y="371364"/>
                    </a:lnTo>
                    <a:cubicBezTo>
                      <a:pt x="674946" y="372605"/>
                      <a:pt x="683246" y="379702"/>
                      <a:pt x="692514" y="388153"/>
                    </a:cubicBezTo>
                    <a:lnTo>
                      <a:pt x="696810" y="382685"/>
                    </a:lnTo>
                    <a:cubicBezTo>
                      <a:pt x="699326" y="382744"/>
                      <a:pt x="700191" y="387366"/>
                      <a:pt x="699857" y="394605"/>
                    </a:cubicBezTo>
                    <a:lnTo>
                      <a:pt x="723583" y="415483"/>
                    </a:lnTo>
                    <a:lnTo>
                      <a:pt x="723662" y="414910"/>
                    </a:lnTo>
                    <a:cubicBezTo>
                      <a:pt x="722089" y="407364"/>
                      <a:pt x="719049" y="398748"/>
                      <a:pt x="724759" y="400812"/>
                    </a:cubicBezTo>
                    <a:lnTo>
                      <a:pt x="725504" y="401573"/>
                    </a:lnTo>
                    <a:cubicBezTo>
                      <a:pt x="725638" y="397661"/>
                      <a:pt x="726406" y="394140"/>
                      <a:pt x="728061" y="391235"/>
                    </a:cubicBezTo>
                    <a:cubicBezTo>
                      <a:pt x="716599" y="383206"/>
                      <a:pt x="704894" y="375074"/>
                      <a:pt x="693110" y="366881"/>
                    </a:cubicBezTo>
                    <a:cubicBezTo>
                      <a:pt x="707304" y="370405"/>
                      <a:pt x="720070" y="372797"/>
                      <a:pt x="728304" y="372994"/>
                    </a:cubicBezTo>
                    <a:lnTo>
                      <a:pt x="737395" y="377547"/>
                    </a:lnTo>
                    <a:lnTo>
                      <a:pt x="737872" y="377641"/>
                    </a:lnTo>
                    <a:cubicBezTo>
                      <a:pt x="741811" y="362357"/>
                      <a:pt x="746838" y="351684"/>
                      <a:pt x="753220" y="350168"/>
                    </a:cubicBezTo>
                    <a:cubicBezTo>
                      <a:pt x="759163" y="348754"/>
                      <a:pt x="764654" y="355536"/>
                      <a:pt x="769214" y="366744"/>
                    </a:cubicBezTo>
                    <a:lnTo>
                      <a:pt x="778222" y="370591"/>
                    </a:lnTo>
                    <a:lnTo>
                      <a:pt x="780027" y="364387"/>
                    </a:lnTo>
                    <a:cubicBezTo>
                      <a:pt x="759890" y="350560"/>
                      <a:pt x="738184" y="336296"/>
                      <a:pt x="716038" y="321742"/>
                    </a:cubicBezTo>
                    <a:cubicBezTo>
                      <a:pt x="714131" y="317420"/>
                      <a:pt x="712291" y="313183"/>
                      <a:pt x="711532" y="309958"/>
                    </a:cubicBezTo>
                    <a:lnTo>
                      <a:pt x="760741" y="342320"/>
                    </a:lnTo>
                    <a:lnTo>
                      <a:pt x="761174" y="342699"/>
                    </a:lnTo>
                    <a:cubicBezTo>
                      <a:pt x="762080" y="343335"/>
                      <a:pt x="763002" y="344110"/>
                      <a:pt x="763816" y="345019"/>
                    </a:cubicBezTo>
                    <a:cubicBezTo>
                      <a:pt x="770686" y="350982"/>
                      <a:pt x="777097" y="356346"/>
                      <a:pt x="782222" y="360070"/>
                    </a:cubicBezTo>
                    <a:cubicBezTo>
                      <a:pt x="781562" y="357665"/>
                      <a:pt x="780768" y="355165"/>
                      <a:pt x="780137" y="352783"/>
                    </a:cubicBezTo>
                    <a:lnTo>
                      <a:pt x="806356" y="364720"/>
                    </a:lnTo>
                    <a:lnTo>
                      <a:pt x="805799" y="363274"/>
                    </a:lnTo>
                    <a:lnTo>
                      <a:pt x="811053" y="366858"/>
                    </a:lnTo>
                    <a:cubicBezTo>
                      <a:pt x="815000" y="370250"/>
                      <a:pt x="818043" y="370968"/>
                      <a:pt x="820548" y="371177"/>
                    </a:cubicBezTo>
                    <a:lnTo>
                      <a:pt x="819806" y="368039"/>
                    </a:lnTo>
                    <a:lnTo>
                      <a:pt x="838066" y="370558"/>
                    </a:lnTo>
                    <a:lnTo>
                      <a:pt x="840097" y="373016"/>
                    </a:lnTo>
                    <a:cubicBezTo>
                      <a:pt x="839216" y="370966"/>
                      <a:pt x="839942" y="370014"/>
                      <a:pt x="840889" y="369876"/>
                    </a:cubicBezTo>
                    <a:lnTo>
                      <a:pt x="841323" y="370102"/>
                    </a:lnTo>
                    <a:cubicBezTo>
                      <a:pt x="848162" y="358000"/>
                      <a:pt x="851415" y="365616"/>
                      <a:pt x="864657" y="375848"/>
                    </a:cubicBezTo>
                    <a:lnTo>
                      <a:pt x="871000" y="352812"/>
                    </a:lnTo>
                    <a:lnTo>
                      <a:pt x="859593" y="340088"/>
                    </a:lnTo>
                    <a:cubicBezTo>
                      <a:pt x="859777" y="337255"/>
                      <a:pt x="861539" y="335223"/>
                      <a:pt x="864781" y="334113"/>
                    </a:cubicBezTo>
                    <a:lnTo>
                      <a:pt x="841639" y="289182"/>
                    </a:lnTo>
                    <a:cubicBezTo>
                      <a:pt x="837246" y="282624"/>
                      <a:pt x="835848" y="277182"/>
                      <a:pt x="838470" y="273758"/>
                    </a:cubicBezTo>
                    <a:lnTo>
                      <a:pt x="860683" y="274348"/>
                    </a:lnTo>
                    <a:cubicBezTo>
                      <a:pt x="859384" y="272108"/>
                      <a:pt x="858152" y="269840"/>
                      <a:pt x="856924" y="267580"/>
                    </a:cubicBezTo>
                    <a:lnTo>
                      <a:pt x="855320" y="259248"/>
                    </a:lnTo>
                    <a:lnTo>
                      <a:pt x="868974" y="274569"/>
                    </a:lnTo>
                    <a:cubicBezTo>
                      <a:pt x="870852" y="273801"/>
                      <a:pt x="872459" y="274240"/>
                      <a:pt x="874097" y="274707"/>
                    </a:cubicBezTo>
                    <a:cubicBezTo>
                      <a:pt x="872794" y="272847"/>
                      <a:pt x="873789" y="271659"/>
                      <a:pt x="877670" y="272475"/>
                    </a:cubicBezTo>
                    <a:lnTo>
                      <a:pt x="871566" y="259573"/>
                    </a:lnTo>
                    <a:cubicBezTo>
                      <a:pt x="872222" y="257568"/>
                      <a:pt x="875419" y="257456"/>
                      <a:pt x="880706" y="258019"/>
                    </a:cubicBezTo>
                    <a:cubicBezTo>
                      <a:pt x="889206" y="258925"/>
                      <a:pt x="906778" y="264423"/>
                      <a:pt x="927069" y="270580"/>
                    </a:cubicBezTo>
                    <a:cubicBezTo>
                      <a:pt x="922450" y="264144"/>
                      <a:pt x="917947" y="257716"/>
                      <a:pt x="913509" y="251366"/>
                    </a:cubicBezTo>
                    <a:lnTo>
                      <a:pt x="936553" y="273353"/>
                    </a:lnTo>
                    <a:cubicBezTo>
                      <a:pt x="949211" y="277497"/>
                      <a:pt x="962581" y="281466"/>
                      <a:pt x="975145" y="284642"/>
                    </a:cubicBezTo>
                    <a:cubicBezTo>
                      <a:pt x="973621" y="283262"/>
                      <a:pt x="973702" y="282146"/>
                      <a:pt x="974144" y="281161"/>
                    </a:cubicBezTo>
                    <a:lnTo>
                      <a:pt x="979180" y="279150"/>
                    </a:lnTo>
                    <a:lnTo>
                      <a:pt x="978381" y="272117"/>
                    </a:lnTo>
                    <a:lnTo>
                      <a:pt x="966921" y="258482"/>
                    </a:lnTo>
                    <a:cubicBezTo>
                      <a:pt x="945435" y="239965"/>
                      <a:pt x="922587" y="221395"/>
                      <a:pt x="926396" y="212878"/>
                    </a:cubicBezTo>
                    <a:lnTo>
                      <a:pt x="928464" y="212734"/>
                    </a:lnTo>
                    <a:cubicBezTo>
                      <a:pt x="926268" y="210098"/>
                      <a:pt x="924052" y="207472"/>
                      <a:pt x="921826" y="204841"/>
                    </a:cubicBezTo>
                    <a:lnTo>
                      <a:pt x="937505" y="212104"/>
                    </a:lnTo>
                    <a:cubicBezTo>
                      <a:pt x="942761" y="208609"/>
                      <a:pt x="949572" y="209437"/>
                      <a:pt x="957111" y="210733"/>
                    </a:cubicBezTo>
                    <a:cubicBezTo>
                      <a:pt x="953013" y="204128"/>
                      <a:pt x="936241" y="196563"/>
                      <a:pt x="954476" y="196336"/>
                    </a:cubicBezTo>
                    <a:cubicBezTo>
                      <a:pt x="960167" y="196266"/>
                      <a:pt x="971810" y="198465"/>
                      <a:pt x="985577" y="201210"/>
                    </a:cubicBezTo>
                    <a:cubicBezTo>
                      <a:pt x="975954" y="189966"/>
                      <a:pt x="965862" y="178636"/>
                      <a:pt x="955655" y="167171"/>
                    </a:cubicBezTo>
                    <a:cubicBezTo>
                      <a:pt x="954933" y="162504"/>
                      <a:pt x="954251" y="157941"/>
                      <a:pt x="954354" y="154625"/>
                    </a:cubicBezTo>
                    <a:lnTo>
                      <a:pt x="993511" y="198621"/>
                    </a:lnTo>
                    <a:lnTo>
                      <a:pt x="993829" y="199098"/>
                    </a:lnTo>
                    <a:cubicBezTo>
                      <a:pt x="994541" y="199946"/>
                      <a:pt x="995230" y="200936"/>
                      <a:pt x="995780" y="202025"/>
                    </a:cubicBezTo>
                    <a:lnTo>
                      <a:pt x="996776" y="203413"/>
                    </a:lnTo>
                    <a:cubicBezTo>
                      <a:pt x="1002143" y="204529"/>
                      <a:pt x="1007666" y="205618"/>
                      <a:pt x="1013152" y="206631"/>
                    </a:cubicBezTo>
                    <a:cubicBezTo>
                      <a:pt x="1016552" y="198976"/>
                      <a:pt x="1021507" y="202524"/>
                      <a:pt x="1027549" y="208772"/>
                    </a:cubicBezTo>
                    <a:lnTo>
                      <a:pt x="1066510" y="209369"/>
                    </a:lnTo>
                    <a:cubicBezTo>
                      <a:pt x="1081024" y="199562"/>
                      <a:pt x="1035447" y="141283"/>
                      <a:pt x="1041567" y="137525"/>
                    </a:cubicBezTo>
                    <a:cubicBezTo>
                      <a:pt x="1045310" y="135227"/>
                      <a:pt x="1059389" y="147915"/>
                      <a:pt x="1074733" y="161953"/>
                    </a:cubicBezTo>
                    <a:cubicBezTo>
                      <a:pt x="1073946" y="157089"/>
                      <a:pt x="1074700" y="153432"/>
                      <a:pt x="1077458" y="151439"/>
                    </a:cubicBezTo>
                    <a:cubicBezTo>
                      <a:pt x="1084114" y="146624"/>
                      <a:pt x="1099806" y="153139"/>
                      <a:pt x="1118253" y="163289"/>
                    </a:cubicBezTo>
                    <a:cubicBezTo>
                      <a:pt x="1117174" y="154270"/>
                      <a:pt x="1100425" y="138371"/>
                      <a:pt x="1123984" y="146539"/>
                    </a:cubicBezTo>
                    <a:cubicBezTo>
                      <a:pt x="1132082" y="149345"/>
                      <a:pt x="1147703" y="158446"/>
                      <a:pt x="1165828" y="168832"/>
                    </a:cubicBezTo>
                    <a:lnTo>
                      <a:pt x="1185810" y="157108"/>
                    </a:lnTo>
                    <a:lnTo>
                      <a:pt x="1184294" y="119125"/>
                    </a:lnTo>
                    <a:cubicBezTo>
                      <a:pt x="1181090" y="117451"/>
                      <a:pt x="1181492" y="115966"/>
                      <a:pt x="1182466" y="114858"/>
                    </a:cubicBezTo>
                    <a:lnTo>
                      <a:pt x="1184135" y="115136"/>
                    </a:lnTo>
                    <a:cubicBezTo>
                      <a:pt x="1183087" y="95579"/>
                      <a:pt x="1182385" y="76027"/>
                      <a:pt x="1181813" y="56956"/>
                    </a:cubicBezTo>
                    <a:lnTo>
                      <a:pt x="1184135" y="48795"/>
                    </a:lnTo>
                    <a:lnTo>
                      <a:pt x="1202395" y="118163"/>
                    </a:lnTo>
                    <a:cubicBezTo>
                      <a:pt x="1206417" y="117111"/>
                      <a:pt x="1209930" y="118485"/>
                      <a:pt x="1213602" y="120022"/>
                    </a:cubicBezTo>
                    <a:cubicBezTo>
                      <a:pt x="1211444" y="112867"/>
                      <a:pt x="1196978" y="101849"/>
                      <a:pt x="1215156" y="105899"/>
                    </a:cubicBezTo>
                    <a:cubicBezTo>
                      <a:pt x="1221206" y="107244"/>
                      <a:pt x="1233217" y="112586"/>
                      <a:pt x="1247204" y="118881"/>
                    </a:cubicBezTo>
                    <a:cubicBezTo>
                      <a:pt x="1244527" y="101663"/>
                      <a:pt x="1242021" y="84589"/>
                      <a:pt x="1239635" y="67970"/>
                    </a:cubicBezTo>
                    <a:lnTo>
                      <a:pt x="1259743" y="124476"/>
                    </a:lnTo>
                    <a:cubicBezTo>
                      <a:pt x="1263275" y="126118"/>
                      <a:pt x="1266878" y="127712"/>
                      <a:pt x="1270472" y="129269"/>
                    </a:cubicBezTo>
                    <a:cubicBezTo>
                      <a:pt x="1276071" y="122880"/>
                      <a:pt x="1279961" y="127370"/>
                      <a:pt x="1284150" y="134642"/>
                    </a:cubicBezTo>
                    <a:lnTo>
                      <a:pt x="1292856" y="136827"/>
                    </a:lnTo>
                    <a:cubicBezTo>
                      <a:pt x="1285622" y="103829"/>
                      <a:pt x="1276890" y="67348"/>
                      <a:pt x="1268020" y="30181"/>
                    </a:cubicBezTo>
                    <a:cubicBezTo>
                      <a:pt x="1276256" y="42264"/>
                      <a:pt x="1284185" y="52552"/>
                      <a:pt x="1290194" y="58181"/>
                    </a:cubicBezTo>
                    <a:lnTo>
                      <a:pt x="1323528" y="142292"/>
                    </a:lnTo>
                    <a:cubicBezTo>
                      <a:pt x="1337989" y="133960"/>
                      <a:pt x="1311821" y="73086"/>
                      <a:pt x="1318736" y="71064"/>
                    </a:cubicBezTo>
                    <a:lnTo>
                      <a:pt x="1335262" y="89146"/>
                    </a:lnTo>
                    <a:cubicBezTo>
                      <a:pt x="1329250" y="64570"/>
                      <a:pt x="1322294" y="38455"/>
                      <a:pt x="1315190" y="11790"/>
                    </a:cubicBezTo>
                    <a:cubicBezTo>
                      <a:pt x="1316648" y="7293"/>
                      <a:pt x="1318093" y="2913"/>
                      <a:pt x="1319679" y="0"/>
                    </a:cubicBezTo>
                    <a:close/>
                  </a:path>
                </a:pathLst>
              </a:custGeom>
              <a:solidFill>
                <a:sysClr val="windowText" lastClr="000000">
                  <a:lumMod val="95000"/>
                  <a:lumOff val="5000"/>
                  <a:alpha val="52000"/>
                </a:sysClr>
              </a:solidFill>
              <a:ln w="25400" cap="flat" cmpd="sng" algn="ctr">
                <a:noFill/>
                <a:prstDash val="solid"/>
              </a:ln>
              <a:effectLst>
                <a:softEdge rad="101600"/>
              </a:effectLst>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49" name="十角星 6"/>
              <p:cNvSpPr/>
              <p:nvPr/>
            </p:nvSpPr>
            <p:spPr>
              <a:xfrm>
                <a:off x="4139127" y="4118031"/>
                <a:ext cx="2311306" cy="2274468"/>
              </a:xfrm>
              <a:custGeom>
                <a:rect l="l" t="t" r="r" b="b"/>
                <a:pathLst>
                  <a:path w="2645723" h="2605139">
                    <a:moveTo>
                      <a:pt x="1375582" y="2494963"/>
                    </a:moveTo>
                    <a:lnTo>
                      <a:pt x="1375518" y="2495016"/>
                    </a:lnTo>
                    <a:lnTo>
                      <a:pt x="1375537" y="2495123"/>
                    </a:lnTo>
                    <a:close/>
                    <a:moveTo>
                      <a:pt x="1421760" y="2486319"/>
                    </a:moveTo>
                    <a:lnTo>
                      <a:pt x="1427757" y="2493664"/>
                    </a:lnTo>
                    <a:lnTo>
                      <a:pt x="1429303" y="2488470"/>
                    </a:lnTo>
                    <a:cubicBezTo>
                      <a:pt x="1428258" y="2487910"/>
                      <a:pt x="1427288" y="2487189"/>
                      <a:pt x="1426300" y="2486446"/>
                    </a:cubicBezTo>
                    <a:cubicBezTo>
                      <a:pt x="1424834" y="2486657"/>
                      <a:pt x="1423317" y="2486501"/>
                      <a:pt x="1421760" y="2486319"/>
                    </a:cubicBezTo>
                    <a:close/>
                    <a:moveTo>
                      <a:pt x="927891" y="2368588"/>
                    </a:moveTo>
                    <a:lnTo>
                      <a:pt x="918569" y="2368929"/>
                    </a:lnTo>
                    <a:lnTo>
                      <a:pt x="919054" y="2378763"/>
                    </a:lnTo>
                    <a:close/>
                    <a:moveTo>
                      <a:pt x="1741382" y="2356774"/>
                    </a:moveTo>
                    <a:lnTo>
                      <a:pt x="1739507" y="2359477"/>
                    </a:lnTo>
                    <a:lnTo>
                      <a:pt x="1741128" y="2364379"/>
                    </a:lnTo>
                    <a:close/>
                    <a:moveTo>
                      <a:pt x="1747491" y="2350177"/>
                    </a:moveTo>
                    <a:lnTo>
                      <a:pt x="1746774" y="2350998"/>
                    </a:lnTo>
                    <a:cubicBezTo>
                      <a:pt x="1746826" y="2354922"/>
                      <a:pt x="1747208" y="2359182"/>
                      <a:pt x="1747649" y="2363625"/>
                    </a:cubicBezTo>
                    <a:lnTo>
                      <a:pt x="1747775" y="2364830"/>
                    </a:lnTo>
                    <a:cubicBezTo>
                      <a:pt x="1747182" y="2360516"/>
                      <a:pt x="1747242" y="2355576"/>
                      <a:pt x="1747491" y="2350177"/>
                    </a:cubicBezTo>
                    <a:close/>
                    <a:moveTo>
                      <a:pt x="558273" y="2153426"/>
                    </a:moveTo>
                    <a:lnTo>
                      <a:pt x="556699" y="2156541"/>
                    </a:lnTo>
                    <a:lnTo>
                      <a:pt x="558992" y="2154609"/>
                    </a:lnTo>
                    <a:close/>
                    <a:moveTo>
                      <a:pt x="2129321" y="2062852"/>
                    </a:moveTo>
                    <a:lnTo>
                      <a:pt x="2130109" y="2064322"/>
                    </a:lnTo>
                    <a:cubicBezTo>
                      <a:pt x="2129929" y="2063898"/>
                      <a:pt x="2129815" y="2063454"/>
                      <a:pt x="2129702" y="2063009"/>
                    </a:cubicBezTo>
                    <a:close/>
                    <a:moveTo>
                      <a:pt x="336361" y="2032337"/>
                    </a:moveTo>
                    <a:cubicBezTo>
                      <a:pt x="326300" y="2025909"/>
                      <a:pt x="306768" y="2050520"/>
                      <a:pt x="292690" y="2067097"/>
                    </a:cubicBezTo>
                    <a:cubicBezTo>
                      <a:pt x="311490" y="2060717"/>
                      <a:pt x="328667" y="2054635"/>
                      <a:pt x="343467" y="2049011"/>
                    </a:cubicBezTo>
                    <a:close/>
                    <a:moveTo>
                      <a:pt x="2483542" y="1576450"/>
                    </a:moveTo>
                    <a:lnTo>
                      <a:pt x="2488041" y="1593309"/>
                    </a:lnTo>
                    <a:lnTo>
                      <a:pt x="2513707" y="1583878"/>
                    </a:lnTo>
                    <a:cubicBezTo>
                      <a:pt x="2504736" y="1582262"/>
                      <a:pt x="2494052" y="1578948"/>
                      <a:pt x="2483542" y="1576450"/>
                    </a:cubicBezTo>
                    <a:close/>
                    <a:moveTo>
                      <a:pt x="2513786" y="1397137"/>
                    </a:moveTo>
                    <a:lnTo>
                      <a:pt x="2509302" y="1402372"/>
                    </a:lnTo>
                    <a:lnTo>
                      <a:pt x="2521633" y="1421833"/>
                    </a:lnTo>
                    <a:lnTo>
                      <a:pt x="2571130" y="1405044"/>
                    </a:lnTo>
                    <a:cubicBezTo>
                      <a:pt x="2564644" y="1403272"/>
                      <a:pt x="2558015" y="1400813"/>
                      <a:pt x="2551284" y="1398375"/>
                    </a:cubicBezTo>
                    <a:close/>
                    <a:moveTo>
                      <a:pt x="596378" y="421666"/>
                    </a:moveTo>
                    <a:cubicBezTo>
                      <a:pt x="604241" y="432923"/>
                      <a:pt x="612862" y="444258"/>
                      <a:pt x="621019" y="452557"/>
                    </a:cubicBezTo>
                    <a:lnTo>
                      <a:pt x="623243" y="441082"/>
                    </a:lnTo>
                    <a:close/>
                    <a:moveTo>
                      <a:pt x="673387" y="410722"/>
                    </a:moveTo>
                    <a:cubicBezTo>
                      <a:pt x="674136" y="413311"/>
                      <a:pt x="674454" y="416126"/>
                      <a:pt x="674735" y="419086"/>
                    </a:cubicBezTo>
                    <a:cubicBezTo>
                      <a:pt x="675029" y="416724"/>
                      <a:pt x="676121" y="415685"/>
                      <a:pt x="677323" y="414983"/>
                    </a:cubicBezTo>
                    <a:lnTo>
                      <a:pt x="677895" y="415451"/>
                    </a:lnTo>
                    <a:lnTo>
                      <a:pt x="678444" y="414327"/>
                    </a:lnTo>
                    <a:close/>
                    <a:moveTo>
                      <a:pt x="545326" y="385895"/>
                    </a:moveTo>
                    <a:cubicBezTo>
                      <a:pt x="549721" y="395814"/>
                      <a:pt x="554247" y="402424"/>
                      <a:pt x="558127" y="402077"/>
                    </a:cubicBezTo>
                    <a:lnTo>
                      <a:pt x="560937" y="396787"/>
                    </a:lnTo>
                    <a:close/>
                    <a:moveTo>
                      <a:pt x="798756" y="376869"/>
                    </a:moveTo>
                    <a:lnTo>
                      <a:pt x="800801" y="380233"/>
                    </a:lnTo>
                    <a:cubicBezTo>
                      <a:pt x="803607" y="381365"/>
                      <a:pt x="806388" y="382591"/>
                      <a:pt x="809161" y="383802"/>
                    </a:cubicBezTo>
                    <a:close/>
                    <a:moveTo>
                      <a:pt x="1319679" y="0"/>
                    </a:moveTo>
                    <a:lnTo>
                      <a:pt x="1334821" y="56921"/>
                    </a:lnTo>
                    <a:lnTo>
                      <a:pt x="1334890" y="57489"/>
                    </a:lnTo>
                    <a:cubicBezTo>
                      <a:pt x="1335145" y="58567"/>
                      <a:pt x="1335312" y="59760"/>
                      <a:pt x="1335315" y="60979"/>
                    </a:cubicBezTo>
                    <a:cubicBezTo>
                      <a:pt x="1336466" y="70004"/>
                      <a:pt x="1337678" y="78273"/>
                      <a:pt x="1339019" y="84468"/>
                    </a:cubicBezTo>
                    <a:cubicBezTo>
                      <a:pt x="1340123" y="82235"/>
                      <a:pt x="1341196" y="79838"/>
                      <a:pt x="1342312" y="77641"/>
                    </a:cubicBezTo>
                    <a:lnTo>
                      <a:pt x="1354485" y="105306"/>
                    </a:lnTo>
                    <a:lnTo>
                      <a:pt x="1354597" y="107047"/>
                    </a:lnTo>
                    <a:cubicBezTo>
                      <a:pt x="1354950" y="106962"/>
                      <a:pt x="1355291" y="106890"/>
                      <a:pt x="1355954" y="108638"/>
                    </a:cubicBezTo>
                    <a:cubicBezTo>
                      <a:pt x="1356654" y="113860"/>
                      <a:pt x="1358461" y="116443"/>
                      <a:pt x="1360196" y="118278"/>
                    </a:cubicBezTo>
                    <a:lnTo>
                      <a:pt x="1361738" y="115445"/>
                    </a:lnTo>
                    <a:lnTo>
                      <a:pt x="1371357" y="126765"/>
                    </a:lnTo>
                    <a:cubicBezTo>
                      <a:pt x="1378036" y="120696"/>
                      <a:pt x="1388425" y="111563"/>
                      <a:pt x="1392342" y="113039"/>
                    </a:cubicBezTo>
                    <a:cubicBezTo>
                      <a:pt x="1397862" y="115118"/>
                      <a:pt x="1388210" y="124652"/>
                      <a:pt x="1398843" y="144204"/>
                    </a:cubicBezTo>
                    <a:lnTo>
                      <a:pt x="1396885" y="146679"/>
                    </a:lnTo>
                    <a:cubicBezTo>
                      <a:pt x="1397843" y="147191"/>
                      <a:pt x="1399678" y="146738"/>
                      <a:pt x="1403494" y="145501"/>
                    </a:cubicBezTo>
                    <a:cubicBezTo>
                      <a:pt x="1416453" y="141308"/>
                      <a:pt x="1449222" y="113500"/>
                      <a:pt x="1476606" y="119039"/>
                    </a:cubicBezTo>
                    <a:cubicBezTo>
                      <a:pt x="1500196" y="123812"/>
                      <a:pt x="1510494" y="147126"/>
                      <a:pt x="1509437" y="176545"/>
                    </a:cubicBezTo>
                    <a:lnTo>
                      <a:pt x="1541895" y="171790"/>
                    </a:lnTo>
                    <a:cubicBezTo>
                      <a:pt x="1544333" y="160620"/>
                      <a:pt x="1546903" y="149553"/>
                      <a:pt x="1549476" y="138659"/>
                    </a:cubicBezTo>
                    <a:lnTo>
                      <a:pt x="1553828" y="131373"/>
                    </a:lnTo>
                    <a:lnTo>
                      <a:pt x="1553767" y="171335"/>
                    </a:lnTo>
                    <a:cubicBezTo>
                      <a:pt x="1563047" y="172440"/>
                      <a:pt x="1579364" y="177828"/>
                      <a:pt x="1595477" y="182234"/>
                    </a:cubicBezTo>
                    <a:lnTo>
                      <a:pt x="1600283" y="183328"/>
                    </a:lnTo>
                    <a:cubicBezTo>
                      <a:pt x="1600969" y="176909"/>
                      <a:pt x="1601723" y="170550"/>
                      <a:pt x="1602478" y="164259"/>
                    </a:cubicBezTo>
                    <a:lnTo>
                      <a:pt x="1604113" y="184198"/>
                    </a:lnTo>
                    <a:cubicBezTo>
                      <a:pt x="1606130" y="183680"/>
                      <a:pt x="1606448" y="184228"/>
                      <a:pt x="1606771" y="184804"/>
                    </a:cubicBezTo>
                    <a:lnTo>
                      <a:pt x="1638027" y="186891"/>
                    </a:lnTo>
                    <a:lnTo>
                      <a:pt x="1639443" y="142425"/>
                    </a:lnTo>
                    <a:lnTo>
                      <a:pt x="1636277" y="119232"/>
                    </a:lnTo>
                    <a:cubicBezTo>
                      <a:pt x="1642257" y="115992"/>
                      <a:pt x="1660862" y="151091"/>
                      <a:pt x="1674541" y="167480"/>
                    </a:cubicBezTo>
                    <a:cubicBezTo>
                      <a:pt x="1676047" y="166072"/>
                      <a:pt x="1683225" y="156550"/>
                      <a:pt x="1689897" y="151044"/>
                    </a:cubicBezTo>
                    <a:cubicBezTo>
                      <a:pt x="1689977" y="143931"/>
                      <a:pt x="1689988" y="136761"/>
                      <a:pt x="1689998" y="129548"/>
                    </a:cubicBezTo>
                    <a:cubicBezTo>
                      <a:pt x="1692570" y="125585"/>
                      <a:pt x="1695101" y="121729"/>
                      <a:pt x="1697384" y="119326"/>
                    </a:cubicBezTo>
                    <a:lnTo>
                      <a:pt x="1697332" y="148913"/>
                    </a:lnTo>
                    <a:cubicBezTo>
                      <a:pt x="1697963" y="153570"/>
                      <a:pt x="1696050" y="162059"/>
                      <a:pt x="1701901" y="173203"/>
                    </a:cubicBezTo>
                    <a:lnTo>
                      <a:pt x="1700248" y="175864"/>
                    </a:lnTo>
                    <a:cubicBezTo>
                      <a:pt x="1701032" y="176171"/>
                      <a:pt x="1702567" y="175420"/>
                      <a:pt x="1705748" y="173581"/>
                    </a:cubicBezTo>
                    <a:cubicBezTo>
                      <a:pt x="1716562" y="167347"/>
                      <a:pt x="1744121" y="135507"/>
                      <a:pt x="1766792" y="135780"/>
                    </a:cubicBezTo>
                    <a:cubicBezTo>
                      <a:pt x="1786328" y="136017"/>
                      <a:pt x="1794591" y="155949"/>
                      <a:pt x="1793350" y="183612"/>
                    </a:cubicBezTo>
                    <a:cubicBezTo>
                      <a:pt x="1812321" y="174571"/>
                      <a:pt x="1829229" y="167838"/>
                      <a:pt x="1835575" y="175185"/>
                    </a:cubicBezTo>
                    <a:cubicBezTo>
                      <a:pt x="1843310" y="184132"/>
                      <a:pt x="1829705" y="202330"/>
                      <a:pt x="1819636" y="220921"/>
                    </a:cubicBezTo>
                    <a:cubicBezTo>
                      <a:pt x="1846252" y="226631"/>
                      <a:pt x="1906518" y="213451"/>
                      <a:pt x="1917165" y="227306"/>
                    </a:cubicBezTo>
                    <a:cubicBezTo>
                      <a:pt x="1921941" y="233517"/>
                      <a:pt x="1913525" y="245631"/>
                      <a:pt x="1903666" y="258817"/>
                    </a:cubicBezTo>
                    <a:lnTo>
                      <a:pt x="1905304" y="269930"/>
                    </a:lnTo>
                    <a:cubicBezTo>
                      <a:pt x="1918316" y="259228"/>
                      <a:pt x="1933515" y="251585"/>
                      <a:pt x="1946895" y="252388"/>
                    </a:cubicBezTo>
                    <a:lnTo>
                      <a:pt x="1948347" y="253427"/>
                    </a:lnTo>
                    <a:cubicBezTo>
                      <a:pt x="1949128" y="250731"/>
                      <a:pt x="1949861" y="248015"/>
                      <a:pt x="1950595" y="245296"/>
                    </a:cubicBezTo>
                    <a:cubicBezTo>
                      <a:pt x="1954103" y="242131"/>
                      <a:pt x="1957551" y="239063"/>
                      <a:pt x="1960376" y="237329"/>
                    </a:cubicBezTo>
                    <a:lnTo>
                      <a:pt x="1954787" y="258033"/>
                    </a:lnTo>
                    <a:cubicBezTo>
                      <a:pt x="1974508" y="261033"/>
                      <a:pt x="1980996" y="284780"/>
                      <a:pt x="1977732" y="315558"/>
                    </a:cubicBezTo>
                    <a:cubicBezTo>
                      <a:pt x="2003112" y="305119"/>
                      <a:pt x="2025630" y="297517"/>
                      <a:pt x="2033321" y="307361"/>
                    </a:cubicBezTo>
                    <a:cubicBezTo>
                      <a:pt x="2042689" y="319348"/>
                      <a:pt x="2023574" y="341904"/>
                      <a:pt x="2009033" y="365181"/>
                    </a:cubicBezTo>
                    <a:lnTo>
                      <a:pt x="2033600" y="367699"/>
                    </a:lnTo>
                    <a:cubicBezTo>
                      <a:pt x="2038306" y="349117"/>
                      <a:pt x="2036596" y="320311"/>
                      <a:pt x="2041425" y="319158"/>
                    </a:cubicBezTo>
                    <a:cubicBezTo>
                      <a:pt x="2047771" y="317641"/>
                      <a:pt x="2055336" y="349248"/>
                      <a:pt x="2063608" y="368691"/>
                    </a:cubicBezTo>
                    <a:lnTo>
                      <a:pt x="2072543" y="368718"/>
                    </a:lnTo>
                    <a:lnTo>
                      <a:pt x="2094097" y="357745"/>
                    </a:lnTo>
                    <a:cubicBezTo>
                      <a:pt x="2096711" y="358949"/>
                      <a:pt x="2093495" y="362471"/>
                      <a:pt x="2091758" y="369119"/>
                    </a:cubicBezTo>
                    <a:cubicBezTo>
                      <a:pt x="2104868" y="369291"/>
                      <a:pt x="2116624" y="370276"/>
                      <a:pt x="2124756" y="373369"/>
                    </a:cubicBezTo>
                    <a:cubicBezTo>
                      <a:pt x="2138796" y="367351"/>
                      <a:pt x="2154503" y="362264"/>
                      <a:pt x="2166298" y="365184"/>
                    </a:cubicBezTo>
                    <a:cubicBezTo>
                      <a:pt x="2185636" y="369969"/>
                      <a:pt x="2188071" y="390603"/>
                      <a:pt x="2178816" y="416274"/>
                    </a:cubicBezTo>
                    <a:cubicBezTo>
                      <a:pt x="2200282" y="412222"/>
                      <a:pt x="2219033" y="409856"/>
                      <a:pt x="2223212" y="418230"/>
                    </a:cubicBezTo>
                    <a:cubicBezTo>
                      <a:pt x="2228300" y="428433"/>
                      <a:pt x="2209507" y="442333"/>
                      <a:pt x="2194116" y="457422"/>
                    </a:cubicBezTo>
                    <a:cubicBezTo>
                      <a:pt x="2218902" y="468994"/>
                      <a:pt x="2282600" y="470716"/>
                      <a:pt x="2289162" y="486202"/>
                    </a:cubicBezTo>
                    <a:cubicBezTo>
                      <a:pt x="2293178" y="495692"/>
                      <a:pt x="2269543" y="509766"/>
                      <a:pt x="2251768" y="524083"/>
                    </a:cubicBezTo>
                    <a:cubicBezTo>
                      <a:pt x="2251760" y="524109"/>
                      <a:pt x="2251741" y="524131"/>
                      <a:pt x="2251726" y="524151"/>
                    </a:cubicBezTo>
                    <a:lnTo>
                      <a:pt x="2256677" y="524641"/>
                    </a:lnTo>
                    <a:cubicBezTo>
                      <a:pt x="2275426" y="517768"/>
                      <a:pt x="2296285" y="512191"/>
                      <a:pt x="2311423" y="516686"/>
                    </a:cubicBezTo>
                    <a:cubicBezTo>
                      <a:pt x="2336213" y="524049"/>
                      <a:pt x="2337778" y="550734"/>
                      <a:pt x="2323749" y="583165"/>
                    </a:cubicBezTo>
                    <a:cubicBezTo>
                      <a:pt x="2351990" y="579301"/>
                      <a:pt x="2376562" y="577430"/>
                      <a:pt x="2381353" y="588463"/>
                    </a:cubicBezTo>
                    <a:cubicBezTo>
                      <a:pt x="2387184" y="601899"/>
                      <a:pt x="2361655" y="618600"/>
                      <a:pt x="2340458" y="637042"/>
                    </a:cubicBezTo>
                    <a:lnTo>
                      <a:pt x="2356894" y="642667"/>
                    </a:lnTo>
                    <a:lnTo>
                      <a:pt x="2365472" y="637696"/>
                    </a:lnTo>
                    <a:lnTo>
                      <a:pt x="2364805" y="645374"/>
                    </a:lnTo>
                    <a:cubicBezTo>
                      <a:pt x="2367292" y="646668"/>
                      <a:pt x="2370016" y="647395"/>
                      <a:pt x="2372799" y="648109"/>
                    </a:cubicBezTo>
                    <a:cubicBezTo>
                      <a:pt x="2374704" y="647999"/>
                      <a:pt x="2376366" y="648487"/>
                      <a:pt x="2377752" y="649297"/>
                    </a:cubicBezTo>
                    <a:cubicBezTo>
                      <a:pt x="2413559" y="658275"/>
                      <a:pt x="2456678" y="665583"/>
                      <a:pt x="2461877" y="679999"/>
                    </a:cubicBezTo>
                    <a:cubicBezTo>
                      <a:pt x="2466142" y="691815"/>
                      <a:pt x="2437674" y="707386"/>
                      <a:pt x="2414088" y="723776"/>
                    </a:cubicBezTo>
                    <a:lnTo>
                      <a:pt x="2436336" y="730284"/>
                    </a:lnTo>
                    <a:lnTo>
                      <a:pt x="2463748" y="743824"/>
                    </a:lnTo>
                    <a:lnTo>
                      <a:pt x="2463145" y="745196"/>
                    </a:lnTo>
                    <a:cubicBezTo>
                      <a:pt x="2464382" y="745358"/>
                      <a:pt x="2464632" y="745889"/>
                      <a:pt x="2464829" y="746431"/>
                    </a:cubicBezTo>
                    <a:cubicBezTo>
                      <a:pt x="2468874" y="757644"/>
                      <a:pt x="2443442" y="772242"/>
                      <a:pt x="2420687" y="787713"/>
                    </a:cubicBezTo>
                    <a:cubicBezTo>
                      <a:pt x="2424971" y="790746"/>
                      <a:pt x="2430007" y="793540"/>
                      <a:pt x="2435472" y="796159"/>
                    </a:cubicBezTo>
                    <a:lnTo>
                      <a:pt x="2442174" y="797519"/>
                    </a:lnTo>
                    <a:cubicBezTo>
                      <a:pt x="2445886" y="793184"/>
                      <a:pt x="2449534" y="788753"/>
                      <a:pt x="2453201" y="784299"/>
                    </a:cubicBezTo>
                    <a:cubicBezTo>
                      <a:pt x="2457703" y="782866"/>
                      <a:pt x="2462109" y="781491"/>
                      <a:pt x="2465401" y="781079"/>
                    </a:cubicBezTo>
                    <a:lnTo>
                      <a:pt x="2450472" y="799206"/>
                    </a:lnTo>
                    <a:cubicBezTo>
                      <a:pt x="2451835" y="799049"/>
                      <a:pt x="2452969" y="799471"/>
                      <a:pt x="2454033" y="799929"/>
                    </a:cubicBezTo>
                    <a:lnTo>
                      <a:pt x="2472954" y="797502"/>
                    </a:lnTo>
                    <a:cubicBezTo>
                      <a:pt x="2474632" y="800389"/>
                      <a:pt x="2472448" y="805701"/>
                      <a:pt x="2467819" y="812492"/>
                    </a:cubicBezTo>
                    <a:cubicBezTo>
                      <a:pt x="2491228" y="824064"/>
                      <a:pt x="2511953" y="835442"/>
                      <a:pt x="2512303" y="845960"/>
                    </a:cubicBezTo>
                    <a:cubicBezTo>
                      <a:pt x="2512589" y="854561"/>
                      <a:pt x="2495772" y="861261"/>
                      <a:pt x="2475770" y="867817"/>
                    </a:cubicBezTo>
                    <a:cubicBezTo>
                      <a:pt x="2475692" y="870837"/>
                      <a:pt x="2473731" y="874578"/>
                      <a:pt x="2470770" y="878928"/>
                    </a:cubicBezTo>
                    <a:cubicBezTo>
                      <a:pt x="2494176" y="890495"/>
                      <a:pt x="2514900" y="901875"/>
                      <a:pt x="2515252" y="912394"/>
                    </a:cubicBezTo>
                    <a:cubicBezTo>
                      <a:pt x="2515705" y="926056"/>
                      <a:pt x="2472976" y="934936"/>
                      <a:pt x="2443856" y="947732"/>
                    </a:cubicBezTo>
                    <a:cubicBezTo>
                      <a:pt x="2445313" y="948723"/>
                      <a:pt x="2446932" y="949482"/>
                      <a:pt x="2448581" y="950242"/>
                    </a:cubicBezTo>
                    <a:lnTo>
                      <a:pt x="2451240" y="951448"/>
                    </a:lnTo>
                    <a:lnTo>
                      <a:pt x="2448325" y="952604"/>
                    </a:lnTo>
                    <a:lnTo>
                      <a:pt x="2454206" y="958623"/>
                    </a:lnTo>
                    <a:cubicBezTo>
                      <a:pt x="2470199" y="947121"/>
                      <a:pt x="2487028" y="928412"/>
                      <a:pt x="2490899" y="930552"/>
                    </a:cubicBezTo>
                    <a:cubicBezTo>
                      <a:pt x="2496019" y="933383"/>
                      <a:pt x="2481526" y="957811"/>
                      <a:pt x="2472760" y="977612"/>
                    </a:cubicBezTo>
                    <a:cubicBezTo>
                      <a:pt x="2477249" y="981967"/>
                      <a:pt x="2481023" y="986150"/>
                      <a:pt x="2483570" y="990072"/>
                    </a:cubicBezTo>
                    <a:cubicBezTo>
                      <a:pt x="2491222" y="991257"/>
                      <a:pt x="2498909" y="992925"/>
                      <a:pt x="2499723" y="995177"/>
                    </a:cubicBezTo>
                    <a:cubicBezTo>
                      <a:pt x="2501288" y="999517"/>
                      <a:pt x="2487421" y="998167"/>
                      <a:pt x="2477295" y="1013889"/>
                    </a:cubicBezTo>
                    <a:lnTo>
                      <a:pt x="2474027" y="1013874"/>
                    </a:lnTo>
                    <a:cubicBezTo>
                      <a:pt x="2474169" y="1014695"/>
                      <a:pt x="2475657" y="1015597"/>
                      <a:pt x="2478999" y="1017331"/>
                    </a:cubicBezTo>
                    <a:cubicBezTo>
                      <a:pt x="2490343" y="1023222"/>
                      <a:pt x="2533572" y="1029970"/>
                      <a:pt x="2545372" y="1049239"/>
                    </a:cubicBezTo>
                    <a:cubicBezTo>
                      <a:pt x="2552208" y="1060403"/>
                      <a:pt x="2548338" y="1071885"/>
                      <a:pt x="2535958" y="1080807"/>
                    </a:cubicBezTo>
                    <a:lnTo>
                      <a:pt x="2611033" y="1123881"/>
                    </a:lnTo>
                    <a:lnTo>
                      <a:pt x="2592509" y="1132901"/>
                    </a:lnTo>
                    <a:cubicBezTo>
                      <a:pt x="2590968" y="1140778"/>
                      <a:pt x="2603879" y="1152247"/>
                      <a:pt x="2618678" y="1164245"/>
                    </a:cubicBezTo>
                    <a:lnTo>
                      <a:pt x="2612450" y="1174662"/>
                    </a:lnTo>
                    <a:lnTo>
                      <a:pt x="2617433" y="1174994"/>
                    </a:lnTo>
                    <a:lnTo>
                      <a:pt x="2595324" y="1184666"/>
                    </a:lnTo>
                    <a:cubicBezTo>
                      <a:pt x="2594047" y="1191200"/>
                      <a:pt x="2602708" y="1200204"/>
                      <a:pt x="2614389" y="1209649"/>
                    </a:cubicBezTo>
                    <a:lnTo>
                      <a:pt x="2609907" y="1215949"/>
                    </a:lnTo>
                    <a:cubicBezTo>
                      <a:pt x="2609491" y="1219198"/>
                      <a:pt x="2611647" y="1222105"/>
                      <a:pt x="2615779" y="1224469"/>
                    </a:cubicBezTo>
                    <a:lnTo>
                      <a:pt x="2615265" y="1226431"/>
                    </a:lnTo>
                    <a:lnTo>
                      <a:pt x="2618829" y="1226669"/>
                    </a:lnTo>
                    <a:cubicBezTo>
                      <a:pt x="2625009" y="1230080"/>
                      <a:pt x="2633894" y="1233095"/>
                      <a:pt x="2643664" y="1236019"/>
                    </a:cubicBezTo>
                    <a:lnTo>
                      <a:pt x="2602597" y="1239274"/>
                    </a:lnTo>
                    <a:lnTo>
                      <a:pt x="2597305" y="1242501"/>
                    </a:lnTo>
                    <a:cubicBezTo>
                      <a:pt x="2595703" y="1245659"/>
                      <a:pt x="2603562" y="1248748"/>
                      <a:pt x="2606375" y="1252951"/>
                    </a:cubicBezTo>
                    <a:lnTo>
                      <a:pt x="2585234" y="1262200"/>
                    </a:lnTo>
                    <a:cubicBezTo>
                      <a:pt x="2584074" y="1269355"/>
                      <a:pt x="2594638" y="1278742"/>
                      <a:pt x="2607538" y="1288735"/>
                    </a:cubicBezTo>
                    <a:lnTo>
                      <a:pt x="2609830" y="1290485"/>
                    </a:lnTo>
                    <a:lnTo>
                      <a:pt x="2605411" y="1291043"/>
                    </a:lnTo>
                    <a:lnTo>
                      <a:pt x="2600119" y="1294266"/>
                    </a:lnTo>
                    <a:cubicBezTo>
                      <a:pt x="2598515" y="1297427"/>
                      <a:pt x="2606378" y="1300515"/>
                      <a:pt x="2609190" y="1304723"/>
                    </a:cubicBezTo>
                    <a:cubicBezTo>
                      <a:pt x="2606003" y="1304991"/>
                      <a:pt x="2603010" y="1305363"/>
                      <a:pt x="2600598" y="1306336"/>
                    </a:cubicBezTo>
                    <a:lnTo>
                      <a:pt x="2586997" y="1302499"/>
                    </a:lnTo>
                    <a:lnTo>
                      <a:pt x="2591112" y="1310978"/>
                    </a:lnTo>
                    <a:lnTo>
                      <a:pt x="2588045" y="1313968"/>
                    </a:lnTo>
                    <a:cubicBezTo>
                      <a:pt x="2587291" y="1318630"/>
                      <a:pt x="2591510" y="1324235"/>
                      <a:pt x="2598378" y="1330056"/>
                    </a:cubicBezTo>
                    <a:cubicBezTo>
                      <a:pt x="2577787" y="1338183"/>
                      <a:pt x="2612095" y="1366252"/>
                      <a:pt x="2629005" y="1388627"/>
                    </a:cubicBezTo>
                    <a:lnTo>
                      <a:pt x="2628992" y="1388989"/>
                    </a:lnTo>
                    <a:lnTo>
                      <a:pt x="2628500" y="1389471"/>
                    </a:lnTo>
                    <a:cubicBezTo>
                      <a:pt x="2608233" y="1382851"/>
                      <a:pt x="2589549" y="1377809"/>
                      <a:pt x="2585973" y="1382657"/>
                    </a:cubicBezTo>
                    <a:cubicBezTo>
                      <a:pt x="2584017" y="1385316"/>
                      <a:pt x="2587321" y="1390725"/>
                      <a:pt x="2593202" y="1397557"/>
                    </a:cubicBezTo>
                    <a:cubicBezTo>
                      <a:pt x="2599005" y="1395659"/>
                      <a:pt x="2604805" y="1393654"/>
                      <a:pt x="2610620" y="1391645"/>
                    </a:cubicBezTo>
                    <a:lnTo>
                      <a:pt x="2598513" y="1403340"/>
                    </a:lnTo>
                    <a:cubicBezTo>
                      <a:pt x="2602397" y="1407962"/>
                      <a:pt x="2607065" y="1412803"/>
                      <a:pt x="2611782" y="1417778"/>
                    </a:cubicBezTo>
                    <a:cubicBezTo>
                      <a:pt x="2611148" y="1418116"/>
                      <a:pt x="2610341" y="1418030"/>
                      <a:pt x="2609467" y="1417921"/>
                    </a:cubicBezTo>
                    <a:lnTo>
                      <a:pt x="2590141" y="1411431"/>
                    </a:lnTo>
                    <a:cubicBezTo>
                      <a:pt x="2587812" y="1412934"/>
                      <a:pt x="2586224" y="1414776"/>
                      <a:pt x="2584931" y="1416463"/>
                    </a:cubicBezTo>
                    <a:lnTo>
                      <a:pt x="2523000" y="1448353"/>
                    </a:lnTo>
                    <a:cubicBezTo>
                      <a:pt x="2529562" y="1459552"/>
                      <a:pt x="2532355" y="1467664"/>
                      <a:pt x="2528502" y="1469623"/>
                    </a:cubicBezTo>
                    <a:lnTo>
                      <a:pt x="2517983" y="1465187"/>
                    </a:lnTo>
                    <a:cubicBezTo>
                      <a:pt x="2520604" y="1468126"/>
                      <a:pt x="2521629" y="1471371"/>
                      <a:pt x="2522174" y="1474370"/>
                    </a:cubicBezTo>
                    <a:lnTo>
                      <a:pt x="2525153" y="1476727"/>
                    </a:lnTo>
                    <a:cubicBezTo>
                      <a:pt x="2557878" y="1465143"/>
                      <a:pt x="2595122" y="1451183"/>
                      <a:pt x="2633549" y="1436783"/>
                    </a:cubicBezTo>
                    <a:cubicBezTo>
                      <a:pt x="2638166" y="1437794"/>
                      <a:pt x="2642670" y="1438804"/>
                      <a:pt x="2645723" y="1440095"/>
                    </a:cubicBezTo>
                    <a:lnTo>
                      <a:pt x="2590565" y="1460745"/>
                    </a:lnTo>
                    <a:lnTo>
                      <a:pt x="2590007" y="1460873"/>
                    </a:lnTo>
                    <a:cubicBezTo>
                      <a:pt x="2588958" y="1461231"/>
                      <a:pt x="2587785" y="1461516"/>
                      <a:pt x="2586571" y="1461636"/>
                    </a:cubicBezTo>
                    <a:cubicBezTo>
                      <a:pt x="2577705" y="1463668"/>
                      <a:pt x="2569593" y="1465685"/>
                      <a:pt x="2563560" y="1467626"/>
                    </a:cubicBezTo>
                    <a:cubicBezTo>
                      <a:pt x="2565893" y="1468506"/>
                      <a:pt x="2568382" y="1469341"/>
                      <a:pt x="2570676" y="1470236"/>
                    </a:cubicBezTo>
                    <a:lnTo>
                      <a:pt x="2544341" y="1485063"/>
                    </a:lnTo>
                    <a:lnTo>
                      <a:pt x="2542620" y="1485345"/>
                    </a:lnTo>
                    <a:cubicBezTo>
                      <a:pt x="2542738" y="1485687"/>
                      <a:pt x="2542839" y="1486023"/>
                      <a:pt x="2541167" y="1486849"/>
                    </a:cubicBezTo>
                    <a:lnTo>
                      <a:pt x="2539284" y="1487911"/>
                    </a:lnTo>
                    <a:cubicBezTo>
                      <a:pt x="2545126" y="1493261"/>
                      <a:pt x="2549661" y="1499099"/>
                      <a:pt x="2551593" y="1505175"/>
                    </a:cubicBezTo>
                    <a:cubicBezTo>
                      <a:pt x="2557569" y="1523970"/>
                      <a:pt x="2540333" y="1536718"/>
                      <a:pt x="2512367" y="1542215"/>
                    </a:cubicBezTo>
                    <a:cubicBezTo>
                      <a:pt x="2527408" y="1558227"/>
                      <a:pt x="2539493" y="1572818"/>
                      <a:pt x="2534191" y="1580683"/>
                    </a:cubicBezTo>
                    <a:lnTo>
                      <a:pt x="2517184" y="1583646"/>
                    </a:lnTo>
                    <a:cubicBezTo>
                      <a:pt x="2521225" y="1584457"/>
                      <a:pt x="2525037" y="1585376"/>
                      <a:pt x="2527725" y="1586512"/>
                    </a:cubicBezTo>
                    <a:lnTo>
                      <a:pt x="2489996" y="1600637"/>
                    </a:lnTo>
                    <a:cubicBezTo>
                      <a:pt x="2499747" y="1628014"/>
                      <a:pt x="2516015" y="1661366"/>
                      <a:pt x="2508188" y="1671551"/>
                    </a:cubicBezTo>
                    <a:cubicBezTo>
                      <a:pt x="2501800" y="1679858"/>
                      <a:pt x="2476606" y="1667212"/>
                      <a:pt x="2454309" y="1659638"/>
                    </a:cubicBezTo>
                    <a:cubicBezTo>
                      <a:pt x="2454279" y="1659644"/>
                      <a:pt x="2454252" y="1659640"/>
                      <a:pt x="2454225" y="1659636"/>
                    </a:cubicBezTo>
                    <a:lnTo>
                      <a:pt x="2456414" y="1664065"/>
                    </a:lnTo>
                    <a:cubicBezTo>
                      <a:pt x="2472547" y="1676323"/>
                      <a:pt x="2488637" y="1691031"/>
                      <a:pt x="2492640" y="1706132"/>
                    </a:cubicBezTo>
                    <a:cubicBezTo>
                      <a:pt x="2499196" y="1730863"/>
                      <a:pt x="2476065" y="1746012"/>
                      <a:pt x="2439488" y="1750984"/>
                    </a:cubicBezTo>
                    <a:cubicBezTo>
                      <a:pt x="2457962" y="1772808"/>
                      <a:pt x="2472697" y="1792570"/>
                      <a:pt x="2465332" y="1802327"/>
                    </a:cubicBezTo>
                    <a:cubicBezTo>
                      <a:pt x="2456638" y="1813850"/>
                      <a:pt x="2429534" y="1802093"/>
                      <a:pt x="2402534" y="1793791"/>
                    </a:cubicBezTo>
                    <a:lnTo>
                      <a:pt x="2400247" y="1794203"/>
                    </a:lnTo>
                    <a:lnTo>
                      <a:pt x="2406785" y="1824011"/>
                    </a:lnTo>
                    <a:cubicBezTo>
                      <a:pt x="2432871" y="1822289"/>
                      <a:pt x="2460534" y="1820317"/>
                      <a:pt x="2488574" y="1818331"/>
                    </a:cubicBezTo>
                    <a:cubicBezTo>
                      <a:pt x="2475314" y="1824489"/>
                      <a:pt x="2463870" y="1830636"/>
                      <a:pt x="2457337" y="1835650"/>
                    </a:cubicBezTo>
                    <a:lnTo>
                      <a:pt x="2413331" y="1845154"/>
                    </a:lnTo>
                    <a:lnTo>
                      <a:pt x="2422828" y="1875149"/>
                    </a:lnTo>
                    <a:cubicBezTo>
                      <a:pt x="2447051" y="1872911"/>
                      <a:pt x="2472787" y="1870413"/>
                      <a:pt x="2499041" y="1867865"/>
                    </a:cubicBezTo>
                    <a:cubicBezTo>
                      <a:pt x="2503239" y="1870036"/>
                      <a:pt x="2507326" y="1872180"/>
                      <a:pt x="2509940" y="1874213"/>
                    </a:cubicBezTo>
                    <a:lnTo>
                      <a:pt x="2451319" y="1879886"/>
                    </a:lnTo>
                    <a:lnTo>
                      <a:pt x="2450744" y="1879864"/>
                    </a:lnTo>
                    <a:cubicBezTo>
                      <a:pt x="2449640" y="1879940"/>
                      <a:pt x="2448431" y="1879908"/>
                      <a:pt x="2447229" y="1879713"/>
                    </a:cubicBezTo>
                    <a:lnTo>
                      <a:pt x="2424221" y="1879549"/>
                    </a:lnTo>
                    <a:lnTo>
                      <a:pt x="2424439" y="1880238"/>
                    </a:lnTo>
                    <a:cubicBezTo>
                      <a:pt x="2426173" y="1881461"/>
                      <a:pt x="2427983" y="1882681"/>
                      <a:pt x="2429651" y="1883905"/>
                    </a:cubicBezTo>
                    <a:lnTo>
                      <a:pt x="2425645" y="1884932"/>
                    </a:lnTo>
                    <a:cubicBezTo>
                      <a:pt x="2429580" y="1899860"/>
                      <a:pt x="2430786" y="1912027"/>
                      <a:pt x="2425910" y="1917705"/>
                    </a:cubicBezTo>
                    <a:cubicBezTo>
                      <a:pt x="2418912" y="1925853"/>
                      <a:pt x="2397326" y="1915964"/>
                      <a:pt x="2374525" y="1905724"/>
                    </a:cubicBezTo>
                    <a:lnTo>
                      <a:pt x="2373390" y="1906407"/>
                    </a:lnTo>
                    <a:lnTo>
                      <a:pt x="2362309" y="1904141"/>
                    </a:lnTo>
                    <a:lnTo>
                      <a:pt x="2367186" y="1922219"/>
                    </a:lnTo>
                    <a:cubicBezTo>
                      <a:pt x="2373766" y="1936450"/>
                      <a:pt x="2375921" y="1947834"/>
                      <a:pt x="2369592" y="1952361"/>
                    </a:cubicBezTo>
                    <a:lnTo>
                      <a:pt x="2368038" y="1952566"/>
                    </a:lnTo>
                    <a:cubicBezTo>
                      <a:pt x="2368552" y="1953690"/>
                      <a:pt x="2368205" y="1954178"/>
                      <a:pt x="2367823" y="1954625"/>
                    </a:cubicBezTo>
                    <a:cubicBezTo>
                      <a:pt x="2359900" y="1963848"/>
                      <a:pt x="2333286" y="1949959"/>
                      <a:pt x="2307303" y="1938779"/>
                    </a:cubicBezTo>
                    <a:cubicBezTo>
                      <a:pt x="2306856" y="1943964"/>
                      <a:pt x="2307023" y="1949664"/>
                      <a:pt x="2307573" y="1955632"/>
                    </a:cubicBezTo>
                    <a:cubicBezTo>
                      <a:pt x="2311129" y="1961897"/>
                      <a:pt x="2313329" y="1967954"/>
                      <a:pt x="2314048" y="1973244"/>
                    </a:cubicBezTo>
                    <a:lnTo>
                      <a:pt x="2326279" y="1987947"/>
                    </a:lnTo>
                    <a:cubicBezTo>
                      <a:pt x="2324578" y="1990860"/>
                      <a:pt x="2318645" y="1991770"/>
                      <a:pt x="2310089" y="1991385"/>
                    </a:cubicBezTo>
                    <a:cubicBezTo>
                      <a:pt x="2312133" y="2017130"/>
                      <a:pt x="2312925" y="2040511"/>
                      <a:pt x="2303667" y="2046260"/>
                    </a:cubicBezTo>
                    <a:cubicBezTo>
                      <a:pt x="2296095" y="2050958"/>
                      <a:pt x="2281142" y="2040243"/>
                      <a:pt x="2264632" y="2026770"/>
                    </a:cubicBezTo>
                    <a:lnTo>
                      <a:pt x="2264122" y="2026832"/>
                    </a:lnTo>
                    <a:lnTo>
                      <a:pt x="2286495" y="2068861"/>
                    </a:lnTo>
                    <a:cubicBezTo>
                      <a:pt x="2283524" y="2067864"/>
                      <a:pt x="2279700" y="2065760"/>
                      <a:pt x="2275795" y="2063587"/>
                    </a:cubicBezTo>
                    <a:lnTo>
                      <a:pt x="2256351" y="2027777"/>
                    </a:lnTo>
                    <a:cubicBezTo>
                      <a:pt x="2255004" y="2028402"/>
                      <a:pt x="2253545" y="2028375"/>
                      <a:pt x="2252001" y="2028306"/>
                    </a:cubicBezTo>
                    <a:cubicBezTo>
                      <a:pt x="2254044" y="2054049"/>
                      <a:pt x="2254837" y="2077431"/>
                      <a:pt x="2245576" y="2083179"/>
                    </a:cubicBezTo>
                    <a:cubicBezTo>
                      <a:pt x="2242124" y="2085323"/>
                      <a:pt x="2237134" y="2084258"/>
                      <a:pt x="2231264" y="2080975"/>
                    </a:cubicBezTo>
                    <a:cubicBezTo>
                      <a:pt x="2231259" y="2081060"/>
                      <a:pt x="2231272" y="2081145"/>
                      <a:pt x="2231285" y="2081229"/>
                    </a:cubicBezTo>
                    <a:lnTo>
                      <a:pt x="2231073" y="2080856"/>
                    </a:lnTo>
                    <a:cubicBezTo>
                      <a:pt x="2216053" y="2073524"/>
                      <a:pt x="2195050" y="2053990"/>
                      <a:pt x="2175918" y="2041260"/>
                    </a:cubicBezTo>
                    <a:cubicBezTo>
                      <a:pt x="2175800" y="2043006"/>
                      <a:pt x="2175980" y="2044765"/>
                      <a:pt x="2176172" y="2046549"/>
                    </a:cubicBezTo>
                    <a:lnTo>
                      <a:pt x="2176330" y="2047924"/>
                    </a:lnTo>
                    <a:cubicBezTo>
                      <a:pt x="2179993" y="2056333"/>
                      <a:pt x="2183649" y="2064831"/>
                      <a:pt x="2187290" y="2073344"/>
                    </a:cubicBezTo>
                    <a:lnTo>
                      <a:pt x="2172651" y="2052035"/>
                    </a:lnTo>
                    <a:cubicBezTo>
                      <a:pt x="2165834" y="2077055"/>
                      <a:pt x="2160103" y="2101540"/>
                      <a:pt x="2152437" y="2106004"/>
                    </a:cubicBezTo>
                    <a:cubicBezTo>
                      <a:pt x="2155703" y="2111426"/>
                      <a:pt x="2158499" y="2116955"/>
                      <a:pt x="2161204" y="2122369"/>
                    </a:cubicBezTo>
                    <a:lnTo>
                      <a:pt x="2154342" y="2118209"/>
                    </a:lnTo>
                    <a:lnTo>
                      <a:pt x="2121937" y="2080477"/>
                    </a:lnTo>
                    <a:cubicBezTo>
                      <a:pt x="2120159" y="2096378"/>
                      <a:pt x="2120407" y="2119561"/>
                      <a:pt x="2117642" y="2136814"/>
                    </a:cubicBezTo>
                    <a:lnTo>
                      <a:pt x="2117366" y="2137080"/>
                    </a:lnTo>
                    <a:lnTo>
                      <a:pt x="2116661" y="2137116"/>
                    </a:lnTo>
                    <a:lnTo>
                      <a:pt x="2105958" y="2118269"/>
                    </a:lnTo>
                    <a:cubicBezTo>
                      <a:pt x="2105572" y="2120148"/>
                      <a:pt x="2105007" y="2121896"/>
                      <a:pt x="2104439" y="2123572"/>
                    </a:cubicBezTo>
                    <a:lnTo>
                      <a:pt x="2106544" y="2273594"/>
                    </a:lnTo>
                    <a:cubicBezTo>
                      <a:pt x="2099700" y="2265872"/>
                      <a:pt x="2093375" y="2260959"/>
                      <a:pt x="2088605" y="2262642"/>
                    </a:cubicBezTo>
                    <a:cubicBezTo>
                      <a:pt x="2080713" y="2265425"/>
                      <a:pt x="2077271" y="2282263"/>
                      <a:pt x="2074357" y="2300966"/>
                    </a:cubicBezTo>
                    <a:lnTo>
                      <a:pt x="2061695" y="2301110"/>
                    </a:lnTo>
                    <a:lnTo>
                      <a:pt x="2064046" y="2305485"/>
                    </a:lnTo>
                    <a:cubicBezTo>
                      <a:pt x="2056204" y="2296314"/>
                      <a:pt x="2048940" y="2289967"/>
                      <a:pt x="2043614" y="2291846"/>
                    </a:cubicBezTo>
                    <a:cubicBezTo>
                      <a:pt x="2037068" y="2294156"/>
                      <a:pt x="2033584" y="2306129"/>
                      <a:pt x="2031309" y="2320878"/>
                    </a:cubicBezTo>
                    <a:lnTo>
                      <a:pt x="2023271" y="2320364"/>
                    </a:lnTo>
                    <a:cubicBezTo>
                      <a:pt x="2020131" y="2321696"/>
                      <a:pt x="2018668" y="2325021"/>
                      <a:pt x="2018739" y="2329731"/>
                    </a:cubicBezTo>
                    <a:lnTo>
                      <a:pt x="2016703" y="2330314"/>
                    </a:lnTo>
                    <a:lnTo>
                      <a:pt x="2018385" y="2333447"/>
                    </a:lnTo>
                    <a:cubicBezTo>
                      <a:pt x="2018603" y="2340429"/>
                      <a:pt x="2020616" y="2349485"/>
                      <a:pt x="2023178" y="2359243"/>
                    </a:cubicBezTo>
                    <a:cubicBezTo>
                      <a:pt x="2013931" y="2346427"/>
                      <a:pt x="2005299" y="2332868"/>
                      <a:pt x="1999622" y="2327714"/>
                    </a:cubicBezTo>
                    <a:lnTo>
                      <a:pt x="1996152" y="2325164"/>
                    </a:lnTo>
                    <a:lnTo>
                      <a:pt x="1994291" y="2324253"/>
                    </a:lnTo>
                    <a:cubicBezTo>
                      <a:pt x="1995890" y="2329941"/>
                      <a:pt x="1998463" y="2337146"/>
                      <a:pt x="2001388" y="2344910"/>
                    </a:cubicBezTo>
                    <a:cubicBezTo>
                      <a:pt x="2001925" y="2345929"/>
                      <a:pt x="2002313" y="2346999"/>
                      <a:pt x="2002581" y="2348013"/>
                    </a:cubicBezTo>
                    <a:lnTo>
                      <a:pt x="2002772" y="2348522"/>
                    </a:lnTo>
                    <a:lnTo>
                      <a:pt x="2015329" y="2402788"/>
                    </a:lnTo>
                    <a:cubicBezTo>
                      <a:pt x="2012716" y="2401054"/>
                      <a:pt x="2009565" y="2398036"/>
                      <a:pt x="2006358" y="2394926"/>
                    </a:cubicBezTo>
                    <a:lnTo>
                      <a:pt x="1990592" y="2327250"/>
                    </a:lnTo>
                    <a:cubicBezTo>
                      <a:pt x="1989573" y="2330010"/>
                      <a:pt x="1989493" y="2333910"/>
                      <a:pt x="1988164" y="2336560"/>
                    </a:cubicBezTo>
                    <a:cubicBezTo>
                      <a:pt x="1981290" y="2327512"/>
                      <a:pt x="1974578" y="2321208"/>
                      <a:pt x="1968631" y="2323517"/>
                    </a:cubicBezTo>
                    <a:lnTo>
                      <a:pt x="1961250" y="2334148"/>
                    </a:lnTo>
                    <a:cubicBezTo>
                      <a:pt x="1962501" y="2345041"/>
                      <a:pt x="1963727" y="2356119"/>
                      <a:pt x="1964925" y="2367231"/>
                    </a:cubicBezTo>
                    <a:cubicBezTo>
                      <a:pt x="1962398" y="2374598"/>
                      <a:pt x="1960326" y="2386705"/>
                      <a:pt x="1958797" y="2400449"/>
                    </a:cubicBezTo>
                    <a:lnTo>
                      <a:pt x="1946666" y="2354582"/>
                    </a:lnTo>
                    <a:cubicBezTo>
                      <a:pt x="1944519" y="2356792"/>
                      <a:pt x="1944895" y="2362327"/>
                      <a:pt x="1943172" y="2365766"/>
                    </a:cubicBezTo>
                    <a:cubicBezTo>
                      <a:pt x="1941237" y="2363218"/>
                      <a:pt x="1939315" y="2360888"/>
                      <a:pt x="1937158" y="2359355"/>
                    </a:cubicBezTo>
                    <a:lnTo>
                      <a:pt x="1933378" y="2345892"/>
                    </a:lnTo>
                    <a:lnTo>
                      <a:pt x="1927952" y="2353758"/>
                    </a:lnTo>
                    <a:lnTo>
                      <a:pt x="1923639" y="2352721"/>
                    </a:lnTo>
                    <a:lnTo>
                      <a:pt x="1916208" y="2366869"/>
                    </a:lnTo>
                    <a:cubicBezTo>
                      <a:pt x="1916943" y="2371715"/>
                      <a:pt x="1917646" y="2376577"/>
                      <a:pt x="1918344" y="2381444"/>
                    </a:cubicBezTo>
                    <a:lnTo>
                      <a:pt x="1913752" y="2368476"/>
                    </a:lnTo>
                    <a:lnTo>
                      <a:pt x="1905848" y="2357369"/>
                    </a:lnTo>
                    <a:cubicBezTo>
                      <a:pt x="1897056" y="2356666"/>
                      <a:pt x="1890386" y="2394616"/>
                      <a:pt x="1880111" y="2420557"/>
                    </a:cubicBezTo>
                    <a:cubicBezTo>
                      <a:pt x="1880256" y="2421048"/>
                      <a:pt x="1880358" y="2421547"/>
                      <a:pt x="1880461" y="2422046"/>
                    </a:cubicBezTo>
                    <a:lnTo>
                      <a:pt x="1879901" y="2421200"/>
                    </a:lnTo>
                    <a:cubicBezTo>
                      <a:pt x="1879621" y="2422927"/>
                      <a:pt x="1878993" y="2424478"/>
                      <a:pt x="1878352" y="2425971"/>
                    </a:cubicBezTo>
                    <a:lnTo>
                      <a:pt x="1878021" y="2426147"/>
                    </a:lnTo>
                    <a:lnTo>
                      <a:pt x="1877326" y="2425983"/>
                    </a:lnTo>
                    <a:lnTo>
                      <a:pt x="1872032" y="2407268"/>
                    </a:lnTo>
                    <a:lnTo>
                      <a:pt x="1864120" y="2391112"/>
                    </a:lnTo>
                    <a:cubicBezTo>
                      <a:pt x="1863991" y="2387995"/>
                      <a:pt x="1862451" y="2386702"/>
                      <a:pt x="1860855" y="2386574"/>
                    </a:cubicBezTo>
                    <a:cubicBezTo>
                      <a:pt x="1854499" y="2386065"/>
                      <a:pt x="1849251" y="2405761"/>
                      <a:pt x="1843024" y="2426549"/>
                    </a:cubicBezTo>
                    <a:cubicBezTo>
                      <a:pt x="1842387" y="2426191"/>
                      <a:pt x="1842034" y="2425465"/>
                      <a:pt x="1841667" y="2424671"/>
                    </a:cubicBezTo>
                    <a:cubicBezTo>
                      <a:pt x="1837572" y="2415803"/>
                      <a:pt x="1833443" y="2391139"/>
                      <a:pt x="1828312" y="2365454"/>
                    </a:cubicBezTo>
                    <a:cubicBezTo>
                      <a:pt x="1821196" y="2351743"/>
                      <a:pt x="1813331" y="2337078"/>
                      <a:pt x="1805507" y="2326315"/>
                    </a:cubicBezTo>
                    <a:cubicBezTo>
                      <a:pt x="1801270" y="2342924"/>
                      <a:pt x="1795844" y="2354798"/>
                      <a:pt x="1789130" y="2357038"/>
                    </a:cubicBezTo>
                    <a:lnTo>
                      <a:pt x="1778739" y="2350647"/>
                    </a:lnTo>
                    <a:lnTo>
                      <a:pt x="1778691" y="2350725"/>
                    </a:lnTo>
                    <a:cubicBezTo>
                      <a:pt x="1782110" y="2358264"/>
                      <a:pt x="1784451" y="2366642"/>
                      <a:pt x="1785118" y="2374527"/>
                    </a:cubicBezTo>
                    <a:lnTo>
                      <a:pt x="1777084" y="2389997"/>
                    </a:lnTo>
                    <a:lnTo>
                      <a:pt x="1775066" y="2387709"/>
                    </a:lnTo>
                    <a:cubicBezTo>
                      <a:pt x="1773852" y="2389769"/>
                      <a:pt x="1772737" y="2392533"/>
                      <a:pt x="1773194" y="2397497"/>
                    </a:cubicBezTo>
                    <a:cubicBezTo>
                      <a:pt x="1772956" y="2399245"/>
                      <a:pt x="1772625" y="2399251"/>
                      <a:pt x="1772281" y="2399248"/>
                    </a:cubicBezTo>
                    <a:lnTo>
                      <a:pt x="1772545" y="2400878"/>
                    </a:lnTo>
                    <a:lnTo>
                      <a:pt x="1767180" y="2428953"/>
                    </a:lnTo>
                    <a:cubicBezTo>
                      <a:pt x="1765686" y="2427161"/>
                      <a:pt x="1764185" y="2425180"/>
                      <a:pt x="1762696" y="2423356"/>
                    </a:cubicBezTo>
                    <a:cubicBezTo>
                      <a:pt x="1762770" y="2429348"/>
                      <a:pt x="1763406" y="2437228"/>
                      <a:pt x="1764253" y="2445790"/>
                    </a:cubicBezTo>
                    <a:cubicBezTo>
                      <a:pt x="1764510" y="2446915"/>
                      <a:pt x="1764603" y="2448051"/>
                      <a:pt x="1764600" y="2449098"/>
                    </a:cubicBezTo>
                    <a:lnTo>
                      <a:pt x="1764655" y="2449636"/>
                    </a:lnTo>
                    <a:lnTo>
                      <a:pt x="1762738" y="2505306"/>
                    </a:lnTo>
                    <a:cubicBezTo>
                      <a:pt x="1760659" y="2502955"/>
                      <a:pt x="1758400" y="2499220"/>
                      <a:pt x="1756105" y="2495389"/>
                    </a:cubicBezTo>
                    <a:cubicBezTo>
                      <a:pt x="1757560" y="2453540"/>
                      <a:pt x="1758970" y="2413079"/>
                      <a:pt x="1759282" y="2378500"/>
                    </a:cubicBezTo>
                    <a:cubicBezTo>
                      <a:pt x="1757088" y="2382923"/>
                      <a:pt x="1754349" y="2384405"/>
                      <a:pt x="1752230" y="2383158"/>
                    </a:cubicBezTo>
                    <a:cubicBezTo>
                      <a:pt x="1749969" y="2381828"/>
                      <a:pt x="1748560" y="2377755"/>
                      <a:pt x="1747908" y="2371669"/>
                    </a:cubicBezTo>
                    <a:lnTo>
                      <a:pt x="1747497" y="2383625"/>
                    </a:lnTo>
                    <a:cubicBezTo>
                      <a:pt x="1753033" y="2389564"/>
                      <a:pt x="1753966" y="2395366"/>
                      <a:pt x="1752681" y="2399301"/>
                    </a:cubicBezTo>
                    <a:cubicBezTo>
                      <a:pt x="1755965" y="2406285"/>
                      <a:pt x="1756434" y="2411763"/>
                      <a:pt x="1753211" y="2414728"/>
                    </a:cubicBezTo>
                    <a:lnTo>
                      <a:pt x="1746465" y="2413615"/>
                    </a:lnTo>
                    <a:lnTo>
                      <a:pt x="1746136" y="2423137"/>
                    </a:lnTo>
                    <a:cubicBezTo>
                      <a:pt x="1744061" y="2420786"/>
                      <a:pt x="1741799" y="2417055"/>
                      <a:pt x="1739503" y="2413220"/>
                    </a:cubicBezTo>
                    <a:lnTo>
                      <a:pt x="1739527" y="2412475"/>
                    </a:lnTo>
                    <a:lnTo>
                      <a:pt x="1730431" y="2410975"/>
                    </a:lnTo>
                    <a:cubicBezTo>
                      <a:pt x="1728113" y="2426268"/>
                      <a:pt x="1725721" y="2442064"/>
                      <a:pt x="1723255" y="2457912"/>
                    </a:cubicBezTo>
                    <a:cubicBezTo>
                      <a:pt x="1718906" y="2464373"/>
                      <a:pt x="1713773" y="2475532"/>
                      <a:pt x="1708738" y="2488413"/>
                    </a:cubicBezTo>
                    <a:lnTo>
                      <a:pt x="1709024" y="2424032"/>
                    </a:lnTo>
                    <a:cubicBezTo>
                      <a:pt x="1708660" y="2424305"/>
                      <a:pt x="1708371" y="2424233"/>
                      <a:pt x="1708073" y="2424159"/>
                    </a:cubicBezTo>
                    <a:lnTo>
                      <a:pt x="1680162" y="2412565"/>
                    </a:lnTo>
                    <a:cubicBezTo>
                      <a:pt x="1678315" y="2427967"/>
                      <a:pt x="1676477" y="2443770"/>
                      <a:pt x="1674580" y="2459584"/>
                    </a:cubicBezTo>
                    <a:lnTo>
                      <a:pt x="1670579" y="2408583"/>
                    </a:lnTo>
                    <a:lnTo>
                      <a:pt x="1660667" y="2404189"/>
                    </a:lnTo>
                    <a:cubicBezTo>
                      <a:pt x="1660470" y="2404676"/>
                      <a:pt x="1660193" y="2404710"/>
                      <a:pt x="1659917" y="2404726"/>
                    </a:cubicBezTo>
                    <a:lnTo>
                      <a:pt x="1657760" y="2402899"/>
                    </a:lnTo>
                    <a:cubicBezTo>
                      <a:pt x="1649109" y="2398728"/>
                      <a:pt x="1639968" y="2394653"/>
                      <a:pt x="1630877" y="2390981"/>
                    </a:cubicBezTo>
                    <a:lnTo>
                      <a:pt x="1629825" y="2421363"/>
                    </a:lnTo>
                    <a:cubicBezTo>
                      <a:pt x="1645365" y="2438854"/>
                      <a:pt x="1658889" y="2455111"/>
                      <a:pt x="1654401" y="2461680"/>
                    </a:cubicBezTo>
                    <a:lnTo>
                      <a:pt x="1628488" y="2459874"/>
                    </a:lnTo>
                    <a:lnTo>
                      <a:pt x="1628269" y="2466214"/>
                    </a:lnTo>
                    <a:cubicBezTo>
                      <a:pt x="1629369" y="2467697"/>
                      <a:pt x="1630514" y="2469016"/>
                      <a:pt x="1628081" y="2471652"/>
                    </a:cubicBezTo>
                    <a:cubicBezTo>
                      <a:pt x="1628141" y="2477560"/>
                      <a:pt x="1627819" y="2483344"/>
                      <a:pt x="1627477" y="2488999"/>
                    </a:cubicBezTo>
                    <a:lnTo>
                      <a:pt x="1623617" y="2481966"/>
                    </a:lnTo>
                    <a:lnTo>
                      <a:pt x="1621991" y="2473471"/>
                    </a:lnTo>
                    <a:cubicBezTo>
                      <a:pt x="1611781" y="2471833"/>
                      <a:pt x="1588736" y="2463097"/>
                      <a:pt x="1566178" y="2455707"/>
                    </a:cubicBezTo>
                    <a:cubicBezTo>
                      <a:pt x="1561444" y="2462675"/>
                      <a:pt x="1557081" y="2458537"/>
                      <a:pt x="1552089" y="2451628"/>
                    </a:cubicBezTo>
                    <a:lnTo>
                      <a:pt x="1513052" y="2445641"/>
                    </a:lnTo>
                    <a:cubicBezTo>
                      <a:pt x="1496785" y="2453151"/>
                      <a:pt x="1532529" y="2516115"/>
                      <a:pt x="1525736" y="2518919"/>
                    </a:cubicBezTo>
                    <a:cubicBezTo>
                      <a:pt x="1521581" y="2520630"/>
                      <a:pt x="1509622" y="2506343"/>
                      <a:pt x="1496626" y="2490574"/>
                    </a:cubicBezTo>
                    <a:cubicBezTo>
                      <a:pt x="1496579" y="2495408"/>
                      <a:pt x="1495192" y="2498860"/>
                      <a:pt x="1492079" y="2500413"/>
                    </a:cubicBezTo>
                    <a:lnTo>
                      <a:pt x="1456895" y="2484889"/>
                    </a:lnTo>
                    <a:lnTo>
                      <a:pt x="1454277" y="2487754"/>
                    </a:lnTo>
                    <a:lnTo>
                      <a:pt x="1457149" y="2500240"/>
                    </a:lnTo>
                    <a:cubicBezTo>
                      <a:pt x="1456819" y="2503013"/>
                      <a:pt x="1453901" y="2503450"/>
                      <a:pt x="1444500" y="2498720"/>
                    </a:cubicBezTo>
                    <a:lnTo>
                      <a:pt x="1442695" y="2497500"/>
                    </a:lnTo>
                    <a:cubicBezTo>
                      <a:pt x="1441083" y="2498629"/>
                      <a:pt x="1440207" y="2500693"/>
                      <a:pt x="1439692" y="2503710"/>
                    </a:cubicBezTo>
                    <a:cubicBezTo>
                      <a:pt x="1439005" y="2505335"/>
                      <a:pt x="1438683" y="2505260"/>
                      <a:pt x="1438354" y="2505166"/>
                    </a:cubicBezTo>
                    <a:lnTo>
                      <a:pt x="1438186" y="2506811"/>
                    </a:lnTo>
                    <a:lnTo>
                      <a:pt x="1425738" y="2532535"/>
                    </a:lnTo>
                    <a:cubicBezTo>
                      <a:pt x="1424759" y="2530422"/>
                      <a:pt x="1423824" y="2528119"/>
                      <a:pt x="1422857" y="2525971"/>
                    </a:cubicBezTo>
                    <a:cubicBezTo>
                      <a:pt x="1421379" y="2531779"/>
                      <a:pt x="1419950" y="2539556"/>
                      <a:pt x="1418555" y="2548043"/>
                    </a:cubicBezTo>
                    <a:cubicBezTo>
                      <a:pt x="1418509" y="2549196"/>
                      <a:pt x="1418309" y="2550317"/>
                      <a:pt x="1418033" y="2551329"/>
                    </a:cubicBezTo>
                    <a:lnTo>
                      <a:pt x="1417946" y="2551865"/>
                    </a:lnTo>
                    <a:lnTo>
                      <a:pt x="1401685" y="2605139"/>
                    </a:lnTo>
                    <a:cubicBezTo>
                      <a:pt x="1400291" y="2602330"/>
                      <a:pt x="1399072" y="2598139"/>
                      <a:pt x="1397849" y="2593841"/>
                    </a:cubicBezTo>
                    <a:lnTo>
                      <a:pt x="1426927" y="2496433"/>
                    </a:lnTo>
                    <a:cubicBezTo>
                      <a:pt x="1427036" y="2499352"/>
                      <a:pt x="1425285" y="2499776"/>
                      <a:pt x="1422657" y="2500055"/>
                    </a:cubicBezTo>
                    <a:lnTo>
                      <a:pt x="1398638" y="2497134"/>
                    </a:lnTo>
                    <a:cubicBezTo>
                      <a:pt x="1391283" y="2513917"/>
                      <a:pt x="1383612" y="2531507"/>
                      <a:pt x="1375816" y="2549142"/>
                    </a:cubicBezTo>
                    <a:cubicBezTo>
                      <a:pt x="1369941" y="2554255"/>
                      <a:pt x="1362095" y="2563707"/>
                      <a:pt x="1353899" y="2574847"/>
                    </a:cubicBezTo>
                    <a:lnTo>
                      <a:pt x="1369323" y="2518009"/>
                    </a:lnTo>
                    <a:cubicBezTo>
                      <a:pt x="1363012" y="2519298"/>
                      <a:pt x="1356717" y="2516023"/>
                      <a:pt x="1349911" y="2512041"/>
                    </a:cubicBezTo>
                    <a:cubicBezTo>
                      <a:pt x="1350844" y="2519294"/>
                      <a:pt x="1363479" y="2532008"/>
                      <a:pt x="1345914" y="2525552"/>
                    </a:cubicBezTo>
                    <a:lnTo>
                      <a:pt x="1335514" y="2520167"/>
                    </a:lnTo>
                    <a:lnTo>
                      <a:pt x="1334821" y="2521918"/>
                    </a:lnTo>
                    <a:cubicBezTo>
                      <a:pt x="1340101" y="2540192"/>
                      <a:pt x="1350651" y="2560866"/>
                      <a:pt x="1347448" y="2563358"/>
                    </a:cubicBezTo>
                    <a:cubicBezTo>
                      <a:pt x="1342197" y="2567445"/>
                      <a:pt x="1318072" y="2534771"/>
                      <a:pt x="1301956" y="2520205"/>
                    </a:cubicBezTo>
                    <a:cubicBezTo>
                      <a:pt x="1300092" y="2522683"/>
                      <a:pt x="1288665" y="2545951"/>
                      <a:pt x="1284070" y="2545625"/>
                    </a:cubicBezTo>
                    <a:cubicBezTo>
                      <a:pt x="1281469" y="2545439"/>
                      <a:pt x="1282286" y="2541579"/>
                      <a:pt x="1280946" y="2535567"/>
                    </a:cubicBezTo>
                    <a:cubicBezTo>
                      <a:pt x="1279327" y="2542079"/>
                      <a:pt x="1277281" y="2548312"/>
                      <a:pt x="1275254" y="2554381"/>
                    </a:cubicBezTo>
                    <a:lnTo>
                      <a:pt x="1273345" y="2546588"/>
                    </a:lnTo>
                    <a:lnTo>
                      <a:pt x="1275315" y="2520715"/>
                    </a:lnTo>
                    <a:cubicBezTo>
                      <a:pt x="1275394" y="2519676"/>
                      <a:pt x="1274909" y="2518968"/>
                      <a:pt x="1274382" y="2518253"/>
                    </a:cubicBezTo>
                    <a:lnTo>
                      <a:pt x="1275534" y="2515349"/>
                    </a:lnTo>
                    <a:cubicBezTo>
                      <a:pt x="1274715" y="2515152"/>
                      <a:pt x="1273357" y="2516121"/>
                      <a:pt x="1270581" y="2518406"/>
                    </a:cubicBezTo>
                    <a:cubicBezTo>
                      <a:pt x="1261147" y="2526173"/>
                      <a:pt x="1239853" y="2561980"/>
                      <a:pt x="1217774" y="2564854"/>
                    </a:cubicBezTo>
                    <a:cubicBezTo>
                      <a:pt x="1198750" y="2567329"/>
                      <a:pt x="1187288" y="2548455"/>
                      <a:pt x="1183729" y="2520495"/>
                    </a:cubicBezTo>
                    <a:cubicBezTo>
                      <a:pt x="1166851" y="2532206"/>
                      <a:pt x="1151583" y="2541318"/>
                      <a:pt x="1144150" y="2534819"/>
                    </a:cubicBezTo>
                    <a:cubicBezTo>
                      <a:pt x="1136931" y="2528513"/>
                      <a:pt x="1141869" y="2514426"/>
                      <a:pt x="1147643" y="2498853"/>
                    </a:cubicBezTo>
                    <a:lnTo>
                      <a:pt x="1138550" y="2517219"/>
                    </a:lnTo>
                    <a:cubicBezTo>
                      <a:pt x="1137632" y="2514223"/>
                      <a:pt x="1137112" y="2509888"/>
                      <a:pt x="1136603" y="2505447"/>
                    </a:cubicBezTo>
                    <a:lnTo>
                      <a:pt x="1145335" y="2487565"/>
                    </a:lnTo>
                    <a:cubicBezTo>
                      <a:pt x="1116768" y="2487659"/>
                      <a:pt x="1067672" y="2505301"/>
                      <a:pt x="1055889" y="2493792"/>
                    </a:cubicBezTo>
                    <a:cubicBezTo>
                      <a:pt x="1049782" y="2487823"/>
                      <a:pt x="1057183" y="2472975"/>
                      <a:pt x="1065054" y="2457139"/>
                    </a:cubicBezTo>
                    <a:cubicBezTo>
                      <a:pt x="1063304" y="2454718"/>
                      <a:pt x="1062396" y="2451954"/>
                      <a:pt x="1062327" y="2448975"/>
                    </a:cubicBezTo>
                    <a:cubicBezTo>
                      <a:pt x="1050349" y="2461087"/>
                      <a:pt x="1036346" y="2471626"/>
                      <a:pt x="1022682" y="2472719"/>
                    </a:cubicBezTo>
                    <a:cubicBezTo>
                      <a:pt x="997742" y="2474717"/>
                      <a:pt x="984296" y="2449729"/>
                      <a:pt x="981839" y="2413547"/>
                    </a:cubicBezTo>
                    <a:cubicBezTo>
                      <a:pt x="958972" y="2427558"/>
                      <a:pt x="938405" y="2438320"/>
                      <a:pt x="929234" y="2429500"/>
                    </a:cubicBezTo>
                    <a:cubicBezTo>
                      <a:pt x="918365" y="2419050"/>
                      <a:pt x="931978" y="2394807"/>
                      <a:pt x="942036" y="2370103"/>
                    </a:cubicBezTo>
                    <a:lnTo>
                      <a:pt x="930121" y="2380032"/>
                    </a:lnTo>
                    <a:cubicBezTo>
                      <a:pt x="930103" y="2377702"/>
                      <a:pt x="930202" y="2375222"/>
                      <a:pt x="930205" y="2372868"/>
                    </a:cubicBezTo>
                    <a:lnTo>
                      <a:pt x="919504" y="2387920"/>
                    </a:lnTo>
                    <a:cubicBezTo>
                      <a:pt x="920179" y="2403104"/>
                      <a:pt x="922467" y="2417495"/>
                      <a:pt x="919329" y="2418775"/>
                    </a:cubicBezTo>
                    <a:lnTo>
                      <a:pt x="906805" y="2403790"/>
                    </a:lnTo>
                    <a:lnTo>
                      <a:pt x="878255" y="2436240"/>
                    </a:lnTo>
                    <a:cubicBezTo>
                      <a:pt x="878139" y="2433106"/>
                      <a:pt x="878761" y="2428789"/>
                      <a:pt x="879417" y="2424369"/>
                    </a:cubicBezTo>
                    <a:lnTo>
                      <a:pt x="903028" y="2397203"/>
                    </a:lnTo>
                    <a:cubicBezTo>
                      <a:pt x="898582" y="2388789"/>
                      <a:pt x="893796" y="2379457"/>
                      <a:pt x="889239" y="2372097"/>
                    </a:cubicBezTo>
                    <a:lnTo>
                      <a:pt x="880553" y="2373311"/>
                    </a:lnTo>
                    <a:lnTo>
                      <a:pt x="861500" y="2387325"/>
                    </a:lnTo>
                    <a:lnTo>
                      <a:pt x="861636" y="2382157"/>
                    </a:lnTo>
                    <a:cubicBezTo>
                      <a:pt x="856890" y="2383643"/>
                      <a:pt x="852142" y="2386169"/>
                      <a:pt x="847224" y="2388929"/>
                    </a:cubicBezTo>
                    <a:lnTo>
                      <a:pt x="858290" y="2375607"/>
                    </a:lnTo>
                    <a:lnTo>
                      <a:pt x="836665" y="2375814"/>
                    </a:lnTo>
                    <a:lnTo>
                      <a:pt x="825978" y="2390354"/>
                    </a:lnTo>
                    <a:lnTo>
                      <a:pt x="824733" y="2377422"/>
                    </a:lnTo>
                    <a:lnTo>
                      <a:pt x="820994" y="2378766"/>
                    </a:lnTo>
                    <a:cubicBezTo>
                      <a:pt x="818399" y="2387655"/>
                      <a:pt x="814553" y="2396989"/>
                      <a:pt x="809424" y="2404437"/>
                    </a:cubicBezTo>
                    <a:lnTo>
                      <a:pt x="793405" y="2411300"/>
                    </a:lnTo>
                    <a:lnTo>
                      <a:pt x="793294" y="2408249"/>
                    </a:lnTo>
                    <a:cubicBezTo>
                      <a:pt x="791052" y="2409073"/>
                      <a:pt x="788434" y="2410501"/>
                      <a:pt x="785637" y="2414631"/>
                    </a:cubicBezTo>
                    <a:cubicBezTo>
                      <a:pt x="784346" y="2415828"/>
                      <a:pt x="784084" y="2415625"/>
                      <a:pt x="783821" y="2415405"/>
                    </a:cubicBezTo>
                    <a:lnTo>
                      <a:pt x="782991" y="2416837"/>
                    </a:lnTo>
                    <a:lnTo>
                      <a:pt x="761035" y="2435129"/>
                    </a:lnTo>
                    <a:cubicBezTo>
                      <a:pt x="761017" y="2432802"/>
                      <a:pt x="761112" y="2430320"/>
                      <a:pt x="761122" y="2427962"/>
                    </a:cubicBezTo>
                    <a:cubicBezTo>
                      <a:pt x="757374" y="2432640"/>
                      <a:pt x="752866" y="2439134"/>
                      <a:pt x="748087" y="2446290"/>
                    </a:cubicBezTo>
                    <a:cubicBezTo>
                      <a:pt x="747575" y="2447321"/>
                      <a:pt x="746929" y="2448263"/>
                      <a:pt x="746261" y="2449068"/>
                    </a:cubicBezTo>
                    <a:lnTo>
                      <a:pt x="745959" y="2449518"/>
                    </a:lnTo>
                    <a:lnTo>
                      <a:pt x="709165" y="2491338"/>
                    </a:lnTo>
                    <a:cubicBezTo>
                      <a:pt x="709057" y="2488206"/>
                      <a:pt x="709675" y="2483882"/>
                      <a:pt x="710335" y="2479465"/>
                    </a:cubicBezTo>
                    <a:lnTo>
                      <a:pt x="788954" y="2389003"/>
                    </a:lnTo>
                    <a:cubicBezTo>
                      <a:pt x="779629" y="2388323"/>
                      <a:pt x="773603" y="2382704"/>
                      <a:pt x="770494" y="2374148"/>
                    </a:cubicBezTo>
                    <a:cubicBezTo>
                      <a:pt x="751284" y="2391330"/>
                      <a:pt x="730141" y="2410504"/>
                      <a:pt x="708707" y="2429656"/>
                    </a:cubicBezTo>
                    <a:cubicBezTo>
                      <a:pt x="701247" y="2431892"/>
                      <a:pt x="690199" y="2437266"/>
                      <a:pt x="678141" y="2444026"/>
                    </a:cubicBezTo>
                    <a:lnTo>
                      <a:pt x="762217" y="2342232"/>
                    </a:lnTo>
                    <a:cubicBezTo>
                      <a:pt x="746042" y="2347980"/>
                      <a:pt x="732175" y="2351066"/>
                      <a:pt x="727275" y="2344846"/>
                    </a:cubicBezTo>
                    <a:cubicBezTo>
                      <a:pt x="709121" y="2362355"/>
                      <a:pt x="689652" y="2381253"/>
                      <a:pt x="670019" y="2400075"/>
                    </a:cubicBezTo>
                    <a:lnTo>
                      <a:pt x="735133" y="2306661"/>
                    </a:lnTo>
                    <a:lnTo>
                      <a:pt x="732834" y="2299667"/>
                    </a:lnTo>
                    <a:lnTo>
                      <a:pt x="721088" y="2298508"/>
                    </a:lnTo>
                    <a:cubicBezTo>
                      <a:pt x="719938" y="2301187"/>
                      <a:pt x="718632" y="2302819"/>
                      <a:pt x="716865" y="2302003"/>
                    </a:cubicBezTo>
                    <a:lnTo>
                      <a:pt x="714004" y="2297808"/>
                    </a:lnTo>
                    <a:lnTo>
                      <a:pt x="699615" y="2296389"/>
                    </a:lnTo>
                    <a:cubicBezTo>
                      <a:pt x="671048" y="2330603"/>
                      <a:pt x="641419" y="2364363"/>
                      <a:pt x="614951" y="2392933"/>
                    </a:cubicBezTo>
                    <a:lnTo>
                      <a:pt x="616420" y="2385045"/>
                    </a:lnTo>
                    <a:lnTo>
                      <a:pt x="668373" y="2289879"/>
                    </a:lnTo>
                    <a:lnTo>
                      <a:pt x="666319" y="2289376"/>
                    </a:lnTo>
                    <a:lnTo>
                      <a:pt x="659730" y="2293376"/>
                    </a:lnTo>
                    <a:lnTo>
                      <a:pt x="661886" y="2288301"/>
                    </a:lnTo>
                    <a:cubicBezTo>
                      <a:pt x="655565" y="2290350"/>
                      <a:pt x="651635" y="2288291"/>
                      <a:pt x="649825" y="2285368"/>
                    </a:cubicBezTo>
                    <a:cubicBezTo>
                      <a:pt x="644289" y="2276392"/>
                      <a:pt x="664831" y="2258974"/>
                      <a:pt x="679638" y="2242125"/>
                    </a:cubicBezTo>
                    <a:cubicBezTo>
                      <a:pt x="679642" y="2242096"/>
                      <a:pt x="679654" y="2242075"/>
                      <a:pt x="679667" y="2242052"/>
                    </a:cubicBezTo>
                    <a:lnTo>
                      <a:pt x="676145" y="2242193"/>
                    </a:lnTo>
                    <a:lnTo>
                      <a:pt x="668302" y="2250300"/>
                    </a:lnTo>
                    <a:lnTo>
                      <a:pt x="667894" y="2244317"/>
                    </a:lnTo>
                    <a:lnTo>
                      <a:pt x="653337" y="2248694"/>
                    </a:lnTo>
                    <a:cubicBezTo>
                      <a:pt x="639341" y="2261042"/>
                      <a:pt x="623430" y="2276570"/>
                      <a:pt x="617664" y="2278439"/>
                    </a:cubicBezTo>
                    <a:lnTo>
                      <a:pt x="616619" y="2274418"/>
                    </a:lnTo>
                    <a:lnTo>
                      <a:pt x="615695" y="2273216"/>
                    </a:lnTo>
                    <a:cubicBezTo>
                      <a:pt x="615355" y="2274504"/>
                      <a:pt x="614692" y="2275021"/>
                      <a:pt x="614076" y="2275015"/>
                    </a:cubicBezTo>
                    <a:lnTo>
                      <a:pt x="611900" y="2270792"/>
                    </a:lnTo>
                    <a:cubicBezTo>
                      <a:pt x="608287" y="2277320"/>
                      <a:pt x="603388" y="2283191"/>
                      <a:pt x="598033" y="2287757"/>
                    </a:cubicBezTo>
                    <a:lnTo>
                      <a:pt x="580777" y="2290239"/>
                    </a:lnTo>
                    <a:lnTo>
                      <a:pt x="581463" y="2287266"/>
                    </a:lnTo>
                    <a:cubicBezTo>
                      <a:pt x="579082" y="2287481"/>
                      <a:pt x="576186" y="2288181"/>
                      <a:pt x="572416" y="2291445"/>
                    </a:cubicBezTo>
                    <a:cubicBezTo>
                      <a:pt x="570858" y="2292273"/>
                      <a:pt x="570659" y="2292007"/>
                      <a:pt x="570459" y="2291728"/>
                    </a:cubicBezTo>
                    <a:lnTo>
                      <a:pt x="569288" y="2292888"/>
                    </a:lnTo>
                    <a:lnTo>
                      <a:pt x="543347" y="2304881"/>
                    </a:lnTo>
                    <a:cubicBezTo>
                      <a:pt x="543932" y="2302624"/>
                      <a:pt x="544668" y="2300255"/>
                      <a:pt x="545282" y="2297980"/>
                    </a:cubicBezTo>
                    <a:cubicBezTo>
                      <a:pt x="540454" y="2301527"/>
                      <a:pt x="534421" y="2306634"/>
                      <a:pt x="527954" y="2312310"/>
                    </a:cubicBezTo>
                    <a:cubicBezTo>
                      <a:pt x="527188" y="2313175"/>
                      <a:pt x="526325" y="2313911"/>
                      <a:pt x="525469" y="2314519"/>
                    </a:cubicBezTo>
                    <a:lnTo>
                      <a:pt x="525063" y="2314879"/>
                    </a:lnTo>
                    <a:lnTo>
                      <a:pt x="478698" y="2345751"/>
                    </a:lnTo>
                    <a:cubicBezTo>
                      <a:pt x="479402" y="2342691"/>
                      <a:pt x="481116" y="2338683"/>
                      <a:pt x="482896" y="2334583"/>
                    </a:cubicBezTo>
                    <a:cubicBezTo>
                      <a:pt x="530837" y="2302687"/>
                      <a:pt x="576589" y="2272251"/>
                      <a:pt x="609418" y="2248353"/>
                    </a:cubicBezTo>
                    <a:lnTo>
                      <a:pt x="609437" y="2246094"/>
                    </a:lnTo>
                    <a:lnTo>
                      <a:pt x="604386" y="2241705"/>
                    </a:lnTo>
                    <a:lnTo>
                      <a:pt x="600463" y="2243520"/>
                    </a:lnTo>
                    <a:lnTo>
                      <a:pt x="601641" y="2239321"/>
                    </a:lnTo>
                    <a:lnTo>
                      <a:pt x="600420" y="2238257"/>
                    </a:lnTo>
                    <a:cubicBezTo>
                      <a:pt x="595906" y="2241578"/>
                      <a:pt x="590647" y="2246053"/>
                      <a:pt x="585070" y="2250952"/>
                    </a:cubicBezTo>
                    <a:cubicBezTo>
                      <a:pt x="584305" y="2251814"/>
                      <a:pt x="583442" y="2252556"/>
                      <a:pt x="582585" y="2253158"/>
                    </a:cubicBezTo>
                    <a:lnTo>
                      <a:pt x="582176" y="2253521"/>
                    </a:lnTo>
                    <a:lnTo>
                      <a:pt x="535814" y="2284389"/>
                    </a:lnTo>
                    <a:cubicBezTo>
                      <a:pt x="536515" y="2281333"/>
                      <a:pt x="538233" y="2277322"/>
                      <a:pt x="540013" y="2273222"/>
                    </a:cubicBezTo>
                    <a:lnTo>
                      <a:pt x="598753" y="2234012"/>
                    </a:lnTo>
                    <a:lnTo>
                      <a:pt x="598775" y="2232919"/>
                    </a:lnTo>
                    <a:cubicBezTo>
                      <a:pt x="569066" y="2247759"/>
                      <a:pt x="531939" y="2267016"/>
                      <a:pt x="494221" y="2286050"/>
                    </a:cubicBezTo>
                    <a:cubicBezTo>
                      <a:pt x="486437" y="2286281"/>
                      <a:pt x="474373" y="2288605"/>
                      <a:pt x="460973" y="2292020"/>
                    </a:cubicBezTo>
                    <a:cubicBezTo>
                      <a:pt x="499048" y="2265225"/>
                      <a:pt x="536246" y="2239098"/>
                      <a:pt x="567169" y="2216623"/>
                    </a:cubicBezTo>
                    <a:lnTo>
                      <a:pt x="551335" y="2224688"/>
                    </a:lnTo>
                    <a:cubicBezTo>
                      <a:pt x="543550" y="2224916"/>
                      <a:pt x="531490" y="2227248"/>
                      <a:pt x="518086" y="2230658"/>
                    </a:cubicBezTo>
                    <a:lnTo>
                      <a:pt x="561036" y="2200290"/>
                    </a:lnTo>
                    <a:lnTo>
                      <a:pt x="553631" y="2198343"/>
                    </a:lnTo>
                    <a:cubicBezTo>
                      <a:pt x="526293" y="2213182"/>
                      <a:pt x="495519" y="2230422"/>
                      <a:pt x="464505" y="2247461"/>
                    </a:cubicBezTo>
                    <a:lnTo>
                      <a:pt x="547163" y="2177823"/>
                    </a:lnTo>
                    <a:lnTo>
                      <a:pt x="549343" y="2171099"/>
                    </a:lnTo>
                    <a:lnTo>
                      <a:pt x="547002" y="2175733"/>
                    </a:lnTo>
                    <a:lnTo>
                      <a:pt x="542832" y="2174343"/>
                    </a:lnTo>
                    <a:lnTo>
                      <a:pt x="535132" y="2178612"/>
                    </a:lnTo>
                    <a:cubicBezTo>
                      <a:pt x="524189" y="2195217"/>
                      <a:pt x="513726" y="2208563"/>
                      <a:pt x="505267" y="2210481"/>
                    </a:cubicBezTo>
                    <a:cubicBezTo>
                      <a:pt x="500740" y="2216869"/>
                      <a:pt x="496066" y="2220105"/>
                      <a:pt x="491693" y="2218923"/>
                    </a:cubicBezTo>
                    <a:cubicBezTo>
                      <a:pt x="484417" y="2216954"/>
                      <a:pt x="480376" y="2203596"/>
                      <a:pt x="478036" y="2185826"/>
                    </a:cubicBezTo>
                    <a:lnTo>
                      <a:pt x="476708" y="2184912"/>
                    </a:lnTo>
                    <a:lnTo>
                      <a:pt x="471356" y="2188400"/>
                    </a:lnTo>
                    <a:cubicBezTo>
                      <a:pt x="468549" y="2194031"/>
                      <a:pt x="466055" y="2198968"/>
                      <a:pt x="463011" y="2193835"/>
                    </a:cubicBezTo>
                    <a:cubicBezTo>
                      <a:pt x="445811" y="2205431"/>
                      <a:pt x="428979" y="2216353"/>
                      <a:pt x="413159" y="2226309"/>
                    </a:cubicBezTo>
                    <a:lnTo>
                      <a:pt x="416623" y="2219075"/>
                    </a:lnTo>
                    <a:lnTo>
                      <a:pt x="457387" y="2176207"/>
                    </a:lnTo>
                    <a:cubicBezTo>
                      <a:pt x="454686" y="2161947"/>
                      <a:pt x="452712" y="2138594"/>
                      <a:pt x="449489" y="2115159"/>
                    </a:cubicBezTo>
                    <a:cubicBezTo>
                      <a:pt x="448913" y="2115183"/>
                      <a:pt x="448759" y="2114929"/>
                      <a:pt x="448618" y="2114672"/>
                    </a:cubicBezTo>
                    <a:lnTo>
                      <a:pt x="448897" y="2110385"/>
                    </a:lnTo>
                    <a:cubicBezTo>
                      <a:pt x="448388" y="2103219"/>
                      <a:pt x="447403" y="2096146"/>
                      <a:pt x="446292" y="2089366"/>
                    </a:cubicBezTo>
                    <a:cubicBezTo>
                      <a:pt x="445586" y="2091261"/>
                      <a:pt x="444475" y="2091584"/>
                      <a:pt x="443348" y="2091532"/>
                    </a:cubicBezTo>
                    <a:lnTo>
                      <a:pt x="439348" y="2087621"/>
                    </a:lnTo>
                    <a:cubicBezTo>
                      <a:pt x="436164" y="2089335"/>
                      <a:pt x="432763" y="2091068"/>
                      <a:pt x="429257" y="2092711"/>
                    </a:cubicBezTo>
                    <a:cubicBezTo>
                      <a:pt x="418329" y="2122137"/>
                      <a:pt x="408520" y="2160428"/>
                      <a:pt x="397043" y="2159897"/>
                    </a:cubicBezTo>
                    <a:cubicBezTo>
                      <a:pt x="390718" y="2159605"/>
                      <a:pt x="386233" y="2147827"/>
                      <a:pt x="382414" y="2132429"/>
                    </a:cubicBezTo>
                    <a:cubicBezTo>
                      <a:pt x="377721" y="2138563"/>
                      <a:pt x="377287" y="2156693"/>
                      <a:pt x="369612" y="2140010"/>
                    </a:cubicBezTo>
                    <a:cubicBezTo>
                      <a:pt x="365709" y="2131524"/>
                      <a:pt x="361149" y="2106340"/>
                      <a:pt x="355540" y="2082374"/>
                    </a:cubicBezTo>
                    <a:cubicBezTo>
                      <a:pt x="350997" y="2082175"/>
                      <a:pt x="349183" y="2080516"/>
                      <a:pt x="349086" y="2077872"/>
                    </a:cubicBezTo>
                    <a:lnTo>
                      <a:pt x="338880" y="2081393"/>
                    </a:lnTo>
                    <a:cubicBezTo>
                      <a:pt x="333752" y="2081661"/>
                      <a:pt x="341626" y="2072376"/>
                      <a:pt x="346359" y="2064959"/>
                    </a:cubicBezTo>
                    <a:lnTo>
                      <a:pt x="343611" y="2066525"/>
                    </a:lnTo>
                    <a:cubicBezTo>
                      <a:pt x="335995" y="2073419"/>
                      <a:pt x="326860" y="2080856"/>
                      <a:pt x="317506" y="2085315"/>
                    </a:cubicBezTo>
                    <a:lnTo>
                      <a:pt x="300198" y="2083246"/>
                    </a:lnTo>
                    <a:lnTo>
                      <a:pt x="301628" y="2080550"/>
                    </a:lnTo>
                    <a:cubicBezTo>
                      <a:pt x="299271" y="2080141"/>
                      <a:pt x="296291" y="2080068"/>
                      <a:pt x="291811" y="2082244"/>
                    </a:cubicBezTo>
                    <a:cubicBezTo>
                      <a:pt x="290089" y="2082637"/>
                      <a:pt x="289963" y="2082328"/>
                      <a:pt x="289847" y="2082009"/>
                    </a:cubicBezTo>
                    <a:lnTo>
                      <a:pt x="288416" y="2082830"/>
                    </a:lnTo>
                    <a:lnTo>
                      <a:pt x="260253" y="2087698"/>
                    </a:lnTo>
                    <a:cubicBezTo>
                      <a:pt x="261399" y="2085670"/>
                      <a:pt x="262726" y="2083571"/>
                      <a:pt x="263908" y="2081535"/>
                    </a:cubicBezTo>
                    <a:cubicBezTo>
                      <a:pt x="258327" y="2083711"/>
                      <a:pt x="251173" y="2087081"/>
                      <a:pt x="243460" y="2090892"/>
                    </a:cubicBezTo>
                    <a:cubicBezTo>
                      <a:pt x="242499" y="2091528"/>
                      <a:pt x="241471" y="2092019"/>
                      <a:pt x="240489" y="2092380"/>
                    </a:cubicBezTo>
                    <a:lnTo>
                      <a:pt x="240001" y="2092623"/>
                    </a:lnTo>
                    <a:lnTo>
                      <a:pt x="187229" y="2110442"/>
                    </a:lnTo>
                    <a:cubicBezTo>
                      <a:pt x="188698" y="2107672"/>
                      <a:pt x="191393" y="2104240"/>
                      <a:pt x="194175" y="2100742"/>
                    </a:cubicBezTo>
                    <a:cubicBezTo>
                      <a:pt x="223373" y="2090894"/>
                      <a:pt x="251858" y="2081288"/>
                      <a:pt x="277860" y="2072302"/>
                    </a:cubicBezTo>
                    <a:cubicBezTo>
                      <a:pt x="278651" y="2064711"/>
                      <a:pt x="282766" y="2053685"/>
                      <a:pt x="287191" y="2042027"/>
                    </a:cubicBezTo>
                    <a:cubicBezTo>
                      <a:pt x="265185" y="2046730"/>
                      <a:pt x="241515" y="2051823"/>
                      <a:pt x="217673" y="2056795"/>
                    </a:cubicBezTo>
                    <a:cubicBezTo>
                      <a:pt x="210091" y="2055000"/>
                      <a:pt x="197842" y="2054128"/>
                      <a:pt x="184014" y="2053953"/>
                    </a:cubicBezTo>
                    <a:cubicBezTo>
                      <a:pt x="213795" y="2043036"/>
                      <a:pt x="243106" y="2032310"/>
                      <a:pt x="270019" y="2022194"/>
                    </a:cubicBezTo>
                    <a:cubicBezTo>
                      <a:pt x="269437" y="2016045"/>
                      <a:pt x="269942" y="2008925"/>
                      <a:pt x="270775" y="2001275"/>
                    </a:cubicBezTo>
                    <a:cubicBezTo>
                      <a:pt x="262520" y="2005497"/>
                      <a:pt x="254044" y="2026595"/>
                      <a:pt x="252281" y="2002010"/>
                    </a:cubicBezTo>
                    <a:lnTo>
                      <a:pt x="252500" y="1998509"/>
                    </a:lnTo>
                    <a:cubicBezTo>
                      <a:pt x="235075" y="2002885"/>
                      <a:pt x="217041" y="2007394"/>
                      <a:pt x="198957" y="2011831"/>
                    </a:cubicBezTo>
                    <a:lnTo>
                      <a:pt x="253256" y="1986373"/>
                    </a:lnTo>
                    <a:cubicBezTo>
                      <a:pt x="253167" y="1984425"/>
                      <a:pt x="253388" y="1982404"/>
                      <a:pt x="253634" y="1980294"/>
                    </a:cubicBezTo>
                    <a:cubicBezTo>
                      <a:pt x="252665" y="1979168"/>
                      <a:pt x="251998" y="1977807"/>
                      <a:pt x="251336" y="1976401"/>
                    </a:cubicBezTo>
                    <a:cubicBezTo>
                      <a:pt x="247322" y="1981868"/>
                      <a:pt x="248696" y="1995880"/>
                      <a:pt x="239478" y="1984275"/>
                    </a:cubicBezTo>
                    <a:cubicBezTo>
                      <a:pt x="235905" y="1979777"/>
                      <a:pt x="230995" y="1967883"/>
                      <a:pt x="225322" y="1954736"/>
                    </a:cubicBezTo>
                    <a:cubicBezTo>
                      <a:pt x="200842" y="1963438"/>
                      <a:pt x="176901" y="1971289"/>
                      <a:pt x="154835" y="1978114"/>
                    </a:cubicBezTo>
                    <a:lnTo>
                      <a:pt x="160053" y="1972019"/>
                    </a:lnTo>
                    <a:lnTo>
                      <a:pt x="193093" y="1951815"/>
                    </a:lnTo>
                    <a:cubicBezTo>
                      <a:pt x="190675" y="1946463"/>
                      <a:pt x="190117" y="1938346"/>
                      <a:pt x="190068" y="1929117"/>
                    </a:cubicBezTo>
                    <a:cubicBezTo>
                      <a:pt x="184052" y="1933663"/>
                      <a:pt x="179349" y="1950913"/>
                      <a:pt x="175816" y="1932747"/>
                    </a:cubicBezTo>
                    <a:cubicBezTo>
                      <a:pt x="175238" y="1929778"/>
                      <a:pt x="175003" y="1925136"/>
                      <a:pt x="175019" y="1919390"/>
                    </a:cubicBezTo>
                    <a:cubicBezTo>
                      <a:pt x="160860" y="1933476"/>
                      <a:pt x="146809" y="1955114"/>
                      <a:pt x="142681" y="1953636"/>
                    </a:cubicBezTo>
                    <a:cubicBezTo>
                      <a:pt x="136221" y="1951322"/>
                      <a:pt x="152746" y="1914033"/>
                      <a:pt x="157265" y="1892890"/>
                    </a:cubicBezTo>
                    <a:cubicBezTo>
                      <a:pt x="154048" y="1892604"/>
                      <a:pt x="127086" y="1895021"/>
                      <a:pt x="124935" y="1890976"/>
                    </a:cubicBezTo>
                    <a:cubicBezTo>
                      <a:pt x="122787" y="1886932"/>
                      <a:pt x="136615" y="1885933"/>
                      <a:pt x="144369" y="1868618"/>
                    </a:cubicBezTo>
                    <a:lnTo>
                      <a:pt x="147587" y="1868083"/>
                    </a:lnTo>
                    <a:cubicBezTo>
                      <a:pt x="147332" y="1867290"/>
                      <a:pt x="145741" y="1866646"/>
                      <a:pt x="142211" y="1865489"/>
                    </a:cubicBezTo>
                    <a:cubicBezTo>
                      <a:pt x="130226" y="1861554"/>
                      <a:pt x="86761" y="1862148"/>
                      <a:pt x="72452" y="1845010"/>
                    </a:cubicBezTo>
                    <a:cubicBezTo>
                      <a:pt x="60125" y="1830246"/>
                      <a:pt x="70984" y="1810792"/>
                      <a:pt x="94202" y="1793297"/>
                    </a:cubicBezTo>
                    <a:cubicBezTo>
                      <a:pt x="74718" y="1785132"/>
                      <a:pt x="58426" y="1776971"/>
                      <a:pt x="60312" y="1767332"/>
                    </a:cubicBezTo>
                    <a:cubicBezTo>
                      <a:pt x="62607" y="1755590"/>
                      <a:pt x="86077" y="1753645"/>
                      <a:pt x="107597" y="1748795"/>
                    </a:cubicBezTo>
                    <a:cubicBezTo>
                      <a:pt x="95168" y="1725092"/>
                      <a:pt x="45865" y="1688796"/>
                      <a:pt x="50270" y="1671608"/>
                    </a:cubicBezTo>
                    <a:cubicBezTo>
                      <a:pt x="52385" y="1663365"/>
                      <a:pt x="69650" y="1661909"/>
                      <a:pt x="88052" y="1660344"/>
                    </a:cubicBezTo>
                    <a:cubicBezTo>
                      <a:pt x="89296" y="1657614"/>
                      <a:pt x="91297" y="1655414"/>
                      <a:pt x="93935" y="1653812"/>
                    </a:cubicBezTo>
                    <a:cubicBezTo>
                      <a:pt x="76693" y="1649985"/>
                      <a:pt x="59789" y="1643632"/>
                      <a:pt x="51551" y="1632674"/>
                    </a:cubicBezTo>
                    <a:cubicBezTo>
                      <a:pt x="36510" y="1612666"/>
                      <a:pt x="51804" y="1588372"/>
                      <a:pt x="82991" y="1567546"/>
                    </a:cubicBezTo>
                    <a:cubicBezTo>
                      <a:pt x="58264" y="1555517"/>
                      <a:pt x="37673" y="1543740"/>
                      <a:pt x="40722" y="1531434"/>
                    </a:cubicBezTo>
                    <a:cubicBezTo>
                      <a:pt x="44434" y="1516444"/>
                      <a:pt x="74966" y="1515718"/>
                      <a:pt x="103152" y="1511093"/>
                    </a:cubicBezTo>
                    <a:lnTo>
                      <a:pt x="89449" y="1491044"/>
                    </a:lnTo>
                    <a:cubicBezTo>
                      <a:pt x="71371" y="1499898"/>
                      <a:pt x="49120" y="1520360"/>
                      <a:pt x="45092" y="1517518"/>
                    </a:cubicBezTo>
                    <a:cubicBezTo>
                      <a:pt x="39794" y="1513780"/>
                      <a:pt x="60566" y="1487076"/>
                      <a:pt x="71021" y="1467941"/>
                    </a:cubicBezTo>
                    <a:lnTo>
                      <a:pt x="65320" y="1461244"/>
                    </a:lnTo>
                    <a:cubicBezTo>
                      <a:pt x="56321" y="1459005"/>
                      <a:pt x="43395" y="1455516"/>
                      <a:pt x="42613" y="1452430"/>
                    </a:cubicBezTo>
                    <a:cubicBezTo>
                      <a:pt x="41913" y="1449672"/>
                      <a:pt x="46827" y="1449733"/>
                      <a:pt x="53331" y="1446605"/>
                    </a:cubicBezTo>
                    <a:cubicBezTo>
                      <a:pt x="45069" y="1436686"/>
                      <a:pt x="38332" y="1427239"/>
                      <a:pt x="35629" y="1419099"/>
                    </a:cubicBezTo>
                    <a:cubicBezTo>
                      <a:pt x="21755" y="1412606"/>
                      <a:pt x="7566" y="1404247"/>
                      <a:pt x="2372" y="1393481"/>
                    </a:cubicBezTo>
                    <a:cubicBezTo>
                      <a:pt x="-6143" y="1375834"/>
                      <a:pt x="9023" y="1360273"/>
                      <a:pt x="35758" y="1350099"/>
                    </a:cubicBezTo>
                    <a:cubicBezTo>
                      <a:pt x="25970" y="1342426"/>
                      <a:pt x="17206" y="1335054"/>
                      <a:pt x="13231" y="1327819"/>
                    </a:cubicBezTo>
                    <a:lnTo>
                      <a:pt x="8415" y="1325763"/>
                    </a:lnTo>
                    <a:lnTo>
                      <a:pt x="12202" y="1324916"/>
                    </a:lnTo>
                    <a:cubicBezTo>
                      <a:pt x="8221" y="1322109"/>
                      <a:pt x="7465" y="1318625"/>
                      <a:pt x="8896" y="1315596"/>
                    </a:cubicBezTo>
                    <a:cubicBezTo>
                      <a:pt x="13904" y="1304994"/>
                      <a:pt x="37212" y="1309794"/>
                      <a:pt x="59309" y="1311256"/>
                    </a:cubicBezTo>
                    <a:cubicBezTo>
                      <a:pt x="57601" y="1304365"/>
                      <a:pt x="53624" y="1295921"/>
                      <a:pt x="48812" y="1286953"/>
                    </a:cubicBezTo>
                    <a:cubicBezTo>
                      <a:pt x="47370" y="1284937"/>
                      <a:pt x="45538" y="1283225"/>
                      <a:pt x="43650" y="1281493"/>
                    </a:cubicBezTo>
                    <a:lnTo>
                      <a:pt x="46380" y="1282573"/>
                    </a:lnTo>
                    <a:cubicBezTo>
                      <a:pt x="33194" y="1258369"/>
                      <a:pt x="15926" y="1231588"/>
                      <a:pt x="21725" y="1221010"/>
                    </a:cubicBezTo>
                    <a:cubicBezTo>
                      <a:pt x="26843" y="1211688"/>
                      <a:pt x="53397" y="1219991"/>
                      <a:pt x="76391" y="1223749"/>
                    </a:cubicBezTo>
                    <a:cubicBezTo>
                      <a:pt x="76419" y="1223738"/>
                      <a:pt x="76447" y="1223737"/>
                      <a:pt x="76475" y="1223737"/>
                    </a:cubicBezTo>
                    <a:lnTo>
                      <a:pt x="73699" y="1219710"/>
                    </a:lnTo>
                    <a:cubicBezTo>
                      <a:pt x="56113" y="1210263"/>
                      <a:pt x="38223" y="1198377"/>
                      <a:pt x="32167" y="1184063"/>
                    </a:cubicBezTo>
                    <a:cubicBezTo>
                      <a:pt x="22249" y="1160619"/>
                      <a:pt x="42875" y="1141680"/>
                      <a:pt x="78155" y="1130577"/>
                    </a:cubicBezTo>
                    <a:cubicBezTo>
                      <a:pt x="56922" y="1112029"/>
                      <a:pt x="39658" y="1094897"/>
                      <a:pt x="45531" y="1083970"/>
                    </a:cubicBezTo>
                    <a:cubicBezTo>
                      <a:pt x="51692" y="1072508"/>
                      <a:pt x="74716" y="1076828"/>
                      <a:pt x="99200" y="1080612"/>
                    </a:cubicBezTo>
                    <a:lnTo>
                      <a:pt x="74613" y="1061320"/>
                    </a:lnTo>
                    <a:cubicBezTo>
                      <a:pt x="77732" y="1061031"/>
                      <a:pt x="82081" y="1061409"/>
                      <a:pt x="86532" y="1061814"/>
                    </a:cubicBezTo>
                    <a:lnTo>
                      <a:pt x="110478" y="1080492"/>
                    </a:lnTo>
                    <a:cubicBezTo>
                      <a:pt x="108776" y="1071893"/>
                      <a:pt x="104518" y="1061594"/>
                      <a:pt x="99360" y="1050648"/>
                    </a:cubicBezTo>
                    <a:cubicBezTo>
                      <a:pt x="98047" y="1049297"/>
                      <a:pt x="97378" y="1047727"/>
                      <a:pt x="97146" y="1046152"/>
                    </a:cubicBezTo>
                    <a:cubicBezTo>
                      <a:pt x="81479" y="1013395"/>
                      <a:pt x="59771" y="976283"/>
                      <a:pt x="68121" y="962793"/>
                    </a:cubicBezTo>
                    <a:cubicBezTo>
                      <a:pt x="74968" y="951738"/>
                      <a:pt x="105830" y="962656"/>
                      <a:pt x="134230" y="969381"/>
                    </a:cubicBezTo>
                    <a:lnTo>
                      <a:pt x="125248" y="948408"/>
                    </a:lnTo>
                    <a:cubicBezTo>
                      <a:pt x="116779" y="935391"/>
                      <a:pt x="113063" y="924456"/>
                      <a:pt x="118653" y="918894"/>
                    </a:cubicBezTo>
                    <a:lnTo>
                      <a:pt x="120153" y="918429"/>
                    </a:lnTo>
                    <a:cubicBezTo>
                      <a:pt x="119490" y="917399"/>
                      <a:pt x="119761" y="916857"/>
                      <a:pt x="120077" y="916349"/>
                    </a:cubicBezTo>
                    <a:cubicBezTo>
                      <a:pt x="126574" y="905857"/>
                      <a:pt x="154701" y="915155"/>
                      <a:pt x="181825" y="921870"/>
                    </a:cubicBezTo>
                    <a:cubicBezTo>
                      <a:pt x="181538" y="916648"/>
                      <a:pt x="180574" y="911018"/>
                      <a:pt x="179196" y="905188"/>
                    </a:cubicBezTo>
                    <a:lnTo>
                      <a:pt x="176076" y="899403"/>
                    </a:lnTo>
                    <a:cubicBezTo>
                      <a:pt x="154829" y="897579"/>
                      <a:pt x="132727" y="895730"/>
                      <a:pt x="110388" y="893852"/>
                    </a:cubicBezTo>
                    <a:cubicBezTo>
                      <a:pt x="124436" y="889810"/>
                      <a:pt x="136692" y="885496"/>
                      <a:pt x="143916" y="881546"/>
                    </a:cubicBezTo>
                    <a:lnTo>
                      <a:pt x="161074" y="880544"/>
                    </a:lnTo>
                    <a:lnTo>
                      <a:pt x="156263" y="876266"/>
                    </a:lnTo>
                    <a:cubicBezTo>
                      <a:pt x="157528" y="873086"/>
                      <a:pt x="163236" y="871183"/>
                      <a:pt x="171704" y="870121"/>
                    </a:cubicBezTo>
                    <a:lnTo>
                      <a:pt x="167731" y="846928"/>
                    </a:lnTo>
                    <a:cubicBezTo>
                      <a:pt x="148349" y="845650"/>
                      <a:pt x="128167" y="844482"/>
                      <a:pt x="107670" y="843295"/>
                    </a:cubicBezTo>
                    <a:cubicBezTo>
                      <a:pt x="103857" y="840503"/>
                      <a:pt x="100147" y="837761"/>
                      <a:pt x="97876" y="835347"/>
                    </a:cubicBezTo>
                    <a:lnTo>
                      <a:pt x="156676" y="838769"/>
                    </a:lnTo>
                    <a:lnTo>
                      <a:pt x="157238" y="838880"/>
                    </a:lnTo>
                    <a:cubicBezTo>
                      <a:pt x="158344" y="838972"/>
                      <a:pt x="159528" y="839185"/>
                      <a:pt x="160689" y="839566"/>
                    </a:cubicBezTo>
                    <a:lnTo>
                      <a:pt x="166636" y="840536"/>
                    </a:lnTo>
                    <a:cubicBezTo>
                      <a:pt x="164851" y="828359"/>
                      <a:pt x="165500" y="818793"/>
                      <a:pt x="170324" y="814568"/>
                    </a:cubicBezTo>
                    <a:cubicBezTo>
                      <a:pt x="177113" y="808628"/>
                      <a:pt x="193323" y="816742"/>
                      <a:pt x="211453" y="827331"/>
                    </a:cubicBezTo>
                    <a:cubicBezTo>
                      <a:pt x="213950" y="825381"/>
                      <a:pt x="218239" y="824357"/>
                      <a:pt x="223660" y="823677"/>
                    </a:cubicBezTo>
                    <a:cubicBezTo>
                      <a:pt x="218039" y="798466"/>
                      <a:pt x="213979" y="775391"/>
                      <a:pt x="222281" y="768123"/>
                    </a:cubicBezTo>
                    <a:cubicBezTo>
                      <a:pt x="227594" y="763474"/>
                      <a:pt x="238680" y="767435"/>
                      <a:pt x="252011" y="774283"/>
                    </a:cubicBezTo>
                    <a:lnTo>
                      <a:pt x="251392" y="773120"/>
                    </a:lnTo>
                    <a:cubicBezTo>
                      <a:pt x="253675" y="773576"/>
                      <a:pt x="256083" y="774179"/>
                      <a:pt x="258388" y="774668"/>
                    </a:cubicBezTo>
                    <a:cubicBezTo>
                      <a:pt x="254573" y="770045"/>
                      <a:pt x="249136" y="764307"/>
                      <a:pt x="243105" y="758171"/>
                    </a:cubicBezTo>
                    <a:cubicBezTo>
                      <a:pt x="242196" y="757457"/>
                      <a:pt x="241409" y="756636"/>
                      <a:pt x="240757" y="755814"/>
                    </a:cubicBezTo>
                    <a:lnTo>
                      <a:pt x="240379" y="755429"/>
                    </a:lnTo>
                    <a:lnTo>
                      <a:pt x="206948" y="710876"/>
                    </a:lnTo>
                    <a:lnTo>
                      <a:pt x="218332" y="714441"/>
                    </a:lnTo>
                    <a:cubicBezTo>
                      <a:pt x="236626" y="738836"/>
                      <a:pt x="254476" y="762642"/>
                      <a:pt x="271020" y="784328"/>
                    </a:cubicBezTo>
                    <a:cubicBezTo>
                      <a:pt x="279499" y="789292"/>
                      <a:pt x="288318" y="794169"/>
                      <a:pt x="296677" y="797986"/>
                    </a:cubicBezTo>
                    <a:cubicBezTo>
                      <a:pt x="296547" y="796233"/>
                      <a:pt x="296125" y="794517"/>
                      <a:pt x="295685" y="792779"/>
                    </a:cubicBezTo>
                    <a:lnTo>
                      <a:pt x="294958" y="789987"/>
                    </a:lnTo>
                    <a:lnTo>
                      <a:pt x="297764" y="791396"/>
                    </a:lnTo>
                    <a:lnTo>
                      <a:pt x="299512" y="778151"/>
                    </a:lnTo>
                    <a:cubicBezTo>
                      <a:pt x="289228" y="760524"/>
                      <a:pt x="278302" y="741847"/>
                      <a:pt x="267426" y="723010"/>
                    </a:cubicBezTo>
                    <a:cubicBezTo>
                      <a:pt x="266760" y="715253"/>
                      <a:pt x="263754" y="703339"/>
                      <a:pt x="259596" y="690154"/>
                    </a:cubicBezTo>
                    <a:lnTo>
                      <a:pt x="303963" y="746059"/>
                    </a:lnTo>
                    <a:cubicBezTo>
                      <a:pt x="305974" y="734923"/>
                      <a:pt x="308718" y="727536"/>
                      <a:pt x="313032" y="727391"/>
                    </a:cubicBezTo>
                    <a:cubicBezTo>
                      <a:pt x="320259" y="727151"/>
                      <a:pt x="329673" y="745695"/>
                      <a:pt x="339083" y="768602"/>
                    </a:cubicBezTo>
                    <a:cubicBezTo>
                      <a:pt x="339761" y="769361"/>
                      <a:pt x="340450" y="769308"/>
                      <a:pt x="341073" y="769062"/>
                    </a:cubicBezTo>
                    <a:cubicBezTo>
                      <a:pt x="343922" y="767934"/>
                      <a:pt x="344817" y="762590"/>
                      <a:pt x="344450" y="754901"/>
                    </a:cubicBezTo>
                    <a:cubicBezTo>
                      <a:pt x="331614" y="734601"/>
                      <a:pt x="317898" y="712952"/>
                      <a:pt x="304281" y="691173"/>
                    </a:cubicBezTo>
                    <a:lnTo>
                      <a:pt x="343361" y="732559"/>
                    </a:lnTo>
                    <a:cubicBezTo>
                      <a:pt x="341922" y="719561"/>
                      <a:pt x="340390" y="705204"/>
                      <a:pt x="340592" y="693306"/>
                    </a:cubicBezTo>
                    <a:lnTo>
                      <a:pt x="340825" y="692997"/>
                    </a:lnTo>
                    <a:lnTo>
                      <a:pt x="341513" y="692841"/>
                    </a:lnTo>
                    <a:lnTo>
                      <a:pt x="354685" y="709744"/>
                    </a:lnTo>
                    <a:cubicBezTo>
                      <a:pt x="354802" y="707814"/>
                      <a:pt x="355113" y="705984"/>
                      <a:pt x="355436" y="704225"/>
                    </a:cubicBezTo>
                    <a:lnTo>
                      <a:pt x="353513" y="691870"/>
                    </a:lnTo>
                    <a:cubicBezTo>
                      <a:pt x="335932" y="681442"/>
                      <a:pt x="318434" y="670860"/>
                      <a:pt x="301456" y="660447"/>
                    </a:cubicBezTo>
                    <a:lnTo>
                      <a:pt x="295898" y="654036"/>
                    </a:lnTo>
                    <a:lnTo>
                      <a:pt x="345657" y="669991"/>
                    </a:lnTo>
                    <a:lnTo>
                      <a:pt x="322506" y="638717"/>
                    </a:lnTo>
                    <a:lnTo>
                      <a:pt x="329924" y="641769"/>
                    </a:lnTo>
                    <a:lnTo>
                      <a:pt x="348123" y="657228"/>
                    </a:lnTo>
                    <a:lnTo>
                      <a:pt x="335646" y="577041"/>
                    </a:lnTo>
                    <a:cubicBezTo>
                      <a:pt x="332537" y="575913"/>
                      <a:pt x="329418" y="574790"/>
                      <a:pt x="326294" y="573665"/>
                    </a:cubicBezTo>
                    <a:lnTo>
                      <a:pt x="334999" y="572880"/>
                    </a:lnTo>
                    <a:lnTo>
                      <a:pt x="332320" y="555663"/>
                    </a:lnTo>
                    <a:cubicBezTo>
                      <a:pt x="340134" y="562173"/>
                      <a:pt x="347044" y="565982"/>
                      <a:pt x="351500" y="563508"/>
                    </a:cubicBezTo>
                    <a:cubicBezTo>
                      <a:pt x="357727" y="560050"/>
                      <a:pt x="359424" y="547176"/>
                      <a:pt x="359584" y="531764"/>
                    </a:cubicBezTo>
                    <a:cubicBezTo>
                      <a:pt x="352056" y="529193"/>
                      <a:pt x="344429" y="526669"/>
                      <a:pt x="336756" y="524130"/>
                    </a:cubicBezTo>
                    <a:cubicBezTo>
                      <a:pt x="333795" y="520445"/>
                      <a:pt x="330923" y="516834"/>
                      <a:pt x="329352" y="513912"/>
                    </a:cubicBezTo>
                    <a:lnTo>
                      <a:pt x="360073" y="524091"/>
                    </a:lnTo>
                    <a:cubicBezTo>
                      <a:pt x="360130" y="523750"/>
                      <a:pt x="360134" y="523408"/>
                      <a:pt x="360139" y="523064"/>
                    </a:cubicBezTo>
                    <a:lnTo>
                      <a:pt x="372572" y="520785"/>
                    </a:lnTo>
                    <a:lnTo>
                      <a:pt x="369646" y="516838"/>
                    </a:lnTo>
                    <a:cubicBezTo>
                      <a:pt x="378646" y="524621"/>
                      <a:pt x="386681" y="529696"/>
                      <a:pt x="391656" y="526931"/>
                    </a:cubicBezTo>
                    <a:cubicBezTo>
                      <a:pt x="397771" y="523534"/>
                      <a:pt x="399518" y="511061"/>
                      <a:pt x="399687" y="496038"/>
                    </a:cubicBezTo>
                    <a:lnTo>
                      <a:pt x="407664" y="495192"/>
                    </a:lnTo>
                    <a:cubicBezTo>
                      <a:pt x="410566" y="493341"/>
                      <a:pt x="411539" y="489792"/>
                      <a:pt x="410808" y="485129"/>
                    </a:cubicBezTo>
                    <a:lnTo>
                      <a:pt x="412729" y="484208"/>
                    </a:lnTo>
                    <a:lnTo>
                      <a:pt x="410635" y="481382"/>
                    </a:lnTo>
                    <a:cubicBezTo>
                      <a:pt x="409442" y="474489"/>
                      <a:pt x="406190" y="465839"/>
                      <a:pt x="402302" y="456584"/>
                    </a:cubicBezTo>
                    <a:cubicBezTo>
                      <a:pt x="414162" y="468736"/>
                      <a:pt x="425428" y="481886"/>
                      <a:pt x="431257" y="485128"/>
                    </a:cubicBezTo>
                    <a:lnTo>
                      <a:pt x="437264" y="486937"/>
                    </a:lnTo>
                    <a:cubicBezTo>
                      <a:pt x="440849" y="486031"/>
                      <a:pt x="438317" y="478097"/>
                      <a:pt x="439923" y="473194"/>
                    </a:cubicBezTo>
                    <a:cubicBezTo>
                      <a:pt x="447953" y="481017"/>
                      <a:pt x="455441" y="486142"/>
                      <a:pt x="460967" y="482847"/>
                    </a:cubicBezTo>
                    <a:cubicBezTo>
                      <a:pt x="467508" y="478950"/>
                      <a:pt x="468346" y="464798"/>
                      <a:pt x="468181" y="448496"/>
                    </a:cubicBezTo>
                    <a:lnTo>
                      <a:pt x="468133" y="445616"/>
                    </a:lnTo>
                    <a:lnTo>
                      <a:pt x="471413" y="448549"/>
                    </a:lnTo>
                    <a:lnTo>
                      <a:pt x="471581" y="448600"/>
                    </a:lnTo>
                    <a:cubicBezTo>
                      <a:pt x="467244" y="444210"/>
                      <a:pt x="463012" y="439765"/>
                      <a:pt x="458823" y="435348"/>
                    </a:cubicBezTo>
                    <a:lnTo>
                      <a:pt x="455119" y="427715"/>
                    </a:lnTo>
                    <a:lnTo>
                      <a:pt x="479592" y="443551"/>
                    </a:lnTo>
                    <a:cubicBezTo>
                      <a:pt x="479459" y="441197"/>
                      <a:pt x="479414" y="438646"/>
                      <a:pt x="480080" y="436615"/>
                    </a:cubicBezTo>
                    <a:cubicBezTo>
                      <a:pt x="482340" y="438818"/>
                      <a:pt x="484558" y="440806"/>
                      <a:pt x="486893" y="441965"/>
                    </a:cubicBezTo>
                    <a:lnTo>
                      <a:pt x="490783" y="450792"/>
                    </a:lnTo>
                    <a:lnTo>
                      <a:pt x="493531" y="452569"/>
                    </a:lnTo>
                    <a:lnTo>
                      <a:pt x="496735" y="445967"/>
                    </a:lnTo>
                    <a:lnTo>
                      <a:pt x="501122" y="446269"/>
                    </a:lnTo>
                    <a:cubicBezTo>
                      <a:pt x="505384" y="443730"/>
                      <a:pt x="507226" y="436843"/>
                      <a:pt x="507541" y="427827"/>
                    </a:cubicBezTo>
                    <a:lnTo>
                      <a:pt x="517969" y="438656"/>
                    </a:lnTo>
                    <a:cubicBezTo>
                      <a:pt x="521896" y="438304"/>
                      <a:pt x="524308" y="430291"/>
                      <a:pt x="526056" y="419027"/>
                    </a:cubicBezTo>
                    <a:cubicBezTo>
                      <a:pt x="520377" y="414359"/>
                      <a:pt x="514793" y="409677"/>
                      <a:pt x="509281" y="405044"/>
                    </a:cubicBezTo>
                    <a:lnTo>
                      <a:pt x="526954" y="414697"/>
                    </a:lnTo>
                    <a:cubicBezTo>
                      <a:pt x="528900" y="403409"/>
                      <a:pt x="530504" y="389734"/>
                      <a:pt x="533397" y="377570"/>
                    </a:cubicBezTo>
                    <a:cubicBezTo>
                      <a:pt x="524146" y="371063"/>
                      <a:pt x="514737" y="364526"/>
                      <a:pt x="505278" y="357950"/>
                    </a:cubicBezTo>
                    <a:cubicBezTo>
                      <a:pt x="519468" y="361471"/>
                      <a:pt x="532235" y="363866"/>
                      <a:pt x="540468" y="364060"/>
                    </a:cubicBezTo>
                    <a:lnTo>
                      <a:pt x="567099" y="377432"/>
                    </a:lnTo>
                    <a:cubicBezTo>
                      <a:pt x="568265" y="371852"/>
                      <a:pt x="569127" y="365673"/>
                      <a:pt x="570056" y="359390"/>
                    </a:cubicBezTo>
                    <a:cubicBezTo>
                      <a:pt x="570734" y="359637"/>
                      <a:pt x="571183" y="360298"/>
                      <a:pt x="571655" y="361025"/>
                    </a:cubicBezTo>
                    <a:cubicBezTo>
                      <a:pt x="574434" y="365301"/>
                      <a:pt x="577838" y="373934"/>
                      <a:pt x="581688" y="384757"/>
                    </a:cubicBezTo>
                    <a:cubicBezTo>
                      <a:pt x="605048" y="396474"/>
                      <a:pt x="627244" y="407697"/>
                      <a:pt x="646731" y="417266"/>
                    </a:cubicBezTo>
                    <a:lnTo>
                      <a:pt x="655024" y="397628"/>
                    </a:lnTo>
                    <a:cubicBezTo>
                      <a:pt x="620788" y="373648"/>
                      <a:pt x="575497" y="343891"/>
                      <a:pt x="528204" y="312807"/>
                    </a:cubicBezTo>
                    <a:cubicBezTo>
                      <a:pt x="526296" y="308490"/>
                      <a:pt x="524456" y="304256"/>
                      <a:pt x="523697" y="301026"/>
                    </a:cubicBezTo>
                    <a:lnTo>
                      <a:pt x="572908" y="333389"/>
                    </a:lnTo>
                    <a:lnTo>
                      <a:pt x="573343" y="333769"/>
                    </a:lnTo>
                    <a:cubicBezTo>
                      <a:pt x="574248" y="334401"/>
                      <a:pt x="575166" y="335183"/>
                      <a:pt x="575983" y="336088"/>
                    </a:cubicBezTo>
                    <a:cubicBezTo>
                      <a:pt x="582850" y="342051"/>
                      <a:pt x="589264" y="347415"/>
                      <a:pt x="594394" y="351139"/>
                    </a:cubicBezTo>
                    <a:cubicBezTo>
                      <a:pt x="593726" y="348738"/>
                      <a:pt x="592936" y="346234"/>
                      <a:pt x="592302" y="343853"/>
                    </a:cubicBezTo>
                    <a:lnTo>
                      <a:pt x="619807" y="356373"/>
                    </a:lnTo>
                    <a:lnTo>
                      <a:pt x="621052" y="357600"/>
                    </a:lnTo>
                    <a:cubicBezTo>
                      <a:pt x="621261" y="357301"/>
                      <a:pt x="621467" y="357019"/>
                      <a:pt x="623124" y="357885"/>
                    </a:cubicBezTo>
                    <a:cubicBezTo>
                      <a:pt x="627125" y="361308"/>
                      <a:pt x="630195" y="362035"/>
                      <a:pt x="632712" y="362247"/>
                    </a:cubicBezTo>
                    <a:lnTo>
                      <a:pt x="631970" y="359109"/>
                    </a:lnTo>
                    <a:lnTo>
                      <a:pt x="650234" y="361630"/>
                    </a:lnTo>
                    <a:cubicBezTo>
                      <a:pt x="658606" y="368689"/>
                      <a:pt x="665959" y="378748"/>
                      <a:pt x="671903" y="387839"/>
                    </a:cubicBezTo>
                    <a:lnTo>
                      <a:pt x="674296" y="390174"/>
                    </a:lnTo>
                    <a:lnTo>
                      <a:pt x="671048" y="371364"/>
                    </a:lnTo>
                    <a:cubicBezTo>
                      <a:pt x="674946" y="372605"/>
                      <a:pt x="683246" y="379702"/>
                      <a:pt x="692514" y="388153"/>
                    </a:cubicBezTo>
                    <a:lnTo>
                      <a:pt x="696810" y="382685"/>
                    </a:lnTo>
                    <a:cubicBezTo>
                      <a:pt x="699326" y="382744"/>
                      <a:pt x="700191" y="387366"/>
                      <a:pt x="699857" y="394605"/>
                    </a:cubicBezTo>
                    <a:lnTo>
                      <a:pt x="723583" y="415483"/>
                    </a:lnTo>
                    <a:lnTo>
                      <a:pt x="723662" y="414910"/>
                    </a:lnTo>
                    <a:cubicBezTo>
                      <a:pt x="722089" y="407364"/>
                      <a:pt x="719049" y="398748"/>
                      <a:pt x="724759" y="400812"/>
                    </a:cubicBezTo>
                    <a:lnTo>
                      <a:pt x="725504" y="401573"/>
                    </a:lnTo>
                    <a:cubicBezTo>
                      <a:pt x="725638" y="397661"/>
                      <a:pt x="726406" y="394140"/>
                      <a:pt x="728061" y="391235"/>
                    </a:cubicBezTo>
                    <a:cubicBezTo>
                      <a:pt x="716599" y="383206"/>
                      <a:pt x="704894" y="375074"/>
                      <a:pt x="693110" y="366881"/>
                    </a:cubicBezTo>
                    <a:cubicBezTo>
                      <a:pt x="707304" y="370405"/>
                      <a:pt x="720070" y="372797"/>
                      <a:pt x="728304" y="372994"/>
                    </a:cubicBezTo>
                    <a:lnTo>
                      <a:pt x="737395" y="377547"/>
                    </a:lnTo>
                    <a:lnTo>
                      <a:pt x="737872" y="377641"/>
                    </a:lnTo>
                    <a:cubicBezTo>
                      <a:pt x="741811" y="362357"/>
                      <a:pt x="746838" y="351684"/>
                      <a:pt x="753220" y="350168"/>
                    </a:cubicBezTo>
                    <a:cubicBezTo>
                      <a:pt x="759163" y="348754"/>
                      <a:pt x="764654" y="355536"/>
                      <a:pt x="769214" y="366744"/>
                    </a:cubicBezTo>
                    <a:lnTo>
                      <a:pt x="778222" y="370591"/>
                    </a:lnTo>
                    <a:lnTo>
                      <a:pt x="780027" y="364387"/>
                    </a:lnTo>
                    <a:cubicBezTo>
                      <a:pt x="759890" y="350560"/>
                      <a:pt x="738184" y="336296"/>
                      <a:pt x="716038" y="321742"/>
                    </a:cubicBezTo>
                    <a:cubicBezTo>
                      <a:pt x="714131" y="317420"/>
                      <a:pt x="712291" y="313183"/>
                      <a:pt x="711532" y="309958"/>
                    </a:cubicBezTo>
                    <a:lnTo>
                      <a:pt x="760741" y="342320"/>
                    </a:lnTo>
                    <a:lnTo>
                      <a:pt x="761174" y="342699"/>
                    </a:lnTo>
                    <a:cubicBezTo>
                      <a:pt x="762080" y="343335"/>
                      <a:pt x="763002" y="344110"/>
                      <a:pt x="763816" y="345019"/>
                    </a:cubicBezTo>
                    <a:cubicBezTo>
                      <a:pt x="770686" y="350982"/>
                      <a:pt x="777097" y="356346"/>
                      <a:pt x="782222" y="360070"/>
                    </a:cubicBezTo>
                    <a:cubicBezTo>
                      <a:pt x="781562" y="357665"/>
                      <a:pt x="780768" y="355165"/>
                      <a:pt x="780137" y="352783"/>
                    </a:cubicBezTo>
                    <a:lnTo>
                      <a:pt x="806356" y="364720"/>
                    </a:lnTo>
                    <a:lnTo>
                      <a:pt x="805799" y="363274"/>
                    </a:lnTo>
                    <a:lnTo>
                      <a:pt x="811053" y="366858"/>
                    </a:lnTo>
                    <a:cubicBezTo>
                      <a:pt x="815000" y="370250"/>
                      <a:pt x="818043" y="370968"/>
                      <a:pt x="820548" y="371177"/>
                    </a:cubicBezTo>
                    <a:lnTo>
                      <a:pt x="819806" y="368039"/>
                    </a:lnTo>
                    <a:lnTo>
                      <a:pt x="838066" y="370558"/>
                    </a:lnTo>
                    <a:lnTo>
                      <a:pt x="840097" y="373016"/>
                    </a:lnTo>
                    <a:cubicBezTo>
                      <a:pt x="839216" y="370966"/>
                      <a:pt x="839942" y="370014"/>
                      <a:pt x="840889" y="369876"/>
                    </a:cubicBezTo>
                    <a:lnTo>
                      <a:pt x="841323" y="370102"/>
                    </a:lnTo>
                    <a:cubicBezTo>
                      <a:pt x="848162" y="358000"/>
                      <a:pt x="851415" y="365616"/>
                      <a:pt x="864657" y="375848"/>
                    </a:cubicBezTo>
                    <a:lnTo>
                      <a:pt x="871000" y="352812"/>
                    </a:lnTo>
                    <a:lnTo>
                      <a:pt x="859593" y="340088"/>
                    </a:lnTo>
                    <a:cubicBezTo>
                      <a:pt x="859777" y="337255"/>
                      <a:pt x="861539" y="335223"/>
                      <a:pt x="864781" y="334113"/>
                    </a:cubicBezTo>
                    <a:lnTo>
                      <a:pt x="841639" y="289182"/>
                    </a:lnTo>
                    <a:cubicBezTo>
                      <a:pt x="837246" y="282624"/>
                      <a:pt x="835848" y="277182"/>
                      <a:pt x="838470" y="273758"/>
                    </a:cubicBezTo>
                    <a:lnTo>
                      <a:pt x="860683" y="274348"/>
                    </a:lnTo>
                    <a:cubicBezTo>
                      <a:pt x="859384" y="272108"/>
                      <a:pt x="858152" y="269840"/>
                      <a:pt x="856924" y="267580"/>
                    </a:cubicBezTo>
                    <a:lnTo>
                      <a:pt x="855320" y="259248"/>
                    </a:lnTo>
                    <a:lnTo>
                      <a:pt x="868974" y="274569"/>
                    </a:lnTo>
                    <a:cubicBezTo>
                      <a:pt x="870852" y="273801"/>
                      <a:pt x="872459" y="274240"/>
                      <a:pt x="874097" y="274707"/>
                    </a:cubicBezTo>
                    <a:cubicBezTo>
                      <a:pt x="872794" y="272847"/>
                      <a:pt x="873789" y="271659"/>
                      <a:pt x="877670" y="272475"/>
                    </a:cubicBezTo>
                    <a:lnTo>
                      <a:pt x="871566" y="259573"/>
                    </a:lnTo>
                    <a:cubicBezTo>
                      <a:pt x="872222" y="257568"/>
                      <a:pt x="875419" y="257456"/>
                      <a:pt x="880706" y="258019"/>
                    </a:cubicBezTo>
                    <a:cubicBezTo>
                      <a:pt x="889206" y="258925"/>
                      <a:pt x="906778" y="264423"/>
                      <a:pt x="927069" y="270580"/>
                    </a:cubicBezTo>
                    <a:cubicBezTo>
                      <a:pt x="922450" y="264144"/>
                      <a:pt x="917947" y="257716"/>
                      <a:pt x="913509" y="251366"/>
                    </a:cubicBezTo>
                    <a:lnTo>
                      <a:pt x="936553" y="273353"/>
                    </a:lnTo>
                    <a:cubicBezTo>
                      <a:pt x="949211" y="277497"/>
                      <a:pt x="962581" y="281466"/>
                      <a:pt x="975145" y="284642"/>
                    </a:cubicBezTo>
                    <a:cubicBezTo>
                      <a:pt x="973621" y="283262"/>
                      <a:pt x="973702" y="282146"/>
                      <a:pt x="974144" y="281161"/>
                    </a:cubicBezTo>
                    <a:lnTo>
                      <a:pt x="979180" y="279150"/>
                    </a:lnTo>
                    <a:lnTo>
                      <a:pt x="978381" y="272117"/>
                    </a:lnTo>
                    <a:lnTo>
                      <a:pt x="966921" y="258482"/>
                    </a:lnTo>
                    <a:cubicBezTo>
                      <a:pt x="945435" y="239965"/>
                      <a:pt x="922587" y="221395"/>
                      <a:pt x="926396" y="212878"/>
                    </a:cubicBezTo>
                    <a:lnTo>
                      <a:pt x="928464" y="212734"/>
                    </a:lnTo>
                    <a:cubicBezTo>
                      <a:pt x="926268" y="210098"/>
                      <a:pt x="924052" y="207472"/>
                      <a:pt x="921826" y="204841"/>
                    </a:cubicBezTo>
                    <a:lnTo>
                      <a:pt x="937505" y="212104"/>
                    </a:lnTo>
                    <a:cubicBezTo>
                      <a:pt x="942761" y="208609"/>
                      <a:pt x="949572" y="209437"/>
                      <a:pt x="957111" y="210733"/>
                    </a:cubicBezTo>
                    <a:cubicBezTo>
                      <a:pt x="953013" y="204128"/>
                      <a:pt x="936241" y="196563"/>
                      <a:pt x="954476" y="196336"/>
                    </a:cubicBezTo>
                    <a:cubicBezTo>
                      <a:pt x="960167" y="196266"/>
                      <a:pt x="971810" y="198465"/>
                      <a:pt x="985577" y="201210"/>
                    </a:cubicBezTo>
                    <a:cubicBezTo>
                      <a:pt x="975954" y="189966"/>
                      <a:pt x="965862" y="178636"/>
                      <a:pt x="955655" y="167171"/>
                    </a:cubicBezTo>
                    <a:cubicBezTo>
                      <a:pt x="954933" y="162504"/>
                      <a:pt x="954251" y="157941"/>
                      <a:pt x="954354" y="154625"/>
                    </a:cubicBezTo>
                    <a:lnTo>
                      <a:pt x="993511" y="198621"/>
                    </a:lnTo>
                    <a:lnTo>
                      <a:pt x="993829" y="199098"/>
                    </a:lnTo>
                    <a:cubicBezTo>
                      <a:pt x="994541" y="199946"/>
                      <a:pt x="995230" y="200936"/>
                      <a:pt x="995780" y="202025"/>
                    </a:cubicBezTo>
                    <a:lnTo>
                      <a:pt x="996776" y="203413"/>
                    </a:lnTo>
                    <a:cubicBezTo>
                      <a:pt x="1002143" y="204529"/>
                      <a:pt x="1007666" y="205618"/>
                      <a:pt x="1013152" y="206631"/>
                    </a:cubicBezTo>
                    <a:cubicBezTo>
                      <a:pt x="1016552" y="198976"/>
                      <a:pt x="1021507" y="202524"/>
                      <a:pt x="1027549" y="208772"/>
                    </a:cubicBezTo>
                    <a:lnTo>
                      <a:pt x="1066510" y="209369"/>
                    </a:lnTo>
                    <a:cubicBezTo>
                      <a:pt x="1081024" y="199562"/>
                      <a:pt x="1035447" y="141283"/>
                      <a:pt x="1041567" y="137525"/>
                    </a:cubicBezTo>
                    <a:cubicBezTo>
                      <a:pt x="1045310" y="135227"/>
                      <a:pt x="1059389" y="147915"/>
                      <a:pt x="1074733" y="161953"/>
                    </a:cubicBezTo>
                    <a:cubicBezTo>
                      <a:pt x="1073946" y="157089"/>
                      <a:pt x="1074700" y="153432"/>
                      <a:pt x="1077458" y="151439"/>
                    </a:cubicBezTo>
                    <a:cubicBezTo>
                      <a:pt x="1084114" y="146624"/>
                      <a:pt x="1099806" y="153139"/>
                      <a:pt x="1118253" y="163289"/>
                    </a:cubicBezTo>
                    <a:cubicBezTo>
                      <a:pt x="1117174" y="154270"/>
                      <a:pt x="1100425" y="138371"/>
                      <a:pt x="1123984" y="146539"/>
                    </a:cubicBezTo>
                    <a:cubicBezTo>
                      <a:pt x="1132082" y="149345"/>
                      <a:pt x="1147703" y="158446"/>
                      <a:pt x="1165828" y="168832"/>
                    </a:cubicBezTo>
                    <a:lnTo>
                      <a:pt x="1185810" y="157108"/>
                    </a:lnTo>
                    <a:lnTo>
                      <a:pt x="1184294" y="119125"/>
                    </a:lnTo>
                    <a:cubicBezTo>
                      <a:pt x="1181090" y="117451"/>
                      <a:pt x="1181492" y="115966"/>
                      <a:pt x="1182466" y="114858"/>
                    </a:cubicBezTo>
                    <a:lnTo>
                      <a:pt x="1184135" y="115136"/>
                    </a:lnTo>
                    <a:cubicBezTo>
                      <a:pt x="1183087" y="95579"/>
                      <a:pt x="1182385" y="76027"/>
                      <a:pt x="1181813" y="56956"/>
                    </a:cubicBezTo>
                    <a:lnTo>
                      <a:pt x="1184135" y="48795"/>
                    </a:lnTo>
                    <a:lnTo>
                      <a:pt x="1202395" y="118163"/>
                    </a:lnTo>
                    <a:cubicBezTo>
                      <a:pt x="1206417" y="117111"/>
                      <a:pt x="1209930" y="118485"/>
                      <a:pt x="1213602" y="120022"/>
                    </a:cubicBezTo>
                    <a:cubicBezTo>
                      <a:pt x="1211444" y="112867"/>
                      <a:pt x="1196978" y="101849"/>
                      <a:pt x="1215156" y="105899"/>
                    </a:cubicBezTo>
                    <a:cubicBezTo>
                      <a:pt x="1221206" y="107244"/>
                      <a:pt x="1233217" y="112586"/>
                      <a:pt x="1247204" y="118881"/>
                    </a:cubicBezTo>
                    <a:cubicBezTo>
                      <a:pt x="1244527" y="101663"/>
                      <a:pt x="1242021" y="84589"/>
                      <a:pt x="1239635" y="67970"/>
                    </a:cubicBezTo>
                    <a:lnTo>
                      <a:pt x="1259743" y="124476"/>
                    </a:lnTo>
                    <a:cubicBezTo>
                      <a:pt x="1263275" y="126118"/>
                      <a:pt x="1266878" y="127712"/>
                      <a:pt x="1270472" y="129269"/>
                    </a:cubicBezTo>
                    <a:cubicBezTo>
                      <a:pt x="1276071" y="122880"/>
                      <a:pt x="1279961" y="127370"/>
                      <a:pt x="1284150" y="134642"/>
                    </a:cubicBezTo>
                    <a:lnTo>
                      <a:pt x="1292856" y="136827"/>
                    </a:lnTo>
                    <a:cubicBezTo>
                      <a:pt x="1285622" y="103829"/>
                      <a:pt x="1276890" y="67348"/>
                      <a:pt x="1268020" y="30181"/>
                    </a:cubicBezTo>
                    <a:cubicBezTo>
                      <a:pt x="1276256" y="42264"/>
                      <a:pt x="1284185" y="52552"/>
                      <a:pt x="1290194" y="58181"/>
                    </a:cubicBezTo>
                    <a:lnTo>
                      <a:pt x="1323528" y="142292"/>
                    </a:lnTo>
                    <a:cubicBezTo>
                      <a:pt x="1337989" y="133960"/>
                      <a:pt x="1311821" y="73086"/>
                      <a:pt x="1318736" y="71064"/>
                    </a:cubicBezTo>
                    <a:lnTo>
                      <a:pt x="1335262" y="89146"/>
                    </a:lnTo>
                    <a:cubicBezTo>
                      <a:pt x="1329250" y="64570"/>
                      <a:pt x="1322294" y="38455"/>
                      <a:pt x="1315190" y="11790"/>
                    </a:cubicBezTo>
                    <a:cubicBezTo>
                      <a:pt x="1316648" y="7293"/>
                      <a:pt x="1318093" y="2913"/>
                      <a:pt x="1319679" y="0"/>
                    </a:cubicBezTo>
                    <a:close/>
                  </a:path>
                </a:pathLst>
              </a:custGeom>
              <a:solidFill>
                <a:sysClr val="windowText" lastClr="000000">
                  <a:lumMod val="95000"/>
                  <a:lumOff val="5000"/>
                </a:sysClr>
              </a:solidFill>
              <a:ln w="25400" cap="flat" cmpd="sng" algn="ctr">
                <a:noFill/>
                <a:prstDash val="solid"/>
              </a:ln>
              <a:effectLst>
                <a:softEdge rad="0"/>
              </a:effectLst>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50" name="十角星 6"/>
              <p:cNvSpPr/>
              <p:nvPr/>
            </p:nvSpPr>
            <p:spPr>
              <a:xfrm>
                <a:off x="4236316" y="4213671"/>
                <a:ext cx="2311306" cy="2274468"/>
              </a:xfrm>
              <a:custGeom>
                <a:rect l="l" t="t" r="r" b="b"/>
                <a:pathLst>
                  <a:path w="2645723" h="2605139">
                    <a:moveTo>
                      <a:pt x="1375582" y="2494963"/>
                    </a:moveTo>
                    <a:lnTo>
                      <a:pt x="1375518" y="2495016"/>
                    </a:lnTo>
                    <a:lnTo>
                      <a:pt x="1375537" y="2495123"/>
                    </a:lnTo>
                    <a:close/>
                    <a:moveTo>
                      <a:pt x="1421760" y="2486319"/>
                    </a:moveTo>
                    <a:lnTo>
                      <a:pt x="1427757" y="2493664"/>
                    </a:lnTo>
                    <a:lnTo>
                      <a:pt x="1429303" y="2488470"/>
                    </a:lnTo>
                    <a:cubicBezTo>
                      <a:pt x="1428258" y="2487910"/>
                      <a:pt x="1427288" y="2487189"/>
                      <a:pt x="1426300" y="2486446"/>
                    </a:cubicBezTo>
                    <a:cubicBezTo>
                      <a:pt x="1424834" y="2486657"/>
                      <a:pt x="1423317" y="2486501"/>
                      <a:pt x="1421760" y="2486319"/>
                    </a:cubicBezTo>
                    <a:close/>
                    <a:moveTo>
                      <a:pt x="927891" y="2368588"/>
                    </a:moveTo>
                    <a:lnTo>
                      <a:pt x="918569" y="2368929"/>
                    </a:lnTo>
                    <a:lnTo>
                      <a:pt x="919054" y="2378763"/>
                    </a:lnTo>
                    <a:close/>
                    <a:moveTo>
                      <a:pt x="1741382" y="2356774"/>
                    </a:moveTo>
                    <a:lnTo>
                      <a:pt x="1739507" y="2359477"/>
                    </a:lnTo>
                    <a:lnTo>
                      <a:pt x="1741128" y="2364379"/>
                    </a:lnTo>
                    <a:close/>
                    <a:moveTo>
                      <a:pt x="1747491" y="2350177"/>
                    </a:moveTo>
                    <a:lnTo>
                      <a:pt x="1746774" y="2350998"/>
                    </a:lnTo>
                    <a:cubicBezTo>
                      <a:pt x="1746826" y="2354922"/>
                      <a:pt x="1747208" y="2359182"/>
                      <a:pt x="1747649" y="2363625"/>
                    </a:cubicBezTo>
                    <a:lnTo>
                      <a:pt x="1747775" y="2364830"/>
                    </a:lnTo>
                    <a:cubicBezTo>
                      <a:pt x="1747182" y="2360516"/>
                      <a:pt x="1747242" y="2355576"/>
                      <a:pt x="1747491" y="2350177"/>
                    </a:cubicBezTo>
                    <a:close/>
                    <a:moveTo>
                      <a:pt x="558273" y="2153426"/>
                    </a:moveTo>
                    <a:lnTo>
                      <a:pt x="556699" y="2156541"/>
                    </a:lnTo>
                    <a:lnTo>
                      <a:pt x="558992" y="2154609"/>
                    </a:lnTo>
                    <a:close/>
                    <a:moveTo>
                      <a:pt x="2129321" y="2062852"/>
                    </a:moveTo>
                    <a:lnTo>
                      <a:pt x="2130109" y="2064322"/>
                    </a:lnTo>
                    <a:cubicBezTo>
                      <a:pt x="2129929" y="2063898"/>
                      <a:pt x="2129815" y="2063454"/>
                      <a:pt x="2129702" y="2063009"/>
                    </a:cubicBezTo>
                    <a:close/>
                    <a:moveTo>
                      <a:pt x="336361" y="2032337"/>
                    </a:moveTo>
                    <a:cubicBezTo>
                      <a:pt x="326300" y="2025909"/>
                      <a:pt x="306768" y="2050520"/>
                      <a:pt x="292690" y="2067097"/>
                    </a:cubicBezTo>
                    <a:cubicBezTo>
                      <a:pt x="311490" y="2060717"/>
                      <a:pt x="328667" y="2054635"/>
                      <a:pt x="343467" y="2049011"/>
                    </a:cubicBezTo>
                    <a:close/>
                    <a:moveTo>
                      <a:pt x="2483542" y="1576450"/>
                    </a:moveTo>
                    <a:lnTo>
                      <a:pt x="2488041" y="1593309"/>
                    </a:lnTo>
                    <a:lnTo>
                      <a:pt x="2513707" y="1583878"/>
                    </a:lnTo>
                    <a:cubicBezTo>
                      <a:pt x="2504736" y="1582262"/>
                      <a:pt x="2494052" y="1578948"/>
                      <a:pt x="2483542" y="1576450"/>
                    </a:cubicBezTo>
                    <a:close/>
                    <a:moveTo>
                      <a:pt x="2513786" y="1397137"/>
                    </a:moveTo>
                    <a:lnTo>
                      <a:pt x="2509302" y="1402372"/>
                    </a:lnTo>
                    <a:lnTo>
                      <a:pt x="2521633" y="1421833"/>
                    </a:lnTo>
                    <a:lnTo>
                      <a:pt x="2571130" y="1405044"/>
                    </a:lnTo>
                    <a:cubicBezTo>
                      <a:pt x="2564644" y="1403272"/>
                      <a:pt x="2558015" y="1400813"/>
                      <a:pt x="2551284" y="1398375"/>
                    </a:cubicBezTo>
                    <a:close/>
                    <a:moveTo>
                      <a:pt x="596378" y="421666"/>
                    </a:moveTo>
                    <a:cubicBezTo>
                      <a:pt x="604241" y="432923"/>
                      <a:pt x="612862" y="444258"/>
                      <a:pt x="621019" y="452557"/>
                    </a:cubicBezTo>
                    <a:lnTo>
                      <a:pt x="623243" y="441082"/>
                    </a:lnTo>
                    <a:close/>
                    <a:moveTo>
                      <a:pt x="673387" y="410722"/>
                    </a:moveTo>
                    <a:cubicBezTo>
                      <a:pt x="674136" y="413311"/>
                      <a:pt x="674454" y="416126"/>
                      <a:pt x="674735" y="419086"/>
                    </a:cubicBezTo>
                    <a:cubicBezTo>
                      <a:pt x="675029" y="416724"/>
                      <a:pt x="676121" y="415685"/>
                      <a:pt x="677323" y="414983"/>
                    </a:cubicBezTo>
                    <a:lnTo>
                      <a:pt x="677895" y="415451"/>
                    </a:lnTo>
                    <a:lnTo>
                      <a:pt x="678444" y="414327"/>
                    </a:lnTo>
                    <a:close/>
                    <a:moveTo>
                      <a:pt x="545326" y="385895"/>
                    </a:moveTo>
                    <a:cubicBezTo>
                      <a:pt x="549721" y="395814"/>
                      <a:pt x="554247" y="402424"/>
                      <a:pt x="558127" y="402077"/>
                    </a:cubicBezTo>
                    <a:lnTo>
                      <a:pt x="560937" y="396787"/>
                    </a:lnTo>
                    <a:close/>
                    <a:moveTo>
                      <a:pt x="798756" y="376869"/>
                    </a:moveTo>
                    <a:lnTo>
                      <a:pt x="800801" y="380233"/>
                    </a:lnTo>
                    <a:cubicBezTo>
                      <a:pt x="803607" y="381365"/>
                      <a:pt x="806388" y="382591"/>
                      <a:pt x="809161" y="383802"/>
                    </a:cubicBezTo>
                    <a:close/>
                    <a:moveTo>
                      <a:pt x="1319679" y="0"/>
                    </a:moveTo>
                    <a:lnTo>
                      <a:pt x="1334821" y="56921"/>
                    </a:lnTo>
                    <a:lnTo>
                      <a:pt x="1334890" y="57489"/>
                    </a:lnTo>
                    <a:cubicBezTo>
                      <a:pt x="1335145" y="58567"/>
                      <a:pt x="1335312" y="59760"/>
                      <a:pt x="1335315" y="60979"/>
                    </a:cubicBezTo>
                    <a:cubicBezTo>
                      <a:pt x="1336466" y="70004"/>
                      <a:pt x="1337678" y="78273"/>
                      <a:pt x="1339019" y="84468"/>
                    </a:cubicBezTo>
                    <a:cubicBezTo>
                      <a:pt x="1340123" y="82235"/>
                      <a:pt x="1341196" y="79838"/>
                      <a:pt x="1342312" y="77641"/>
                    </a:cubicBezTo>
                    <a:lnTo>
                      <a:pt x="1354485" y="105306"/>
                    </a:lnTo>
                    <a:lnTo>
                      <a:pt x="1354597" y="107047"/>
                    </a:lnTo>
                    <a:cubicBezTo>
                      <a:pt x="1354950" y="106962"/>
                      <a:pt x="1355291" y="106890"/>
                      <a:pt x="1355954" y="108638"/>
                    </a:cubicBezTo>
                    <a:cubicBezTo>
                      <a:pt x="1356654" y="113860"/>
                      <a:pt x="1358461" y="116443"/>
                      <a:pt x="1360196" y="118278"/>
                    </a:cubicBezTo>
                    <a:lnTo>
                      <a:pt x="1361738" y="115445"/>
                    </a:lnTo>
                    <a:lnTo>
                      <a:pt x="1371357" y="126765"/>
                    </a:lnTo>
                    <a:cubicBezTo>
                      <a:pt x="1378036" y="120696"/>
                      <a:pt x="1388425" y="111563"/>
                      <a:pt x="1392342" y="113039"/>
                    </a:cubicBezTo>
                    <a:cubicBezTo>
                      <a:pt x="1397862" y="115118"/>
                      <a:pt x="1388210" y="124652"/>
                      <a:pt x="1398843" y="144204"/>
                    </a:cubicBezTo>
                    <a:lnTo>
                      <a:pt x="1396885" y="146679"/>
                    </a:lnTo>
                    <a:cubicBezTo>
                      <a:pt x="1397843" y="147191"/>
                      <a:pt x="1399678" y="146738"/>
                      <a:pt x="1403494" y="145501"/>
                    </a:cubicBezTo>
                    <a:cubicBezTo>
                      <a:pt x="1416453" y="141308"/>
                      <a:pt x="1449222" y="113500"/>
                      <a:pt x="1476606" y="119039"/>
                    </a:cubicBezTo>
                    <a:cubicBezTo>
                      <a:pt x="1500196" y="123812"/>
                      <a:pt x="1510494" y="147126"/>
                      <a:pt x="1509437" y="176545"/>
                    </a:cubicBezTo>
                    <a:lnTo>
                      <a:pt x="1541895" y="171790"/>
                    </a:lnTo>
                    <a:cubicBezTo>
                      <a:pt x="1544333" y="160620"/>
                      <a:pt x="1546903" y="149553"/>
                      <a:pt x="1549476" y="138659"/>
                    </a:cubicBezTo>
                    <a:lnTo>
                      <a:pt x="1553828" y="131373"/>
                    </a:lnTo>
                    <a:lnTo>
                      <a:pt x="1553767" y="171335"/>
                    </a:lnTo>
                    <a:cubicBezTo>
                      <a:pt x="1563047" y="172440"/>
                      <a:pt x="1579364" y="177828"/>
                      <a:pt x="1595477" y="182234"/>
                    </a:cubicBezTo>
                    <a:lnTo>
                      <a:pt x="1600283" y="183328"/>
                    </a:lnTo>
                    <a:cubicBezTo>
                      <a:pt x="1600969" y="176909"/>
                      <a:pt x="1601723" y="170550"/>
                      <a:pt x="1602478" y="164259"/>
                    </a:cubicBezTo>
                    <a:lnTo>
                      <a:pt x="1604113" y="184198"/>
                    </a:lnTo>
                    <a:cubicBezTo>
                      <a:pt x="1606130" y="183680"/>
                      <a:pt x="1606448" y="184228"/>
                      <a:pt x="1606771" y="184804"/>
                    </a:cubicBezTo>
                    <a:lnTo>
                      <a:pt x="1638027" y="186891"/>
                    </a:lnTo>
                    <a:lnTo>
                      <a:pt x="1639443" y="142425"/>
                    </a:lnTo>
                    <a:lnTo>
                      <a:pt x="1636277" y="119232"/>
                    </a:lnTo>
                    <a:cubicBezTo>
                      <a:pt x="1642257" y="115992"/>
                      <a:pt x="1660862" y="151091"/>
                      <a:pt x="1674541" y="167480"/>
                    </a:cubicBezTo>
                    <a:cubicBezTo>
                      <a:pt x="1676047" y="166072"/>
                      <a:pt x="1683225" y="156550"/>
                      <a:pt x="1689897" y="151044"/>
                    </a:cubicBezTo>
                    <a:cubicBezTo>
                      <a:pt x="1689977" y="143931"/>
                      <a:pt x="1689988" y="136761"/>
                      <a:pt x="1689998" y="129548"/>
                    </a:cubicBezTo>
                    <a:cubicBezTo>
                      <a:pt x="1692570" y="125585"/>
                      <a:pt x="1695101" y="121729"/>
                      <a:pt x="1697384" y="119326"/>
                    </a:cubicBezTo>
                    <a:lnTo>
                      <a:pt x="1697332" y="148913"/>
                    </a:lnTo>
                    <a:cubicBezTo>
                      <a:pt x="1697963" y="153570"/>
                      <a:pt x="1696050" y="162059"/>
                      <a:pt x="1701901" y="173203"/>
                    </a:cubicBezTo>
                    <a:lnTo>
                      <a:pt x="1700248" y="175864"/>
                    </a:lnTo>
                    <a:cubicBezTo>
                      <a:pt x="1701032" y="176171"/>
                      <a:pt x="1702567" y="175420"/>
                      <a:pt x="1705748" y="173581"/>
                    </a:cubicBezTo>
                    <a:cubicBezTo>
                      <a:pt x="1716562" y="167347"/>
                      <a:pt x="1744121" y="135507"/>
                      <a:pt x="1766792" y="135780"/>
                    </a:cubicBezTo>
                    <a:cubicBezTo>
                      <a:pt x="1786328" y="136017"/>
                      <a:pt x="1794591" y="155949"/>
                      <a:pt x="1793350" y="183612"/>
                    </a:cubicBezTo>
                    <a:cubicBezTo>
                      <a:pt x="1812321" y="174571"/>
                      <a:pt x="1829229" y="167838"/>
                      <a:pt x="1835575" y="175185"/>
                    </a:cubicBezTo>
                    <a:cubicBezTo>
                      <a:pt x="1843310" y="184132"/>
                      <a:pt x="1829705" y="202330"/>
                      <a:pt x="1819636" y="220921"/>
                    </a:cubicBezTo>
                    <a:cubicBezTo>
                      <a:pt x="1846252" y="226631"/>
                      <a:pt x="1906518" y="213451"/>
                      <a:pt x="1917165" y="227306"/>
                    </a:cubicBezTo>
                    <a:cubicBezTo>
                      <a:pt x="1921941" y="233517"/>
                      <a:pt x="1913525" y="245631"/>
                      <a:pt x="1903666" y="258817"/>
                    </a:cubicBezTo>
                    <a:lnTo>
                      <a:pt x="1905304" y="269930"/>
                    </a:lnTo>
                    <a:cubicBezTo>
                      <a:pt x="1918316" y="259228"/>
                      <a:pt x="1933515" y="251585"/>
                      <a:pt x="1946895" y="252388"/>
                    </a:cubicBezTo>
                    <a:lnTo>
                      <a:pt x="1948347" y="253427"/>
                    </a:lnTo>
                    <a:cubicBezTo>
                      <a:pt x="1949128" y="250731"/>
                      <a:pt x="1949861" y="248015"/>
                      <a:pt x="1950595" y="245296"/>
                    </a:cubicBezTo>
                    <a:cubicBezTo>
                      <a:pt x="1954103" y="242131"/>
                      <a:pt x="1957551" y="239063"/>
                      <a:pt x="1960376" y="237329"/>
                    </a:cubicBezTo>
                    <a:lnTo>
                      <a:pt x="1954787" y="258033"/>
                    </a:lnTo>
                    <a:cubicBezTo>
                      <a:pt x="1974508" y="261033"/>
                      <a:pt x="1980996" y="284780"/>
                      <a:pt x="1977732" y="315558"/>
                    </a:cubicBezTo>
                    <a:cubicBezTo>
                      <a:pt x="2003112" y="305119"/>
                      <a:pt x="2025630" y="297517"/>
                      <a:pt x="2033321" y="307361"/>
                    </a:cubicBezTo>
                    <a:cubicBezTo>
                      <a:pt x="2042689" y="319348"/>
                      <a:pt x="2023574" y="341904"/>
                      <a:pt x="2009033" y="365181"/>
                    </a:cubicBezTo>
                    <a:lnTo>
                      <a:pt x="2033600" y="367699"/>
                    </a:lnTo>
                    <a:cubicBezTo>
                      <a:pt x="2038306" y="349117"/>
                      <a:pt x="2036596" y="320311"/>
                      <a:pt x="2041425" y="319158"/>
                    </a:cubicBezTo>
                    <a:cubicBezTo>
                      <a:pt x="2047771" y="317641"/>
                      <a:pt x="2055336" y="349248"/>
                      <a:pt x="2063608" y="368691"/>
                    </a:cubicBezTo>
                    <a:lnTo>
                      <a:pt x="2072543" y="368718"/>
                    </a:lnTo>
                    <a:lnTo>
                      <a:pt x="2094097" y="357745"/>
                    </a:lnTo>
                    <a:cubicBezTo>
                      <a:pt x="2096711" y="358949"/>
                      <a:pt x="2093495" y="362471"/>
                      <a:pt x="2091758" y="369119"/>
                    </a:cubicBezTo>
                    <a:cubicBezTo>
                      <a:pt x="2104868" y="369291"/>
                      <a:pt x="2116624" y="370276"/>
                      <a:pt x="2124756" y="373369"/>
                    </a:cubicBezTo>
                    <a:cubicBezTo>
                      <a:pt x="2138796" y="367351"/>
                      <a:pt x="2154503" y="362264"/>
                      <a:pt x="2166298" y="365184"/>
                    </a:cubicBezTo>
                    <a:cubicBezTo>
                      <a:pt x="2185636" y="369969"/>
                      <a:pt x="2188071" y="390603"/>
                      <a:pt x="2178816" y="416274"/>
                    </a:cubicBezTo>
                    <a:cubicBezTo>
                      <a:pt x="2200282" y="412222"/>
                      <a:pt x="2219033" y="409856"/>
                      <a:pt x="2223212" y="418230"/>
                    </a:cubicBezTo>
                    <a:cubicBezTo>
                      <a:pt x="2228300" y="428433"/>
                      <a:pt x="2209507" y="442333"/>
                      <a:pt x="2194116" y="457422"/>
                    </a:cubicBezTo>
                    <a:cubicBezTo>
                      <a:pt x="2218902" y="468994"/>
                      <a:pt x="2282600" y="470716"/>
                      <a:pt x="2289162" y="486202"/>
                    </a:cubicBezTo>
                    <a:cubicBezTo>
                      <a:pt x="2293178" y="495692"/>
                      <a:pt x="2269543" y="509766"/>
                      <a:pt x="2251768" y="524083"/>
                    </a:cubicBezTo>
                    <a:cubicBezTo>
                      <a:pt x="2251760" y="524109"/>
                      <a:pt x="2251741" y="524131"/>
                      <a:pt x="2251726" y="524151"/>
                    </a:cubicBezTo>
                    <a:lnTo>
                      <a:pt x="2256677" y="524641"/>
                    </a:lnTo>
                    <a:cubicBezTo>
                      <a:pt x="2275426" y="517768"/>
                      <a:pt x="2296285" y="512191"/>
                      <a:pt x="2311423" y="516686"/>
                    </a:cubicBezTo>
                    <a:cubicBezTo>
                      <a:pt x="2336213" y="524049"/>
                      <a:pt x="2337778" y="550734"/>
                      <a:pt x="2323749" y="583165"/>
                    </a:cubicBezTo>
                    <a:cubicBezTo>
                      <a:pt x="2351990" y="579301"/>
                      <a:pt x="2376562" y="577430"/>
                      <a:pt x="2381353" y="588463"/>
                    </a:cubicBezTo>
                    <a:cubicBezTo>
                      <a:pt x="2387184" y="601899"/>
                      <a:pt x="2361655" y="618600"/>
                      <a:pt x="2340458" y="637042"/>
                    </a:cubicBezTo>
                    <a:lnTo>
                      <a:pt x="2356894" y="642667"/>
                    </a:lnTo>
                    <a:lnTo>
                      <a:pt x="2365472" y="637696"/>
                    </a:lnTo>
                    <a:lnTo>
                      <a:pt x="2364805" y="645374"/>
                    </a:lnTo>
                    <a:cubicBezTo>
                      <a:pt x="2367292" y="646668"/>
                      <a:pt x="2370016" y="647395"/>
                      <a:pt x="2372799" y="648109"/>
                    </a:cubicBezTo>
                    <a:cubicBezTo>
                      <a:pt x="2374704" y="647999"/>
                      <a:pt x="2376366" y="648487"/>
                      <a:pt x="2377752" y="649297"/>
                    </a:cubicBezTo>
                    <a:cubicBezTo>
                      <a:pt x="2413559" y="658275"/>
                      <a:pt x="2456678" y="665583"/>
                      <a:pt x="2461877" y="679999"/>
                    </a:cubicBezTo>
                    <a:cubicBezTo>
                      <a:pt x="2466142" y="691815"/>
                      <a:pt x="2437674" y="707386"/>
                      <a:pt x="2414088" y="723776"/>
                    </a:cubicBezTo>
                    <a:lnTo>
                      <a:pt x="2436336" y="730284"/>
                    </a:lnTo>
                    <a:lnTo>
                      <a:pt x="2463748" y="743824"/>
                    </a:lnTo>
                    <a:lnTo>
                      <a:pt x="2463145" y="745196"/>
                    </a:lnTo>
                    <a:cubicBezTo>
                      <a:pt x="2464382" y="745358"/>
                      <a:pt x="2464632" y="745889"/>
                      <a:pt x="2464829" y="746431"/>
                    </a:cubicBezTo>
                    <a:cubicBezTo>
                      <a:pt x="2468874" y="757644"/>
                      <a:pt x="2443442" y="772242"/>
                      <a:pt x="2420687" y="787713"/>
                    </a:cubicBezTo>
                    <a:cubicBezTo>
                      <a:pt x="2424971" y="790746"/>
                      <a:pt x="2430007" y="793540"/>
                      <a:pt x="2435472" y="796159"/>
                    </a:cubicBezTo>
                    <a:lnTo>
                      <a:pt x="2442174" y="797519"/>
                    </a:lnTo>
                    <a:cubicBezTo>
                      <a:pt x="2445886" y="793184"/>
                      <a:pt x="2449534" y="788753"/>
                      <a:pt x="2453201" y="784299"/>
                    </a:cubicBezTo>
                    <a:cubicBezTo>
                      <a:pt x="2457703" y="782866"/>
                      <a:pt x="2462109" y="781491"/>
                      <a:pt x="2465401" y="781079"/>
                    </a:cubicBezTo>
                    <a:lnTo>
                      <a:pt x="2450472" y="799206"/>
                    </a:lnTo>
                    <a:cubicBezTo>
                      <a:pt x="2451835" y="799049"/>
                      <a:pt x="2452969" y="799471"/>
                      <a:pt x="2454033" y="799929"/>
                    </a:cubicBezTo>
                    <a:lnTo>
                      <a:pt x="2472954" y="797502"/>
                    </a:lnTo>
                    <a:cubicBezTo>
                      <a:pt x="2474632" y="800389"/>
                      <a:pt x="2472448" y="805701"/>
                      <a:pt x="2467819" y="812492"/>
                    </a:cubicBezTo>
                    <a:cubicBezTo>
                      <a:pt x="2491228" y="824064"/>
                      <a:pt x="2511953" y="835442"/>
                      <a:pt x="2512303" y="845960"/>
                    </a:cubicBezTo>
                    <a:cubicBezTo>
                      <a:pt x="2512589" y="854561"/>
                      <a:pt x="2495772" y="861261"/>
                      <a:pt x="2475770" y="867817"/>
                    </a:cubicBezTo>
                    <a:cubicBezTo>
                      <a:pt x="2475692" y="870837"/>
                      <a:pt x="2473731" y="874578"/>
                      <a:pt x="2470770" y="878928"/>
                    </a:cubicBezTo>
                    <a:cubicBezTo>
                      <a:pt x="2494176" y="890495"/>
                      <a:pt x="2514900" y="901875"/>
                      <a:pt x="2515252" y="912394"/>
                    </a:cubicBezTo>
                    <a:cubicBezTo>
                      <a:pt x="2515705" y="926056"/>
                      <a:pt x="2472976" y="934936"/>
                      <a:pt x="2443856" y="947732"/>
                    </a:cubicBezTo>
                    <a:cubicBezTo>
                      <a:pt x="2445313" y="948723"/>
                      <a:pt x="2446932" y="949482"/>
                      <a:pt x="2448581" y="950242"/>
                    </a:cubicBezTo>
                    <a:lnTo>
                      <a:pt x="2451240" y="951448"/>
                    </a:lnTo>
                    <a:lnTo>
                      <a:pt x="2448325" y="952604"/>
                    </a:lnTo>
                    <a:lnTo>
                      <a:pt x="2454206" y="958623"/>
                    </a:lnTo>
                    <a:cubicBezTo>
                      <a:pt x="2470199" y="947121"/>
                      <a:pt x="2487028" y="928412"/>
                      <a:pt x="2490899" y="930552"/>
                    </a:cubicBezTo>
                    <a:cubicBezTo>
                      <a:pt x="2496019" y="933383"/>
                      <a:pt x="2481526" y="957811"/>
                      <a:pt x="2472760" y="977612"/>
                    </a:cubicBezTo>
                    <a:cubicBezTo>
                      <a:pt x="2477249" y="981967"/>
                      <a:pt x="2481023" y="986150"/>
                      <a:pt x="2483570" y="990072"/>
                    </a:cubicBezTo>
                    <a:cubicBezTo>
                      <a:pt x="2491222" y="991257"/>
                      <a:pt x="2498909" y="992925"/>
                      <a:pt x="2499723" y="995177"/>
                    </a:cubicBezTo>
                    <a:cubicBezTo>
                      <a:pt x="2501288" y="999517"/>
                      <a:pt x="2487421" y="998167"/>
                      <a:pt x="2477295" y="1013889"/>
                    </a:cubicBezTo>
                    <a:lnTo>
                      <a:pt x="2474027" y="1013874"/>
                    </a:lnTo>
                    <a:cubicBezTo>
                      <a:pt x="2474169" y="1014695"/>
                      <a:pt x="2475657" y="1015597"/>
                      <a:pt x="2478999" y="1017331"/>
                    </a:cubicBezTo>
                    <a:cubicBezTo>
                      <a:pt x="2490343" y="1023222"/>
                      <a:pt x="2533572" y="1029970"/>
                      <a:pt x="2545372" y="1049239"/>
                    </a:cubicBezTo>
                    <a:cubicBezTo>
                      <a:pt x="2552208" y="1060403"/>
                      <a:pt x="2548338" y="1071885"/>
                      <a:pt x="2535958" y="1080807"/>
                    </a:cubicBezTo>
                    <a:lnTo>
                      <a:pt x="2611033" y="1123881"/>
                    </a:lnTo>
                    <a:lnTo>
                      <a:pt x="2592509" y="1132901"/>
                    </a:lnTo>
                    <a:cubicBezTo>
                      <a:pt x="2590968" y="1140778"/>
                      <a:pt x="2603879" y="1152247"/>
                      <a:pt x="2618678" y="1164245"/>
                    </a:cubicBezTo>
                    <a:lnTo>
                      <a:pt x="2612450" y="1174662"/>
                    </a:lnTo>
                    <a:lnTo>
                      <a:pt x="2617433" y="1174994"/>
                    </a:lnTo>
                    <a:lnTo>
                      <a:pt x="2595324" y="1184666"/>
                    </a:lnTo>
                    <a:cubicBezTo>
                      <a:pt x="2594047" y="1191200"/>
                      <a:pt x="2602708" y="1200204"/>
                      <a:pt x="2614389" y="1209649"/>
                    </a:cubicBezTo>
                    <a:lnTo>
                      <a:pt x="2609907" y="1215949"/>
                    </a:lnTo>
                    <a:cubicBezTo>
                      <a:pt x="2609491" y="1219198"/>
                      <a:pt x="2611647" y="1222105"/>
                      <a:pt x="2615779" y="1224469"/>
                    </a:cubicBezTo>
                    <a:lnTo>
                      <a:pt x="2615265" y="1226431"/>
                    </a:lnTo>
                    <a:lnTo>
                      <a:pt x="2618829" y="1226669"/>
                    </a:lnTo>
                    <a:cubicBezTo>
                      <a:pt x="2625009" y="1230080"/>
                      <a:pt x="2633894" y="1233095"/>
                      <a:pt x="2643664" y="1236019"/>
                    </a:cubicBezTo>
                    <a:lnTo>
                      <a:pt x="2602597" y="1239274"/>
                    </a:lnTo>
                    <a:lnTo>
                      <a:pt x="2597305" y="1242501"/>
                    </a:lnTo>
                    <a:cubicBezTo>
                      <a:pt x="2595703" y="1245659"/>
                      <a:pt x="2603562" y="1248748"/>
                      <a:pt x="2606375" y="1252951"/>
                    </a:cubicBezTo>
                    <a:lnTo>
                      <a:pt x="2585234" y="1262200"/>
                    </a:lnTo>
                    <a:cubicBezTo>
                      <a:pt x="2584074" y="1269355"/>
                      <a:pt x="2594638" y="1278742"/>
                      <a:pt x="2607538" y="1288735"/>
                    </a:cubicBezTo>
                    <a:lnTo>
                      <a:pt x="2609830" y="1290485"/>
                    </a:lnTo>
                    <a:lnTo>
                      <a:pt x="2605411" y="1291043"/>
                    </a:lnTo>
                    <a:lnTo>
                      <a:pt x="2600119" y="1294266"/>
                    </a:lnTo>
                    <a:cubicBezTo>
                      <a:pt x="2598515" y="1297427"/>
                      <a:pt x="2606378" y="1300515"/>
                      <a:pt x="2609190" y="1304723"/>
                    </a:cubicBezTo>
                    <a:cubicBezTo>
                      <a:pt x="2606003" y="1304991"/>
                      <a:pt x="2603010" y="1305363"/>
                      <a:pt x="2600598" y="1306336"/>
                    </a:cubicBezTo>
                    <a:lnTo>
                      <a:pt x="2586997" y="1302499"/>
                    </a:lnTo>
                    <a:lnTo>
                      <a:pt x="2591112" y="1310978"/>
                    </a:lnTo>
                    <a:lnTo>
                      <a:pt x="2588045" y="1313968"/>
                    </a:lnTo>
                    <a:cubicBezTo>
                      <a:pt x="2587291" y="1318630"/>
                      <a:pt x="2591510" y="1324235"/>
                      <a:pt x="2598378" y="1330056"/>
                    </a:cubicBezTo>
                    <a:cubicBezTo>
                      <a:pt x="2577787" y="1338183"/>
                      <a:pt x="2612095" y="1366252"/>
                      <a:pt x="2629005" y="1388627"/>
                    </a:cubicBezTo>
                    <a:lnTo>
                      <a:pt x="2628992" y="1388989"/>
                    </a:lnTo>
                    <a:lnTo>
                      <a:pt x="2628500" y="1389471"/>
                    </a:lnTo>
                    <a:cubicBezTo>
                      <a:pt x="2608233" y="1382851"/>
                      <a:pt x="2589549" y="1377809"/>
                      <a:pt x="2585973" y="1382657"/>
                    </a:cubicBezTo>
                    <a:cubicBezTo>
                      <a:pt x="2584017" y="1385316"/>
                      <a:pt x="2587321" y="1390725"/>
                      <a:pt x="2593202" y="1397557"/>
                    </a:cubicBezTo>
                    <a:cubicBezTo>
                      <a:pt x="2599005" y="1395659"/>
                      <a:pt x="2604805" y="1393654"/>
                      <a:pt x="2610620" y="1391645"/>
                    </a:cubicBezTo>
                    <a:lnTo>
                      <a:pt x="2598513" y="1403340"/>
                    </a:lnTo>
                    <a:cubicBezTo>
                      <a:pt x="2602397" y="1407962"/>
                      <a:pt x="2607065" y="1412803"/>
                      <a:pt x="2611782" y="1417778"/>
                    </a:cubicBezTo>
                    <a:cubicBezTo>
                      <a:pt x="2611148" y="1418116"/>
                      <a:pt x="2610341" y="1418030"/>
                      <a:pt x="2609467" y="1417921"/>
                    </a:cubicBezTo>
                    <a:lnTo>
                      <a:pt x="2590141" y="1411431"/>
                    </a:lnTo>
                    <a:cubicBezTo>
                      <a:pt x="2587812" y="1412934"/>
                      <a:pt x="2586224" y="1414776"/>
                      <a:pt x="2584931" y="1416463"/>
                    </a:cubicBezTo>
                    <a:lnTo>
                      <a:pt x="2523000" y="1448353"/>
                    </a:lnTo>
                    <a:cubicBezTo>
                      <a:pt x="2529562" y="1459552"/>
                      <a:pt x="2532355" y="1467664"/>
                      <a:pt x="2528502" y="1469623"/>
                    </a:cubicBezTo>
                    <a:lnTo>
                      <a:pt x="2517983" y="1465187"/>
                    </a:lnTo>
                    <a:cubicBezTo>
                      <a:pt x="2520604" y="1468126"/>
                      <a:pt x="2521629" y="1471371"/>
                      <a:pt x="2522174" y="1474370"/>
                    </a:cubicBezTo>
                    <a:lnTo>
                      <a:pt x="2525153" y="1476727"/>
                    </a:lnTo>
                    <a:cubicBezTo>
                      <a:pt x="2557878" y="1465143"/>
                      <a:pt x="2595122" y="1451183"/>
                      <a:pt x="2633549" y="1436783"/>
                    </a:cubicBezTo>
                    <a:cubicBezTo>
                      <a:pt x="2638166" y="1437794"/>
                      <a:pt x="2642670" y="1438804"/>
                      <a:pt x="2645723" y="1440095"/>
                    </a:cubicBezTo>
                    <a:lnTo>
                      <a:pt x="2590565" y="1460745"/>
                    </a:lnTo>
                    <a:lnTo>
                      <a:pt x="2590007" y="1460873"/>
                    </a:lnTo>
                    <a:cubicBezTo>
                      <a:pt x="2588958" y="1461231"/>
                      <a:pt x="2587785" y="1461516"/>
                      <a:pt x="2586571" y="1461636"/>
                    </a:cubicBezTo>
                    <a:cubicBezTo>
                      <a:pt x="2577705" y="1463668"/>
                      <a:pt x="2569593" y="1465685"/>
                      <a:pt x="2563560" y="1467626"/>
                    </a:cubicBezTo>
                    <a:cubicBezTo>
                      <a:pt x="2565893" y="1468506"/>
                      <a:pt x="2568382" y="1469341"/>
                      <a:pt x="2570676" y="1470236"/>
                    </a:cubicBezTo>
                    <a:lnTo>
                      <a:pt x="2544341" y="1485063"/>
                    </a:lnTo>
                    <a:lnTo>
                      <a:pt x="2542620" y="1485345"/>
                    </a:lnTo>
                    <a:cubicBezTo>
                      <a:pt x="2542738" y="1485687"/>
                      <a:pt x="2542839" y="1486023"/>
                      <a:pt x="2541167" y="1486849"/>
                    </a:cubicBezTo>
                    <a:lnTo>
                      <a:pt x="2539284" y="1487911"/>
                    </a:lnTo>
                    <a:cubicBezTo>
                      <a:pt x="2545126" y="1493261"/>
                      <a:pt x="2549661" y="1499099"/>
                      <a:pt x="2551593" y="1505175"/>
                    </a:cubicBezTo>
                    <a:cubicBezTo>
                      <a:pt x="2557569" y="1523970"/>
                      <a:pt x="2540333" y="1536718"/>
                      <a:pt x="2512367" y="1542215"/>
                    </a:cubicBezTo>
                    <a:cubicBezTo>
                      <a:pt x="2527408" y="1558227"/>
                      <a:pt x="2539493" y="1572818"/>
                      <a:pt x="2534191" y="1580683"/>
                    </a:cubicBezTo>
                    <a:lnTo>
                      <a:pt x="2517184" y="1583646"/>
                    </a:lnTo>
                    <a:cubicBezTo>
                      <a:pt x="2521225" y="1584457"/>
                      <a:pt x="2525037" y="1585376"/>
                      <a:pt x="2527725" y="1586512"/>
                    </a:cubicBezTo>
                    <a:lnTo>
                      <a:pt x="2489996" y="1600637"/>
                    </a:lnTo>
                    <a:cubicBezTo>
                      <a:pt x="2499747" y="1628014"/>
                      <a:pt x="2516015" y="1661366"/>
                      <a:pt x="2508188" y="1671551"/>
                    </a:cubicBezTo>
                    <a:cubicBezTo>
                      <a:pt x="2501800" y="1679858"/>
                      <a:pt x="2476606" y="1667212"/>
                      <a:pt x="2454309" y="1659638"/>
                    </a:cubicBezTo>
                    <a:cubicBezTo>
                      <a:pt x="2454279" y="1659644"/>
                      <a:pt x="2454252" y="1659640"/>
                      <a:pt x="2454225" y="1659636"/>
                    </a:cubicBezTo>
                    <a:lnTo>
                      <a:pt x="2456414" y="1664065"/>
                    </a:lnTo>
                    <a:cubicBezTo>
                      <a:pt x="2472547" y="1676323"/>
                      <a:pt x="2488637" y="1691031"/>
                      <a:pt x="2492640" y="1706132"/>
                    </a:cubicBezTo>
                    <a:cubicBezTo>
                      <a:pt x="2499196" y="1730863"/>
                      <a:pt x="2476065" y="1746012"/>
                      <a:pt x="2439488" y="1750984"/>
                    </a:cubicBezTo>
                    <a:cubicBezTo>
                      <a:pt x="2457962" y="1772808"/>
                      <a:pt x="2472697" y="1792570"/>
                      <a:pt x="2465332" y="1802327"/>
                    </a:cubicBezTo>
                    <a:cubicBezTo>
                      <a:pt x="2456638" y="1813850"/>
                      <a:pt x="2429534" y="1802093"/>
                      <a:pt x="2402534" y="1793791"/>
                    </a:cubicBezTo>
                    <a:lnTo>
                      <a:pt x="2400247" y="1794203"/>
                    </a:lnTo>
                    <a:lnTo>
                      <a:pt x="2406785" y="1824011"/>
                    </a:lnTo>
                    <a:cubicBezTo>
                      <a:pt x="2432871" y="1822289"/>
                      <a:pt x="2460534" y="1820317"/>
                      <a:pt x="2488574" y="1818331"/>
                    </a:cubicBezTo>
                    <a:cubicBezTo>
                      <a:pt x="2475314" y="1824489"/>
                      <a:pt x="2463870" y="1830636"/>
                      <a:pt x="2457337" y="1835650"/>
                    </a:cubicBezTo>
                    <a:lnTo>
                      <a:pt x="2413331" y="1845154"/>
                    </a:lnTo>
                    <a:lnTo>
                      <a:pt x="2422828" y="1875149"/>
                    </a:lnTo>
                    <a:cubicBezTo>
                      <a:pt x="2447051" y="1872911"/>
                      <a:pt x="2472787" y="1870413"/>
                      <a:pt x="2499041" y="1867865"/>
                    </a:cubicBezTo>
                    <a:cubicBezTo>
                      <a:pt x="2503239" y="1870036"/>
                      <a:pt x="2507326" y="1872180"/>
                      <a:pt x="2509940" y="1874213"/>
                    </a:cubicBezTo>
                    <a:lnTo>
                      <a:pt x="2451319" y="1879886"/>
                    </a:lnTo>
                    <a:lnTo>
                      <a:pt x="2450744" y="1879864"/>
                    </a:lnTo>
                    <a:cubicBezTo>
                      <a:pt x="2449640" y="1879940"/>
                      <a:pt x="2448431" y="1879908"/>
                      <a:pt x="2447229" y="1879713"/>
                    </a:cubicBezTo>
                    <a:lnTo>
                      <a:pt x="2424221" y="1879549"/>
                    </a:lnTo>
                    <a:lnTo>
                      <a:pt x="2424439" y="1880238"/>
                    </a:lnTo>
                    <a:cubicBezTo>
                      <a:pt x="2426173" y="1881461"/>
                      <a:pt x="2427983" y="1882681"/>
                      <a:pt x="2429651" y="1883905"/>
                    </a:cubicBezTo>
                    <a:lnTo>
                      <a:pt x="2425645" y="1884932"/>
                    </a:lnTo>
                    <a:cubicBezTo>
                      <a:pt x="2429580" y="1899860"/>
                      <a:pt x="2430786" y="1912027"/>
                      <a:pt x="2425910" y="1917705"/>
                    </a:cubicBezTo>
                    <a:cubicBezTo>
                      <a:pt x="2418912" y="1925853"/>
                      <a:pt x="2397326" y="1915964"/>
                      <a:pt x="2374525" y="1905724"/>
                    </a:cubicBezTo>
                    <a:lnTo>
                      <a:pt x="2373390" y="1906407"/>
                    </a:lnTo>
                    <a:lnTo>
                      <a:pt x="2362309" y="1904141"/>
                    </a:lnTo>
                    <a:lnTo>
                      <a:pt x="2367186" y="1922219"/>
                    </a:lnTo>
                    <a:cubicBezTo>
                      <a:pt x="2373766" y="1936450"/>
                      <a:pt x="2375921" y="1947834"/>
                      <a:pt x="2369592" y="1952361"/>
                    </a:cubicBezTo>
                    <a:lnTo>
                      <a:pt x="2368038" y="1952566"/>
                    </a:lnTo>
                    <a:cubicBezTo>
                      <a:pt x="2368552" y="1953690"/>
                      <a:pt x="2368205" y="1954178"/>
                      <a:pt x="2367823" y="1954625"/>
                    </a:cubicBezTo>
                    <a:cubicBezTo>
                      <a:pt x="2359900" y="1963848"/>
                      <a:pt x="2333286" y="1949959"/>
                      <a:pt x="2307303" y="1938779"/>
                    </a:cubicBezTo>
                    <a:cubicBezTo>
                      <a:pt x="2306856" y="1943964"/>
                      <a:pt x="2307023" y="1949664"/>
                      <a:pt x="2307573" y="1955632"/>
                    </a:cubicBezTo>
                    <a:cubicBezTo>
                      <a:pt x="2311129" y="1961897"/>
                      <a:pt x="2313329" y="1967954"/>
                      <a:pt x="2314048" y="1973244"/>
                    </a:cubicBezTo>
                    <a:lnTo>
                      <a:pt x="2326279" y="1987947"/>
                    </a:lnTo>
                    <a:cubicBezTo>
                      <a:pt x="2324578" y="1990860"/>
                      <a:pt x="2318645" y="1991770"/>
                      <a:pt x="2310089" y="1991385"/>
                    </a:cubicBezTo>
                    <a:cubicBezTo>
                      <a:pt x="2312133" y="2017130"/>
                      <a:pt x="2312925" y="2040511"/>
                      <a:pt x="2303667" y="2046260"/>
                    </a:cubicBezTo>
                    <a:cubicBezTo>
                      <a:pt x="2296095" y="2050958"/>
                      <a:pt x="2281142" y="2040243"/>
                      <a:pt x="2264632" y="2026770"/>
                    </a:cubicBezTo>
                    <a:lnTo>
                      <a:pt x="2264122" y="2026832"/>
                    </a:lnTo>
                    <a:lnTo>
                      <a:pt x="2286495" y="2068861"/>
                    </a:lnTo>
                    <a:cubicBezTo>
                      <a:pt x="2283524" y="2067864"/>
                      <a:pt x="2279700" y="2065760"/>
                      <a:pt x="2275795" y="2063587"/>
                    </a:cubicBezTo>
                    <a:lnTo>
                      <a:pt x="2256351" y="2027777"/>
                    </a:lnTo>
                    <a:cubicBezTo>
                      <a:pt x="2255004" y="2028402"/>
                      <a:pt x="2253545" y="2028375"/>
                      <a:pt x="2252001" y="2028306"/>
                    </a:cubicBezTo>
                    <a:cubicBezTo>
                      <a:pt x="2254044" y="2054049"/>
                      <a:pt x="2254837" y="2077431"/>
                      <a:pt x="2245576" y="2083179"/>
                    </a:cubicBezTo>
                    <a:cubicBezTo>
                      <a:pt x="2242124" y="2085323"/>
                      <a:pt x="2237134" y="2084258"/>
                      <a:pt x="2231264" y="2080975"/>
                    </a:cubicBezTo>
                    <a:cubicBezTo>
                      <a:pt x="2231259" y="2081060"/>
                      <a:pt x="2231272" y="2081145"/>
                      <a:pt x="2231285" y="2081229"/>
                    </a:cubicBezTo>
                    <a:lnTo>
                      <a:pt x="2231073" y="2080856"/>
                    </a:lnTo>
                    <a:cubicBezTo>
                      <a:pt x="2216053" y="2073524"/>
                      <a:pt x="2195050" y="2053990"/>
                      <a:pt x="2175918" y="2041260"/>
                    </a:cubicBezTo>
                    <a:cubicBezTo>
                      <a:pt x="2175800" y="2043006"/>
                      <a:pt x="2175980" y="2044765"/>
                      <a:pt x="2176172" y="2046549"/>
                    </a:cubicBezTo>
                    <a:lnTo>
                      <a:pt x="2176330" y="2047924"/>
                    </a:lnTo>
                    <a:cubicBezTo>
                      <a:pt x="2179993" y="2056333"/>
                      <a:pt x="2183649" y="2064831"/>
                      <a:pt x="2187290" y="2073344"/>
                    </a:cubicBezTo>
                    <a:lnTo>
                      <a:pt x="2172651" y="2052035"/>
                    </a:lnTo>
                    <a:cubicBezTo>
                      <a:pt x="2165834" y="2077055"/>
                      <a:pt x="2160103" y="2101540"/>
                      <a:pt x="2152437" y="2106004"/>
                    </a:cubicBezTo>
                    <a:cubicBezTo>
                      <a:pt x="2155703" y="2111426"/>
                      <a:pt x="2158499" y="2116955"/>
                      <a:pt x="2161204" y="2122369"/>
                    </a:cubicBezTo>
                    <a:lnTo>
                      <a:pt x="2154342" y="2118209"/>
                    </a:lnTo>
                    <a:lnTo>
                      <a:pt x="2121937" y="2080477"/>
                    </a:lnTo>
                    <a:cubicBezTo>
                      <a:pt x="2120159" y="2096378"/>
                      <a:pt x="2120407" y="2119561"/>
                      <a:pt x="2117642" y="2136814"/>
                    </a:cubicBezTo>
                    <a:lnTo>
                      <a:pt x="2117366" y="2137080"/>
                    </a:lnTo>
                    <a:lnTo>
                      <a:pt x="2116661" y="2137116"/>
                    </a:lnTo>
                    <a:lnTo>
                      <a:pt x="2105958" y="2118269"/>
                    </a:lnTo>
                    <a:cubicBezTo>
                      <a:pt x="2105572" y="2120148"/>
                      <a:pt x="2105007" y="2121896"/>
                      <a:pt x="2104439" y="2123572"/>
                    </a:cubicBezTo>
                    <a:lnTo>
                      <a:pt x="2106544" y="2273594"/>
                    </a:lnTo>
                    <a:cubicBezTo>
                      <a:pt x="2099700" y="2265872"/>
                      <a:pt x="2093375" y="2260959"/>
                      <a:pt x="2088605" y="2262642"/>
                    </a:cubicBezTo>
                    <a:cubicBezTo>
                      <a:pt x="2080713" y="2265425"/>
                      <a:pt x="2077271" y="2282263"/>
                      <a:pt x="2074357" y="2300966"/>
                    </a:cubicBezTo>
                    <a:lnTo>
                      <a:pt x="2061695" y="2301110"/>
                    </a:lnTo>
                    <a:lnTo>
                      <a:pt x="2064046" y="2305485"/>
                    </a:lnTo>
                    <a:cubicBezTo>
                      <a:pt x="2056204" y="2296314"/>
                      <a:pt x="2048940" y="2289967"/>
                      <a:pt x="2043614" y="2291846"/>
                    </a:cubicBezTo>
                    <a:cubicBezTo>
                      <a:pt x="2037068" y="2294156"/>
                      <a:pt x="2033584" y="2306129"/>
                      <a:pt x="2031309" y="2320878"/>
                    </a:cubicBezTo>
                    <a:lnTo>
                      <a:pt x="2023271" y="2320364"/>
                    </a:lnTo>
                    <a:cubicBezTo>
                      <a:pt x="2020131" y="2321696"/>
                      <a:pt x="2018668" y="2325021"/>
                      <a:pt x="2018739" y="2329731"/>
                    </a:cubicBezTo>
                    <a:lnTo>
                      <a:pt x="2016703" y="2330314"/>
                    </a:lnTo>
                    <a:lnTo>
                      <a:pt x="2018385" y="2333447"/>
                    </a:lnTo>
                    <a:cubicBezTo>
                      <a:pt x="2018603" y="2340429"/>
                      <a:pt x="2020616" y="2349485"/>
                      <a:pt x="2023178" y="2359243"/>
                    </a:cubicBezTo>
                    <a:cubicBezTo>
                      <a:pt x="2013931" y="2346427"/>
                      <a:pt x="2005299" y="2332868"/>
                      <a:pt x="1999622" y="2327714"/>
                    </a:cubicBezTo>
                    <a:lnTo>
                      <a:pt x="1996152" y="2325164"/>
                    </a:lnTo>
                    <a:lnTo>
                      <a:pt x="1994291" y="2324253"/>
                    </a:lnTo>
                    <a:cubicBezTo>
                      <a:pt x="1995890" y="2329941"/>
                      <a:pt x="1998463" y="2337146"/>
                      <a:pt x="2001388" y="2344910"/>
                    </a:cubicBezTo>
                    <a:cubicBezTo>
                      <a:pt x="2001925" y="2345929"/>
                      <a:pt x="2002313" y="2346999"/>
                      <a:pt x="2002581" y="2348013"/>
                    </a:cubicBezTo>
                    <a:lnTo>
                      <a:pt x="2002772" y="2348522"/>
                    </a:lnTo>
                    <a:lnTo>
                      <a:pt x="2015329" y="2402788"/>
                    </a:lnTo>
                    <a:cubicBezTo>
                      <a:pt x="2012716" y="2401054"/>
                      <a:pt x="2009565" y="2398036"/>
                      <a:pt x="2006358" y="2394926"/>
                    </a:cubicBezTo>
                    <a:lnTo>
                      <a:pt x="1990592" y="2327250"/>
                    </a:lnTo>
                    <a:cubicBezTo>
                      <a:pt x="1989573" y="2330010"/>
                      <a:pt x="1989493" y="2333910"/>
                      <a:pt x="1988164" y="2336560"/>
                    </a:cubicBezTo>
                    <a:cubicBezTo>
                      <a:pt x="1981290" y="2327512"/>
                      <a:pt x="1974578" y="2321208"/>
                      <a:pt x="1968631" y="2323517"/>
                    </a:cubicBezTo>
                    <a:lnTo>
                      <a:pt x="1961250" y="2334148"/>
                    </a:lnTo>
                    <a:cubicBezTo>
                      <a:pt x="1962501" y="2345041"/>
                      <a:pt x="1963727" y="2356119"/>
                      <a:pt x="1964925" y="2367231"/>
                    </a:cubicBezTo>
                    <a:cubicBezTo>
                      <a:pt x="1962398" y="2374598"/>
                      <a:pt x="1960326" y="2386705"/>
                      <a:pt x="1958797" y="2400449"/>
                    </a:cubicBezTo>
                    <a:lnTo>
                      <a:pt x="1946666" y="2354582"/>
                    </a:lnTo>
                    <a:cubicBezTo>
                      <a:pt x="1944519" y="2356792"/>
                      <a:pt x="1944895" y="2362327"/>
                      <a:pt x="1943172" y="2365766"/>
                    </a:cubicBezTo>
                    <a:cubicBezTo>
                      <a:pt x="1941237" y="2363218"/>
                      <a:pt x="1939315" y="2360888"/>
                      <a:pt x="1937158" y="2359355"/>
                    </a:cubicBezTo>
                    <a:lnTo>
                      <a:pt x="1933378" y="2345892"/>
                    </a:lnTo>
                    <a:lnTo>
                      <a:pt x="1927952" y="2353758"/>
                    </a:lnTo>
                    <a:lnTo>
                      <a:pt x="1923639" y="2352721"/>
                    </a:lnTo>
                    <a:lnTo>
                      <a:pt x="1916208" y="2366869"/>
                    </a:lnTo>
                    <a:cubicBezTo>
                      <a:pt x="1916943" y="2371715"/>
                      <a:pt x="1917646" y="2376577"/>
                      <a:pt x="1918344" y="2381444"/>
                    </a:cubicBezTo>
                    <a:lnTo>
                      <a:pt x="1913752" y="2368476"/>
                    </a:lnTo>
                    <a:lnTo>
                      <a:pt x="1905848" y="2357369"/>
                    </a:lnTo>
                    <a:cubicBezTo>
                      <a:pt x="1897056" y="2356666"/>
                      <a:pt x="1890386" y="2394616"/>
                      <a:pt x="1880111" y="2420557"/>
                    </a:cubicBezTo>
                    <a:cubicBezTo>
                      <a:pt x="1880256" y="2421048"/>
                      <a:pt x="1880358" y="2421547"/>
                      <a:pt x="1880461" y="2422046"/>
                    </a:cubicBezTo>
                    <a:lnTo>
                      <a:pt x="1879901" y="2421200"/>
                    </a:lnTo>
                    <a:cubicBezTo>
                      <a:pt x="1879621" y="2422927"/>
                      <a:pt x="1878993" y="2424478"/>
                      <a:pt x="1878352" y="2425971"/>
                    </a:cubicBezTo>
                    <a:lnTo>
                      <a:pt x="1878021" y="2426147"/>
                    </a:lnTo>
                    <a:lnTo>
                      <a:pt x="1877326" y="2425983"/>
                    </a:lnTo>
                    <a:lnTo>
                      <a:pt x="1872032" y="2407268"/>
                    </a:lnTo>
                    <a:lnTo>
                      <a:pt x="1864120" y="2391112"/>
                    </a:lnTo>
                    <a:cubicBezTo>
                      <a:pt x="1863991" y="2387995"/>
                      <a:pt x="1862451" y="2386702"/>
                      <a:pt x="1860855" y="2386574"/>
                    </a:cubicBezTo>
                    <a:cubicBezTo>
                      <a:pt x="1854499" y="2386065"/>
                      <a:pt x="1849251" y="2405761"/>
                      <a:pt x="1843024" y="2426549"/>
                    </a:cubicBezTo>
                    <a:cubicBezTo>
                      <a:pt x="1842387" y="2426191"/>
                      <a:pt x="1842034" y="2425465"/>
                      <a:pt x="1841667" y="2424671"/>
                    </a:cubicBezTo>
                    <a:cubicBezTo>
                      <a:pt x="1837572" y="2415803"/>
                      <a:pt x="1833443" y="2391139"/>
                      <a:pt x="1828312" y="2365454"/>
                    </a:cubicBezTo>
                    <a:cubicBezTo>
                      <a:pt x="1821196" y="2351743"/>
                      <a:pt x="1813331" y="2337078"/>
                      <a:pt x="1805507" y="2326315"/>
                    </a:cubicBezTo>
                    <a:cubicBezTo>
                      <a:pt x="1801270" y="2342924"/>
                      <a:pt x="1795844" y="2354798"/>
                      <a:pt x="1789130" y="2357038"/>
                    </a:cubicBezTo>
                    <a:lnTo>
                      <a:pt x="1778739" y="2350647"/>
                    </a:lnTo>
                    <a:lnTo>
                      <a:pt x="1778691" y="2350725"/>
                    </a:lnTo>
                    <a:cubicBezTo>
                      <a:pt x="1782110" y="2358264"/>
                      <a:pt x="1784451" y="2366642"/>
                      <a:pt x="1785118" y="2374527"/>
                    </a:cubicBezTo>
                    <a:lnTo>
                      <a:pt x="1777084" y="2389997"/>
                    </a:lnTo>
                    <a:lnTo>
                      <a:pt x="1775066" y="2387709"/>
                    </a:lnTo>
                    <a:cubicBezTo>
                      <a:pt x="1773852" y="2389769"/>
                      <a:pt x="1772737" y="2392533"/>
                      <a:pt x="1773194" y="2397497"/>
                    </a:cubicBezTo>
                    <a:cubicBezTo>
                      <a:pt x="1772956" y="2399245"/>
                      <a:pt x="1772625" y="2399251"/>
                      <a:pt x="1772281" y="2399248"/>
                    </a:cubicBezTo>
                    <a:lnTo>
                      <a:pt x="1772545" y="2400878"/>
                    </a:lnTo>
                    <a:lnTo>
                      <a:pt x="1767180" y="2428953"/>
                    </a:lnTo>
                    <a:cubicBezTo>
                      <a:pt x="1765686" y="2427161"/>
                      <a:pt x="1764185" y="2425180"/>
                      <a:pt x="1762696" y="2423356"/>
                    </a:cubicBezTo>
                    <a:cubicBezTo>
                      <a:pt x="1762770" y="2429348"/>
                      <a:pt x="1763406" y="2437228"/>
                      <a:pt x="1764253" y="2445790"/>
                    </a:cubicBezTo>
                    <a:cubicBezTo>
                      <a:pt x="1764510" y="2446915"/>
                      <a:pt x="1764603" y="2448051"/>
                      <a:pt x="1764600" y="2449098"/>
                    </a:cubicBezTo>
                    <a:lnTo>
                      <a:pt x="1764655" y="2449636"/>
                    </a:lnTo>
                    <a:lnTo>
                      <a:pt x="1762738" y="2505306"/>
                    </a:lnTo>
                    <a:cubicBezTo>
                      <a:pt x="1760659" y="2502955"/>
                      <a:pt x="1758400" y="2499220"/>
                      <a:pt x="1756105" y="2495389"/>
                    </a:cubicBezTo>
                    <a:cubicBezTo>
                      <a:pt x="1757560" y="2453540"/>
                      <a:pt x="1758970" y="2413079"/>
                      <a:pt x="1759282" y="2378500"/>
                    </a:cubicBezTo>
                    <a:cubicBezTo>
                      <a:pt x="1757088" y="2382923"/>
                      <a:pt x="1754349" y="2384405"/>
                      <a:pt x="1752230" y="2383158"/>
                    </a:cubicBezTo>
                    <a:cubicBezTo>
                      <a:pt x="1749969" y="2381828"/>
                      <a:pt x="1748560" y="2377755"/>
                      <a:pt x="1747908" y="2371669"/>
                    </a:cubicBezTo>
                    <a:lnTo>
                      <a:pt x="1747497" y="2383625"/>
                    </a:lnTo>
                    <a:cubicBezTo>
                      <a:pt x="1753033" y="2389564"/>
                      <a:pt x="1753966" y="2395366"/>
                      <a:pt x="1752681" y="2399301"/>
                    </a:cubicBezTo>
                    <a:cubicBezTo>
                      <a:pt x="1755965" y="2406285"/>
                      <a:pt x="1756434" y="2411763"/>
                      <a:pt x="1753211" y="2414728"/>
                    </a:cubicBezTo>
                    <a:lnTo>
                      <a:pt x="1746465" y="2413615"/>
                    </a:lnTo>
                    <a:lnTo>
                      <a:pt x="1746136" y="2423137"/>
                    </a:lnTo>
                    <a:cubicBezTo>
                      <a:pt x="1744061" y="2420786"/>
                      <a:pt x="1741799" y="2417055"/>
                      <a:pt x="1739503" y="2413220"/>
                    </a:cubicBezTo>
                    <a:lnTo>
                      <a:pt x="1739527" y="2412475"/>
                    </a:lnTo>
                    <a:lnTo>
                      <a:pt x="1730431" y="2410975"/>
                    </a:lnTo>
                    <a:cubicBezTo>
                      <a:pt x="1728113" y="2426268"/>
                      <a:pt x="1725721" y="2442064"/>
                      <a:pt x="1723255" y="2457912"/>
                    </a:cubicBezTo>
                    <a:cubicBezTo>
                      <a:pt x="1718906" y="2464373"/>
                      <a:pt x="1713773" y="2475532"/>
                      <a:pt x="1708738" y="2488413"/>
                    </a:cubicBezTo>
                    <a:lnTo>
                      <a:pt x="1709024" y="2424032"/>
                    </a:lnTo>
                    <a:cubicBezTo>
                      <a:pt x="1708660" y="2424305"/>
                      <a:pt x="1708371" y="2424233"/>
                      <a:pt x="1708073" y="2424159"/>
                    </a:cubicBezTo>
                    <a:lnTo>
                      <a:pt x="1680162" y="2412565"/>
                    </a:lnTo>
                    <a:cubicBezTo>
                      <a:pt x="1678315" y="2427967"/>
                      <a:pt x="1676477" y="2443770"/>
                      <a:pt x="1674580" y="2459584"/>
                    </a:cubicBezTo>
                    <a:lnTo>
                      <a:pt x="1670579" y="2408583"/>
                    </a:lnTo>
                    <a:lnTo>
                      <a:pt x="1660667" y="2404189"/>
                    </a:lnTo>
                    <a:cubicBezTo>
                      <a:pt x="1660470" y="2404676"/>
                      <a:pt x="1660193" y="2404710"/>
                      <a:pt x="1659917" y="2404726"/>
                    </a:cubicBezTo>
                    <a:lnTo>
                      <a:pt x="1657760" y="2402899"/>
                    </a:lnTo>
                    <a:cubicBezTo>
                      <a:pt x="1649109" y="2398728"/>
                      <a:pt x="1639968" y="2394653"/>
                      <a:pt x="1630877" y="2390981"/>
                    </a:cubicBezTo>
                    <a:lnTo>
                      <a:pt x="1629825" y="2421363"/>
                    </a:lnTo>
                    <a:cubicBezTo>
                      <a:pt x="1645365" y="2438854"/>
                      <a:pt x="1658889" y="2455111"/>
                      <a:pt x="1654401" y="2461680"/>
                    </a:cubicBezTo>
                    <a:lnTo>
                      <a:pt x="1628488" y="2459874"/>
                    </a:lnTo>
                    <a:lnTo>
                      <a:pt x="1628269" y="2466214"/>
                    </a:lnTo>
                    <a:cubicBezTo>
                      <a:pt x="1629369" y="2467697"/>
                      <a:pt x="1630514" y="2469016"/>
                      <a:pt x="1628081" y="2471652"/>
                    </a:cubicBezTo>
                    <a:cubicBezTo>
                      <a:pt x="1628141" y="2477560"/>
                      <a:pt x="1627819" y="2483344"/>
                      <a:pt x="1627477" y="2488999"/>
                    </a:cubicBezTo>
                    <a:lnTo>
                      <a:pt x="1623617" y="2481966"/>
                    </a:lnTo>
                    <a:lnTo>
                      <a:pt x="1621991" y="2473471"/>
                    </a:lnTo>
                    <a:cubicBezTo>
                      <a:pt x="1611781" y="2471833"/>
                      <a:pt x="1588736" y="2463097"/>
                      <a:pt x="1566178" y="2455707"/>
                    </a:cubicBezTo>
                    <a:cubicBezTo>
                      <a:pt x="1561444" y="2462675"/>
                      <a:pt x="1557081" y="2458537"/>
                      <a:pt x="1552089" y="2451628"/>
                    </a:cubicBezTo>
                    <a:lnTo>
                      <a:pt x="1513052" y="2445641"/>
                    </a:lnTo>
                    <a:cubicBezTo>
                      <a:pt x="1496785" y="2453151"/>
                      <a:pt x="1532529" y="2516115"/>
                      <a:pt x="1525736" y="2518919"/>
                    </a:cubicBezTo>
                    <a:cubicBezTo>
                      <a:pt x="1521581" y="2520630"/>
                      <a:pt x="1509622" y="2506343"/>
                      <a:pt x="1496626" y="2490574"/>
                    </a:cubicBezTo>
                    <a:cubicBezTo>
                      <a:pt x="1496579" y="2495408"/>
                      <a:pt x="1495192" y="2498860"/>
                      <a:pt x="1492079" y="2500413"/>
                    </a:cubicBezTo>
                    <a:lnTo>
                      <a:pt x="1456895" y="2484889"/>
                    </a:lnTo>
                    <a:lnTo>
                      <a:pt x="1454277" y="2487754"/>
                    </a:lnTo>
                    <a:lnTo>
                      <a:pt x="1457149" y="2500240"/>
                    </a:lnTo>
                    <a:cubicBezTo>
                      <a:pt x="1456819" y="2503013"/>
                      <a:pt x="1453901" y="2503450"/>
                      <a:pt x="1444500" y="2498720"/>
                    </a:cubicBezTo>
                    <a:lnTo>
                      <a:pt x="1442695" y="2497500"/>
                    </a:lnTo>
                    <a:cubicBezTo>
                      <a:pt x="1441083" y="2498629"/>
                      <a:pt x="1440207" y="2500693"/>
                      <a:pt x="1439692" y="2503710"/>
                    </a:cubicBezTo>
                    <a:cubicBezTo>
                      <a:pt x="1439005" y="2505335"/>
                      <a:pt x="1438683" y="2505260"/>
                      <a:pt x="1438354" y="2505166"/>
                    </a:cubicBezTo>
                    <a:lnTo>
                      <a:pt x="1438186" y="2506811"/>
                    </a:lnTo>
                    <a:lnTo>
                      <a:pt x="1425738" y="2532535"/>
                    </a:lnTo>
                    <a:cubicBezTo>
                      <a:pt x="1424759" y="2530422"/>
                      <a:pt x="1423824" y="2528119"/>
                      <a:pt x="1422857" y="2525971"/>
                    </a:cubicBezTo>
                    <a:cubicBezTo>
                      <a:pt x="1421379" y="2531779"/>
                      <a:pt x="1419950" y="2539556"/>
                      <a:pt x="1418555" y="2548043"/>
                    </a:cubicBezTo>
                    <a:cubicBezTo>
                      <a:pt x="1418509" y="2549196"/>
                      <a:pt x="1418309" y="2550317"/>
                      <a:pt x="1418033" y="2551329"/>
                    </a:cubicBezTo>
                    <a:lnTo>
                      <a:pt x="1417946" y="2551865"/>
                    </a:lnTo>
                    <a:lnTo>
                      <a:pt x="1401685" y="2605139"/>
                    </a:lnTo>
                    <a:cubicBezTo>
                      <a:pt x="1400291" y="2602330"/>
                      <a:pt x="1399072" y="2598139"/>
                      <a:pt x="1397849" y="2593841"/>
                    </a:cubicBezTo>
                    <a:lnTo>
                      <a:pt x="1426927" y="2496433"/>
                    </a:lnTo>
                    <a:cubicBezTo>
                      <a:pt x="1427036" y="2499352"/>
                      <a:pt x="1425285" y="2499776"/>
                      <a:pt x="1422657" y="2500055"/>
                    </a:cubicBezTo>
                    <a:lnTo>
                      <a:pt x="1398638" y="2497134"/>
                    </a:lnTo>
                    <a:cubicBezTo>
                      <a:pt x="1391283" y="2513917"/>
                      <a:pt x="1383612" y="2531507"/>
                      <a:pt x="1375816" y="2549142"/>
                    </a:cubicBezTo>
                    <a:cubicBezTo>
                      <a:pt x="1369941" y="2554255"/>
                      <a:pt x="1362095" y="2563707"/>
                      <a:pt x="1353899" y="2574847"/>
                    </a:cubicBezTo>
                    <a:lnTo>
                      <a:pt x="1369323" y="2518009"/>
                    </a:lnTo>
                    <a:cubicBezTo>
                      <a:pt x="1363012" y="2519298"/>
                      <a:pt x="1356717" y="2516023"/>
                      <a:pt x="1349911" y="2512041"/>
                    </a:cubicBezTo>
                    <a:cubicBezTo>
                      <a:pt x="1350844" y="2519294"/>
                      <a:pt x="1363479" y="2532008"/>
                      <a:pt x="1345914" y="2525552"/>
                    </a:cubicBezTo>
                    <a:lnTo>
                      <a:pt x="1335514" y="2520167"/>
                    </a:lnTo>
                    <a:lnTo>
                      <a:pt x="1334821" y="2521918"/>
                    </a:lnTo>
                    <a:cubicBezTo>
                      <a:pt x="1340101" y="2540192"/>
                      <a:pt x="1350651" y="2560866"/>
                      <a:pt x="1347448" y="2563358"/>
                    </a:cubicBezTo>
                    <a:cubicBezTo>
                      <a:pt x="1342197" y="2567445"/>
                      <a:pt x="1318072" y="2534771"/>
                      <a:pt x="1301956" y="2520205"/>
                    </a:cubicBezTo>
                    <a:cubicBezTo>
                      <a:pt x="1300092" y="2522683"/>
                      <a:pt x="1288665" y="2545951"/>
                      <a:pt x="1284070" y="2545625"/>
                    </a:cubicBezTo>
                    <a:cubicBezTo>
                      <a:pt x="1281469" y="2545439"/>
                      <a:pt x="1282286" y="2541579"/>
                      <a:pt x="1280946" y="2535567"/>
                    </a:cubicBezTo>
                    <a:cubicBezTo>
                      <a:pt x="1279327" y="2542079"/>
                      <a:pt x="1277281" y="2548312"/>
                      <a:pt x="1275254" y="2554381"/>
                    </a:cubicBezTo>
                    <a:lnTo>
                      <a:pt x="1273345" y="2546588"/>
                    </a:lnTo>
                    <a:lnTo>
                      <a:pt x="1275315" y="2520715"/>
                    </a:lnTo>
                    <a:cubicBezTo>
                      <a:pt x="1275394" y="2519676"/>
                      <a:pt x="1274909" y="2518968"/>
                      <a:pt x="1274382" y="2518253"/>
                    </a:cubicBezTo>
                    <a:lnTo>
                      <a:pt x="1275534" y="2515349"/>
                    </a:lnTo>
                    <a:cubicBezTo>
                      <a:pt x="1274715" y="2515152"/>
                      <a:pt x="1273357" y="2516121"/>
                      <a:pt x="1270581" y="2518406"/>
                    </a:cubicBezTo>
                    <a:cubicBezTo>
                      <a:pt x="1261147" y="2526173"/>
                      <a:pt x="1239853" y="2561980"/>
                      <a:pt x="1217774" y="2564854"/>
                    </a:cubicBezTo>
                    <a:cubicBezTo>
                      <a:pt x="1198750" y="2567329"/>
                      <a:pt x="1187288" y="2548455"/>
                      <a:pt x="1183729" y="2520495"/>
                    </a:cubicBezTo>
                    <a:cubicBezTo>
                      <a:pt x="1166851" y="2532206"/>
                      <a:pt x="1151583" y="2541318"/>
                      <a:pt x="1144150" y="2534819"/>
                    </a:cubicBezTo>
                    <a:cubicBezTo>
                      <a:pt x="1136931" y="2528513"/>
                      <a:pt x="1141869" y="2514426"/>
                      <a:pt x="1147643" y="2498853"/>
                    </a:cubicBezTo>
                    <a:lnTo>
                      <a:pt x="1138550" y="2517219"/>
                    </a:lnTo>
                    <a:cubicBezTo>
                      <a:pt x="1137632" y="2514223"/>
                      <a:pt x="1137112" y="2509888"/>
                      <a:pt x="1136603" y="2505447"/>
                    </a:cubicBezTo>
                    <a:lnTo>
                      <a:pt x="1145335" y="2487565"/>
                    </a:lnTo>
                    <a:cubicBezTo>
                      <a:pt x="1116768" y="2487659"/>
                      <a:pt x="1067672" y="2505301"/>
                      <a:pt x="1055889" y="2493792"/>
                    </a:cubicBezTo>
                    <a:cubicBezTo>
                      <a:pt x="1049782" y="2487823"/>
                      <a:pt x="1057183" y="2472975"/>
                      <a:pt x="1065054" y="2457139"/>
                    </a:cubicBezTo>
                    <a:cubicBezTo>
                      <a:pt x="1063304" y="2454718"/>
                      <a:pt x="1062396" y="2451954"/>
                      <a:pt x="1062327" y="2448975"/>
                    </a:cubicBezTo>
                    <a:cubicBezTo>
                      <a:pt x="1050349" y="2461087"/>
                      <a:pt x="1036346" y="2471626"/>
                      <a:pt x="1022682" y="2472719"/>
                    </a:cubicBezTo>
                    <a:cubicBezTo>
                      <a:pt x="997742" y="2474717"/>
                      <a:pt x="984296" y="2449729"/>
                      <a:pt x="981839" y="2413547"/>
                    </a:cubicBezTo>
                    <a:cubicBezTo>
                      <a:pt x="958972" y="2427558"/>
                      <a:pt x="938405" y="2438320"/>
                      <a:pt x="929234" y="2429500"/>
                    </a:cubicBezTo>
                    <a:cubicBezTo>
                      <a:pt x="918365" y="2419050"/>
                      <a:pt x="931978" y="2394807"/>
                      <a:pt x="942036" y="2370103"/>
                    </a:cubicBezTo>
                    <a:lnTo>
                      <a:pt x="930121" y="2380032"/>
                    </a:lnTo>
                    <a:cubicBezTo>
                      <a:pt x="930103" y="2377702"/>
                      <a:pt x="930202" y="2375222"/>
                      <a:pt x="930205" y="2372868"/>
                    </a:cubicBezTo>
                    <a:lnTo>
                      <a:pt x="919504" y="2387920"/>
                    </a:lnTo>
                    <a:cubicBezTo>
                      <a:pt x="920179" y="2403104"/>
                      <a:pt x="922467" y="2417495"/>
                      <a:pt x="919329" y="2418775"/>
                    </a:cubicBezTo>
                    <a:lnTo>
                      <a:pt x="906805" y="2403790"/>
                    </a:lnTo>
                    <a:lnTo>
                      <a:pt x="878255" y="2436240"/>
                    </a:lnTo>
                    <a:cubicBezTo>
                      <a:pt x="878139" y="2433106"/>
                      <a:pt x="878761" y="2428789"/>
                      <a:pt x="879417" y="2424369"/>
                    </a:cubicBezTo>
                    <a:lnTo>
                      <a:pt x="903028" y="2397203"/>
                    </a:lnTo>
                    <a:cubicBezTo>
                      <a:pt x="898582" y="2388789"/>
                      <a:pt x="893796" y="2379457"/>
                      <a:pt x="889239" y="2372097"/>
                    </a:cubicBezTo>
                    <a:lnTo>
                      <a:pt x="880553" y="2373311"/>
                    </a:lnTo>
                    <a:lnTo>
                      <a:pt x="861500" y="2387325"/>
                    </a:lnTo>
                    <a:lnTo>
                      <a:pt x="861636" y="2382157"/>
                    </a:lnTo>
                    <a:cubicBezTo>
                      <a:pt x="856890" y="2383643"/>
                      <a:pt x="852142" y="2386169"/>
                      <a:pt x="847224" y="2388929"/>
                    </a:cubicBezTo>
                    <a:lnTo>
                      <a:pt x="858290" y="2375607"/>
                    </a:lnTo>
                    <a:lnTo>
                      <a:pt x="836665" y="2375814"/>
                    </a:lnTo>
                    <a:lnTo>
                      <a:pt x="825978" y="2390354"/>
                    </a:lnTo>
                    <a:lnTo>
                      <a:pt x="824733" y="2377422"/>
                    </a:lnTo>
                    <a:lnTo>
                      <a:pt x="820994" y="2378766"/>
                    </a:lnTo>
                    <a:cubicBezTo>
                      <a:pt x="818399" y="2387655"/>
                      <a:pt x="814553" y="2396989"/>
                      <a:pt x="809424" y="2404437"/>
                    </a:cubicBezTo>
                    <a:lnTo>
                      <a:pt x="793405" y="2411300"/>
                    </a:lnTo>
                    <a:lnTo>
                      <a:pt x="793294" y="2408249"/>
                    </a:lnTo>
                    <a:cubicBezTo>
                      <a:pt x="791052" y="2409073"/>
                      <a:pt x="788434" y="2410501"/>
                      <a:pt x="785637" y="2414631"/>
                    </a:cubicBezTo>
                    <a:cubicBezTo>
                      <a:pt x="784346" y="2415828"/>
                      <a:pt x="784084" y="2415625"/>
                      <a:pt x="783821" y="2415405"/>
                    </a:cubicBezTo>
                    <a:lnTo>
                      <a:pt x="782991" y="2416837"/>
                    </a:lnTo>
                    <a:lnTo>
                      <a:pt x="761035" y="2435129"/>
                    </a:lnTo>
                    <a:cubicBezTo>
                      <a:pt x="761017" y="2432802"/>
                      <a:pt x="761112" y="2430320"/>
                      <a:pt x="761122" y="2427962"/>
                    </a:cubicBezTo>
                    <a:cubicBezTo>
                      <a:pt x="757374" y="2432640"/>
                      <a:pt x="752866" y="2439134"/>
                      <a:pt x="748087" y="2446290"/>
                    </a:cubicBezTo>
                    <a:cubicBezTo>
                      <a:pt x="747575" y="2447321"/>
                      <a:pt x="746929" y="2448263"/>
                      <a:pt x="746261" y="2449068"/>
                    </a:cubicBezTo>
                    <a:lnTo>
                      <a:pt x="745959" y="2449518"/>
                    </a:lnTo>
                    <a:lnTo>
                      <a:pt x="709165" y="2491338"/>
                    </a:lnTo>
                    <a:cubicBezTo>
                      <a:pt x="709057" y="2488206"/>
                      <a:pt x="709675" y="2483882"/>
                      <a:pt x="710335" y="2479465"/>
                    </a:cubicBezTo>
                    <a:lnTo>
                      <a:pt x="788954" y="2389003"/>
                    </a:lnTo>
                    <a:cubicBezTo>
                      <a:pt x="779629" y="2388323"/>
                      <a:pt x="773603" y="2382704"/>
                      <a:pt x="770494" y="2374148"/>
                    </a:cubicBezTo>
                    <a:cubicBezTo>
                      <a:pt x="751284" y="2391330"/>
                      <a:pt x="730141" y="2410504"/>
                      <a:pt x="708707" y="2429656"/>
                    </a:cubicBezTo>
                    <a:cubicBezTo>
                      <a:pt x="701247" y="2431892"/>
                      <a:pt x="690199" y="2437266"/>
                      <a:pt x="678141" y="2444026"/>
                    </a:cubicBezTo>
                    <a:lnTo>
                      <a:pt x="762217" y="2342232"/>
                    </a:lnTo>
                    <a:cubicBezTo>
                      <a:pt x="746042" y="2347980"/>
                      <a:pt x="732175" y="2351066"/>
                      <a:pt x="727275" y="2344846"/>
                    </a:cubicBezTo>
                    <a:cubicBezTo>
                      <a:pt x="709121" y="2362355"/>
                      <a:pt x="689652" y="2381253"/>
                      <a:pt x="670019" y="2400075"/>
                    </a:cubicBezTo>
                    <a:lnTo>
                      <a:pt x="735133" y="2306661"/>
                    </a:lnTo>
                    <a:lnTo>
                      <a:pt x="732834" y="2299667"/>
                    </a:lnTo>
                    <a:lnTo>
                      <a:pt x="721088" y="2298508"/>
                    </a:lnTo>
                    <a:cubicBezTo>
                      <a:pt x="719938" y="2301187"/>
                      <a:pt x="718632" y="2302819"/>
                      <a:pt x="716865" y="2302003"/>
                    </a:cubicBezTo>
                    <a:lnTo>
                      <a:pt x="714004" y="2297808"/>
                    </a:lnTo>
                    <a:lnTo>
                      <a:pt x="699615" y="2296389"/>
                    </a:lnTo>
                    <a:cubicBezTo>
                      <a:pt x="671048" y="2330603"/>
                      <a:pt x="641419" y="2364363"/>
                      <a:pt x="614951" y="2392933"/>
                    </a:cubicBezTo>
                    <a:lnTo>
                      <a:pt x="616420" y="2385045"/>
                    </a:lnTo>
                    <a:lnTo>
                      <a:pt x="668373" y="2289879"/>
                    </a:lnTo>
                    <a:lnTo>
                      <a:pt x="666319" y="2289376"/>
                    </a:lnTo>
                    <a:lnTo>
                      <a:pt x="659730" y="2293376"/>
                    </a:lnTo>
                    <a:lnTo>
                      <a:pt x="661886" y="2288301"/>
                    </a:lnTo>
                    <a:cubicBezTo>
                      <a:pt x="655565" y="2290350"/>
                      <a:pt x="651635" y="2288291"/>
                      <a:pt x="649825" y="2285368"/>
                    </a:cubicBezTo>
                    <a:cubicBezTo>
                      <a:pt x="644289" y="2276392"/>
                      <a:pt x="664831" y="2258974"/>
                      <a:pt x="679638" y="2242125"/>
                    </a:cubicBezTo>
                    <a:cubicBezTo>
                      <a:pt x="679642" y="2242096"/>
                      <a:pt x="679654" y="2242075"/>
                      <a:pt x="679667" y="2242052"/>
                    </a:cubicBezTo>
                    <a:lnTo>
                      <a:pt x="676145" y="2242193"/>
                    </a:lnTo>
                    <a:lnTo>
                      <a:pt x="668302" y="2250300"/>
                    </a:lnTo>
                    <a:lnTo>
                      <a:pt x="667894" y="2244317"/>
                    </a:lnTo>
                    <a:lnTo>
                      <a:pt x="653337" y="2248694"/>
                    </a:lnTo>
                    <a:cubicBezTo>
                      <a:pt x="639341" y="2261042"/>
                      <a:pt x="623430" y="2276570"/>
                      <a:pt x="617664" y="2278439"/>
                    </a:cubicBezTo>
                    <a:lnTo>
                      <a:pt x="616619" y="2274418"/>
                    </a:lnTo>
                    <a:lnTo>
                      <a:pt x="615695" y="2273216"/>
                    </a:lnTo>
                    <a:cubicBezTo>
                      <a:pt x="615355" y="2274504"/>
                      <a:pt x="614692" y="2275021"/>
                      <a:pt x="614076" y="2275015"/>
                    </a:cubicBezTo>
                    <a:lnTo>
                      <a:pt x="611900" y="2270792"/>
                    </a:lnTo>
                    <a:cubicBezTo>
                      <a:pt x="608287" y="2277320"/>
                      <a:pt x="603388" y="2283191"/>
                      <a:pt x="598033" y="2287757"/>
                    </a:cubicBezTo>
                    <a:lnTo>
                      <a:pt x="580777" y="2290239"/>
                    </a:lnTo>
                    <a:lnTo>
                      <a:pt x="581463" y="2287266"/>
                    </a:lnTo>
                    <a:cubicBezTo>
                      <a:pt x="579082" y="2287481"/>
                      <a:pt x="576186" y="2288181"/>
                      <a:pt x="572416" y="2291445"/>
                    </a:cubicBezTo>
                    <a:cubicBezTo>
                      <a:pt x="570858" y="2292273"/>
                      <a:pt x="570659" y="2292007"/>
                      <a:pt x="570459" y="2291728"/>
                    </a:cubicBezTo>
                    <a:lnTo>
                      <a:pt x="569288" y="2292888"/>
                    </a:lnTo>
                    <a:lnTo>
                      <a:pt x="543347" y="2304881"/>
                    </a:lnTo>
                    <a:cubicBezTo>
                      <a:pt x="543932" y="2302624"/>
                      <a:pt x="544668" y="2300255"/>
                      <a:pt x="545282" y="2297980"/>
                    </a:cubicBezTo>
                    <a:cubicBezTo>
                      <a:pt x="540454" y="2301527"/>
                      <a:pt x="534421" y="2306634"/>
                      <a:pt x="527954" y="2312310"/>
                    </a:cubicBezTo>
                    <a:cubicBezTo>
                      <a:pt x="527188" y="2313175"/>
                      <a:pt x="526325" y="2313911"/>
                      <a:pt x="525469" y="2314519"/>
                    </a:cubicBezTo>
                    <a:lnTo>
                      <a:pt x="525063" y="2314879"/>
                    </a:lnTo>
                    <a:lnTo>
                      <a:pt x="478698" y="2345751"/>
                    </a:lnTo>
                    <a:cubicBezTo>
                      <a:pt x="479402" y="2342691"/>
                      <a:pt x="481116" y="2338683"/>
                      <a:pt x="482896" y="2334583"/>
                    </a:cubicBezTo>
                    <a:cubicBezTo>
                      <a:pt x="530837" y="2302687"/>
                      <a:pt x="576589" y="2272251"/>
                      <a:pt x="609418" y="2248353"/>
                    </a:cubicBezTo>
                    <a:lnTo>
                      <a:pt x="609437" y="2246094"/>
                    </a:lnTo>
                    <a:lnTo>
                      <a:pt x="604386" y="2241705"/>
                    </a:lnTo>
                    <a:lnTo>
                      <a:pt x="600463" y="2243520"/>
                    </a:lnTo>
                    <a:lnTo>
                      <a:pt x="601641" y="2239321"/>
                    </a:lnTo>
                    <a:lnTo>
                      <a:pt x="600420" y="2238257"/>
                    </a:lnTo>
                    <a:cubicBezTo>
                      <a:pt x="595906" y="2241578"/>
                      <a:pt x="590647" y="2246053"/>
                      <a:pt x="585070" y="2250952"/>
                    </a:cubicBezTo>
                    <a:cubicBezTo>
                      <a:pt x="584305" y="2251814"/>
                      <a:pt x="583442" y="2252556"/>
                      <a:pt x="582585" y="2253158"/>
                    </a:cubicBezTo>
                    <a:lnTo>
                      <a:pt x="582176" y="2253521"/>
                    </a:lnTo>
                    <a:lnTo>
                      <a:pt x="535814" y="2284389"/>
                    </a:lnTo>
                    <a:cubicBezTo>
                      <a:pt x="536515" y="2281333"/>
                      <a:pt x="538233" y="2277322"/>
                      <a:pt x="540013" y="2273222"/>
                    </a:cubicBezTo>
                    <a:lnTo>
                      <a:pt x="598753" y="2234012"/>
                    </a:lnTo>
                    <a:lnTo>
                      <a:pt x="598775" y="2232919"/>
                    </a:lnTo>
                    <a:cubicBezTo>
                      <a:pt x="569066" y="2247759"/>
                      <a:pt x="531939" y="2267016"/>
                      <a:pt x="494221" y="2286050"/>
                    </a:cubicBezTo>
                    <a:cubicBezTo>
                      <a:pt x="486437" y="2286281"/>
                      <a:pt x="474373" y="2288605"/>
                      <a:pt x="460973" y="2292020"/>
                    </a:cubicBezTo>
                    <a:cubicBezTo>
                      <a:pt x="499048" y="2265225"/>
                      <a:pt x="536246" y="2239098"/>
                      <a:pt x="567169" y="2216623"/>
                    </a:cubicBezTo>
                    <a:lnTo>
                      <a:pt x="551335" y="2224688"/>
                    </a:lnTo>
                    <a:cubicBezTo>
                      <a:pt x="543550" y="2224916"/>
                      <a:pt x="531490" y="2227248"/>
                      <a:pt x="518086" y="2230658"/>
                    </a:cubicBezTo>
                    <a:lnTo>
                      <a:pt x="561036" y="2200290"/>
                    </a:lnTo>
                    <a:lnTo>
                      <a:pt x="553631" y="2198343"/>
                    </a:lnTo>
                    <a:cubicBezTo>
                      <a:pt x="526293" y="2213182"/>
                      <a:pt x="495519" y="2230422"/>
                      <a:pt x="464505" y="2247461"/>
                    </a:cubicBezTo>
                    <a:lnTo>
                      <a:pt x="547163" y="2177823"/>
                    </a:lnTo>
                    <a:lnTo>
                      <a:pt x="549343" y="2171099"/>
                    </a:lnTo>
                    <a:lnTo>
                      <a:pt x="547002" y="2175733"/>
                    </a:lnTo>
                    <a:lnTo>
                      <a:pt x="542832" y="2174343"/>
                    </a:lnTo>
                    <a:lnTo>
                      <a:pt x="535132" y="2178612"/>
                    </a:lnTo>
                    <a:cubicBezTo>
                      <a:pt x="524189" y="2195217"/>
                      <a:pt x="513726" y="2208563"/>
                      <a:pt x="505267" y="2210481"/>
                    </a:cubicBezTo>
                    <a:cubicBezTo>
                      <a:pt x="500740" y="2216869"/>
                      <a:pt x="496066" y="2220105"/>
                      <a:pt x="491693" y="2218923"/>
                    </a:cubicBezTo>
                    <a:cubicBezTo>
                      <a:pt x="484417" y="2216954"/>
                      <a:pt x="480376" y="2203596"/>
                      <a:pt x="478036" y="2185826"/>
                    </a:cubicBezTo>
                    <a:lnTo>
                      <a:pt x="476708" y="2184912"/>
                    </a:lnTo>
                    <a:lnTo>
                      <a:pt x="471356" y="2188400"/>
                    </a:lnTo>
                    <a:cubicBezTo>
                      <a:pt x="468549" y="2194031"/>
                      <a:pt x="466055" y="2198968"/>
                      <a:pt x="463011" y="2193835"/>
                    </a:cubicBezTo>
                    <a:cubicBezTo>
                      <a:pt x="445811" y="2205431"/>
                      <a:pt x="428979" y="2216353"/>
                      <a:pt x="413159" y="2226309"/>
                    </a:cubicBezTo>
                    <a:lnTo>
                      <a:pt x="416623" y="2219075"/>
                    </a:lnTo>
                    <a:lnTo>
                      <a:pt x="457387" y="2176207"/>
                    </a:lnTo>
                    <a:cubicBezTo>
                      <a:pt x="454686" y="2161947"/>
                      <a:pt x="452712" y="2138594"/>
                      <a:pt x="449489" y="2115159"/>
                    </a:cubicBezTo>
                    <a:cubicBezTo>
                      <a:pt x="448913" y="2115183"/>
                      <a:pt x="448759" y="2114929"/>
                      <a:pt x="448618" y="2114672"/>
                    </a:cubicBezTo>
                    <a:lnTo>
                      <a:pt x="448897" y="2110385"/>
                    </a:lnTo>
                    <a:cubicBezTo>
                      <a:pt x="448388" y="2103219"/>
                      <a:pt x="447403" y="2096146"/>
                      <a:pt x="446292" y="2089366"/>
                    </a:cubicBezTo>
                    <a:cubicBezTo>
                      <a:pt x="445586" y="2091261"/>
                      <a:pt x="444475" y="2091584"/>
                      <a:pt x="443348" y="2091532"/>
                    </a:cubicBezTo>
                    <a:lnTo>
                      <a:pt x="439348" y="2087621"/>
                    </a:lnTo>
                    <a:cubicBezTo>
                      <a:pt x="436164" y="2089335"/>
                      <a:pt x="432763" y="2091068"/>
                      <a:pt x="429257" y="2092711"/>
                    </a:cubicBezTo>
                    <a:cubicBezTo>
                      <a:pt x="418329" y="2122137"/>
                      <a:pt x="408520" y="2160428"/>
                      <a:pt x="397043" y="2159897"/>
                    </a:cubicBezTo>
                    <a:cubicBezTo>
                      <a:pt x="390718" y="2159605"/>
                      <a:pt x="386233" y="2147827"/>
                      <a:pt x="382414" y="2132429"/>
                    </a:cubicBezTo>
                    <a:cubicBezTo>
                      <a:pt x="377721" y="2138563"/>
                      <a:pt x="377287" y="2156693"/>
                      <a:pt x="369612" y="2140010"/>
                    </a:cubicBezTo>
                    <a:cubicBezTo>
                      <a:pt x="365709" y="2131524"/>
                      <a:pt x="361149" y="2106340"/>
                      <a:pt x="355540" y="2082374"/>
                    </a:cubicBezTo>
                    <a:cubicBezTo>
                      <a:pt x="350997" y="2082175"/>
                      <a:pt x="349183" y="2080516"/>
                      <a:pt x="349086" y="2077872"/>
                    </a:cubicBezTo>
                    <a:lnTo>
                      <a:pt x="338880" y="2081393"/>
                    </a:lnTo>
                    <a:cubicBezTo>
                      <a:pt x="333752" y="2081661"/>
                      <a:pt x="341626" y="2072376"/>
                      <a:pt x="346359" y="2064959"/>
                    </a:cubicBezTo>
                    <a:lnTo>
                      <a:pt x="343611" y="2066525"/>
                    </a:lnTo>
                    <a:cubicBezTo>
                      <a:pt x="335995" y="2073419"/>
                      <a:pt x="326860" y="2080856"/>
                      <a:pt x="317506" y="2085315"/>
                    </a:cubicBezTo>
                    <a:lnTo>
                      <a:pt x="300198" y="2083246"/>
                    </a:lnTo>
                    <a:lnTo>
                      <a:pt x="301628" y="2080550"/>
                    </a:lnTo>
                    <a:cubicBezTo>
                      <a:pt x="299271" y="2080141"/>
                      <a:pt x="296291" y="2080068"/>
                      <a:pt x="291811" y="2082244"/>
                    </a:cubicBezTo>
                    <a:cubicBezTo>
                      <a:pt x="290089" y="2082637"/>
                      <a:pt x="289963" y="2082328"/>
                      <a:pt x="289847" y="2082009"/>
                    </a:cubicBezTo>
                    <a:lnTo>
                      <a:pt x="288416" y="2082830"/>
                    </a:lnTo>
                    <a:lnTo>
                      <a:pt x="260253" y="2087698"/>
                    </a:lnTo>
                    <a:cubicBezTo>
                      <a:pt x="261399" y="2085670"/>
                      <a:pt x="262726" y="2083571"/>
                      <a:pt x="263908" y="2081535"/>
                    </a:cubicBezTo>
                    <a:cubicBezTo>
                      <a:pt x="258327" y="2083711"/>
                      <a:pt x="251173" y="2087081"/>
                      <a:pt x="243460" y="2090892"/>
                    </a:cubicBezTo>
                    <a:cubicBezTo>
                      <a:pt x="242499" y="2091528"/>
                      <a:pt x="241471" y="2092019"/>
                      <a:pt x="240489" y="2092380"/>
                    </a:cubicBezTo>
                    <a:lnTo>
                      <a:pt x="240001" y="2092623"/>
                    </a:lnTo>
                    <a:lnTo>
                      <a:pt x="187229" y="2110442"/>
                    </a:lnTo>
                    <a:cubicBezTo>
                      <a:pt x="188698" y="2107672"/>
                      <a:pt x="191393" y="2104240"/>
                      <a:pt x="194175" y="2100742"/>
                    </a:cubicBezTo>
                    <a:cubicBezTo>
                      <a:pt x="223373" y="2090894"/>
                      <a:pt x="251858" y="2081288"/>
                      <a:pt x="277860" y="2072302"/>
                    </a:cubicBezTo>
                    <a:cubicBezTo>
                      <a:pt x="278651" y="2064711"/>
                      <a:pt x="282766" y="2053685"/>
                      <a:pt x="287191" y="2042027"/>
                    </a:cubicBezTo>
                    <a:cubicBezTo>
                      <a:pt x="265185" y="2046730"/>
                      <a:pt x="241515" y="2051823"/>
                      <a:pt x="217673" y="2056795"/>
                    </a:cubicBezTo>
                    <a:cubicBezTo>
                      <a:pt x="210091" y="2055000"/>
                      <a:pt x="197842" y="2054128"/>
                      <a:pt x="184014" y="2053953"/>
                    </a:cubicBezTo>
                    <a:cubicBezTo>
                      <a:pt x="213795" y="2043036"/>
                      <a:pt x="243106" y="2032310"/>
                      <a:pt x="270019" y="2022194"/>
                    </a:cubicBezTo>
                    <a:cubicBezTo>
                      <a:pt x="269437" y="2016045"/>
                      <a:pt x="269942" y="2008925"/>
                      <a:pt x="270775" y="2001275"/>
                    </a:cubicBezTo>
                    <a:cubicBezTo>
                      <a:pt x="262520" y="2005497"/>
                      <a:pt x="254044" y="2026595"/>
                      <a:pt x="252281" y="2002010"/>
                    </a:cubicBezTo>
                    <a:lnTo>
                      <a:pt x="252500" y="1998509"/>
                    </a:lnTo>
                    <a:cubicBezTo>
                      <a:pt x="235075" y="2002885"/>
                      <a:pt x="217041" y="2007394"/>
                      <a:pt x="198957" y="2011831"/>
                    </a:cubicBezTo>
                    <a:lnTo>
                      <a:pt x="253256" y="1986373"/>
                    </a:lnTo>
                    <a:cubicBezTo>
                      <a:pt x="253167" y="1984425"/>
                      <a:pt x="253388" y="1982404"/>
                      <a:pt x="253634" y="1980294"/>
                    </a:cubicBezTo>
                    <a:cubicBezTo>
                      <a:pt x="252665" y="1979168"/>
                      <a:pt x="251998" y="1977807"/>
                      <a:pt x="251336" y="1976401"/>
                    </a:cubicBezTo>
                    <a:cubicBezTo>
                      <a:pt x="247322" y="1981868"/>
                      <a:pt x="248696" y="1995880"/>
                      <a:pt x="239478" y="1984275"/>
                    </a:cubicBezTo>
                    <a:cubicBezTo>
                      <a:pt x="235905" y="1979777"/>
                      <a:pt x="230995" y="1967883"/>
                      <a:pt x="225322" y="1954736"/>
                    </a:cubicBezTo>
                    <a:cubicBezTo>
                      <a:pt x="200842" y="1963438"/>
                      <a:pt x="176901" y="1971289"/>
                      <a:pt x="154835" y="1978114"/>
                    </a:cubicBezTo>
                    <a:lnTo>
                      <a:pt x="160053" y="1972019"/>
                    </a:lnTo>
                    <a:lnTo>
                      <a:pt x="193093" y="1951815"/>
                    </a:lnTo>
                    <a:cubicBezTo>
                      <a:pt x="190675" y="1946463"/>
                      <a:pt x="190117" y="1938346"/>
                      <a:pt x="190068" y="1929117"/>
                    </a:cubicBezTo>
                    <a:cubicBezTo>
                      <a:pt x="184052" y="1933663"/>
                      <a:pt x="179349" y="1950913"/>
                      <a:pt x="175816" y="1932747"/>
                    </a:cubicBezTo>
                    <a:cubicBezTo>
                      <a:pt x="175238" y="1929778"/>
                      <a:pt x="175003" y="1925136"/>
                      <a:pt x="175019" y="1919390"/>
                    </a:cubicBezTo>
                    <a:cubicBezTo>
                      <a:pt x="160860" y="1933476"/>
                      <a:pt x="146809" y="1955114"/>
                      <a:pt x="142681" y="1953636"/>
                    </a:cubicBezTo>
                    <a:cubicBezTo>
                      <a:pt x="136221" y="1951322"/>
                      <a:pt x="152746" y="1914033"/>
                      <a:pt x="157265" y="1892890"/>
                    </a:cubicBezTo>
                    <a:cubicBezTo>
                      <a:pt x="154048" y="1892604"/>
                      <a:pt x="127086" y="1895021"/>
                      <a:pt x="124935" y="1890976"/>
                    </a:cubicBezTo>
                    <a:cubicBezTo>
                      <a:pt x="122787" y="1886932"/>
                      <a:pt x="136615" y="1885933"/>
                      <a:pt x="144369" y="1868618"/>
                    </a:cubicBezTo>
                    <a:lnTo>
                      <a:pt x="147587" y="1868083"/>
                    </a:lnTo>
                    <a:cubicBezTo>
                      <a:pt x="147332" y="1867290"/>
                      <a:pt x="145741" y="1866646"/>
                      <a:pt x="142211" y="1865489"/>
                    </a:cubicBezTo>
                    <a:cubicBezTo>
                      <a:pt x="130226" y="1861554"/>
                      <a:pt x="86761" y="1862148"/>
                      <a:pt x="72452" y="1845010"/>
                    </a:cubicBezTo>
                    <a:cubicBezTo>
                      <a:pt x="60125" y="1830246"/>
                      <a:pt x="70984" y="1810792"/>
                      <a:pt x="94202" y="1793297"/>
                    </a:cubicBezTo>
                    <a:cubicBezTo>
                      <a:pt x="74718" y="1785132"/>
                      <a:pt x="58426" y="1776971"/>
                      <a:pt x="60312" y="1767332"/>
                    </a:cubicBezTo>
                    <a:cubicBezTo>
                      <a:pt x="62607" y="1755590"/>
                      <a:pt x="86077" y="1753645"/>
                      <a:pt x="107597" y="1748795"/>
                    </a:cubicBezTo>
                    <a:cubicBezTo>
                      <a:pt x="95168" y="1725092"/>
                      <a:pt x="45865" y="1688796"/>
                      <a:pt x="50270" y="1671608"/>
                    </a:cubicBezTo>
                    <a:cubicBezTo>
                      <a:pt x="52385" y="1663365"/>
                      <a:pt x="69650" y="1661909"/>
                      <a:pt x="88052" y="1660344"/>
                    </a:cubicBezTo>
                    <a:cubicBezTo>
                      <a:pt x="89296" y="1657614"/>
                      <a:pt x="91297" y="1655414"/>
                      <a:pt x="93935" y="1653812"/>
                    </a:cubicBezTo>
                    <a:cubicBezTo>
                      <a:pt x="76693" y="1649985"/>
                      <a:pt x="59789" y="1643632"/>
                      <a:pt x="51551" y="1632674"/>
                    </a:cubicBezTo>
                    <a:cubicBezTo>
                      <a:pt x="36510" y="1612666"/>
                      <a:pt x="51804" y="1588372"/>
                      <a:pt x="82991" y="1567546"/>
                    </a:cubicBezTo>
                    <a:cubicBezTo>
                      <a:pt x="58264" y="1555517"/>
                      <a:pt x="37673" y="1543740"/>
                      <a:pt x="40722" y="1531434"/>
                    </a:cubicBezTo>
                    <a:cubicBezTo>
                      <a:pt x="44434" y="1516444"/>
                      <a:pt x="74966" y="1515718"/>
                      <a:pt x="103152" y="1511093"/>
                    </a:cubicBezTo>
                    <a:lnTo>
                      <a:pt x="89449" y="1491044"/>
                    </a:lnTo>
                    <a:cubicBezTo>
                      <a:pt x="71371" y="1499898"/>
                      <a:pt x="49120" y="1520360"/>
                      <a:pt x="45092" y="1517518"/>
                    </a:cubicBezTo>
                    <a:cubicBezTo>
                      <a:pt x="39794" y="1513780"/>
                      <a:pt x="60566" y="1487076"/>
                      <a:pt x="71021" y="1467941"/>
                    </a:cubicBezTo>
                    <a:lnTo>
                      <a:pt x="65320" y="1461244"/>
                    </a:lnTo>
                    <a:cubicBezTo>
                      <a:pt x="56321" y="1459005"/>
                      <a:pt x="43395" y="1455516"/>
                      <a:pt x="42613" y="1452430"/>
                    </a:cubicBezTo>
                    <a:cubicBezTo>
                      <a:pt x="41913" y="1449672"/>
                      <a:pt x="46827" y="1449733"/>
                      <a:pt x="53331" y="1446605"/>
                    </a:cubicBezTo>
                    <a:cubicBezTo>
                      <a:pt x="45069" y="1436686"/>
                      <a:pt x="38332" y="1427239"/>
                      <a:pt x="35629" y="1419099"/>
                    </a:cubicBezTo>
                    <a:cubicBezTo>
                      <a:pt x="21755" y="1412606"/>
                      <a:pt x="7566" y="1404247"/>
                      <a:pt x="2372" y="1393481"/>
                    </a:cubicBezTo>
                    <a:cubicBezTo>
                      <a:pt x="-6143" y="1375834"/>
                      <a:pt x="9023" y="1360273"/>
                      <a:pt x="35758" y="1350099"/>
                    </a:cubicBezTo>
                    <a:cubicBezTo>
                      <a:pt x="25970" y="1342426"/>
                      <a:pt x="17206" y="1335054"/>
                      <a:pt x="13231" y="1327819"/>
                    </a:cubicBezTo>
                    <a:lnTo>
                      <a:pt x="8415" y="1325763"/>
                    </a:lnTo>
                    <a:lnTo>
                      <a:pt x="12202" y="1324916"/>
                    </a:lnTo>
                    <a:cubicBezTo>
                      <a:pt x="8221" y="1322109"/>
                      <a:pt x="7465" y="1318625"/>
                      <a:pt x="8896" y="1315596"/>
                    </a:cubicBezTo>
                    <a:cubicBezTo>
                      <a:pt x="13904" y="1304994"/>
                      <a:pt x="37212" y="1309794"/>
                      <a:pt x="59309" y="1311256"/>
                    </a:cubicBezTo>
                    <a:cubicBezTo>
                      <a:pt x="57601" y="1304365"/>
                      <a:pt x="53624" y="1295921"/>
                      <a:pt x="48812" y="1286953"/>
                    </a:cubicBezTo>
                    <a:cubicBezTo>
                      <a:pt x="47370" y="1284937"/>
                      <a:pt x="45538" y="1283225"/>
                      <a:pt x="43650" y="1281493"/>
                    </a:cubicBezTo>
                    <a:lnTo>
                      <a:pt x="46380" y="1282573"/>
                    </a:lnTo>
                    <a:cubicBezTo>
                      <a:pt x="33194" y="1258369"/>
                      <a:pt x="15926" y="1231588"/>
                      <a:pt x="21725" y="1221010"/>
                    </a:cubicBezTo>
                    <a:cubicBezTo>
                      <a:pt x="26843" y="1211688"/>
                      <a:pt x="53397" y="1219991"/>
                      <a:pt x="76391" y="1223749"/>
                    </a:cubicBezTo>
                    <a:cubicBezTo>
                      <a:pt x="76419" y="1223738"/>
                      <a:pt x="76447" y="1223737"/>
                      <a:pt x="76475" y="1223737"/>
                    </a:cubicBezTo>
                    <a:lnTo>
                      <a:pt x="73699" y="1219710"/>
                    </a:lnTo>
                    <a:cubicBezTo>
                      <a:pt x="56113" y="1210263"/>
                      <a:pt x="38223" y="1198377"/>
                      <a:pt x="32167" y="1184063"/>
                    </a:cubicBezTo>
                    <a:cubicBezTo>
                      <a:pt x="22249" y="1160619"/>
                      <a:pt x="42875" y="1141680"/>
                      <a:pt x="78155" y="1130577"/>
                    </a:cubicBezTo>
                    <a:cubicBezTo>
                      <a:pt x="56922" y="1112029"/>
                      <a:pt x="39658" y="1094897"/>
                      <a:pt x="45531" y="1083970"/>
                    </a:cubicBezTo>
                    <a:cubicBezTo>
                      <a:pt x="51692" y="1072508"/>
                      <a:pt x="74716" y="1076828"/>
                      <a:pt x="99200" y="1080612"/>
                    </a:cubicBezTo>
                    <a:lnTo>
                      <a:pt x="74613" y="1061320"/>
                    </a:lnTo>
                    <a:cubicBezTo>
                      <a:pt x="77732" y="1061031"/>
                      <a:pt x="82081" y="1061409"/>
                      <a:pt x="86532" y="1061814"/>
                    </a:cubicBezTo>
                    <a:lnTo>
                      <a:pt x="110478" y="1080492"/>
                    </a:lnTo>
                    <a:cubicBezTo>
                      <a:pt x="108776" y="1071893"/>
                      <a:pt x="104518" y="1061594"/>
                      <a:pt x="99360" y="1050648"/>
                    </a:cubicBezTo>
                    <a:cubicBezTo>
                      <a:pt x="98047" y="1049297"/>
                      <a:pt x="97378" y="1047727"/>
                      <a:pt x="97146" y="1046152"/>
                    </a:cubicBezTo>
                    <a:cubicBezTo>
                      <a:pt x="81479" y="1013395"/>
                      <a:pt x="59771" y="976283"/>
                      <a:pt x="68121" y="962793"/>
                    </a:cubicBezTo>
                    <a:cubicBezTo>
                      <a:pt x="74968" y="951738"/>
                      <a:pt x="105830" y="962656"/>
                      <a:pt x="134230" y="969381"/>
                    </a:cubicBezTo>
                    <a:lnTo>
                      <a:pt x="125248" y="948408"/>
                    </a:lnTo>
                    <a:cubicBezTo>
                      <a:pt x="116779" y="935391"/>
                      <a:pt x="113063" y="924456"/>
                      <a:pt x="118653" y="918894"/>
                    </a:cubicBezTo>
                    <a:lnTo>
                      <a:pt x="120153" y="918429"/>
                    </a:lnTo>
                    <a:cubicBezTo>
                      <a:pt x="119490" y="917399"/>
                      <a:pt x="119761" y="916857"/>
                      <a:pt x="120077" y="916349"/>
                    </a:cubicBezTo>
                    <a:cubicBezTo>
                      <a:pt x="126574" y="905857"/>
                      <a:pt x="154701" y="915155"/>
                      <a:pt x="181825" y="921870"/>
                    </a:cubicBezTo>
                    <a:cubicBezTo>
                      <a:pt x="181538" y="916648"/>
                      <a:pt x="180574" y="911018"/>
                      <a:pt x="179196" y="905188"/>
                    </a:cubicBezTo>
                    <a:lnTo>
                      <a:pt x="176076" y="899403"/>
                    </a:lnTo>
                    <a:cubicBezTo>
                      <a:pt x="154829" y="897579"/>
                      <a:pt x="132727" y="895730"/>
                      <a:pt x="110388" y="893852"/>
                    </a:cubicBezTo>
                    <a:cubicBezTo>
                      <a:pt x="124436" y="889810"/>
                      <a:pt x="136692" y="885496"/>
                      <a:pt x="143916" y="881546"/>
                    </a:cubicBezTo>
                    <a:lnTo>
                      <a:pt x="161074" y="880544"/>
                    </a:lnTo>
                    <a:lnTo>
                      <a:pt x="156263" y="876266"/>
                    </a:lnTo>
                    <a:cubicBezTo>
                      <a:pt x="157528" y="873086"/>
                      <a:pt x="163236" y="871183"/>
                      <a:pt x="171704" y="870121"/>
                    </a:cubicBezTo>
                    <a:lnTo>
                      <a:pt x="167731" y="846928"/>
                    </a:lnTo>
                    <a:cubicBezTo>
                      <a:pt x="148349" y="845650"/>
                      <a:pt x="128167" y="844482"/>
                      <a:pt x="107670" y="843295"/>
                    </a:cubicBezTo>
                    <a:cubicBezTo>
                      <a:pt x="103857" y="840503"/>
                      <a:pt x="100147" y="837761"/>
                      <a:pt x="97876" y="835347"/>
                    </a:cubicBezTo>
                    <a:lnTo>
                      <a:pt x="156676" y="838769"/>
                    </a:lnTo>
                    <a:lnTo>
                      <a:pt x="157238" y="838880"/>
                    </a:lnTo>
                    <a:cubicBezTo>
                      <a:pt x="158344" y="838972"/>
                      <a:pt x="159528" y="839185"/>
                      <a:pt x="160689" y="839566"/>
                    </a:cubicBezTo>
                    <a:lnTo>
                      <a:pt x="166636" y="840536"/>
                    </a:lnTo>
                    <a:cubicBezTo>
                      <a:pt x="164851" y="828359"/>
                      <a:pt x="165500" y="818793"/>
                      <a:pt x="170324" y="814568"/>
                    </a:cubicBezTo>
                    <a:cubicBezTo>
                      <a:pt x="177113" y="808628"/>
                      <a:pt x="193323" y="816742"/>
                      <a:pt x="211453" y="827331"/>
                    </a:cubicBezTo>
                    <a:cubicBezTo>
                      <a:pt x="213950" y="825381"/>
                      <a:pt x="218239" y="824357"/>
                      <a:pt x="223660" y="823677"/>
                    </a:cubicBezTo>
                    <a:cubicBezTo>
                      <a:pt x="218039" y="798466"/>
                      <a:pt x="213979" y="775391"/>
                      <a:pt x="222281" y="768123"/>
                    </a:cubicBezTo>
                    <a:cubicBezTo>
                      <a:pt x="227594" y="763474"/>
                      <a:pt x="238680" y="767435"/>
                      <a:pt x="252011" y="774283"/>
                    </a:cubicBezTo>
                    <a:lnTo>
                      <a:pt x="251392" y="773120"/>
                    </a:lnTo>
                    <a:cubicBezTo>
                      <a:pt x="253675" y="773576"/>
                      <a:pt x="256083" y="774179"/>
                      <a:pt x="258388" y="774668"/>
                    </a:cubicBezTo>
                    <a:cubicBezTo>
                      <a:pt x="254573" y="770045"/>
                      <a:pt x="249136" y="764307"/>
                      <a:pt x="243105" y="758171"/>
                    </a:cubicBezTo>
                    <a:cubicBezTo>
                      <a:pt x="242196" y="757457"/>
                      <a:pt x="241409" y="756636"/>
                      <a:pt x="240757" y="755814"/>
                    </a:cubicBezTo>
                    <a:lnTo>
                      <a:pt x="240379" y="755429"/>
                    </a:lnTo>
                    <a:lnTo>
                      <a:pt x="206948" y="710876"/>
                    </a:lnTo>
                    <a:lnTo>
                      <a:pt x="218332" y="714441"/>
                    </a:lnTo>
                    <a:cubicBezTo>
                      <a:pt x="236626" y="738836"/>
                      <a:pt x="254476" y="762642"/>
                      <a:pt x="271020" y="784328"/>
                    </a:cubicBezTo>
                    <a:cubicBezTo>
                      <a:pt x="279499" y="789292"/>
                      <a:pt x="288318" y="794169"/>
                      <a:pt x="296677" y="797986"/>
                    </a:cubicBezTo>
                    <a:cubicBezTo>
                      <a:pt x="296547" y="796233"/>
                      <a:pt x="296125" y="794517"/>
                      <a:pt x="295685" y="792779"/>
                    </a:cubicBezTo>
                    <a:lnTo>
                      <a:pt x="294958" y="789987"/>
                    </a:lnTo>
                    <a:lnTo>
                      <a:pt x="297764" y="791396"/>
                    </a:lnTo>
                    <a:lnTo>
                      <a:pt x="299512" y="778151"/>
                    </a:lnTo>
                    <a:cubicBezTo>
                      <a:pt x="289228" y="760524"/>
                      <a:pt x="278302" y="741847"/>
                      <a:pt x="267426" y="723010"/>
                    </a:cubicBezTo>
                    <a:cubicBezTo>
                      <a:pt x="266760" y="715253"/>
                      <a:pt x="263754" y="703339"/>
                      <a:pt x="259596" y="690154"/>
                    </a:cubicBezTo>
                    <a:lnTo>
                      <a:pt x="303963" y="746059"/>
                    </a:lnTo>
                    <a:cubicBezTo>
                      <a:pt x="305974" y="734923"/>
                      <a:pt x="308718" y="727536"/>
                      <a:pt x="313032" y="727391"/>
                    </a:cubicBezTo>
                    <a:cubicBezTo>
                      <a:pt x="320259" y="727151"/>
                      <a:pt x="329673" y="745695"/>
                      <a:pt x="339083" y="768602"/>
                    </a:cubicBezTo>
                    <a:cubicBezTo>
                      <a:pt x="339761" y="769361"/>
                      <a:pt x="340450" y="769308"/>
                      <a:pt x="341073" y="769062"/>
                    </a:cubicBezTo>
                    <a:cubicBezTo>
                      <a:pt x="343922" y="767934"/>
                      <a:pt x="344817" y="762590"/>
                      <a:pt x="344450" y="754901"/>
                    </a:cubicBezTo>
                    <a:cubicBezTo>
                      <a:pt x="331614" y="734601"/>
                      <a:pt x="317898" y="712952"/>
                      <a:pt x="304281" y="691173"/>
                    </a:cubicBezTo>
                    <a:lnTo>
                      <a:pt x="343361" y="732559"/>
                    </a:lnTo>
                    <a:cubicBezTo>
                      <a:pt x="341922" y="719561"/>
                      <a:pt x="340390" y="705204"/>
                      <a:pt x="340592" y="693306"/>
                    </a:cubicBezTo>
                    <a:lnTo>
                      <a:pt x="340825" y="692997"/>
                    </a:lnTo>
                    <a:lnTo>
                      <a:pt x="341513" y="692841"/>
                    </a:lnTo>
                    <a:lnTo>
                      <a:pt x="354685" y="709744"/>
                    </a:lnTo>
                    <a:cubicBezTo>
                      <a:pt x="354802" y="707814"/>
                      <a:pt x="355113" y="705984"/>
                      <a:pt x="355436" y="704225"/>
                    </a:cubicBezTo>
                    <a:lnTo>
                      <a:pt x="353513" y="691870"/>
                    </a:lnTo>
                    <a:cubicBezTo>
                      <a:pt x="335932" y="681442"/>
                      <a:pt x="318434" y="670860"/>
                      <a:pt x="301456" y="660447"/>
                    </a:cubicBezTo>
                    <a:lnTo>
                      <a:pt x="295898" y="654036"/>
                    </a:lnTo>
                    <a:lnTo>
                      <a:pt x="345657" y="669991"/>
                    </a:lnTo>
                    <a:lnTo>
                      <a:pt x="322506" y="638717"/>
                    </a:lnTo>
                    <a:lnTo>
                      <a:pt x="329924" y="641769"/>
                    </a:lnTo>
                    <a:lnTo>
                      <a:pt x="348123" y="657228"/>
                    </a:lnTo>
                    <a:lnTo>
                      <a:pt x="335646" y="577041"/>
                    </a:lnTo>
                    <a:cubicBezTo>
                      <a:pt x="332537" y="575913"/>
                      <a:pt x="329418" y="574790"/>
                      <a:pt x="326294" y="573665"/>
                    </a:cubicBezTo>
                    <a:lnTo>
                      <a:pt x="334999" y="572880"/>
                    </a:lnTo>
                    <a:lnTo>
                      <a:pt x="332320" y="555663"/>
                    </a:lnTo>
                    <a:cubicBezTo>
                      <a:pt x="340134" y="562173"/>
                      <a:pt x="347044" y="565982"/>
                      <a:pt x="351500" y="563508"/>
                    </a:cubicBezTo>
                    <a:cubicBezTo>
                      <a:pt x="357727" y="560050"/>
                      <a:pt x="359424" y="547176"/>
                      <a:pt x="359584" y="531764"/>
                    </a:cubicBezTo>
                    <a:cubicBezTo>
                      <a:pt x="352056" y="529193"/>
                      <a:pt x="344429" y="526669"/>
                      <a:pt x="336756" y="524130"/>
                    </a:cubicBezTo>
                    <a:cubicBezTo>
                      <a:pt x="333795" y="520445"/>
                      <a:pt x="330923" y="516834"/>
                      <a:pt x="329352" y="513912"/>
                    </a:cubicBezTo>
                    <a:lnTo>
                      <a:pt x="360073" y="524091"/>
                    </a:lnTo>
                    <a:cubicBezTo>
                      <a:pt x="360130" y="523750"/>
                      <a:pt x="360134" y="523408"/>
                      <a:pt x="360139" y="523064"/>
                    </a:cubicBezTo>
                    <a:lnTo>
                      <a:pt x="372572" y="520785"/>
                    </a:lnTo>
                    <a:lnTo>
                      <a:pt x="369646" y="516838"/>
                    </a:lnTo>
                    <a:cubicBezTo>
                      <a:pt x="378646" y="524621"/>
                      <a:pt x="386681" y="529696"/>
                      <a:pt x="391656" y="526931"/>
                    </a:cubicBezTo>
                    <a:cubicBezTo>
                      <a:pt x="397771" y="523534"/>
                      <a:pt x="399518" y="511061"/>
                      <a:pt x="399687" y="496038"/>
                    </a:cubicBezTo>
                    <a:lnTo>
                      <a:pt x="407664" y="495192"/>
                    </a:lnTo>
                    <a:cubicBezTo>
                      <a:pt x="410566" y="493341"/>
                      <a:pt x="411539" y="489792"/>
                      <a:pt x="410808" y="485129"/>
                    </a:cubicBezTo>
                    <a:lnTo>
                      <a:pt x="412729" y="484208"/>
                    </a:lnTo>
                    <a:lnTo>
                      <a:pt x="410635" y="481382"/>
                    </a:lnTo>
                    <a:cubicBezTo>
                      <a:pt x="409442" y="474489"/>
                      <a:pt x="406190" y="465839"/>
                      <a:pt x="402302" y="456584"/>
                    </a:cubicBezTo>
                    <a:cubicBezTo>
                      <a:pt x="414162" y="468736"/>
                      <a:pt x="425428" y="481886"/>
                      <a:pt x="431257" y="485128"/>
                    </a:cubicBezTo>
                    <a:lnTo>
                      <a:pt x="437264" y="486937"/>
                    </a:lnTo>
                    <a:cubicBezTo>
                      <a:pt x="440849" y="486031"/>
                      <a:pt x="438317" y="478097"/>
                      <a:pt x="439923" y="473194"/>
                    </a:cubicBezTo>
                    <a:cubicBezTo>
                      <a:pt x="447953" y="481017"/>
                      <a:pt x="455441" y="486142"/>
                      <a:pt x="460967" y="482847"/>
                    </a:cubicBezTo>
                    <a:cubicBezTo>
                      <a:pt x="467508" y="478950"/>
                      <a:pt x="468346" y="464798"/>
                      <a:pt x="468181" y="448496"/>
                    </a:cubicBezTo>
                    <a:lnTo>
                      <a:pt x="468133" y="445616"/>
                    </a:lnTo>
                    <a:lnTo>
                      <a:pt x="471413" y="448549"/>
                    </a:lnTo>
                    <a:lnTo>
                      <a:pt x="471581" y="448600"/>
                    </a:lnTo>
                    <a:cubicBezTo>
                      <a:pt x="467244" y="444210"/>
                      <a:pt x="463012" y="439765"/>
                      <a:pt x="458823" y="435348"/>
                    </a:cubicBezTo>
                    <a:lnTo>
                      <a:pt x="455119" y="427715"/>
                    </a:lnTo>
                    <a:lnTo>
                      <a:pt x="479592" y="443551"/>
                    </a:lnTo>
                    <a:cubicBezTo>
                      <a:pt x="479459" y="441197"/>
                      <a:pt x="479414" y="438646"/>
                      <a:pt x="480080" y="436615"/>
                    </a:cubicBezTo>
                    <a:cubicBezTo>
                      <a:pt x="482340" y="438818"/>
                      <a:pt x="484558" y="440806"/>
                      <a:pt x="486893" y="441965"/>
                    </a:cubicBezTo>
                    <a:lnTo>
                      <a:pt x="490783" y="450792"/>
                    </a:lnTo>
                    <a:lnTo>
                      <a:pt x="493531" y="452569"/>
                    </a:lnTo>
                    <a:lnTo>
                      <a:pt x="496735" y="445967"/>
                    </a:lnTo>
                    <a:lnTo>
                      <a:pt x="501122" y="446269"/>
                    </a:lnTo>
                    <a:cubicBezTo>
                      <a:pt x="505384" y="443730"/>
                      <a:pt x="507226" y="436843"/>
                      <a:pt x="507541" y="427827"/>
                    </a:cubicBezTo>
                    <a:lnTo>
                      <a:pt x="517969" y="438656"/>
                    </a:lnTo>
                    <a:cubicBezTo>
                      <a:pt x="521896" y="438304"/>
                      <a:pt x="524308" y="430291"/>
                      <a:pt x="526056" y="419027"/>
                    </a:cubicBezTo>
                    <a:cubicBezTo>
                      <a:pt x="520377" y="414359"/>
                      <a:pt x="514793" y="409677"/>
                      <a:pt x="509281" y="405044"/>
                    </a:cubicBezTo>
                    <a:lnTo>
                      <a:pt x="526954" y="414697"/>
                    </a:lnTo>
                    <a:cubicBezTo>
                      <a:pt x="528900" y="403409"/>
                      <a:pt x="530504" y="389734"/>
                      <a:pt x="533397" y="377570"/>
                    </a:cubicBezTo>
                    <a:cubicBezTo>
                      <a:pt x="524146" y="371063"/>
                      <a:pt x="514737" y="364526"/>
                      <a:pt x="505278" y="357950"/>
                    </a:cubicBezTo>
                    <a:cubicBezTo>
                      <a:pt x="519468" y="361471"/>
                      <a:pt x="532235" y="363866"/>
                      <a:pt x="540468" y="364060"/>
                    </a:cubicBezTo>
                    <a:lnTo>
                      <a:pt x="567099" y="377432"/>
                    </a:lnTo>
                    <a:cubicBezTo>
                      <a:pt x="568265" y="371852"/>
                      <a:pt x="569127" y="365673"/>
                      <a:pt x="570056" y="359390"/>
                    </a:cubicBezTo>
                    <a:cubicBezTo>
                      <a:pt x="570734" y="359637"/>
                      <a:pt x="571183" y="360298"/>
                      <a:pt x="571655" y="361025"/>
                    </a:cubicBezTo>
                    <a:cubicBezTo>
                      <a:pt x="574434" y="365301"/>
                      <a:pt x="577838" y="373934"/>
                      <a:pt x="581688" y="384757"/>
                    </a:cubicBezTo>
                    <a:cubicBezTo>
                      <a:pt x="605048" y="396474"/>
                      <a:pt x="627244" y="407697"/>
                      <a:pt x="646731" y="417266"/>
                    </a:cubicBezTo>
                    <a:lnTo>
                      <a:pt x="655024" y="397628"/>
                    </a:lnTo>
                    <a:cubicBezTo>
                      <a:pt x="620788" y="373648"/>
                      <a:pt x="575497" y="343891"/>
                      <a:pt x="528204" y="312807"/>
                    </a:cubicBezTo>
                    <a:cubicBezTo>
                      <a:pt x="526296" y="308490"/>
                      <a:pt x="524456" y="304256"/>
                      <a:pt x="523697" y="301026"/>
                    </a:cubicBezTo>
                    <a:lnTo>
                      <a:pt x="572908" y="333389"/>
                    </a:lnTo>
                    <a:lnTo>
                      <a:pt x="573343" y="333769"/>
                    </a:lnTo>
                    <a:cubicBezTo>
                      <a:pt x="574248" y="334401"/>
                      <a:pt x="575166" y="335183"/>
                      <a:pt x="575983" y="336088"/>
                    </a:cubicBezTo>
                    <a:cubicBezTo>
                      <a:pt x="582850" y="342051"/>
                      <a:pt x="589264" y="347415"/>
                      <a:pt x="594394" y="351139"/>
                    </a:cubicBezTo>
                    <a:cubicBezTo>
                      <a:pt x="593726" y="348738"/>
                      <a:pt x="592936" y="346234"/>
                      <a:pt x="592302" y="343853"/>
                    </a:cubicBezTo>
                    <a:lnTo>
                      <a:pt x="619807" y="356373"/>
                    </a:lnTo>
                    <a:lnTo>
                      <a:pt x="621052" y="357600"/>
                    </a:lnTo>
                    <a:cubicBezTo>
                      <a:pt x="621261" y="357301"/>
                      <a:pt x="621467" y="357019"/>
                      <a:pt x="623124" y="357885"/>
                    </a:cubicBezTo>
                    <a:cubicBezTo>
                      <a:pt x="627125" y="361308"/>
                      <a:pt x="630195" y="362035"/>
                      <a:pt x="632712" y="362247"/>
                    </a:cubicBezTo>
                    <a:lnTo>
                      <a:pt x="631970" y="359109"/>
                    </a:lnTo>
                    <a:lnTo>
                      <a:pt x="650234" y="361630"/>
                    </a:lnTo>
                    <a:cubicBezTo>
                      <a:pt x="658606" y="368689"/>
                      <a:pt x="665959" y="378748"/>
                      <a:pt x="671903" y="387839"/>
                    </a:cubicBezTo>
                    <a:lnTo>
                      <a:pt x="674296" y="390174"/>
                    </a:lnTo>
                    <a:lnTo>
                      <a:pt x="671048" y="371364"/>
                    </a:lnTo>
                    <a:cubicBezTo>
                      <a:pt x="674946" y="372605"/>
                      <a:pt x="683246" y="379702"/>
                      <a:pt x="692514" y="388153"/>
                    </a:cubicBezTo>
                    <a:lnTo>
                      <a:pt x="696810" y="382685"/>
                    </a:lnTo>
                    <a:cubicBezTo>
                      <a:pt x="699326" y="382744"/>
                      <a:pt x="700191" y="387366"/>
                      <a:pt x="699857" y="394605"/>
                    </a:cubicBezTo>
                    <a:lnTo>
                      <a:pt x="723583" y="415483"/>
                    </a:lnTo>
                    <a:lnTo>
                      <a:pt x="723662" y="414910"/>
                    </a:lnTo>
                    <a:cubicBezTo>
                      <a:pt x="722089" y="407364"/>
                      <a:pt x="719049" y="398748"/>
                      <a:pt x="724759" y="400812"/>
                    </a:cubicBezTo>
                    <a:lnTo>
                      <a:pt x="725504" y="401573"/>
                    </a:lnTo>
                    <a:cubicBezTo>
                      <a:pt x="725638" y="397661"/>
                      <a:pt x="726406" y="394140"/>
                      <a:pt x="728061" y="391235"/>
                    </a:cubicBezTo>
                    <a:cubicBezTo>
                      <a:pt x="716599" y="383206"/>
                      <a:pt x="704894" y="375074"/>
                      <a:pt x="693110" y="366881"/>
                    </a:cubicBezTo>
                    <a:cubicBezTo>
                      <a:pt x="707304" y="370405"/>
                      <a:pt x="720070" y="372797"/>
                      <a:pt x="728304" y="372994"/>
                    </a:cubicBezTo>
                    <a:lnTo>
                      <a:pt x="737395" y="377547"/>
                    </a:lnTo>
                    <a:lnTo>
                      <a:pt x="737872" y="377641"/>
                    </a:lnTo>
                    <a:cubicBezTo>
                      <a:pt x="741811" y="362357"/>
                      <a:pt x="746838" y="351684"/>
                      <a:pt x="753220" y="350168"/>
                    </a:cubicBezTo>
                    <a:cubicBezTo>
                      <a:pt x="759163" y="348754"/>
                      <a:pt x="764654" y="355536"/>
                      <a:pt x="769214" y="366744"/>
                    </a:cubicBezTo>
                    <a:lnTo>
                      <a:pt x="778222" y="370591"/>
                    </a:lnTo>
                    <a:lnTo>
                      <a:pt x="780027" y="364387"/>
                    </a:lnTo>
                    <a:cubicBezTo>
                      <a:pt x="759890" y="350560"/>
                      <a:pt x="738184" y="336296"/>
                      <a:pt x="716038" y="321742"/>
                    </a:cubicBezTo>
                    <a:cubicBezTo>
                      <a:pt x="714131" y="317420"/>
                      <a:pt x="712291" y="313183"/>
                      <a:pt x="711532" y="309958"/>
                    </a:cubicBezTo>
                    <a:lnTo>
                      <a:pt x="760741" y="342320"/>
                    </a:lnTo>
                    <a:lnTo>
                      <a:pt x="761174" y="342699"/>
                    </a:lnTo>
                    <a:cubicBezTo>
                      <a:pt x="762080" y="343335"/>
                      <a:pt x="763002" y="344110"/>
                      <a:pt x="763816" y="345019"/>
                    </a:cubicBezTo>
                    <a:cubicBezTo>
                      <a:pt x="770686" y="350982"/>
                      <a:pt x="777097" y="356346"/>
                      <a:pt x="782222" y="360070"/>
                    </a:cubicBezTo>
                    <a:cubicBezTo>
                      <a:pt x="781562" y="357665"/>
                      <a:pt x="780768" y="355165"/>
                      <a:pt x="780137" y="352783"/>
                    </a:cubicBezTo>
                    <a:lnTo>
                      <a:pt x="806356" y="364720"/>
                    </a:lnTo>
                    <a:lnTo>
                      <a:pt x="805799" y="363274"/>
                    </a:lnTo>
                    <a:lnTo>
                      <a:pt x="811053" y="366858"/>
                    </a:lnTo>
                    <a:cubicBezTo>
                      <a:pt x="815000" y="370250"/>
                      <a:pt x="818043" y="370968"/>
                      <a:pt x="820548" y="371177"/>
                    </a:cubicBezTo>
                    <a:lnTo>
                      <a:pt x="819806" y="368039"/>
                    </a:lnTo>
                    <a:lnTo>
                      <a:pt x="838066" y="370558"/>
                    </a:lnTo>
                    <a:lnTo>
                      <a:pt x="840097" y="373016"/>
                    </a:lnTo>
                    <a:cubicBezTo>
                      <a:pt x="839216" y="370966"/>
                      <a:pt x="839942" y="370014"/>
                      <a:pt x="840889" y="369876"/>
                    </a:cubicBezTo>
                    <a:lnTo>
                      <a:pt x="841323" y="370102"/>
                    </a:lnTo>
                    <a:cubicBezTo>
                      <a:pt x="848162" y="358000"/>
                      <a:pt x="851415" y="365616"/>
                      <a:pt x="864657" y="375848"/>
                    </a:cubicBezTo>
                    <a:lnTo>
                      <a:pt x="871000" y="352812"/>
                    </a:lnTo>
                    <a:lnTo>
                      <a:pt x="859593" y="340088"/>
                    </a:lnTo>
                    <a:cubicBezTo>
                      <a:pt x="859777" y="337255"/>
                      <a:pt x="861539" y="335223"/>
                      <a:pt x="864781" y="334113"/>
                    </a:cubicBezTo>
                    <a:lnTo>
                      <a:pt x="841639" y="289182"/>
                    </a:lnTo>
                    <a:cubicBezTo>
                      <a:pt x="837246" y="282624"/>
                      <a:pt x="835848" y="277182"/>
                      <a:pt x="838470" y="273758"/>
                    </a:cubicBezTo>
                    <a:lnTo>
                      <a:pt x="860683" y="274348"/>
                    </a:lnTo>
                    <a:cubicBezTo>
                      <a:pt x="859384" y="272108"/>
                      <a:pt x="858152" y="269840"/>
                      <a:pt x="856924" y="267580"/>
                    </a:cubicBezTo>
                    <a:lnTo>
                      <a:pt x="855320" y="259248"/>
                    </a:lnTo>
                    <a:lnTo>
                      <a:pt x="868974" y="274569"/>
                    </a:lnTo>
                    <a:cubicBezTo>
                      <a:pt x="870852" y="273801"/>
                      <a:pt x="872459" y="274240"/>
                      <a:pt x="874097" y="274707"/>
                    </a:cubicBezTo>
                    <a:cubicBezTo>
                      <a:pt x="872794" y="272847"/>
                      <a:pt x="873789" y="271659"/>
                      <a:pt x="877670" y="272475"/>
                    </a:cubicBezTo>
                    <a:lnTo>
                      <a:pt x="871566" y="259573"/>
                    </a:lnTo>
                    <a:cubicBezTo>
                      <a:pt x="872222" y="257568"/>
                      <a:pt x="875419" y="257456"/>
                      <a:pt x="880706" y="258019"/>
                    </a:cubicBezTo>
                    <a:cubicBezTo>
                      <a:pt x="889206" y="258925"/>
                      <a:pt x="906778" y="264423"/>
                      <a:pt x="927069" y="270580"/>
                    </a:cubicBezTo>
                    <a:cubicBezTo>
                      <a:pt x="922450" y="264144"/>
                      <a:pt x="917947" y="257716"/>
                      <a:pt x="913509" y="251366"/>
                    </a:cubicBezTo>
                    <a:lnTo>
                      <a:pt x="936553" y="273353"/>
                    </a:lnTo>
                    <a:cubicBezTo>
                      <a:pt x="949211" y="277497"/>
                      <a:pt x="962581" y="281466"/>
                      <a:pt x="975145" y="284642"/>
                    </a:cubicBezTo>
                    <a:cubicBezTo>
                      <a:pt x="973621" y="283262"/>
                      <a:pt x="973702" y="282146"/>
                      <a:pt x="974144" y="281161"/>
                    </a:cubicBezTo>
                    <a:lnTo>
                      <a:pt x="979180" y="279150"/>
                    </a:lnTo>
                    <a:lnTo>
                      <a:pt x="978381" y="272117"/>
                    </a:lnTo>
                    <a:lnTo>
                      <a:pt x="966921" y="258482"/>
                    </a:lnTo>
                    <a:cubicBezTo>
                      <a:pt x="945435" y="239965"/>
                      <a:pt x="922587" y="221395"/>
                      <a:pt x="926396" y="212878"/>
                    </a:cubicBezTo>
                    <a:lnTo>
                      <a:pt x="928464" y="212734"/>
                    </a:lnTo>
                    <a:cubicBezTo>
                      <a:pt x="926268" y="210098"/>
                      <a:pt x="924052" y="207472"/>
                      <a:pt x="921826" y="204841"/>
                    </a:cubicBezTo>
                    <a:lnTo>
                      <a:pt x="937505" y="212104"/>
                    </a:lnTo>
                    <a:cubicBezTo>
                      <a:pt x="942761" y="208609"/>
                      <a:pt x="949572" y="209437"/>
                      <a:pt x="957111" y="210733"/>
                    </a:cubicBezTo>
                    <a:cubicBezTo>
                      <a:pt x="953013" y="204128"/>
                      <a:pt x="936241" y="196563"/>
                      <a:pt x="954476" y="196336"/>
                    </a:cubicBezTo>
                    <a:cubicBezTo>
                      <a:pt x="960167" y="196266"/>
                      <a:pt x="971810" y="198465"/>
                      <a:pt x="985577" y="201210"/>
                    </a:cubicBezTo>
                    <a:cubicBezTo>
                      <a:pt x="975954" y="189966"/>
                      <a:pt x="965862" y="178636"/>
                      <a:pt x="955655" y="167171"/>
                    </a:cubicBezTo>
                    <a:cubicBezTo>
                      <a:pt x="954933" y="162504"/>
                      <a:pt x="954251" y="157941"/>
                      <a:pt x="954354" y="154625"/>
                    </a:cubicBezTo>
                    <a:lnTo>
                      <a:pt x="993511" y="198621"/>
                    </a:lnTo>
                    <a:lnTo>
                      <a:pt x="993829" y="199098"/>
                    </a:lnTo>
                    <a:cubicBezTo>
                      <a:pt x="994541" y="199946"/>
                      <a:pt x="995230" y="200936"/>
                      <a:pt x="995780" y="202025"/>
                    </a:cubicBezTo>
                    <a:lnTo>
                      <a:pt x="996776" y="203413"/>
                    </a:lnTo>
                    <a:cubicBezTo>
                      <a:pt x="1002143" y="204529"/>
                      <a:pt x="1007666" y="205618"/>
                      <a:pt x="1013152" y="206631"/>
                    </a:cubicBezTo>
                    <a:cubicBezTo>
                      <a:pt x="1016552" y="198976"/>
                      <a:pt x="1021507" y="202524"/>
                      <a:pt x="1027549" y="208772"/>
                    </a:cubicBezTo>
                    <a:lnTo>
                      <a:pt x="1066510" y="209369"/>
                    </a:lnTo>
                    <a:cubicBezTo>
                      <a:pt x="1081024" y="199562"/>
                      <a:pt x="1035447" y="141283"/>
                      <a:pt x="1041567" y="137525"/>
                    </a:cubicBezTo>
                    <a:cubicBezTo>
                      <a:pt x="1045310" y="135227"/>
                      <a:pt x="1059389" y="147915"/>
                      <a:pt x="1074733" y="161953"/>
                    </a:cubicBezTo>
                    <a:cubicBezTo>
                      <a:pt x="1073946" y="157089"/>
                      <a:pt x="1074700" y="153432"/>
                      <a:pt x="1077458" y="151439"/>
                    </a:cubicBezTo>
                    <a:cubicBezTo>
                      <a:pt x="1084114" y="146624"/>
                      <a:pt x="1099806" y="153139"/>
                      <a:pt x="1118253" y="163289"/>
                    </a:cubicBezTo>
                    <a:cubicBezTo>
                      <a:pt x="1117174" y="154270"/>
                      <a:pt x="1100425" y="138371"/>
                      <a:pt x="1123984" y="146539"/>
                    </a:cubicBezTo>
                    <a:cubicBezTo>
                      <a:pt x="1132082" y="149345"/>
                      <a:pt x="1147703" y="158446"/>
                      <a:pt x="1165828" y="168832"/>
                    </a:cubicBezTo>
                    <a:lnTo>
                      <a:pt x="1185810" y="157108"/>
                    </a:lnTo>
                    <a:lnTo>
                      <a:pt x="1184294" y="119125"/>
                    </a:lnTo>
                    <a:cubicBezTo>
                      <a:pt x="1181090" y="117451"/>
                      <a:pt x="1181492" y="115966"/>
                      <a:pt x="1182466" y="114858"/>
                    </a:cubicBezTo>
                    <a:lnTo>
                      <a:pt x="1184135" y="115136"/>
                    </a:lnTo>
                    <a:cubicBezTo>
                      <a:pt x="1183087" y="95579"/>
                      <a:pt x="1182385" y="76027"/>
                      <a:pt x="1181813" y="56956"/>
                    </a:cubicBezTo>
                    <a:lnTo>
                      <a:pt x="1184135" y="48795"/>
                    </a:lnTo>
                    <a:lnTo>
                      <a:pt x="1202395" y="118163"/>
                    </a:lnTo>
                    <a:cubicBezTo>
                      <a:pt x="1206417" y="117111"/>
                      <a:pt x="1209930" y="118485"/>
                      <a:pt x="1213602" y="120022"/>
                    </a:cubicBezTo>
                    <a:cubicBezTo>
                      <a:pt x="1211444" y="112867"/>
                      <a:pt x="1196978" y="101849"/>
                      <a:pt x="1215156" y="105899"/>
                    </a:cubicBezTo>
                    <a:cubicBezTo>
                      <a:pt x="1221206" y="107244"/>
                      <a:pt x="1233217" y="112586"/>
                      <a:pt x="1247204" y="118881"/>
                    </a:cubicBezTo>
                    <a:cubicBezTo>
                      <a:pt x="1244527" y="101663"/>
                      <a:pt x="1242021" y="84589"/>
                      <a:pt x="1239635" y="67970"/>
                    </a:cubicBezTo>
                    <a:lnTo>
                      <a:pt x="1259743" y="124476"/>
                    </a:lnTo>
                    <a:cubicBezTo>
                      <a:pt x="1263275" y="126118"/>
                      <a:pt x="1266878" y="127712"/>
                      <a:pt x="1270472" y="129269"/>
                    </a:cubicBezTo>
                    <a:cubicBezTo>
                      <a:pt x="1276071" y="122880"/>
                      <a:pt x="1279961" y="127370"/>
                      <a:pt x="1284150" y="134642"/>
                    </a:cubicBezTo>
                    <a:lnTo>
                      <a:pt x="1292856" y="136827"/>
                    </a:lnTo>
                    <a:cubicBezTo>
                      <a:pt x="1285622" y="103829"/>
                      <a:pt x="1276890" y="67348"/>
                      <a:pt x="1268020" y="30181"/>
                    </a:cubicBezTo>
                    <a:cubicBezTo>
                      <a:pt x="1276256" y="42264"/>
                      <a:pt x="1284185" y="52552"/>
                      <a:pt x="1290194" y="58181"/>
                    </a:cubicBezTo>
                    <a:lnTo>
                      <a:pt x="1323528" y="142292"/>
                    </a:lnTo>
                    <a:cubicBezTo>
                      <a:pt x="1337989" y="133960"/>
                      <a:pt x="1311821" y="73086"/>
                      <a:pt x="1318736" y="71064"/>
                    </a:cubicBezTo>
                    <a:lnTo>
                      <a:pt x="1335262" y="89146"/>
                    </a:lnTo>
                    <a:cubicBezTo>
                      <a:pt x="1329250" y="64570"/>
                      <a:pt x="1322294" y="38455"/>
                      <a:pt x="1315190" y="11790"/>
                    </a:cubicBezTo>
                    <a:cubicBezTo>
                      <a:pt x="1316648" y="7293"/>
                      <a:pt x="1318093" y="2913"/>
                      <a:pt x="1319679" y="0"/>
                    </a:cubicBezTo>
                    <a:close/>
                  </a:path>
                </a:pathLst>
              </a:custGeom>
              <a:solidFill>
                <a:sysClr val="windowText" lastClr="000000">
                  <a:lumMod val="95000"/>
                  <a:lumOff val="5000"/>
                </a:sysClr>
              </a:solidFill>
              <a:ln w="25400" cap="flat" cmpd="sng" algn="ctr">
                <a:noFill/>
                <a:prstDash val="solid"/>
              </a:ln>
              <a:effectLst>
                <a:softEdge rad="139700"/>
              </a:effectLst>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sp>
          <p:nvSpPr>
            <p:cNvPr id="43" name="十角星 6"/>
            <p:cNvSpPr/>
            <p:nvPr/>
          </p:nvSpPr>
          <p:spPr>
            <a:xfrm>
              <a:off x="8540689" y="1325866"/>
              <a:ext cx="353066" cy="184987"/>
            </a:xfrm>
            <a:custGeom>
              <a:rect l="l" t="t" r="r" b="b"/>
              <a:pathLst>
                <a:path w="2645723" h="2605139">
                  <a:moveTo>
                    <a:pt x="1375582" y="2494963"/>
                  </a:moveTo>
                  <a:lnTo>
                    <a:pt x="1375518" y="2495016"/>
                  </a:lnTo>
                  <a:lnTo>
                    <a:pt x="1375537" y="2495123"/>
                  </a:lnTo>
                  <a:close/>
                  <a:moveTo>
                    <a:pt x="1421760" y="2486319"/>
                  </a:moveTo>
                  <a:lnTo>
                    <a:pt x="1427757" y="2493664"/>
                  </a:lnTo>
                  <a:lnTo>
                    <a:pt x="1429303" y="2488470"/>
                  </a:lnTo>
                  <a:cubicBezTo>
                    <a:pt x="1428258" y="2487910"/>
                    <a:pt x="1427288" y="2487189"/>
                    <a:pt x="1426300" y="2486446"/>
                  </a:cubicBezTo>
                  <a:cubicBezTo>
                    <a:pt x="1424834" y="2486657"/>
                    <a:pt x="1423317" y="2486501"/>
                    <a:pt x="1421760" y="2486319"/>
                  </a:cubicBezTo>
                  <a:close/>
                  <a:moveTo>
                    <a:pt x="927891" y="2368588"/>
                  </a:moveTo>
                  <a:lnTo>
                    <a:pt x="918569" y="2368929"/>
                  </a:lnTo>
                  <a:lnTo>
                    <a:pt x="919054" y="2378763"/>
                  </a:lnTo>
                  <a:close/>
                  <a:moveTo>
                    <a:pt x="1741382" y="2356774"/>
                  </a:moveTo>
                  <a:lnTo>
                    <a:pt x="1739507" y="2359477"/>
                  </a:lnTo>
                  <a:lnTo>
                    <a:pt x="1741128" y="2364379"/>
                  </a:lnTo>
                  <a:close/>
                  <a:moveTo>
                    <a:pt x="1747491" y="2350177"/>
                  </a:moveTo>
                  <a:lnTo>
                    <a:pt x="1746774" y="2350998"/>
                  </a:lnTo>
                  <a:cubicBezTo>
                    <a:pt x="1746826" y="2354922"/>
                    <a:pt x="1747208" y="2359182"/>
                    <a:pt x="1747649" y="2363625"/>
                  </a:cubicBezTo>
                  <a:lnTo>
                    <a:pt x="1747775" y="2364830"/>
                  </a:lnTo>
                  <a:cubicBezTo>
                    <a:pt x="1747182" y="2360516"/>
                    <a:pt x="1747242" y="2355576"/>
                    <a:pt x="1747491" y="2350177"/>
                  </a:cubicBezTo>
                  <a:close/>
                  <a:moveTo>
                    <a:pt x="558273" y="2153426"/>
                  </a:moveTo>
                  <a:lnTo>
                    <a:pt x="556699" y="2156541"/>
                  </a:lnTo>
                  <a:lnTo>
                    <a:pt x="558992" y="2154609"/>
                  </a:lnTo>
                  <a:close/>
                  <a:moveTo>
                    <a:pt x="2129321" y="2062852"/>
                  </a:moveTo>
                  <a:lnTo>
                    <a:pt x="2130109" y="2064322"/>
                  </a:lnTo>
                  <a:cubicBezTo>
                    <a:pt x="2129929" y="2063898"/>
                    <a:pt x="2129815" y="2063454"/>
                    <a:pt x="2129702" y="2063009"/>
                  </a:cubicBezTo>
                  <a:close/>
                  <a:moveTo>
                    <a:pt x="336361" y="2032337"/>
                  </a:moveTo>
                  <a:cubicBezTo>
                    <a:pt x="326300" y="2025909"/>
                    <a:pt x="306768" y="2050520"/>
                    <a:pt x="292690" y="2067097"/>
                  </a:cubicBezTo>
                  <a:cubicBezTo>
                    <a:pt x="311490" y="2060717"/>
                    <a:pt x="328667" y="2054635"/>
                    <a:pt x="343467" y="2049011"/>
                  </a:cubicBezTo>
                  <a:close/>
                  <a:moveTo>
                    <a:pt x="2483542" y="1576450"/>
                  </a:moveTo>
                  <a:lnTo>
                    <a:pt x="2488041" y="1593309"/>
                  </a:lnTo>
                  <a:lnTo>
                    <a:pt x="2513707" y="1583878"/>
                  </a:lnTo>
                  <a:cubicBezTo>
                    <a:pt x="2504736" y="1582262"/>
                    <a:pt x="2494052" y="1578948"/>
                    <a:pt x="2483542" y="1576450"/>
                  </a:cubicBezTo>
                  <a:close/>
                  <a:moveTo>
                    <a:pt x="2513786" y="1397137"/>
                  </a:moveTo>
                  <a:lnTo>
                    <a:pt x="2509302" y="1402372"/>
                  </a:lnTo>
                  <a:lnTo>
                    <a:pt x="2521633" y="1421833"/>
                  </a:lnTo>
                  <a:lnTo>
                    <a:pt x="2571130" y="1405044"/>
                  </a:lnTo>
                  <a:cubicBezTo>
                    <a:pt x="2564644" y="1403272"/>
                    <a:pt x="2558015" y="1400813"/>
                    <a:pt x="2551284" y="1398375"/>
                  </a:cubicBezTo>
                  <a:close/>
                  <a:moveTo>
                    <a:pt x="596378" y="421666"/>
                  </a:moveTo>
                  <a:cubicBezTo>
                    <a:pt x="604241" y="432923"/>
                    <a:pt x="612862" y="444258"/>
                    <a:pt x="621019" y="452557"/>
                  </a:cubicBezTo>
                  <a:lnTo>
                    <a:pt x="623243" y="441082"/>
                  </a:lnTo>
                  <a:close/>
                  <a:moveTo>
                    <a:pt x="673387" y="410722"/>
                  </a:moveTo>
                  <a:cubicBezTo>
                    <a:pt x="674136" y="413311"/>
                    <a:pt x="674454" y="416126"/>
                    <a:pt x="674735" y="419086"/>
                  </a:cubicBezTo>
                  <a:cubicBezTo>
                    <a:pt x="675029" y="416724"/>
                    <a:pt x="676121" y="415685"/>
                    <a:pt x="677323" y="414983"/>
                  </a:cubicBezTo>
                  <a:lnTo>
                    <a:pt x="677895" y="415451"/>
                  </a:lnTo>
                  <a:lnTo>
                    <a:pt x="678444" y="414327"/>
                  </a:lnTo>
                  <a:close/>
                  <a:moveTo>
                    <a:pt x="545326" y="385895"/>
                  </a:moveTo>
                  <a:cubicBezTo>
                    <a:pt x="549721" y="395814"/>
                    <a:pt x="554247" y="402424"/>
                    <a:pt x="558127" y="402077"/>
                  </a:cubicBezTo>
                  <a:lnTo>
                    <a:pt x="560937" y="396787"/>
                  </a:lnTo>
                  <a:close/>
                  <a:moveTo>
                    <a:pt x="798756" y="376869"/>
                  </a:moveTo>
                  <a:lnTo>
                    <a:pt x="800801" y="380233"/>
                  </a:lnTo>
                  <a:cubicBezTo>
                    <a:pt x="803607" y="381365"/>
                    <a:pt x="806388" y="382591"/>
                    <a:pt x="809161" y="383802"/>
                  </a:cubicBezTo>
                  <a:close/>
                  <a:moveTo>
                    <a:pt x="1319679" y="0"/>
                  </a:moveTo>
                  <a:lnTo>
                    <a:pt x="1334821" y="56921"/>
                  </a:lnTo>
                  <a:lnTo>
                    <a:pt x="1334890" y="57489"/>
                  </a:lnTo>
                  <a:cubicBezTo>
                    <a:pt x="1335145" y="58567"/>
                    <a:pt x="1335312" y="59760"/>
                    <a:pt x="1335315" y="60979"/>
                  </a:cubicBezTo>
                  <a:cubicBezTo>
                    <a:pt x="1336466" y="70004"/>
                    <a:pt x="1337678" y="78273"/>
                    <a:pt x="1339019" y="84468"/>
                  </a:cubicBezTo>
                  <a:cubicBezTo>
                    <a:pt x="1340123" y="82235"/>
                    <a:pt x="1341196" y="79838"/>
                    <a:pt x="1342312" y="77641"/>
                  </a:cubicBezTo>
                  <a:lnTo>
                    <a:pt x="1354485" y="105306"/>
                  </a:lnTo>
                  <a:lnTo>
                    <a:pt x="1354597" y="107047"/>
                  </a:lnTo>
                  <a:cubicBezTo>
                    <a:pt x="1354950" y="106962"/>
                    <a:pt x="1355291" y="106890"/>
                    <a:pt x="1355954" y="108638"/>
                  </a:cubicBezTo>
                  <a:cubicBezTo>
                    <a:pt x="1356654" y="113860"/>
                    <a:pt x="1358461" y="116443"/>
                    <a:pt x="1360196" y="118278"/>
                  </a:cubicBezTo>
                  <a:lnTo>
                    <a:pt x="1361738" y="115445"/>
                  </a:lnTo>
                  <a:lnTo>
                    <a:pt x="1371357" y="126765"/>
                  </a:lnTo>
                  <a:cubicBezTo>
                    <a:pt x="1378036" y="120696"/>
                    <a:pt x="1388425" y="111563"/>
                    <a:pt x="1392342" y="113039"/>
                  </a:cubicBezTo>
                  <a:cubicBezTo>
                    <a:pt x="1397862" y="115118"/>
                    <a:pt x="1388210" y="124652"/>
                    <a:pt x="1398843" y="144204"/>
                  </a:cubicBezTo>
                  <a:lnTo>
                    <a:pt x="1396885" y="146679"/>
                  </a:lnTo>
                  <a:cubicBezTo>
                    <a:pt x="1397843" y="147191"/>
                    <a:pt x="1399678" y="146738"/>
                    <a:pt x="1403494" y="145501"/>
                  </a:cubicBezTo>
                  <a:cubicBezTo>
                    <a:pt x="1416453" y="141308"/>
                    <a:pt x="1449222" y="113500"/>
                    <a:pt x="1476606" y="119039"/>
                  </a:cubicBezTo>
                  <a:cubicBezTo>
                    <a:pt x="1500196" y="123812"/>
                    <a:pt x="1510494" y="147126"/>
                    <a:pt x="1509437" y="176545"/>
                  </a:cubicBezTo>
                  <a:lnTo>
                    <a:pt x="1541895" y="171790"/>
                  </a:lnTo>
                  <a:cubicBezTo>
                    <a:pt x="1544333" y="160620"/>
                    <a:pt x="1546903" y="149553"/>
                    <a:pt x="1549476" y="138659"/>
                  </a:cubicBezTo>
                  <a:lnTo>
                    <a:pt x="1553828" y="131373"/>
                  </a:lnTo>
                  <a:lnTo>
                    <a:pt x="1553767" y="171335"/>
                  </a:lnTo>
                  <a:cubicBezTo>
                    <a:pt x="1563047" y="172440"/>
                    <a:pt x="1579364" y="177828"/>
                    <a:pt x="1595477" y="182234"/>
                  </a:cubicBezTo>
                  <a:lnTo>
                    <a:pt x="1600283" y="183328"/>
                  </a:lnTo>
                  <a:cubicBezTo>
                    <a:pt x="1600969" y="176909"/>
                    <a:pt x="1601723" y="170550"/>
                    <a:pt x="1602478" y="164259"/>
                  </a:cubicBezTo>
                  <a:lnTo>
                    <a:pt x="1604113" y="184198"/>
                  </a:lnTo>
                  <a:cubicBezTo>
                    <a:pt x="1606130" y="183680"/>
                    <a:pt x="1606448" y="184228"/>
                    <a:pt x="1606771" y="184804"/>
                  </a:cubicBezTo>
                  <a:lnTo>
                    <a:pt x="1638027" y="186891"/>
                  </a:lnTo>
                  <a:lnTo>
                    <a:pt x="1639443" y="142425"/>
                  </a:lnTo>
                  <a:lnTo>
                    <a:pt x="1636277" y="119232"/>
                  </a:lnTo>
                  <a:cubicBezTo>
                    <a:pt x="1642257" y="115992"/>
                    <a:pt x="1660862" y="151091"/>
                    <a:pt x="1674541" y="167480"/>
                  </a:cubicBezTo>
                  <a:cubicBezTo>
                    <a:pt x="1676047" y="166072"/>
                    <a:pt x="1683225" y="156550"/>
                    <a:pt x="1689897" y="151044"/>
                  </a:cubicBezTo>
                  <a:cubicBezTo>
                    <a:pt x="1689977" y="143931"/>
                    <a:pt x="1689988" y="136761"/>
                    <a:pt x="1689998" y="129548"/>
                  </a:cubicBezTo>
                  <a:cubicBezTo>
                    <a:pt x="1692570" y="125585"/>
                    <a:pt x="1695101" y="121729"/>
                    <a:pt x="1697384" y="119326"/>
                  </a:cubicBezTo>
                  <a:lnTo>
                    <a:pt x="1697332" y="148913"/>
                  </a:lnTo>
                  <a:cubicBezTo>
                    <a:pt x="1697963" y="153570"/>
                    <a:pt x="1696050" y="162059"/>
                    <a:pt x="1701901" y="173203"/>
                  </a:cubicBezTo>
                  <a:lnTo>
                    <a:pt x="1700248" y="175864"/>
                  </a:lnTo>
                  <a:cubicBezTo>
                    <a:pt x="1701032" y="176171"/>
                    <a:pt x="1702567" y="175420"/>
                    <a:pt x="1705748" y="173581"/>
                  </a:cubicBezTo>
                  <a:cubicBezTo>
                    <a:pt x="1716562" y="167347"/>
                    <a:pt x="1744121" y="135507"/>
                    <a:pt x="1766792" y="135780"/>
                  </a:cubicBezTo>
                  <a:cubicBezTo>
                    <a:pt x="1786328" y="136017"/>
                    <a:pt x="1794591" y="155949"/>
                    <a:pt x="1793350" y="183612"/>
                  </a:cubicBezTo>
                  <a:cubicBezTo>
                    <a:pt x="1812321" y="174571"/>
                    <a:pt x="1829229" y="167838"/>
                    <a:pt x="1835575" y="175185"/>
                  </a:cubicBezTo>
                  <a:cubicBezTo>
                    <a:pt x="1843310" y="184132"/>
                    <a:pt x="1829705" y="202330"/>
                    <a:pt x="1819636" y="220921"/>
                  </a:cubicBezTo>
                  <a:cubicBezTo>
                    <a:pt x="1846252" y="226631"/>
                    <a:pt x="1906518" y="213451"/>
                    <a:pt x="1917165" y="227306"/>
                  </a:cubicBezTo>
                  <a:cubicBezTo>
                    <a:pt x="1921941" y="233517"/>
                    <a:pt x="1913525" y="245631"/>
                    <a:pt x="1903666" y="258817"/>
                  </a:cubicBezTo>
                  <a:lnTo>
                    <a:pt x="1905304" y="269930"/>
                  </a:lnTo>
                  <a:cubicBezTo>
                    <a:pt x="1918316" y="259228"/>
                    <a:pt x="1933515" y="251585"/>
                    <a:pt x="1946895" y="252388"/>
                  </a:cubicBezTo>
                  <a:lnTo>
                    <a:pt x="1948347" y="253427"/>
                  </a:lnTo>
                  <a:cubicBezTo>
                    <a:pt x="1949128" y="250731"/>
                    <a:pt x="1949861" y="248015"/>
                    <a:pt x="1950595" y="245296"/>
                  </a:cubicBezTo>
                  <a:cubicBezTo>
                    <a:pt x="1954103" y="242131"/>
                    <a:pt x="1957551" y="239063"/>
                    <a:pt x="1960376" y="237329"/>
                  </a:cubicBezTo>
                  <a:lnTo>
                    <a:pt x="1954787" y="258033"/>
                  </a:lnTo>
                  <a:cubicBezTo>
                    <a:pt x="1974508" y="261033"/>
                    <a:pt x="1980996" y="284780"/>
                    <a:pt x="1977732" y="315558"/>
                  </a:cubicBezTo>
                  <a:cubicBezTo>
                    <a:pt x="2003112" y="305119"/>
                    <a:pt x="2025630" y="297517"/>
                    <a:pt x="2033321" y="307361"/>
                  </a:cubicBezTo>
                  <a:cubicBezTo>
                    <a:pt x="2042689" y="319348"/>
                    <a:pt x="2023574" y="341904"/>
                    <a:pt x="2009033" y="365181"/>
                  </a:cubicBezTo>
                  <a:lnTo>
                    <a:pt x="2033600" y="367699"/>
                  </a:lnTo>
                  <a:cubicBezTo>
                    <a:pt x="2038306" y="349117"/>
                    <a:pt x="2036596" y="320311"/>
                    <a:pt x="2041425" y="319158"/>
                  </a:cubicBezTo>
                  <a:cubicBezTo>
                    <a:pt x="2047771" y="317641"/>
                    <a:pt x="2055336" y="349248"/>
                    <a:pt x="2063608" y="368691"/>
                  </a:cubicBezTo>
                  <a:lnTo>
                    <a:pt x="2072543" y="368718"/>
                  </a:lnTo>
                  <a:lnTo>
                    <a:pt x="2094097" y="357745"/>
                  </a:lnTo>
                  <a:cubicBezTo>
                    <a:pt x="2096711" y="358949"/>
                    <a:pt x="2093495" y="362471"/>
                    <a:pt x="2091758" y="369119"/>
                  </a:cubicBezTo>
                  <a:cubicBezTo>
                    <a:pt x="2104868" y="369291"/>
                    <a:pt x="2116624" y="370276"/>
                    <a:pt x="2124756" y="373369"/>
                  </a:cubicBezTo>
                  <a:cubicBezTo>
                    <a:pt x="2138796" y="367351"/>
                    <a:pt x="2154503" y="362264"/>
                    <a:pt x="2166298" y="365184"/>
                  </a:cubicBezTo>
                  <a:cubicBezTo>
                    <a:pt x="2185636" y="369969"/>
                    <a:pt x="2188071" y="390603"/>
                    <a:pt x="2178816" y="416274"/>
                  </a:cubicBezTo>
                  <a:cubicBezTo>
                    <a:pt x="2200282" y="412222"/>
                    <a:pt x="2219033" y="409856"/>
                    <a:pt x="2223212" y="418230"/>
                  </a:cubicBezTo>
                  <a:cubicBezTo>
                    <a:pt x="2228300" y="428433"/>
                    <a:pt x="2209507" y="442333"/>
                    <a:pt x="2194116" y="457422"/>
                  </a:cubicBezTo>
                  <a:cubicBezTo>
                    <a:pt x="2218902" y="468994"/>
                    <a:pt x="2282600" y="470716"/>
                    <a:pt x="2289162" y="486202"/>
                  </a:cubicBezTo>
                  <a:cubicBezTo>
                    <a:pt x="2293178" y="495692"/>
                    <a:pt x="2269543" y="509766"/>
                    <a:pt x="2251768" y="524083"/>
                  </a:cubicBezTo>
                  <a:cubicBezTo>
                    <a:pt x="2251760" y="524109"/>
                    <a:pt x="2251741" y="524131"/>
                    <a:pt x="2251726" y="524151"/>
                  </a:cubicBezTo>
                  <a:lnTo>
                    <a:pt x="2256677" y="524641"/>
                  </a:lnTo>
                  <a:cubicBezTo>
                    <a:pt x="2275426" y="517768"/>
                    <a:pt x="2296285" y="512191"/>
                    <a:pt x="2311423" y="516686"/>
                  </a:cubicBezTo>
                  <a:cubicBezTo>
                    <a:pt x="2336213" y="524049"/>
                    <a:pt x="2337778" y="550734"/>
                    <a:pt x="2323749" y="583165"/>
                  </a:cubicBezTo>
                  <a:cubicBezTo>
                    <a:pt x="2351990" y="579301"/>
                    <a:pt x="2376562" y="577430"/>
                    <a:pt x="2381353" y="588463"/>
                  </a:cubicBezTo>
                  <a:cubicBezTo>
                    <a:pt x="2387184" y="601899"/>
                    <a:pt x="2361655" y="618600"/>
                    <a:pt x="2340458" y="637042"/>
                  </a:cubicBezTo>
                  <a:lnTo>
                    <a:pt x="2356894" y="642667"/>
                  </a:lnTo>
                  <a:lnTo>
                    <a:pt x="2365472" y="637696"/>
                  </a:lnTo>
                  <a:lnTo>
                    <a:pt x="2364805" y="645374"/>
                  </a:lnTo>
                  <a:cubicBezTo>
                    <a:pt x="2367292" y="646668"/>
                    <a:pt x="2370016" y="647395"/>
                    <a:pt x="2372799" y="648109"/>
                  </a:cubicBezTo>
                  <a:cubicBezTo>
                    <a:pt x="2374704" y="647999"/>
                    <a:pt x="2376366" y="648487"/>
                    <a:pt x="2377752" y="649297"/>
                  </a:cubicBezTo>
                  <a:cubicBezTo>
                    <a:pt x="2413559" y="658275"/>
                    <a:pt x="2456678" y="665583"/>
                    <a:pt x="2461877" y="679999"/>
                  </a:cubicBezTo>
                  <a:cubicBezTo>
                    <a:pt x="2466142" y="691815"/>
                    <a:pt x="2437674" y="707386"/>
                    <a:pt x="2414088" y="723776"/>
                  </a:cubicBezTo>
                  <a:lnTo>
                    <a:pt x="2436336" y="730284"/>
                  </a:lnTo>
                  <a:lnTo>
                    <a:pt x="2463748" y="743824"/>
                  </a:lnTo>
                  <a:lnTo>
                    <a:pt x="2463145" y="745196"/>
                  </a:lnTo>
                  <a:cubicBezTo>
                    <a:pt x="2464382" y="745358"/>
                    <a:pt x="2464632" y="745889"/>
                    <a:pt x="2464829" y="746431"/>
                  </a:cubicBezTo>
                  <a:cubicBezTo>
                    <a:pt x="2468874" y="757644"/>
                    <a:pt x="2443442" y="772242"/>
                    <a:pt x="2420687" y="787713"/>
                  </a:cubicBezTo>
                  <a:cubicBezTo>
                    <a:pt x="2424971" y="790746"/>
                    <a:pt x="2430007" y="793540"/>
                    <a:pt x="2435472" y="796159"/>
                  </a:cubicBezTo>
                  <a:lnTo>
                    <a:pt x="2442174" y="797519"/>
                  </a:lnTo>
                  <a:cubicBezTo>
                    <a:pt x="2445886" y="793184"/>
                    <a:pt x="2449534" y="788753"/>
                    <a:pt x="2453201" y="784299"/>
                  </a:cubicBezTo>
                  <a:cubicBezTo>
                    <a:pt x="2457703" y="782866"/>
                    <a:pt x="2462109" y="781491"/>
                    <a:pt x="2465401" y="781079"/>
                  </a:cubicBezTo>
                  <a:lnTo>
                    <a:pt x="2450472" y="799206"/>
                  </a:lnTo>
                  <a:cubicBezTo>
                    <a:pt x="2451835" y="799049"/>
                    <a:pt x="2452969" y="799471"/>
                    <a:pt x="2454033" y="799929"/>
                  </a:cubicBezTo>
                  <a:lnTo>
                    <a:pt x="2472954" y="797502"/>
                  </a:lnTo>
                  <a:cubicBezTo>
                    <a:pt x="2474632" y="800389"/>
                    <a:pt x="2472448" y="805701"/>
                    <a:pt x="2467819" y="812492"/>
                  </a:cubicBezTo>
                  <a:cubicBezTo>
                    <a:pt x="2491228" y="824064"/>
                    <a:pt x="2511953" y="835442"/>
                    <a:pt x="2512303" y="845960"/>
                  </a:cubicBezTo>
                  <a:cubicBezTo>
                    <a:pt x="2512589" y="854561"/>
                    <a:pt x="2495772" y="861261"/>
                    <a:pt x="2475770" y="867817"/>
                  </a:cubicBezTo>
                  <a:cubicBezTo>
                    <a:pt x="2475692" y="870837"/>
                    <a:pt x="2473731" y="874578"/>
                    <a:pt x="2470770" y="878928"/>
                  </a:cubicBezTo>
                  <a:cubicBezTo>
                    <a:pt x="2494176" y="890495"/>
                    <a:pt x="2514900" y="901875"/>
                    <a:pt x="2515252" y="912394"/>
                  </a:cubicBezTo>
                  <a:cubicBezTo>
                    <a:pt x="2515705" y="926056"/>
                    <a:pt x="2472976" y="934936"/>
                    <a:pt x="2443856" y="947732"/>
                  </a:cubicBezTo>
                  <a:cubicBezTo>
                    <a:pt x="2445313" y="948723"/>
                    <a:pt x="2446932" y="949482"/>
                    <a:pt x="2448581" y="950242"/>
                  </a:cubicBezTo>
                  <a:lnTo>
                    <a:pt x="2451240" y="951448"/>
                  </a:lnTo>
                  <a:lnTo>
                    <a:pt x="2448325" y="952604"/>
                  </a:lnTo>
                  <a:lnTo>
                    <a:pt x="2454206" y="958623"/>
                  </a:lnTo>
                  <a:cubicBezTo>
                    <a:pt x="2470199" y="947121"/>
                    <a:pt x="2487028" y="928412"/>
                    <a:pt x="2490899" y="930552"/>
                  </a:cubicBezTo>
                  <a:cubicBezTo>
                    <a:pt x="2496019" y="933383"/>
                    <a:pt x="2481526" y="957811"/>
                    <a:pt x="2472760" y="977612"/>
                  </a:cubicBezTo>
                  <a:cubicBezTo>
                    <a:pt x="2477249" y="981967"/>
                    <a:pt x="2481023" y="986150"/>
                    <a:pt x="2483570" y="990072"/>
                  </a:cubicBezTo>
                  <a:cubicBezTo>
                    <a:pt x="2491222" y="991257"/>
                    <a:pt x="2498909" y="992925"/>
                    <a:pt x="2499723" y="995177"/>
                  </a:cubicBezTo>
                  <a:cubicBezTo>
                    <a:pt x="2501288" y="999517"/>
                    <a:pt x="2487421" y="998167"/>
                    <a:pt x="2477295" y="1013889"/>
                  </a:cubicBezTo>
                  <a:lnTo>
                    <a:pt x="2474027" y="1013874"/>
                  </a:lnTo>
                  <a:cubicBezTo>
                    <a:pt x="2474169" y="1014695"/>
                    <a:pt x="2475657" y="1015597"/>
                    <a:pt x="2478999" y="1017331"/>
                  </a:cubicBezTo>
                  <a:cubicBezTo>
                    <a:pt x="2490343" y="1023222"/>
                    <a:pt x="2533572" y="1029970"/>
                    <a:pt x="2545372" y="1049239"/>
                  </a:cubicBezTo>
                  <a:cubicBezTo>
                    <a:pt x="2552208" y="1060403"/>
                    <a:pt x="2548338" y="1071885"/>
                    <a:pt x="2535958" y="1080807"/>
                  </a:cubicBezTo>
                  <a:lnTo>
                    <a:pt x="2611033" y="1123881"/>
                  </a:lnTo>
                  <a:lnTo>
                    <a:pt x="2592509" y="1132901"/>
                  </a:lnTo>
                  <a:cubicBezTo>
                    <a:pt x="2590968" y="1140778"/>
                    <a:pt x="2603879" y="1152247"/>
                    <a:pt x="2618678" y="1164245"/>
                  </a:cubicBezTo>
                  <a:lnTo>
                    <a:pt x="2612450" y="1174662"/>
                  </a:lnTo>
                  <a:lnTo>
                    <a:pt x="2617433" y="1174994"/>
                  </a:lnTo>
                  <a:lnTo>
                    <a:pt x="2595324" y="1184666"/>
                  </a:lnTo>
                  <a:cubicBezTo>
                    <a:pt x="2594047" y="1191200"/>
                    <a:pt x="2602708" y="1200204"/>
                    <a:pt x="2614389" y="1209649"/>
                  </a:cubicBezTo>
                  <a:lnTo>
                    <a:pt x="2609907" y="1215949"/>
                  </a:lnTo>
                  <a:cubicBezTo>
                    <a:pt x="2609491" y="1219198"/>
                    <a:pt x="2611647" y="1222105"/>
                    <a:pt x="2615779" y="1224469"/>
                  </a:cubicBezTo>
                  <a:lnTo>
                    <a:pt x="2615265" y="1226431"/>
                  </a:lnTo>
                  <a:lnTo>
                    <a:pt x="2618829" y="1226669"/>
                  </a:lnTo>
                  <a:cubicBezTo>
                    <a:pt x="2625009" y="1230080"/>
                    <a:pt x="2633894" y="1233095"/>
                    <a:pt x="2643664" y="1236019"/>
                  </a:cubicBezTo>
                  <a:lnTo>
                    <a:pt x="2602597" y="1239274"/>
                  </a:lnTo>
                  <a:lnTo>
                    <a:pt x="2597305" y="1242501"/>
                  </a:lnTo>
                  <a:cubicBezTo>
                    <a:pt x="2595703" y="1245659"/>
                    <a:pt x="2603562" y="1248748"/>
                    <a:pt x="2606375" y="1252951"/>
                  </a:cubicBezTo>
                  <a:lnTo>
                    <a:pt x="2585234" y="1262200"/>
                  </a:lnTo>
                  <a:cubicBezTo>
                    <a:pt x="2584074" y="1269355"/>
                    <a:pt x="2594638" y="1278742"/>
                    <a:pt x="2607538" y="1288735"/>
                  </a:cubicBezTo>
                  <a:lnTo>
                    <a:pt x="2609830" y="1290485"/>
                  </a:lnTo>
                  <a:lnTo>
                    <a:pt x="2605411" y="1291043"/>
                  </a:lnTo>
                  <a:lnTo>
                    <a:pt x="2600119" y="1294266"/>
                  </a:lnTo>
                  <a:cubicBezTo>
                    <a:pt x="2598515" y="1297427"/>
                    <a:pt x="2606378" y="1300515"/>
                    <a:pt x="2609190" y="1304723"/>
                  </a:cubicBezTo>
                  <a:cubicBezTo>
                    <a:pt x="2606003" y="1304991"/>
                    <a:pt x="2603010" y="1305363"/>
                    <a:pt x="2600598" y="1306336"/>
                  </a:cubicBezTo>
                  <a:lnTo>
                    <a:pt x="2586997" y="1302499"/>
                  </a:lnTo>
                  <a:lnTo>
                    <a:pt x="2591112" y="1310978"/>
                  </a:lnTo>
                  <a:lnTo>
                    <a:pt x="2588045" y="1313968"/>
                  </a:lnTo>
                  <a:cubicBezTo>
                    <a:pt x="2587291" y="1318630"/>
                    <a:pt x="2591510" y="1324235"/>
                    <a:pt x="2598378" y="1330056"/>
                  </a:cubicBezTo>
                  <a:cubicBezTo>
                    <a:pt x="2577787" y="1338183"/>
                    <a:pt x="2612095" y="1366252"/>
                    <a:pt x="2629005" y="1388627"/>
                  </a:cubicBezTo>
                  <a:lnTo>
                    <a:pt x="2628992" y="1388989"/>
                  </a:lnTo>
                  <a:lnTo>
                    <a:pt x="2628500" y="1389471"/>
                  </a:lnTo>
                  <a:cubicBezTo>
                    <a:pt x="2608233" y="1382851"/>
                    <a:pt x="2589549" y="1377809"/>
                    <a:pt x="2585973" y="1382657"/>
                  </a:cubicBezTo>
                  <a:cubicBezTo>
                    <a:pt x="2584017" y="1385316"/>
                    <a:pt x="2587321" y="1390725"/>
                    <a:pt x="2593202" y="1397557"/>
                  </a:cubicBezTo>
                  <a:cubicBezTo>
                    <a:pt x="2599005" y="1395659"/>
                    <a:pt x="2604805" y="1393654"/>
                    <a:pt x="2610620" y="1391645"/>
                  </a:cubicBezTo>
                  <a:lnTo>
                    <a:pt x="2598513" y="1403340"/>
                  </a:lnTo>
                  <a:cubicBezTo>
                    <a:pt x="2602397" y="1407962"/>
                    <a:pt x="2607065" y="1412803"/>
                    <a:pt x="2611782" y="1417778"/>
                  </a:cubicBezTo>
                  <a:cubicBezTo>
                    <a:pt x="2611148" y="1418116"/>
                    <a:pt x="2610341" y="1418030"/>
                    <a:pt x="2609467" y="1417921"/>
                  </a:cubicBezTo>
                  <a:lnTo>
                    <a:pt x="2590141" y="1411431"/>
                  </a:lnTo>
                  <a:cubicBezTo>
                    <a:pt x="2587812" y="1412934"/>
                    <a:pt x="2586224" y="1414776"/>
                    <a:pt x="2584931" y="1416463"/>
                  </a:cubicBezTo>
                  <a:lnTo>
                    <a:pt x="2523000" y="1448353"/>
                  </a:lnTo>
                  <a:cubicBezTo>
                    <a:pt x="2529562" y="1459552"/>
                    <a:pt x="2532355" y="1467664"/>
                    <a:pt x="2528502" y="1469623"/>
                  </a:cubicBezTo>
                  <a:lnTo>
                    <a:pt x="2517983" y="1465187"/>
                  </a:lnTo>
                  <a:cubicBezTo>
                    <a:pt x="2520604" y="1468126"/>
                    <a:pt x="2521629" y="1471371"/>
                    <a:pt x="2522174" y="1474370"/>
                  </a:cubicBezTo>
                  <a:lnTo>
                    <a:pt x="2525153" y="1476727"/>
                  </a:lnTo>
                  <a:cubicBezTo>
                    <a:pt x="2557878" y="1465143"/>
                    <a:pt x="2595122" y="1451183"/>
                    <a:pt x="2633549" y="1436783"/>
                  </a:cubicBezTo>
                  <a:cubicBezTo>
                    <a:pt x="2638166" y="1437794"/>
                    <a:pt x="2642670" y="1438804"/>
                    <a:pt x="2645723" y="1440095"/>
                  </a:cubicBezTo>
                  <a:lnTo>
                    <a:pt x="2590565" y="1460745"/>
                  </a:lnTo>
                  <a:lnTo>
                    <a:pt x="2590007" y="1460873"/>
                  </a:lnTo>
                  <a:cubicBezTo>
                    <a:pt x="2588958" y="1461231"/>
                    <a:pt x="2587785" y="1461516"/>
                    <a:pt x="2586571" y="1461636"/>
                  </a:cubicBezTo>
                  <a:cubicBezTo>
                    <a:pt x="2577705" y="1463668"/>
                    <a:pt x="2569593" y="1465685"/>
                    <a:pt x="2563560" y="1467626"/>
                  </a:cubicBezTo>
                  <a:cubicBezTo>
                    <a:pt x="2565893" y="1468506"/>
                    <a:pt x="2568382" y="1469341"/>
                    <a:pt x="2570676" y="1470236"/>
                  </a:cubicBezTo>
                  <a:lnTo>
                    <a:pt x="2544341" y="1485063"/>
                  </a:lnTo>
                  <a:lnTo>
                    <a:pt x="2542620" y="1485345"/>
                  </a:lnTo>
                  <a:cubicBezTo>
                    <a:pt x="2542738" y="1485687"/>
                    <a:pt x="2542839" y="1486023"/>
                    <a:pt x="2541167" y="1486849"/>
                  </a:cubicBezTo>
                  <a:lnTo>
                    <a:pt x="2539284" y="1487911"/>
                  </a:lnTo>
                  <a:cubicBezTo>
                    <a:pt x="2545126" y="1493261"/>
                    <a:pt x="2549661" y="1499099"/>
                    <a:pt x="2551593" y="1505175"/>
                  </a:cubicBezTo>
                  <a:cubicBezTo>
                    <a:pt x="2557569" y="1523970"/>
                    <a:pt x="2540333" y="1536718"/>
                    <a:pt x="2512367" y="1542215"/>
                  </a:cubicBezTo>
                  <a:cubicBezTo>
                    <a:pt x="2527408" y="1558227"/>
                    <a:pt x="2539493" y="1572818"/>
                    <a:pt x="2534191" y="1580683"/>
                  </a:cubicBezTo>
                  <a:lnTo>
                    <a:pt x="2517184" y="1583646"/>
                  </a:lnTo>
                  <a:cubicBezTo>
                    <a:pt x="2521225" y="1584457"/>
                    <a:pt x="2525037" y="1585376"/>
                    <a:pt x="2527725" y="1586512"/>
                  </a:cubicBezTo>
                  <a:lnTo>
                    <a:pt x="2489996" y="1600637"/>
                  </a:lnTo>
                  <a:cubicBezTo>
                    <a:pt x="2499747" y="1628014"/>
                    <a:pt x="2516015" y="1661366"/>
                    <a:pt x="2508188" y="1671551"/>
                  </a:cubicBezTo>
                  <a:cubicBezTo>
                    <a:pt x="2501800" y="1679858"/>
                    <a:pt x="2476606" y="1667212"/>
                    <a:pt x="2454309" y="1659638"/>
                  </a:cubicBezTo>
                  <a:cubicBezTo>
                    <a:pt x="2454279" y="1659644"/>
                    <a:pt x="2454252" y="1659640"/>
                    <a:pt x="2454225" y="1659636"/>
                  </a:cubicBezTo>
                  <a:lnTo>
                    <a:pt x="2456414" y="1664065"/>
                  </a:lnTo>
                  <a:cubicBezTo>
                    <a:pt x="2472547" y="1676323"/>
                    <a:pt x="2488637" y="1691031"/>
                    <a:pt x="2492640" y="1706132"/>
                  </a:cubicBezTo>
                  <a:cubicBezTo>
                    <a:pt x="2499196" y="1730863"/>
                    <a:pt x="2476065" y="1746012"/>
                    <a:pt x="2439488" y="1750984"/>
                  </a:cubicBezTo>
                  <a:cubicBezTo>
                    <a:pt x="2457962" y="1772808"/>
                    <a:pt x="2472697" y="1792570"/>
                    <a:pt x="2465332" y="1802327"/>
                  </a:cubicBezTo>
                  <a:cubicBezTo>
                    <a:pt x="2456638" y="1813850"/>
                    <a:pt x="2429534" y="1802093"/>
                    <a:pt x="2402534" y="1793791"/>
                  </a:cubicBezTo>
                  <a:lnTo>
                    <a:pt x="2400247" y="1794203"/>
                  </a:lnTo>
                  <a:lnTo>
                    <a:pt x="2406785" y="1824011"/>
                  </a:lnTo>
                  <a:cubicBezTo>
                    <a:pt x="2432871" y="1822289"/>
                    <a:pt x="2460534" y="1820317"/>
                    <a:pt x="2488574" y="1818331"/>
                  </a:cubicBezTo>
                  <a:cubicBezTo>
                    <a:pt x="2475314" y="1824489"/>
                    <a:pt x="2463870" y="1830636"/>
                    <a:pt x="2457337" y="1835650"/>
                  </a:cubicBezTo>
                  <a:lnTo>
                    <a:pt x="2413331" y="1845154"/>
                  </a:lnTo>
                  <a:lnTo>
                    <a:pt x="2422828" y="1875149"/>
                  </a:lnTo>
                  <a:cubicBezTo>
                    <a:pt x="2447051" y="1872911"/>
                    <a:pt x="2472787" y="1870413"/>
                    <a:pt x="2499041" y="1867865"/>
                  </a:cubicBezTo>
                  <a:cubicBezTo>
                    <a:pt x="2503239" y="1870036"/>
                    <a:pt x="2507326" y="1872180"/>
                    <a:pt x="2509940" y="1874213"/>
                  </a:cubicBezTo>
                  <a:lnTo>
                    <a:pt x="2451319" y="1879886"/>
                  </a:lnTo>
                  <a:lnTo>
                    <a:pt x="2450744" y="1879864"/>
                  </a:lnTo>
                  <a:cubicBezTo>
                    <a:pt x="2449640" y="1879940"/>
                    <a:pt x="2448431" y="1879908"/>
                    <a:pt x="2447229" y="1879713"/>
                  </a:cubicBezTo>
                  <a:lnTo>
                    <a:pt x="2424221" y="1879549"/>
                  </a:lnTo>
                  <a:lnTo>
                    <a:pt x="2424439" y="1880238"/>
                  </a:lnTo>
                  <a:cubicBezTo>
                    <a:pt x="2426173" y="1881461"/>
                    <a:pt x="2427983" y="1882681"/>
                    <a:pt x="2429651" y="1883905"/>
                  </a:cubicBezTo>
                  <a:lnTo>
                    <a:pt x="2425645" y="1884932"/>
                  </a:lnTo>
                  <a:cubicBezTo>
                    <a:pt x="2429580" y="1899860"/>
                    <a:pt x="2430786" y="1912027"/>
                    <a:pt x="2425910" y="1917705"/>
                  </a:cubicBezTo>
                  <a:cubicBezTo>
                    <a:pt x="2418912" y="1925853"/>
                    <a:pt x="2397326" y="1915964"/>
                    <a:pt x="2374525" y="1905724"/>
                  </a:cubicBezTo>
                  <a:lnTo>
                    <a:pt x="2373390" y="1906407"/>
                  </a:lnTo>
                  <a:lnTo>
                    <a:pt x="2362309" y="1904141"/>
                  </a:lnTo>
                  <a:lnTo>
                    <a:pt x="2367186" y="1922219"/>
                  </a:lnTo>
                  <a:cubicBezTo>
                    <a:pt x="2373766" y="1936450"/>
                    <a:pt x="2375921" y="1947834"/>
                    <a:pt x="2369592" y="1952361"/>
                  </a:cubicBezTo>
                  <a:lnTo>
                    <a:pt x="2368038" y="1952566"/>
                  </a:lnTo>
                  <a:cubicBezTo>
                    <a:pt x="2368552" y="1953690"/>
                    <a:pt x="2368205" y="1954178"/>
                    <a:pt x="2367823" y="1954625"/>
                  </a:cubicBezTo>
                  <a:cubicBezTo>
                    <a:pt x="2359900" y="1963848"/>
                    <a:pt x="2333286" y="1949959"/>
                    <a:pt x="2307303" y="1938779"/>
                  </a:cubicBezTo>
                  <a:cubicBezTo>
                    <a:pt x="2306856" y="1943964"/>
                    <a:pt x="2307023" y="1949664"/>
                    <a:pt x="2307573" y="1955632"/>
                  </a:cubicBezTo>
                  <a:cubicBezTo>
                    <a:pt x="2311129" y="1961897"/>
                    <a:pt x="2313329" y="1967954"/>
                    <a:pt x="2314048" y="1973244"/>
                  </a:cubicBezTo>
                  <a:lnTo>
                    <a:pt x="2326279" y="1987947"/>
                  </a:lnTo>
                  <a:cubicBezTo>
                    <a:pt x="2324578" y="1990860"/>
                    <a:pt x="2318645" y="1991770"/>
                    <a:pt x="2310089" y="1991385"/>
                  </a:cubicBezTo>
                  <a:cubicBezTo>
                    <a:pt x="2312133" y="2017130"/>
                    <a:pt x="2312925" y="2040511"/>
                    <a:pt x="2303667" y="2046260"/>
                  </a:cubicBezTo>
                  <a:cubicBezTo>
                    <a:pt x="2296095" y="2050958"/>
                    <a:pt x="2281142" y="2040243"/>
                    <a:pt x="2264632" y="2026770"/>
                  </a:cubicBezTo>
                  <a:lnTo>
                    <a:pt x="2264122" y="2026832"/>
                  </a:lnTo>
                  <a:lnTo>
                    <a:pt x="2286495" y="2068861"/>
                  </a:lnTo>
                  <a:cubicBezTo>
                    <a:pt x="2283524" y="2067864"/>
                    <a:pt x="2279700" y="2065760"/>
                    <a:pt x="2275795" y="2063587"/>
                  </a:cubicBezTo>
                  <a:lnTo>
                    <a:pt x="2256351" y="2027777"/>
                  </a:lnTo>
                  <a:cubicBezTo>
                    <a:pt x="2255004" y="2028402"/>
                    <a:pt x="2253545" y="2028375"/>
                    <a:pt x="2252001" y="2028306"/>
                  </a:cubicBezTo>
                  <a:cubicBezTo>
                    <a:pt x="2254044" y="2054049"/>
                    <a:pt x="2254837" y="2077431"/>
                    <a:pt x="2245576" y="2083179"/>
                  </a:cubicBezTo>
                  <a:cubicBezTo>
                    <a:pt x="2242124" y="2085323"/>
                    <a:pt x="2237134" y="2084258"/>
                    <a:pt x="2231264" y="2080975"/>
                  </a:cubicBezTo>
                  <a:cubicBezTo>
                    <a:pt x="2231259" y="2081060"/>
                    <a:pt x="2231272" y="2081145"/>
                    <a:pt x="2231285" y="2081229"/>
                  </a:cubicBezTo>
                  <a:lnTo>
                    <a:pt x="2231073" y="2080856"/>
                  </a:lnTo>
                  <a:cubicBezTo>
                    <a:pt x="2216053" y="2073524"/>
                    <a:pt x="2195050" y="2053990"/>
                    <a:pt x="2175918" y="2041260"/>
                  </a:cubicBezTo>
                  <a:cubicBezTo>
                    <a:pt x="2175800" y="2043006"/>
                    <a:pt x="2175980" y="2044765"/>
                    <a:pt x="2176172" y="2046549"/>
                  </a:cubicBezTo>
                  <a:lnTo>
                    <a:pt x="2176330" y="2047924"/>
                  </a:lnTo>
                  <a:cubicBezTo>
                    <a:pt x="2179993" y="2056333"/>
                    <a:pt x="2183649" y="2064831"/>
                    <a:pt x="2187290" y="2073344"/>
                  </a:cubicBezTo>
                  <a:lnTo>
                    <a:pt x="2172651" y="2052035"/>
                  </a:lnTo>
                  <a:cubicBezTo>
                    <a:pt x="2165834" y="2077055"/>
                    <a:pt x="2160103" y="2101540"/>
                    <a:pt x="2152437" y="2106004"/>
                  </a:cubicBezTo>
                  <a:cubicBezTo>
                    <a:pt x="2155703" y="2111426"/>
                    <a:pt x="2158499" y="2116955"/>
                    <a:pt x="2161204" y="2122369"/>
                  </a:cubicBezTo>
                  <a:lnTo>
                    <a:pt x="2154342" y="2118209"/>
                  </a:lnTo>
                  <a:lnTo>
                    <a:pt x="2121937" y="2080477"/>
                  </a:lnTo>
                  <a:cubicBezTo>
                    <a:pt x="2120159" y="2096378"/>
                    <a:pt x="2120407" y="2119561"/>
                    <a:pt x="2117642" y="2136814"/>
                  </a:cubicBezTo>
                  <a:lnTo>
                    <a:pt x="2117366" y="2137080"/>
                  </a:lnTo>
                  <a:lnTo>
                    <a:pt x="2116661" y="2137116"/>
                  </a:lnTo>
                  <a:lnTo>
                    <a:pt x="2105958" y="2118269"/>
                  </a:lnTo>
                  <a:cubicBezTo>
                    <a:pt x="2105572" y="2120148"/>
                    <a:pt x="2105007" y="2121896"/>
                    <a:pt x="2104439" y="2123572"/>
                  </a:cubicBezTo>
                  <a:lnTo>
                    <a:pt x="2106544" y="2273594"/>
                  </a:lnTo>
                  <a:cubicBezTo>
                    <a:pt x="2099700" y="2265872"/>
                    <a:pt x="2093375" y="2260959"/>
                    <a:pt x="2088605" y="2262642"/>
                  </a:cubicBezTo>
                  <a:cubicBezTo>
                    <a:pt x="2080713" y="2265425"/>
                    <a:pt x="2077271" y="2282263"/>
                    <a:pt x="2074357" y="2300966"/>
                  </a:cubicBezTo>
                  <a:lnTo>
                    <a:pt x="2061695" y="2301110"/>
                  </a:lnTo>
                  <a:lnTo>
                    <a:pt x="2064046" y="2305485"/>
                  </a:lnTo>
                  <a:cubicBezTo>
                    <a:pt x="2056204" y="2296314"/>
                    <a:pt x="2048940" y="2289967"/>
                    <a:pt x="2043614" y="2291846"/>
                  </a:cubicBezTo>
                  <a:cubicBezTo>
                    <a:pt x="2037068" y="2294156"/>
                    <a:pt x="2033584" y="2306129"/>
                    <a:pt x="2031309" y="2320878"/>
                  </a:cubicBezTo>
                  <a:lnTo>
                    <a:pt x="2023271" y="2320364"/>
                  </a:lnTo>
                  <a:cubicBezTo>
                    <a:pt x="2020131" y="2321696"/>
                    <a:pt x="2018668" y="2325021"/>
                    <a:pt x="2018739" y="2329731"/>
                  </a:cubicBezTo>
                  <a:lnTo>
                    <a:pt x="2016703" y="2330314"/>
                  </a:lnTo>
                  <a:lnTo>
                    <a:pt x="2018385" y="2333447"/>
                  </a:lnTo>
                  <a:cubicBezTo>
                    <a:pt x="2018603" y="2340429"/>
                    <a:pt x="2020616" y="2349485"/>
                    <a:pt x="2023178" y="2359243"/>
                  </a:cubicBezTo>
                  <a:cubicBezTo>
                    <a:pt x="2013931" y="2346427"/>
                    <a:pt x="2005299" y="2332868"/>
                    <a:pt x="1999622" y="2327714"/>
                  </a:cubicBezTo>
                  <a:lnTo>
                    <a:pt x="1996152" y="2325164"/>
                  </a:lnTo>
                  <a:lnTo>
                    <a:pt x="1994291" y="2324253"/>
                  </a:lnTo>
                  <a:cubicBezTo>
                    <a:pt x="1995890" y="2329941"/>
                    <a:pt x="1998463" y="2337146"/>
                    <a:pt x="2001388" y="2344910"/>
                  </a:cubicBezTo>
                  <a:cubicBezTo>
                    <a:pt x="2001925" y="2345929"/>
                    <a:pt x="2002313" y="2346999"/>
                    <a:pt x="2002581" y="2348013"/>
                  </a:cubicBezTo>
                  <a:lnTo>
                    <a:pt x="2002772" y="2348522"/>
                  </a:lnTo>
                  <a:lnTo>
                    <a:pt x="2015329" y="2402788"/>
                  </a:lnTo>
                  <a:cubicBezTo>
                    <a:pt x="2012716" y="2401054"/>
                    <a:pt x="2009565" y="2398036"/>
                    <a:pt x="2006358" y="2394926"/>
                  </a:cubicBezTo>
                  <a:lnTo>
                    <a:pt x="1990592" y="2327250"/>
                  </a:lnTo>
                  <a:cubicBezTo>
                    <a:pt x="1989573" y="2330010"/>
                    <a:pt x="1989493" y="2333910"/>
                    <a:pt x="1988164" y="2336560"/>
                  </a:cubicBezTo>
                  <a:cubicBezTo>
                    <a:pt x="1981290" y="2327512"/>
                    <a:pt x="1974578" y="2321208"/>
                    <a:pt x="1968631" y="2323517"/>
                  </a:cubicBezTo>
                  <a:lnTo>
                    <a:pt x="1961250" y="2334148"/>
                  </a:lnTo>
                  <a:cubicBezTo>
                    <a:pt x="1962501" y="2345041"/>
                    <a:pt x="1963727" y="2356119"/>
                    <a:pt x="1964925" y="2367231"/>
                  </a:cubicBezTo>
                  <a:cubicBezTo>
                    <a:pt x="1962398" y="2374598"/>
                    <a:pt x="1960326" y="2386705"/>
                    <a:pt x="1958797" y="2400449"/>
                  </a:cubicBezTo>
                  <a:lnTo>
                    <a:pt x="1946666" y="2354582"/>
                  </a:lnTo>
                  <a:cubicBezTo>
                    <a:pt x="1944519" y="2356792"/>
                    <a:pt x="1944895" y="2362327"/>
                    <a:pt x="1943172" y="2365766"/>
                  </a:cubicBezTo>
                  <a:cubicBezTo>
                    <a:pt x="1941237" y="2363218"/>
                    <a:pt x="1939315" y="2360888"/>
                    <a:pt x="1937158" y="2359355"/>
                  </a:cubicBezTo>
                  <a:lnTo>
                    <a:pt x="1933378" y="2345892"/>
                  </a:lnTo>
                  <a:lnTo>
                    <a:pt x="1927952" y="2353758"/>
                  </a:lnTo>
                  <a:lnTo>
                    <a:pt x="1923639" y="2352721"/>
                  </a:lnTo>
                  <a:lnTo>
                    <a:pt x="1916208" y="2366869"/>
                  </a:lnTo>
                  <a:cubicBezTo>
                    <a:pt x="1916943" y="2371715"/>
                    <a:pt x="1917646" y="2376577"/>
                    <a:pt x="1918344" y="2381444"/>
                  </a:cubicBezTo>
                  <a:lnTo>
                    <a:pt x="1913752" y="2368476"/>
                  </a:lnTo>
                  <a:lnTo>
                    <a:pt x="1905848" y="2357369"/>
                  </a:lnTo>
                  <a:cubicBezTo>
                    <a:pt x="1897056" y="2356666"/>
                    <a:pt x="1890386" y="2394616"/>
                    <a:pt x="1880111" y="2420557"/>
                  </a:cubicBezTo>
                  <a:cubicBezTo>
                    <a:pt x="1880256" y="2421048"/>
                    <a:pt x="1880358" y="2421547"/>
                    <a:pt x="1880461" y="2422046"/>
                  </a:cubicBezTo>
                  <a:lnTo>
                    <a:pt x="1879901" y="2421200"/>
                  </a:lnTo>
                  <a:cubicBezTo>
                    <a:pt x="1879621" y="2422927"/>
                    <a:pt x="1878993" y="2424478"/>
                    <a:pt x="1878352" y="2425971"/>
                  </a:cubicBezTo>
                  <a:lnTo>
                    <a:pt x="1878021" y="2426147"/>
                  </a:lnTo>
                  <a:lnTo>
                    <a:pt x="1877326" y="2425983"/>
                  </a:lnTo>
                  <a:lnTo>
                    <a:pt x="1872032" y="2407268"/>
                  </a:lnTo>
                  <a:lnTo>
                    <a:pt x="1864120" y="2391112"/>
                  </a:lnTo>
                  <a:cubicBezTo>
                    <a:pt x="1863991" y="2387995"/>
                    <a:pt x="1862451" y="2386702"/>
                    <a:pt x="1860855" y="2386574"/>
                  </a:cubicBezTo>
                  <a:cubicBezTo>
                    <a:pt x="1854499" y="2386065"/>
                    <a:pt x="1849251" y="2405761"/>
                    <a:pt x="1843024" y="2426549"/>
                  </a:cubicBezTo>
                  <a:cubicBezTo>
                    <a:pt x="1842387" y="2426191"/>
                    <a:pt x="1842034" y="2425465"/>
                    <a:pt x="1841667" y="2424671"/>
                  </a:cubicBezTo>
                  <a:cubicBezTo>
                    <a:pt x="1837572" y="2415803"/>
                    <a:pt x="1833443" y="2391139"/>
                    <a:pt x="1828312" y="2365454"/>
                  </a:cubicBezTo>
                  <a:cubicBezTo>
                    <a:pt x="1821196" y="2351743"/>
                    <a:pt x="1813331" y="2337078"/>
                    <a:pt x="1805507" y="2326315"/>
                  </a:cubicBezTo>
                  <a:cubicBezTo>
                    <a:pt x="1801270" y="2342924"/>
                    <a:pt x="1795844" y="2354798"/>
                    <a:pt x="1789130" y="2357038"/>
                  </a:cubicBezTo>
                  <a:lnTo>
                    <a:pt x="1778739" y="2350647"/>
                  </a:lnTo>
                  <a:lnTo>
                    <a:pt x="1778691" y="2350725"/>
                  </a:lnTo>
                  <a:cubicBezTo>
                    <a:pt x="1782110" y="2358264"/>
                    <a:pt x="1784451" y="2366642"/>
                    <a:pt x="1785118" y="2374527"/>
                  </a:cubicBezTo>
                  <a:lnTo>
                    <a:pt x="1777084" y="2389997"/>
                  </a:lnTo>
                  <a:lnTo>
                    <a:pt x="1775066" y="2387709"/>
                  </a:lnTo>
                  <a:cubicBezTo>
                    <a:pt x="1773852" y="2389769"/>
                    <a:pt x="1772737" y="2392533"/>
                    <a:pt x="1773194" y="2397497"/>
                  </a:cubicBezTo>
                  <a:cubicBezTo>
                    <a:pt x="1772956" y="2399245"/>
                    <a:pt x="1772625" y="2399251"/>
                    <a:pt x="1772281" y="2399248"/>
                  </a:cubicBezTo>
                  <a:lnTo>
                    <a:pt x="1772545" y="2400878"/>
                  </a:lnTo>
                  <a:lnTo>
                    <a:pt x="1767180" y="2428953"/>
                  </a:lnTo>
                  <a:cubicBezTo>
                    <a:pt x="1765686" y="2427161"/>
                    <a:pt x="1764185" y="2425180"/>
                    <a:pt x="1762696" y="2423356"/>
                  </a:cubicBezTo>
                  <a:cubicBezTo>
                    <a:pt x="1762770" y="2429348"/>
                    <a:pt x="1763406" y="2437228"/>
                    <a:pt x="1764253" y="2445790"/>
                  </a:cubicBezTo>
                  <a:cubicBezTo>
                    <a:pt x="1764510" y="2446915"/>
                    <a:pt x="1764603" y="2448051"/>
                    <a:pt x="1764600" y="2449098"/>
                  </a:cubicBezTo>
                  <a:lnTo>
                    <a:pt x="1764655" y="2449636"/>
                  </a:lnTo>
                  <a:lnTo>
                    <a:pt x="1762738" y="2505306"/>
                  </a:lnTo>
                  <a:cubicBezTo>
                    <a:pt x="1760659" y="2502955"/>
                    <a:pt x="1758400" y="2499220"/>
                    <a:pt x="1756105" y="2495389"/>
                  </a:cubicBezTo>
                  <a:cubicBezTo>
                    <a:pt x="1757560" y="2453540"/>
                    <a:pt x="1758970" y="2413079"/>
                    <a:pt x="1759282" y="2378500"/>
                  </a:cubicBezTo>
                  <a:cubicBezTo>
                    <a:pt x="1757088" y="2382923"/>
                    <a:pt x="1754349" y="2384405"/>
                    <a:pt x="1752230" y="2383158"/>
                  </a:cubicBezTo>
                  <a:cubicBezTo>
                    <a:pt x="1749969" y="2381828"/>
                    <a:pt x="1748560" y="2377755"/>
                    <a:pt x="1747908" y="2371669"/>
                  </a:cubicBezTo>
                  <a:lnTo>
                    <a:pt x="1747497" y="2383625"/>
                  </a:lnTo>
                  <a:cubicBezTo>
                    <a:pt x="1753033" y="2389564"/>
                    <a:pt x="1753966" y="2395366"/>
                    <a:pt x="1752681" y="2399301"/>
                  </a:cubicBezTo>
                  <a:cubicBezTo>
                    <a:pt x="1755965" y="2406285"/>
                    <a:pt x="1756434" y="2411763"/>
                    <a:pt x="1753211" y="2414728"/>
                  </a:cubicBezTo>
                  <a:lnTo>
                    <a:pt x="1746465" y="2413615"/>
                  </a:lnTo>
                  <a:lnTo>
                    <a:pt x="1746136" y="2423137"/>
                  </a:lnTo>
                  <a:cubicBezTo>
                    <a:pt x="1744061" y="2420786"/>
                    <a:pt x="1741799" y="2417055"/>
                    <a:pt x="1739503" y="2413220"/>
                  </a:cubicBezTo>
                  <a:lnTo>
                    <a:pt x="1739527" y="2412475"/>
                  </a:lnTo>
                  <a:lnTo>
                    <a:pt x="1730431" y="2410975"/>
                  </a:lnTo>
                  <a:cubicBezTo>
                    <a:pt x="1728113" y="2426268"/>
                    <a:pt x="1725721" y="2442064"/>
                    <a:pt x="1723255" y="2457912"/>
                  </a:cubicBezTo>
                  <a:cubicBezTo>
                    <a:pt x="1718906" y="2464373"/>
                    <a:pt x="1713773" y="2475532"/>
                    <a:pt x="1708738" y="2488413"/>
                  </a:cubicBezTo>
                  <a:lnTo>
                    <a:pt x="1709024" y="2424032"/>
                  </a:lnTo>
                  <a:cubicBezTo>
                    <a:pt x="1708660" y="2424305"/>
                    <a:pt x="1708371" y="2424233"/>
                    <a:pt x="1708073" y="2424159"/>
                  </a:cubicBezTo>
                  <a:lnTo>
                    <a:pt x="1680162" y="2412565"/>
                  </a:lnTo>
                  <a:cubicBezTo>
                    <a:pt x="1678315" y="2427967"/>
                    <a:pt x="1676477" y="2443770"/>
                    <a:pt x="1674580" y="2459584"/>
                  </a:cubicBezTo>
                  <a:lnTo>
                    <a:pt x="1670579" y="2408583"/>
                  </a:lnTo>
                  <a:lnTo>
                    <a:pt x="1660667" y="2404189"/>
                  </a:lnTo>
                  <a:cubicBezTo>
                    <a:pt x="1660470" y="2404676"/>
                    <a:pt x="1660193" y="2404710"/>
                    <a:pt x="1659917" y="2404726"/>
                  </a:cubicBezTo>
                  <a:lnTo>
                    <a:pt x="1657760" y="2402899"/>
                  </a:lnTo>
                  <a:cubicBezTo>
                    <a:pt x="1649109" y="2398728"/>
                    <a:pt x="1639968" y="2394653"/>
                    <a:pt x="1630877" y="2390981"/>
                  </a:cubicBezTo>
                  <a:lnTo>
                    <a:pt x="1629825" y="2421363"/>
                  </a:lnTo>
                  <a:cubicBezTo>
                    <a:pt x="1645365" y="2438854"/>
                    <a:pt x="1658889" y="2455111"/>
                    <a:pt x="1654401" y="2461680"/>
                  </a:cubicBezTo>
                  <a:lnTo>
                    <a:pt x="1628488" y="2459874"/>
                  </a:lnTo>
                  <a:lnTo>
                    <a:pt x="1628269" y="2466214"/>
                  </a:lnTo>
                  <a:cubicBezTo>
                    <a:pt x="1629369" y="2467697"/>
                    <a:pt x="1630514" y="2469016"/>
                    <a:pt x="1628081" y="2471652"/>
                  </a:cubicBezTo>
                  <a:cubicBezTo>
                    <a:pt x="1628141" y="2477560"/>
                    <a:pt x="1627819" y="2483344"/>
                    <a:pt x="1627477" y="2488999"/>
                  </a:cubicBezTo>
                  <a:lnTo>
                    <a:pt x="1623617" y="2481966"/>
                  </a:lnTo>
                  <a:lnTo>
                    <a:pt x="1621991" y="2473471"/>
                  </a:lnTo>
                  <a:cubicBezTo>
                    <a:pt x="1611781" y="2471833"/>
                    <a:pt x="1588736" y="2463097"/>
                    <a:pt x="1566178" y="2455707"/>
                  </a:cubicBezTo>
                  <a:cubicBezTo>
                    <a:pt x="1561444" y="2462675"/>
                    <a:pt x="1557081" y="2458537"/>
                    <a:pt x="1552089" y="2451628"/>
                  </a:cubicBezTo>
                  <a:lnTo>
                    <a:pt x="1513052" y="2445641"/>
                  </a:lnTo>
                  <a:cubicBezTo>
                    <a:pt x="1496785" y="2453151"/>
                    <a:pt x="1532529" y="2516115"/>
                    <a:pt x="1525736" y="2518919"/>
                  </a:cubicBezTo>
                  <a:cubicBezTo>
                    <a:pt x="1521581" y="2520630"/>
                    <a:pt x="1509622" y="2506343"/>
                    <a:pt x="1496626" y="2490574"/>
                  </a:cubicBezTo>
                  <a:cubicBezTo>
                    <a:pt x="1496579" y="2495408"/>
                    <a:pt x="1495192" y="2498860"/>
                    <a:pt x="1492079" y="2500413"/>
                  </a:cubicBezTo>
                  <a:lnTo>
                    <a:pt x="1456895" y="2484889"/>
                  </a:lnTo>
                  <a:lnTo>
                    <a:pt x="1454277" y="2487754"/>
                  </a:lnTo>
                  <a:lnTo>
                    <a:pt x="1457149" y="2500240"/>
                  </a:lnTo>
                  <a:cubicBezTo>
                    <a:pt x="1456819" y="2503013"/>
                    <a:pt x="1453901" y="2503450"/>
                    <a:pt x="1444500" y="2498720"/>
                  </a:cubicBezTo>
                  <a:lnTo>
                    <a:pt x="1442695" y="2497500"/>
                  </a:lnTo>
                  <a:cubicBezTo>
                    <a:pt x="1441083" y="2498629"/>
                    <a:pt x="1440207" y="2500693"/>
                    <a:pt x="1439692" y="2503710"/>
                  </a:cubicBezTo>
                  <a:cubicBezTo>
                    <a:pt x="1439005" y="2505335"/>
                    <a:pt x="1438683" y="2505260"/>
                    <a:pt x="1438354" y="2505166"/>
                  </a:cubicBezTo>
                  <a:lnTo>
                    <a:pt x="1438186" y="2506811"/>
                  </a:lnTo>
                  <a:lnTo>
                    <a:pt x="1425738" y="2532535"/>
                  </a:lnTo>
                  <a:cubicBezTo>
                    <a:pt x="1424759" y="2530422"/>
                    <a:pt x="1423824" y="2528119"/>
                    <a:pt x="1422857" y="2525971"/>
                  </a:cubicBezTo>
                  <a:cubicBezTo>
                    <a:pt x="1421379" y="2531779"/>
                    <a:pt x="1419950" y="2539556"/>
                    <a:pt x="1418555" y="2548043"/>
                  </a:cubicBezTo>
                  <a:cubicBezTo>
                    <a:pt x="1418509" y="2549196"/>
                    <a:pt x="1418309" y="2550317"/>
                    <a:pt x="1418033" y="2551329"/>
                  </a:cubicBezTo>
                  <a:lnTo>
                    <a:pt x="1417946" y="2551865"/>
                  </a:lnTo>
                  <a:lnTo>
                    <a:pt x="1401685" y="2605139"/>
                  </a:lnTo>
                  <a:cubicBezTo>
                    <a:pt x="1400291" y="2602330"/>
                    <a:pt x="1399072" y="2598139"/>
                    <a:pt x="1397849" y="2593841"/>
                  </a:cubicBezTo>
                  <a:lnTo>
                    <a:pt x="1426927" y="2496433"/>
                  </a:lnTo>
                  <a:cubicBezTo>
                    <a:pt x="1427036" y="2499352"/>
                    <a:pt x="1425285" y="2499776"/>
                    <a:pt x="1422657" y="2500055"/>
                  </a:cubicBezTo>
                  <a:lnTo>
                    <a:pt x="1398638" y="2497134"/>
                  </a:lnTo>
                  <a:cubicBezTo>
                    <a:pt x="1391283" y="2513917"/>
                    <a:pt x="1383612" y="2531507"/>
                    <a:pt x="1375816" y="2549142"/>
                  </a:cubicBezTo>
                  <a:cubicBezTo>
                    <a:pt x="1369941" y="2554255"/>
                    <a:pt x="1362095" y="2563707"/>
                    <a:pt x="1353899" y="2574847"/>
                  </a:cubicBezTo>
                  <a:lnTo>
                    <a:pt x="1369323" y="2518009"/>
                  </a:lnTo>
                  <a:cubicBezTo>
                    <a:pt x="1363012" y="2519298"/>
                    <a:pt x="1356717" y="2516023"/>
                    <a:pt x="1349911" y="2512041"/>
                  </a:cubicBezTo>
                  <a:cubicBezTo>
                    <a:pt x="1350844" y="2519294"/>
                    <a:pt x="1363479" y="2532008"/>
                    <a:pt x="1345914" y="2525552"/>
                  </a:cubicBezTo>
                  <a:lnTo>
                    <a:pt x="1335514" y="2520167"/>
                  </a:lnTo>
                  <a:lnTo>
                    <a:pt x="1334821" y="2521918"/>
                  </a:lnTo>
                  <a:cubicBezTo>
                    <a:pt x="1340101" y="2540192"/>
                    <a:pt x="1350651" y="2560866"/>
                    <a:pt x="1347448" y="2563358"/>
                  </a:cubicBezTo>
                  <a:cubicBezTo>
                    <a:pt x="1342197" y="2567445"/>
                    <a:pt x="1318072" y="2534771"/>
                    <a:pt x="1301956" y="2520205"/>
                  </a:cubicBezTo>
                  <a:cubicBezTo>
                    <a:pt x="1300092" y="2522683"/>
                    <a:pt x="1288665" y="2545951"/>
                    <a:pt x="1284070" y="2545625"/>
                  </a:cubicBezTo>
                  <a:cubicBezTo>
                    <a:pt x="1281469" y="2545439"/>
                    <a:pt x="1282286" y="2541579"/>
                    <a:pt x="1280946" y="2535567"/>
                  </a:cubicBezTo>
                  <a:cubicBezTo>
                    <a:pt x="1279327" y="2542079"/>
                    <a:pt x="1277281" y="2548312"/>
                    <a:pt x="1275254" y="2554381"/>
                  </a:cubicBezTo>
                  <a:lnTo>
                    <a:pt x="1273345" y="2546588"/>
                  </a:lnTo>
                  <a:lnTo>
                    <a:pt x="1275315" y="2520715"/>
                  </a:lnTo>
                  <a:cubicBezTo>
                    <a:pt x="1275394" y="2519676"/>
                    <a:pt x="1274909" y="2518968"/>
                    <a:pt x="1274382" y="2518253"/>
                  </a:cubicBezTo>
                  <a:lnTo>
                    <a:pt x="1275534" y="2515349"/>
                  </a:lnTo>
                  <a:cubicBezTo>
                    <a:pt x="1274715" y="2515152"/>
                    <a:pt x="1273357" y="2516121"/>
                    <a:pt x="1270581" y="2518406"/>
                  </a:cubicBezTo>
                  <a:cubicBezTo>
                    <a:pt x="1261147" y="2526173"/>
                    <a:pt x="1239853" y="2561980"/>
                    <a:pt x="1217774" y="2564854"/>
                  </a:cubicBezTo>
                  <a:cubicBezTo>
                    <a:pt x="1198750" y="2567329"/>
                    <a:pt x="1187288" y="2548455"/>
                    <a:pt x="1183729" y="2520495"/>
                  </a:cubicBezTo>
                  <a:cubicBezTo>
                    <a:pt x="1166851" y="2532206"/>
                    <a:pt x="1151583" y="2541318"/>
                    <a:pt x="1144150" y="2534819"/>
                  </a:cubicBezTo>
                  <a:cubicBezTo>
                    <a:pt x="1136931" y="2528513"/>
                    <a:pt x="1141869" y="2514426"/>
                    <a:pt x="1147643" y="2498853"/>
                  </a:cubicBezTo>
                  <a:lnTo>
                    <a:pt x="1138550" y="2517219"/>
                  </a:lnTo>
                  <a:cubicBezTo>
                    <a:pt x="1137632" y="2514223"/>
                    <a:pt x="1137112" y="2509888"/>
                    <a:pt x="1136603" y="2505447"/>
                  </a:cubicBezTo>
                  <a:lnTo>
                    <a:pt x="1145335" y="2487565"/>
                  </a:lnTo>
                  <a:cubicBezTo>
                    <a:pt x="1116768" y="2487659"/>
                    <a:pt x="1067672" y="2505301"/>
                    <a:pt x="1055889" y="2493792"/>
                  </a:cubicBezTo>
                  <a:cubicBezTo>
                    <a:pt x="1049782" y="2487823"/>
                    <a:pt x="1057183" y="2472975"/>
                    <a:pt x="1065054" y="2457139"/>
                  </a:cubicBezTo>
                  <a:cubicBezTo>
                    <a:pt x="1063304" y="2454718"/>
                    <a:pt x="1062396" y="2451954"/>
                    <a:pt x="1062327" y="2448975"/>
                  </a:cubicBezTo>
                  <a:cubicBezTo>
                    <a:pt x="1050349" y="2461087"/>
                    <a:pt x="1036346" y="2471626"/>
                    <a:pt x="1022682" y="2472719"/>
                  </a:cubicBezTo>
                  <a:cubicBezTo>
                    <a:pt x="997742" y="2474717"/>
                    <a:pt x="984296" y="2449729"/>
                    <a:pt x="981839" y="2413547"/>
                  </a:cubicBezTo>
                  <a:cubicBezTo>
                    <a:pt x="958972" y="2427558"/>
                    <a:pt x="938405" y="2438320"/>
                    <a:pt x="929234" y="2429500"/>
                  </a:cubicBezTo>
                  <a:cubicBezTo>
                    <a:pt x="918365" y="2419050"/>
                    <a:pt x="931978" y="2394807"/>
                    <a:pt x="942036" y="2370103"/>
                  </a:cubicBezTo>
                  <a:lnTo>
                    <a:pt x="930121" y="2380032"/>
                  </a:lnTo>
                  <a:cubicBezTo>
                    <a:pt x="930103" y="2377702"/>
                    <a:pt x="930202" y="2375222"/>
                    <a:pt x="930205" y="2372868"/>
                  </a:cubicBezTo>
                  <a:lnTo>
                    <a:pt x="919504" y="2387920"/>
                  </a:lnTo>
                  <a:cubicBezTo>
                    <a:pt x="920179" y="2403104"/>
                    <a:pt x="922467" y="2417495"/>
                    <a:pt x="919329" y="2418775"/>
                  </a:cubicBezTo>
                  <a:lnTo>
                    <a:pt x="906805" y="2403790"/>
                  </a:lnTo>
                  <a:lnTo>
                    <a:pt x="878255" y="2436240"/>
                  </a:lnTo>
                  <a:cubicBezTo>
                    <a:pt x="878139" y="2433106"/>
                    <a:pt x="878761" y="2428789"/>
                    <a:pt x="879417" y="2424369"/>
                  </a:cubicBezTo>
                  <a:lnTo>
                    <a:pt x="903028" y="2397203"/>
                  </a:lnTo>
                  <a:cubicBezTo>
                    <a:pt x="898582" y="2388789"/>
                    <a:pt x="893796" y="2379457"/>
                    <a:pt x="889239" y="2372097"/>
                  </a:cubicBezTo>
                  <a:lnTo>
                    <a:pt x="880553" y="2373311"/>
                  </a:lnTo>
                  <a:lnTo>
                    <a:pt x="861500" y="2387325"/>
                  </a:lnTo>
                  <a:lnTo>
                    <a:pt x="861636" y="2382157"/>
                  </a:lnTo>
                  <a:cubicBezTo>
                    <a:pt x="856890" y="2383643"/>
                    <a:pt x="852142" y="2386169"/>
                    <a:pt x="847224" y="2388929"/>
                  </a:cubicBezTo>
                  <a:lnTo>
                    <a:pt x="858290" y="2375607"/>
                  </a:lnTo>
                  <a:lnTo>
                    <a:pt x="836665" y="2375814"/>
                  </a:lnTo>
                  <a:lnTo>
                    <a:pt x="825978" y="2390354"/>
                  </a:lnTo>
                  <a:lnTo>
                    <a:pt x="824733" y="2377422"/>
                  </a:lnTo>
                  <a:lnTo>
                    <a:pt x="820994" y="2378766"/>
                  </a:lnTo>
                  <a:cubicBezTo>
                    <a:pt x="818399" y="2387655"/>
                    <a:pt x="814553" y="2396989"/>
                    <a:pt x="809424" y="2404437"/>
                  </a:cubicBezTo>
                  <a:lnTo>
                    <a:pt x="793405" y="2411300"/>
                  </a:lnTo>
                  <a:lnTo>
                    <a:pt x="793294" y="2408249"/>
                  </a:lnTo>
                  <a:cubicBezTo>
                    <a:pt x="791052" y="2409073"/>
                    <a:pt x="788434" y="2410501"/>
                    <a:pt x="785637" y="2414631"/>
                  </a:cubicBezTo>
                  <a:cubicBezTo>
                    <a:pt x="784346" y="2415828"/>
                    <a:pt x="784084" y="2415625"/>
                    <a:pt x="783821" y="2415405"/>
                  </a:cubicBezTo>
                  <a:lnTo>
                    <a:pt x="782991" y="2416837"/>
                  </a:lnTo>
                  <a:lnTo>
                    <a:pt x="761035" y="2435129"/>
                  </a:lnTo>
                  <a:cubicBezTo>
                    <a:pt x="761017" y="2432802"/>
                    <a:pt x="761112" y="2430320"/>
                    <a:pt x="761122" y="2427962"/>
                  </a:cubicBezTo>
                  <a:cubicBezTo>
                    <a:pt x="757374" y="2432640"/>
                    <a:pt x="752866" y="2439134"/>
                    <a:pt x="748087" y="2446290"/>
                  </a:cubicBezTo>
                  <a:cubicBezTo>
                    <a:pt x="747575" y="2447321"/>
                    <a:pt x="746929" y="2448263"/>
                    <a:pt x="746261" y="2449068"/>
                  </a:cubicBezTo>
                  <a:lnTo>
                    <a:pt x="745959" y="2449518"/>
                  </a:lnTo>
                  <a:lnTo>
                    <a:pt x="709165" y="2491338"/>
                  </a:lnTo>
                  <a:cubicBezTo>
                    <a:pt x="709057" y="2488206"/>
                    <a:pt x="709675" y="2483882"/>
                    <a:pt x="710335" y="2479465"/>
                  </a:cubicBezTo>
                  <a:lnTo>
                    <a:pt x="788954" y="2389003"/>
                  </a:lnTo>
                  <a:cubicBezTo>
                    <a:pt x="779629" y="2388323"/>
                    <a:pt x="773603" y="2382704"/>
                    <a:pt x="770494" y="2374148"/>
                  </a:cubicBezTo>
                  <a:cubicBezTo>
                    <a:pt x="751284" y="2391330"/>
                    <a:pt x="730141" y="2410504"/>
                    <a:pt x="708707" y="2429656"/>
                  </a:cubicBezTo>
                  <a:cubicBezTo>
                    <a:pt x="701247" y="2431892"/>
                    <a:pt x="690199" y="2437266"/>
                    <a:pt x="678141" y="2444026"/>
                  </a:cubicBezTo>
                  <a:lnTo>
                    <a:pt x="762217" y="2342232"/>
                  </a:lnTo>
                  <a:cubicBezTo>
                    <a:pt x="746042" y="2347980"/>
                    <a:pt x="732175" y="2351066"/>
                    <a:pt x="727275" y="2344846"/>
                  </a:cubicBezTo>
                  <a:cubicBezTo>
                    <a:pt x="709121" y="2362355"/>
                    <a:pt x="689652" y="2381253"/>
                    <a:pt x="670019" y="2400075"/>
                  </a:cubicBezTo>
                  <a:lnTo>
                    <a:pt x="735133" y="2306661"/>
                  </a:lnTo>
                  <a:lnTo>
                    <a:pt x="732834" y="2299667"/>
                  </a:lnTo>
                  <a:lnTo>
                    <a:pt x="721088" y="2298508"/>
                  </a:lnTo>
                  <a:cubicBezTo>
                    <a:pt x="719938" y="2301187"/>
                    <a:pt x="718632" y="2302819"/>
                    <a:pt x="716865" y="2302003"/>
                  </a:cubicBezTo>
                  <a:lnTo>
                    <a:pt x="714004" y="2297808"/>
                  </a:lnTo>
                  <a:lnTo>
                    <a:pt x="699615" y="2296389"/>
                  </a:lnTo>
                  <a:cubicBezTo>
                    <a:pt x="671048" y="2330603"/>
                    <a:pt x="641419" y="2364363"/>
                    <a:pt x="614951" y="2392933"/>
                  </a:cubicBezTo>
                  <a:lnTo>
                    <a:pt x="616420" y="2385045"/>
                  </a:lnTo>
                  <a:lnTo>
                    <a:pt x="668373" y="2289879"/>
                  </a:lnTo>
                  <a:lnTo>
                    <a:pt x="666319" y="2289376"/>
                  </a:lnTo>
                  <a:lnTo>
                    <a:pt x="659730" y="2293376"/>
                  </a:lnTo>
                  <a:lnTo>
                    <a:pt x="661886" y="2288301"/>
                  </a:lnTo>
                  <a:cubicBezTo>
                    <a:pt x="655565" y="2290350"/>
                    <a:pt x="651635" y="2288291"/>
                    <a:pt x="649825" y="2285368"/>
                  </a:cubicBezTo>
                  <a:cubicBezTo>
                    <a:pt x="644289" y="2276392"/>
                    <a:pt x="664831" y="2258974"/>
                    <a:pt x="679638" y="2242125"/>
                  </a:cubicBezTo>
                  <a:cubicBezTo>
                    <a:pt x="679642" y="2242096"/>
                    <a:pt x="679654" y="2242075"/>
                    <a:pt x="679667" y="2242052"/>
                  </a:cubicBezTo>
                  <a:lnTo>
                    <a:pt x="676145" y="2242193"/>
                  </a:lnTo>
                  <a:lnTo>
                    <a:pt x="668302" y="2250300"/>
                  </a:lnTo>
                  <a:lnTo>
                    <a:pt x="667894" y="2244317"/>
                  </a:lnTo>
                  <a:lnTo>
                    <a:pt x="653337" y="2248694"/>
                  </a:lnTo>
                  <a:cubicBezTo>
                    <a:pt x="639341" y="2261042"/>
                    <a:pt x="623430" y="2276570"/>
                    <a:pt x="617664" y="2278439"/>
                  </a:cubicBezTo>
                  <a:lnTo>
                    <a:pt x="616619" y="2274418"/>
                  </a:lnTo>
                  <a:lnTo>
                    <a:pt x="615695" y="2273216"/>
                  </a:lnTo>
                  <a:cubicBezTo>
                    <a:pt x="615355" y="2274504"/>
                    <a:pt x="614692" y="2275021"/>
                    <a:pt x="614076" y="2275015"/>
                  </a:cubicBezTo>
                  <a:lnTo>
                    <a:pt x="611900" y="2270792"/>
                  </a:lnTo>
                  <a:cubicBezTo>
                    <a:pt x="608287" y="2277320"/>
                    <a:pt x="603388" y="2283191"/>
                    <a:pt x="598033" y="2287757"/>
                  </a:cubicBezTo>
                  <a:lnTo>
                    <a:pt x="580777" y="2290239"/>
                  </a:lnTo>
                  <a:lnTo>
                    <a:pt x="581463" y="2287266"/>
                  </a:lnTo>
                  <a:cubicBezTo>
                    <a:pt x="579082" y="2287481"/>
                    <a:pt x="576186" y="2288181"/>
                    <a:pt x="572416" y="2291445"/>
                  </a:cubicBezTo>
                  <a:cubicBezTo>
                    <a:pt x="570858" y="2292273"/>
                    <a:pt x="570659" y="2292007"/>
                    <a:pt x="570459" y="2291728"/>
                  </a:cubicBezTo>
                  <a:lnTo>
                    <a:pt x="569288" y="2292888"/>
                  </a:lnTo>
                  <a:lnTo>
                    <a:pt x="543347" y="2304881"/>
                  </a:lnTo>
                  <a:cubicBezTo>
                    <a:pt x="543932" y="2302624"/>
                    <a:pt x="544668" y="2300255"/>
                    <a:pt x="545282" y="2297980"/>
                  </a:cubicBezTo>
                  <a:cubicBezTo>
                    <a:pt x="540454" y="2301527"/>
                    <a:pt x="534421" y="2306634"/>
                    <a:pt x="527954" y="2312310"/>
                  </a:cubicBezTo>
                  <a:cubicBezTo>
                    <a:pt x="527188" y="2313175"/>
                    <a:pt x="526325" y="2313911"/>
                    <a:pt x="525469" y="2314519"/>
                  </a:cubicBezTo>
                  <a:lnTo>
                    <a:pt x="525063" y="2314879"/>
                  </a:lnTo>
                  <a:lnTo>
                    <a:pt x="478698" y="2345751"/>
                  </a:lnTo>
                  <a:cubicBezTo>
                    <a:pt x="479402" y="2342691"/>
                    <a:pt x="481116" y="2338683"/>
                    <a:pt x="482896" y="2334583"/>
                  </a:cubicBezTo>
                  <a:cubicBezTo>
                    <a:pt x="530837" y="2302687"/>
                    <a:pt x="576589" y="2272251"/>
                    <a:pt x="609418" y="2248353"/>
                  </a:cubicBezTo>
                  <a:lnTo>
                    <a:pt x="609437" y="2246094"/>
                  </a:lnTo>
                  <a:lnTo>
                    <a:pt x="604386" y="2241705"/>
                  </a:lnTo>
                  <a:lnTo>
                    <a:pt x="600463" y="2243520"/>
                  </a:lnTo>
                  <a:lnTo>
                    <a:pt x="601641" y="2239321"/>
                  </a:lnTo>
                  <a:lnTo>
                    <a:pt x="600420" y="2238257"/>
                  </a:lnTo>
                  <a:cubicBezTo>
                    <a:pt x="595906" y="2241578"/>
                    <a:pt x="590647" y="2246053"/>
                    <a:pt x="585070" y="2250952"/>
                  </a:cubicBezTo>
                  <a:cubicBezTo>
                    <a:pt x="584305" y="2251814"/>
                    <a:pt x="583442" y="2252556"/>
                    <a:pt x="582585" y="2253158"/>
                  </a:cubicBezTo>
                  <a:lnTo>
                    <a:pt x="582176" y="2253521"/>
                  </a:lnTo>
                  <a:lnTo>
                    <a:pt x="535814" y="2284389"/>
                  </a:lnTo>
                  <a:cubicBezTo>
                    <a:pt x="536515" y="2281333"/>
                    <a:pt x="538233" y="2277322"/>
                    <a:pt x="540013" y="2273222"/>
                  </a:cubicBezTo>
                  <a:lnTo>
                    <a:pt x="598753" y="2234012"/>
                  </a:lnTo>
                  <a:lnTo>
                    <a:pt x="598775" y="2232919"/>
                  </a:lnTo>
                  <a:cubicBezTo>
                    <a:pt x="569066" y="2247759"/>
                    <a:pt x="531939" y="2267016"/>
                    <a:pt x="494221" y="2286050"/>
                  </a:cubicBezTo>
                  <a:cubicBezTo>
                    <a:pt x="486437" y="2286281"/>
                    <a:pt x="474373" y="2288605"/>
                    <a:pt x="460973" y="2292020"/>
                  </a:cubicBezTo>
                  <a:cubicBezTo>
                    <a:pt x="499048" y="2265225"/>
                    <a:pt x="536246" y="2239098"/>
                    <a:pt x="567169" y="2216623"/>
                  </a:cubicBezTo>
                  <a:lnTo>
                    <a:pt x="551335" y="2224688"/>
                  </a:lnTo>
                  <a:cubicBezTo>
                    <a:pt x="543550" y="2224916"/>
                    <a:pt x="531490" y="2227248"/>
                    <a:pt x="518086" y="2230658"/>
                  </a:cubicBezTo>
                  <a:lnTo>
                    <a:pt x="561036" y="2200290"/>
                  </a:lnTo>
                  <a:lnTo>
                    <a:pt x="553631" y="2198343"/>
                  </a:lnTo>
                  <a:cubicBezTo>
                    <a:pt x="526293" y="2213182"/>
                    <a:pt x="495519" y="2230422"/>
                    <a:pt x="464505" y="2247461"/>
                  </a:cubicBezTo>
                  <a:lnTo>
                    <a:pt x="547163" y="2177823"/>
                  </a:lnTo>
                  <a:lnTo>
                    <a:pt x="549343" y="2171099"/>
                  </a:lnTo>
                  <a:lnTo>
                    <a:pt x="547002" y="2175733"/>
                  </a:lnTo>
                  <a:lnTo>
                    <a:pt x="542832" y="2174343"/>
                  </a:lnTo>
                  <a:lnTo>
                    <a:pt x="535132" y="2178612"/>
                  </a:lnTo>
                  <a:cubicBezTo>
                    <a:pt x="524189" y="2195217"/>
                    <a:pt x="513726" y="2208563"/>
                    <a:pt x="505267" y="2210481"/>
                  </a:cubicBezTo>
                  <a:cubicBezTo>
                    <a:pt x="500740" y="2216869"/>
                    <a:pt x="496066" y="2220105"/>
                    <a:pt x="491693" y="2218923"/>
                  </a:cubicBezTo>
                  <a:cubicBezTo>
                    <a:pt x="484417" y="2216954"/>
                    <a:pt x="480376" y="2203596"/>
                    <a:pt x="478036" y="2185826"/>
                  </a:cubicBezTo>
                  <a:lnTo>
                    <a:pt x="476708" y="2184912"/>
                  </a:lnTo>
                  <a:lnTo>
                    <a:pt x="471356" y="2188400"/>
                  </a:lnTo>
                  <a:cubicBezTo>
                    <a:pt x="468549" y="2194031"/>
                    <a:pt x="466055" y="2198968"/>
                    <a:pt x="463011" y="2193835"/>
                  </a:cubicBezTo>
                  <a:cubicBezTo>
                    <a:pt x="445811" y="2205431"/>
                    <a:pt x="428979" y="2216353"/>
                    <a:pt x="413159" y="2226309"/>
                  </a:cubicBezTo>
                  <a:lnTo>
                    <a:pt x="416623" y="2219075"/>
                  </a:lnTo>
                  <a:lnTo>
                    <a:pt x="457387" y="2176207"/>
                  </a:lnTo>
                  <a:cubicBezTo>
                    <a:pt x="454686" y="2161947"/>
                    <a:pt x="452712" y="2138594"/>
                    <a:pt x="449489" y="2115159"/>
                  </a:cubicBezTo>
                  <a:cubicBezTo>
                    <a:pt x="448913" y="2115183"/>
                    <a:pt x="448759" y="2114929"/>
                    <a:pt x="448618" y="2114672"/>
                  </a:cubicBezTo>
                  <a:lnTo>
                    <a:pt x="448897" y="2110385"/>
                  </a:lnTo>
                  <a:cubicBezTo>
                    <a:pt x="448388" y="2103219"/>
                    <a:pt x="447403" y="2096146"/>
                    <a:pt x="446292" y="2089366"/>
                  </a:cubicBezTo>
                  <a:cubicBezTo>
                    <a:pt x="445586" y="2091261"/>
                    <a:pt x="444475" y="2091584"/>
                    <a:pt x="443348" y="2091532"/>
                  </a:cubicBezTo>
                  <a:lnTo>
                    <a:pt x="439348" y="2087621"/>
                  </a:lnTo>
                  <a:cubicBezTo>
                    <a:pt x="436164" y="2089335"/>
                    <a:pt x="432763" y="2091068"/>
                    <a:pt x="429257" y="2092711"/>
                  </a:cubicBezTo>
                  <a:cubicBezTo>
                    <a:pt x="418329" y="2122137"/>
                    <a:pt x="408520" y="2160428"/>
                    <a:pt x="397043" y="2159897"/>
                  </a:cubicBezTo>
                  <a:cubicBezTo>
                    <a:pt x="390718" y="2159605"/>
                    <a:pt x="386233" y="2147827"/>
                    <a:pt x="382414" y="2132429"/>
                  </a:cubicBezTo>
                  <a:cubicBezTo>
                    <a:pt x="377721" y="2138563"/>
                    <a:pt x="377287" y="2156693"/>
                    <a:pt x="369612" y="2140010"/>
                  </a:cubicBezTo>
                  <a:cubicBezTo>
                    <a:pt x="365709" y="2131524"/>
                    <a:pt x="361149" y="2106340"/>
                    <a:pt x="355540" y="2082374"/>
                  </a:cubicBezTo>
                  <a:cubicBezTo>
                    <a:pt x="350997" y="2082175"/>
                    <a:pt x="349183" y="2080516"/>
                    <a:pt x="349086" y="2077872"/>
                  </a:cubicBezTo>
                  <a:lnTo>
                    <a:pt x="338880" y="2081393"/>
                  </a:lnTo>
                  <a:cubicBezTo>
                    <a:pt x="333752" y="2081661"/>
                    <a:pt x="341626" y="2072376"/>
                    <a:pt x="346359" y="2064959"/>
                  </a:cubicBezTo>
                  <a:lnTo>
                    <a:pt x="343611" y="2066525"/>
                  </a:lnTo>
                  <a:cubicBezTo>
                    <a:pt x="335995" y="2073419"/>
                    <a:pt x="326860" y="2080856"/>
                    <a:pt x="317506" y="2085315"/>
                  </a:cubicBezTo>
                  <a:lnTo>
                    <a:pt x="300198" y="2083246"/>
                  </a:lnTo>
                  <a:lnTo>
                    <a:pt x="301628" y="2080550"/>
                  </a:lnTo>
                  <a:cubicBezTo>
                    <a:pt x="299271" y="2080141"/>
                    <a:pt x="296291" y="2080068"/>
                    <a:pt x="291811" y="2082244"/>
                  </a:cubicBezTo>
                  <a:cubicBezTo>
                    <a:pt x="290089" y="2082637"/>
                    <a:pt x="289963" y="2082328"/>
                    <a:pt x="289847" y="2082009"/>
                  </a:cubicBezTo>
                  <a:lnTo>
                    <a:pt x="288416" y="2082830"/>
                  </a:lnTo>
                  <a:lnTo>
                    <a:pt x="260253" y="2087698"/>
                  </a:lnTo>
                  <a:cubicBezTo>
                    <a:pt x="261399" y="2085670"/>
                    <a:pt x="262726" y="2083571"/>
                    <a:pt x="263908" y="2081535"/>
                  </a:cubicBezTo>
                  <a:cubicBezTo>
                    <a:pt x="258327" y="2083711"/>
                    <a:pt x="251173" y="2087081"/>
                    <a:pt x="243460" y="2090892"/>
                  </a:cubicBezTo>
                  <a:cubicBezTo>
                    <a:pt x="242499" y="2091528"/>
                    <a:pt x="241471" y="2092019"/>
                    <a:pt x="240489" y="2092380"/>
                  </a:cubicBezTo>
                  <a:lnTo>
                    <a:pt x="240001" y="2092623"/>
                  </a:lnTo>
                  <a:lnTo>
                    <a:pt x="187229" y="2110442"/>
                  </a:lnTo>
                  <a:cubicBezTo>
                    <a:pt x="188698" y="2107672"/>
                    <a:pt x="191393" y="2104240"/>
                    <a:pt x="194175" y="2100742"/>
                  </a:cubicBezTo>
                  <a:cubicBezTo>
                    <a:pt x="223373" y="2090894"/>
                    <a:pt x="251858" y="2081288"/>
                    <a:pt x="277860" y="2072302"/>
                  </a:cubicBezTo>
                  <a:cubicBezTo>
                    <a:pt x="278651" y="2064711"/>
                    <a:pt x="282766" y="2053685"/>
                    <a:pt x="287191" y="2042027"/>
                  </a:cubicBezTo>
                  <a:cubicBezTo>
                    <a:pt x="265185" y="2046730"/>
                    <a:pt x="241515" y="2051823"/>
                    <a:pt x="217673" y="2056795"/>
                  </a:cubicBezTo>
                  <a:cubicBezTo>
                    <a:pt x="210091" y="2055000"/>
                    <a:pt x="197842" y="2054128"/>
                    <a:pt x="184014" y="2053953"/>
                  </a:cubicBezTo>
                  <a:cubicBezTo>
                    <a:pt x="213795" y="2043036"/>
                    <a:pt x="243106" y="2032310"/>
                    <a:pt x="270019" y="2022194"/>
                  </a:cubicBezTo>
                  <a:cubicBezTo>
                    <a:pt x="269437" y="2016045"/>
                    <a:pt x="269942" y="2008925"/>
                    <a:pt x="270775" y="2001275"/>
                  </a:cubicBezTo>
                  <a:cubicBezTo>
                    <a:pt x="262520" y="2005497"/>
                    <a:pt x="254044" y="2026595"/>
                    <a:pt x="252281" y="2002010"/>
                  </a:cubicBezTo>
                  <a:lnTo>
                    <a:pt x="252500" y="1998509"/>
                  </a:lnTo>
                  <a:cubicBezTo>
                    <a:pt x="235075" y="2002885"/>
                    <a:pt x="217041" y="2007394"/>
                    <a:pt x="198957" y="2011831"/>
                  </a:cubicBezTo>
                  <a:lnTo>
                    <a:pt x="253256" y="1986373"/>
                  </a:lnTo>
                  <a:cubicBezTo>
                    <a:pt x="253167" y="1984425"/>
                    <a:pt x="253388" y="1982404"/>
                    <a:pt x="253634" y="1980294"/>
                  </a:cubicBezTo>
                  <a:cubicBezTo>
                    <a:pt x="252665" y="1979168"/>
                    <a:pt x="251998" y="1977807"/>
                    <a:pt x="251336" y="1976401"/>
                  </a:cubicBezTo>
                  <a:cubicBezTo>
                    <a:pt x="247322" y="1981868"/>
                    <a:pt x="248696" y="1995880"/>
                    <a:pt x="239478" y="1984275"/>
                  </a:cubicBezTo>
                  <a:cubicBezTo>
                    <a:pt x="235905" y="1979777"/>
                    <a:pt x="230995" y="1967883"/>
                    <a:pt x="225322" y="1954736"/>
                  </a:cubicBezTo>
                  <a:cubicBezTo>
                    <a:pt x="200842" y="1963438"/>
                    <a:pt x="176901" y="1971289"/>
                    <a:pt x="154835" y="1978114"/>
                  </a:cubicBezTo>
                  <a:lnTo>
                    <a:pt x="160053" y="1972019"/>
                  </a:lnTo>
                  <a:lnTo>
                    <a:pt x="193093" y="1951815"/>
                  </a:lnTo>
                  <a:cubicBezTo>
                    <a:pt x="190675" y="1946463"/>
                    <a:pt x="190117" y="1938346"/>
                    <a:pt x="190068" y="1929117"/>
                  </a:cubicBezTo>
                  <a:cubicBezTo>
                    <a:pt x="184052" y="1933663"/>
                    <a:pt x="179349" y="1950913"/>
                    <a:pt x="175816" y="1932747"/>
                  </a:cubicBezTo>
                  <a:cubicBezTo>
                    <a:pt x="175238" y="1929778"/>
                    <a:pt x="175003" y="1925136"/>
                    <a:pt x="175019" y="1919390"/>
                  </a:cubicBezTo>
                  <a:cubicBezTo>
                    <a:pt x="160860" y="1933476"/>
                    <a:pt x="146809" y="1955114"/>
                    <a:pt x="142681" y="1953636"/>
                  </a:cubicBezTo>
                  <a:cubicBezTo>
                    <a:pt x="136221" y="1951322"/>
                    <a:pt x="152746" y="1914033"/>
                    <a:pt x="157265" y="1892890"/>
                  </a:cubicBezTo>
                  <a:cubicBezTo>
                    <a:pt x="154048" y="1892604"/>
                    <a:pt x="127086" y="1895021"/>
                    <a:pt x="124935" y="1890976"/>
                  </a:cubicBezTo>
                  <a:cubicBezTo>
                    <a:pt x="122787" y="1886932"/>
                    <a:pt x="136615" y="1885933"/>
                    <a:pt x="144369" y="1868618"/>
                  </a:cubicBezTo>
                  <a:lnTo>
                    <a:pt x="147587" y="1868083"/>
                  </a:lnTo>
                  <a:cubicBezTo>
                    <a:pt x="147332" y="1867290"/>
                    <a:pt x="145741" y="1866646"/>
                    <a:pt x="142211" y="1865489"/>
                  </a:cubicBezTo>
                  <a:cubicBezTo>
                    <a:pt x="130226" y="1861554"/>
                    <a:pt x="86761" y="1862148"/>
                    <a:pt x="72452" y="1845010"/>
                  </a:cubicBezTo>
                  <a:cubicBezTo>
                    <a:pt x="60125" y="1830246"/>
                    <a:pt x="70984" y="1810792"/>
                    <a:pt x="94202" y="1793297"/>
                  </a:cubicBezTo>
                  <a:cubicBezTo>
                    <a:pt x="74718" y="1785132"/>
                    <a:pt x="58426" y="1776971"/>
                    <a:pt x="60312" y="1767332"/>
                  </a:cubicBezTo>
                  <a:cubicBezTo>
                    <a:pt x="62607" y="1755590"/>
                    <a:pt x="86077" y="1753645"/>
                    <a:pt x="107597" y="1748795"/>
                  </a:cubicBezTo>
                  <a:cubicBezTo>
                    <a:pt x="95168" y="1725092"/>
                    <a:pt x="45865" y="1688796"/>
                    <a:pt x="50270" y="1671608"/>
                  </a:cubicBezTo>
                  <a:cubicBezTo>
                    <a:pt x="52385" y="1663365"/>
                    <a:pt x="69650" y="1661909"/>
                    <a:pt x="88052" y="1660344"/>
                  </a:cubicBezTo>
                  <a:cubicBezTo>
                    <a:pt x="89296" y="1657614"/>
                    <a:pt x="91297" y="1655414"/>
                    <a:pt x="93935" y="1653812"/>
                  </a:cubicBezTo>
                  <a:cubicBezTo>
                    <a:pt x="76693" y="1649985"/>
                    <a:pt x="59789" y="1643632"/>
                    <a:pt x="51551" y="1632674"/>
                  </a:cubicBezTo>
                  <a:cubicBezTo>
                    <a:pt x="36510" y="1612666"/>
                    <a:pt x="51804" y="1588372"/>
                    <a:pt x="82991" y="1567546"/>
                  </a:cubicBezTo>
                  <a:cubicBezTo>
                    <a:pt x="58264" y="1555517"/>
                    <a:pt x="37673" y="1543740"/>
                    <a:pt x="40722" y="1531434"/>
                  </a:cubicBezTo>
                  <a:cubicBezTo>
                    <a:pt x="44434" y="1516444"/>
                    <a:pt x="74966" y="1515718"/>
                    <a:pt x="103152" y="1511093"/>
                  </a:cubicBezTo>
                  <a:lnTo>
                    <a:pt x="89449" y="1491044"/>
                  </a:lnTo>
                  <a:cubicBezTo>
                    <a:pt x="71371" y="1499898"/>
                    <a:pt x="49120" y="1520360"/>
                    <a:pt x="45092" y="1517518"/>
                  </a:cubicBezTo>
                  <a:cubicBezTo>
                    <a:pt x="39794" y="1513780"/>
                    <a:pt x="60566" y="1487076"/>
                    <a:pt x="71021" y="1467941"/>
                  </a:cubicBezTo>
                  <a:lnTo>
                    <a:pt x="65320" y="1461244"/>
                  </a:lnTo>
                  <a:cubicBezTo>
                    <a:pt x="56321" y="1459005"/>
                    <a:pt x="43395" y="1455516"/>
                    <a:pt x="42613" y="1452430"/>
                  </a:cubicBezTo>
                  <a:cubicBezTo>
                    <a:pt x="41913" y="1449672"/>
                    <a:pt x="46827" y="1449733"/>
                    <a:pt x="53331" y="1446605"/>
                  </a:cubicBezTo>
                  <a:cubicBezTo>
                    <a:pt x="45069" y="1436686"/>
                    <a:pt x="38332" y="1427239"/>
                    <a:pt x="35629" y="1419099"/>
                  </a:cubicBezTo>
                  <a:cubicBezTo>
                    <a:pt x="21755" y="1412606"/>
                    <a:pt x="7566" y="1404247"/>
                    <a:pt x="2372" y="1393481"/>
                  </a:cubicBezTo>
                  <a:cubicBezTo>
                    <a:pt x="-6143" y="1375834"/>
                    <a:pt x="9023" y="1360273"/>
                    <a:pt x="35758" y="1350099"/>
                  </a:cubicBezTo>
                  <a:cubicBezTo>
                    <a:pt x="25970" y="1342426"/>
                    <a:pt x="17206" y="1335054"/>
                    <a:pt x="13231" y="1327819"/>
                  </a:cubicBezTo>
                  <a:lnTo>
                    <a:pt x="8415" y="1325763"/>
                  </a:lnTo>
                  <a:lnTo>
                    <a:pt x="12202" y="1324916"/>
                  </a:lnTo>
                  <a:cubicBezTo>
                    <a:pt x="8221" y="1322109"/>
                    <a:pt x="7465" y="1318625"/>
                    <a:pt x="8896" y="1315596"/>
                  </a:cubicBezTo>
                  <a:cubicBezTo>
                    <a:pt x="13904" y="1304994"/>
                    <a:pt x="37212" y="1309794"/>
                    <a:pt x="59309" y="1311256"/>
                  </a:cubicBezTo>
                  <a:cubicBezTo>
                    <a:pt x="57601" y="1304365"/>
                    <a:pt x="53624" y="1295921"/>
                    <a:pt x="48812" y="1286953"/>
                  </a:cubicBezTo>
                  <a:cubicBezTo>
                    <a:pt x="47370" y="1284937"/>
                    <a:pt x="45538" y="1283225"/>
                    <a:pt x="43650" y="1281493"/>
                  </a:cubicBezTo>
                  <a:lnTo>
                    <a:pt x="46380" y="1282573"/>
                  </a:lnTo>
                  <a:cubicBezTo>
                    <a:pt x="33194" y="1258369"/>
                    <a:pt x="15926" y="1231588"/>
                    <a:pt x="21725" y="1221010"/>
                  </a:cubicBezTo>
                  <a:cubicBezTo>
                    <a:pt x="26843" y="1211688"/>
                    <a:pt x="53397" y="1219991"/>
                    <a:pt x="76391" y="1223749"/>
                  </a:cubicBezTo>
                  <a:cubicBezTo>
                    <a:pt x="76419" y="1223738"/>
                    <a:pt x="76447" y="1223737"/>
                    <a:pt x="76475" y="1223737"/>
                  </a:cubicBezTo>
                  <a:lnTo>
                    <a:pt x="73699" y="1219710"/>
                  </a:lnTo>
                  <a:cubicBezTo>
                    <a:pt x="56113" y="1210263"/>
                    <a:pt x="38223" y="1198377"/>
                    <a:pt x="32167" y="1184063"/>
                  </a:cubicBezTo>
                  <a:cubicBezTo>
                    <a:pt x="22249" y="1160619"/>
                    <a:pt x="42875" y="1141680"/>
                    <a:pt x="78155" y="1130577"/>
                  </a:cubicBezTo>
                  <a:cubicBezTo>
                    <a:pt x="56922" y="1112029"/>
                    <a:pt x="39658" y="1094897"/>
                    <a:pt x="45531" y="1083970"/>
                  </a:cubicBezTo>
                  <a:cubicBezTo>
                    <a:pt x="51692" y="1072508"/>
                    <a:pt x="74716" y="1076828"/>
                    <a:pt x="99200" y="1080612"/>
                  </a:cubicBezTo>
                  <a:lnTo>
                    <a:pt x="74613" y="1061320"/>
                  </a:lnTo>
                  <a:cubicBezTo>
                    <a:pt x="77732" y="1061031"/>
                    <a:pt x="82081" y="1061409"/>
                    <a:pt x="86532" y="1061814"/>
                  </a:cubicBezTo>
                  <a:lnTo>
                    <a:pt x="110478" y="1080492"/>
                  </a:lnTo>
                  <a:cubicBezTo>
                    <a:pt x="108776" y="1071893"/>
                    <a:pt x="104518" y="1061594"/>
                    <a:pt x="99360" y="1050648"/>
                  </a:cubicBezTo>
                  <a:cubicBezTo>
                    <a:pt x="98047" y="1049297"/>
                    <a:pt x="97378" y="1047727"/>
                    <a:pt x="97146" y="1046152"/>
                  </a:cubicBezTo>
                  <a:cubicBezTo>
                    <a:pt x="81479" y="1013395"/>
                    <a:pt x="59771" y="976283"/>
                    <a:pt x="68121" y="962793"/>
                  </a:cubicBezTo>
                  <a:cubicBezTo>
                    <a:pt x="74968" y="951738"/>
                    <a:pt x="105830" y="962656"/>
                    <a:pt x="134230" y="969381"/>
                  </a:cubicBezTo>
                  <a:lnTo>
                    <a:pt x="125248" y="948408"/>
                  </a:lnTo>
                  <a:cubicBezTo>
                    <a:pt x="116779" y="935391"/>
                    <a:pt x="113063" y="924456"/>
                    <a:pt x="118653" y="918894"/>
                  </a:cubicBezTo>
                  <a:lnTo>
                    <a:pt x="120153" y="918429"/>
                  </a:lnTo>
                  <a:cubicBezTo>
                    <a:pt x="119490" y="917399"/>
                    <a:pt x="119761" y="916857"/>
                    <a:pt x="120077" y="916349"/>
                  </a:cubicBezTo>
                  <a:cubicBezTo>
                    <a:pt x="126574" y="905857"/>
                    <a:pt x="154701" y="915155"/>
                    <a:pt x="181825" y="921870"/>
                  </a:cubicBezTo>
                  <a:cubicBezTo>
                    <a:pt x="181538" y="916648"/>
                    <a:pt x="180574" y="911018"/>
                    <a:pt x="179196" y="905188"/>
                  </a:cubicBezTo>
                  <a:lnTo>
                    <a:pt x="176076" y="899403"/>
                  </a:lnTo>
                  <a:cubicBezTo>
                    <a:pt x="154829" y="897579"/>
                    <a:pt x="132727" y="895730"/>
                    <a:pt x="110388" y="893852"/>
                  </a:cubicBezTo>
                  <a:cubicBezTo>
                    <a:pt x="124436" y="889810"/>
                    <a:pt x="136692" y="885496"/>
                    <a:pt x="143916" y="881546"/>
                  </a:cubicBezTo>
                  <a:lnTo>
                    <a:pt x="161074" y="880544"/>
                  </a:lnTo>
                  <a:lnTo>
                    <a:pt x="156263" y="876266"/>
                  </a:lnTo>
                  <a:cubicBezTo>
                    <a:pt x="157528" y="873086"/>
                    <a:pt x="163236" y="871183"/>
                    <a:pt x="171704" y="870121"/>
                  </a:cubicBezTo>
                  <a:lnTo>
                    <a:pt x="167731" y="846928"/>
                  </a:lnTo>
                  <a:cubicBezTo>
                    <a:pt x="148349" y="845650"/>
                    <a:pt x="128167" y="844482"/>
                    <a:pt x="107670" y="843295"/>
                  </a:cubicBezTo>
                  <a:cubicBezTo>
                    <a:pt x="103857" y="840503"/>
                    <a:pt x="100147" y="837761"/>
                    <a:pt x="97876" y="835347"/>
                  </a:cubicBezTo>
                  <a:lnTo>
                    <a:pt x="156676" y="838769"/>
                  </a:lnTo>
                  <a:lnTo>
                    <a:pt x="157238" y="838880"/>
                  </a:lnTo>
                  <a:cubicBezTo>
                    <a:pt x="158344" y="838972"/>
                    <a:pt x="159528" y="839185"/>
                    <a:pt x="160689" y="839566"/>
                  </a:cubicBezTo>
                  <a:lnTo>
                    <a:pt x="166636" y="840536"/>
                  </a:lnTo>
                  <a:cubicBezTo>
                    <a:pt x="164851" y="828359"/>
                    <a:pt x="165500" y="818793"/>
                    <a:pt x="170324" y="814568"/>
                  </a:cubicBezTo>
                  <a:cubicBezTo>
                    <a:pt x="177113" y="808628"/>
                    <a:pt x="193323" y="816742"/>
                    <a:pt x="211453" y="827331"/>
                  </a:cubicBezTo>
                  <a:cubicBezTo>
                    <a:pt x="213950" y="825381"/>
                    <a:pt x="218239" y="824357"/>
                    <a:pt x="223660" y="823677"/>
                  </a:cubicBezTo>
                  <a:cubicBezTo>
                    <a:pt x="218039" y="798466"/>
                    <a:pt x="213979" y="775391"/>
                    <a:pt x="222281" y="768123"/>
                  </a:cubicBezTo>
                  <a:cubicBezTo>
                    <a:pt x="227594" y="763474"/>
                    <a:pt x="238680" y="767435"/>
                    <a:pt x="252011" y="774283"/>
                  </a:cubicBezTo>
                  <a:lnTo>
                    <a:pt x="251392" y="773120"/>
                  </a:lnTo>
                  <a:cubicBezTo>
                    <a:pt x="253675" y="773576"/>
                    <a:pt x="256083" y="774179"/>
                    <a:pt x="258388" y="774668"/>
                  </a:cubicBezTo>
                  <a:cubicBezTo>
                    <a:pt x="254573" y="770045"/>
                    <a:pt x="249136" y="764307"/>
                    <a:pt x="243105" y="758171"/>
                  </a:cubicBezTo>
                  <a:cubicBezTo>
                    <a:pt x="242196" y="757457"/>
                    <a:pt x="241409" y="756636"/>
                    <a:pt x="240757" y="755814"/>
                  </a:cubicBezTo>
                  <a:lnTo>
                    <a:pt x="240379" y="755429"/>
                  </a:lnTo>
                  <a:lnTo>
                    <a:pt x="206948" y="710876"/>
                  </a:lnTo>
                  <a:lnTo>
                    <a:pt x="218332" y="714441"/>
                  </a:lnTo>
                  <a:cubicBezTo>
                    <a:pt x="236626" y="738836"/>
                    <a:pt x="254476" y="762642"/>
                    <a:pt x="271020" y="784328"/>
                  </a:cubicBezTo>
                  <a:cubicBezTo>
                    <a:pt x="279499" y="789292"/>
                    <a:pt x="288318" y="794169"/>
                    <a:pt x="296677" y="797986"/>
                  </a:cubicBezTo>
                  <a:cubicBezTo>
                    <a:pt x="296547" y="796233"/>
                    <a:pt x="296125" y="794517"/>
                    <a:pt x="295685" y="792779"/>
                  </a:cubicBezTo>
                  <a:lnTo>
                    <a:pt x="294958" y="789987"/>
                  </a:lnTo>
                  <a:lnTo>
                    <a:pt x="297764" y="791396"/>
                  </a:lnTo>
                  <a:lnTo>
                    <a:pt x="299512" y="778151"/>
                  </a:lnTo>
                  <a:cubicBezTo>
                    <a:pt x="289228" y="760524"/>
                    <a:pt x="278302" y="741847"/>
                    <a:pt x="267426" y="723010"/>
                  </a:cubicBezTo>
                  <a:cubicBezTo>
                    <a:pt x="266760" y="715253"/>
                    <a:pt x="263754" y="703339"/>
                    <a:pt x="259596" y="690154"/>
                  </a:cubicBezTo>
                  <a:lnTo>
                    <a:pt x="303963" y="746059"/>
                  </a:lnTo>
                  <a:cubicBezTo>
                    <a:pt x="305974" y="734923"/>
                    <a:pt x="308718" y="727536"/>
                    <a:pt x="313032" y="727391"/>
                  </a:cubicBezTo>
                  <a:cubicBezTo>
                    <a:pt x="320259" y="727151"/>
                    <a:pt x="329673" y="745695"/>
                    <a:pt x="339083" y="768602"/>
                  </a:cubicBezTo>
                  <a:cubicBezTo>
                    <a:pt x="339761" y="769361"/>
                    <a:pt x="340450" y="769308"/>
                    <a:pt x="341073" y="769062"/>
                  </a:cubicBezTo>
                  <a:cubicBezTo>
                    <a:pt x="343922" y="767934"/>
                    <a:pt x="344817" y="762590"/>
                    <a:pt x="344450" y="754901"/>
                  </a:cubicBezTo>
                  <a:cubicBezTo>
                    <a:pt x="331614" y="734601"/>
                    <a:pt x="317898" y="712952"/>
                    <a:pt x="304281" y="691173"/>
                  </a:cubicBezTo>
                  <a:lnTo>
                    <a:pt x="343361" y="732559"/>
                  </a:lnTo>
                  <a:cubicBezTo>
                    <a:pt x="341922" y="719561"/>
                    <a:pt x="340390" y="705204"/>
                    <a:pt x="340592" y="693306"/>
                  </a:cubicBezTo>
                  <a:lnTo>
                    <a:pt x="340825" y="692997"/>
                  </a:lnTo>
                  <a:lnTo>
                    <a:pt x="341513" y="692841"/>
                  </a:lnTo>
                  <a:lnTo>
                    <a:pt x="354685" y="709744"/>
                  </a:lnTo>
                  <a:cubicBezTo>
                    <a:pt x="354802" y="707814"/>
                    <a:pt x="355113" y="705984"/>
                    <a:pt x="355436" y="704225"/>
                  </a:cubicBezTo>
                  <a:lnTo>
                    <a:pt x="353513" y="691870"/>
                  </a:lnTo>
                  <a:cubicBezTo>
                    <a:pt x="335932" y="681442"/>
                    <a:pt x="318434" y="670860"/>
                    <a:pt x="301456" y="660447"/>
                  </a:cubicBezTo>
                  <a:lnTo>
                    <a:pt x="295898" y="654036"/>
                  </a:lnTo>
                  <a:lnTo>
                    <a:pt x="345657" y="669991"/>
                  </a:lnTo>
                  <a:lnTo>
                    <a:pt x="322506" y="638717"/>
                  </a:lnTo>
                  <a:lnTo>
                    <a:pt x="329924" y="641769"/>
                  </a:lnTo>
                  <a:lnTo>
                    <a:pt x="348123" y="657228"/>
                  </a:lnTo>
                  <a:lnTo>
                    <a:pt x="335646" y="577041"/>
                  </a:lnTo>
                  <a:cubicBezTo>
                    <a:pt x="332537" y="575913"/>
                    <a:pt x="329418" y="574790"/>
                    <a:pt x="326294" y="573665"/>
                  </a:cubicBezTo>
                  <a:lnTo>
                    <a:pt x="334999" y="572880"/>
                  </a:lnTo>
                  <a:lnTo>
                    <a:pt x="332320" y="555663"/>
                  </a:lnTo>
                  <a:cubicBezTo>
                    <a:pt x="340134" y="562173"/>
                    <a:pt x="347044" y="565982"/>
                    <a:pt x="351500" y="563508"/>
                  </a:cubicBezTo>
                  <a:cubicBezTo>
                    <a:pt x="357727" y="560050"/>
                    <a:pt x="359424" y="547176"/>
                    <a:pt x="359584" y="531764"/>
                  </a:cubicBezTo>
                  <a:cubicBezTo>
                    <a:pt x="352056" y="529193"/>
                    <a:pt x="344429" y="526669"/>
                    <a:pt x="336756" y="524130"/>
                  </a:cubicBezTo>
                  <a:cubicBezTo>
                    <a:pt x="333795" y="520445"/>
                    <a:pt x="330923" y="516834"/>
                    <a:pt x="329352" y="513912"/>
                  </a:cubicBezTo>
                  <a:lnTo>
                    <a:pt x="360073" y="524091"/>
                  </a:lnTo>
                  <a:cubicBezTo>
                    <a:pt x="360130" y="523750"/>
                    <a:pt x="360134" y="523408"/>
                    <a:pt x="360139" y="523064"/>
                  </a:cubicBezTo>
                  <a:lnTo>
                    <a:pt x="372572" y="520785"/>
                  </a:lnTo>
                  <a:lnTo>
                    <a:pt x="369646" y="516838"/>
                  </a:lnTo>
                  <a:cubicBezTo>
                    <a:pt x="378646" y="524621"/>
                    <a:pt x="386681" y="529696"/>
                    <a:pt x="391656" y="526931"/>
                  </a:cubicBezTo>
                  <a:cubicBezTo>
                    <a:pt x="397771" y="523534"/>
                    <a:pt x="399518" y="511061"/>
                    <a:pt x="399687" y="496038"/>
                  </a:cubicBezTo>
                  <a:lnTo>
                    <a:pt x="407664" y="495192"/>
                  </a:lnTo>
                  <a:cubicBezTo>
                    <a:pt x="410566" y="493341"/>
                    <a:pt x="411539" y="489792"/>
                    <a:pt x="410808" y="485129"/>
                  </a:cubicBezTo>
                  <a:lnTo>
                    <a:pt x="412729" y="484208"/>
                  </a:lnTo>
                  <a:lnTo>
                    <a:pt x="410635" y="481382"/>
                  </a:lnTo>
                  <a:cubicBezTo>
                    <a:pt x="409442" y="474489"/>
                    <a:pt x="406190" y="465839"/>
                    <a:pt x="402302" y="456584"/>
                  </a:cubicBezTo>
                  <a:cubicBezTo>
                    <a:pt x="414162" y="468736"/>
                    <a:pt x="425428" y="481886"/>
                    <a:pt x="431257" y="485128"/>
                  </a:cubicBezTo>
                  <a:lnTo>
                    <a:pt x="437264" y="486937"/>
                  </a:lnTo>
                  <a:cubicBezTo>
                    <a:pt x="440849" y="486031"/>
                    <a:pt x="438317" y="478097"/>
                    <a:pt x="439923" y="473194"/>
                  </a:cubicBezTo>
                  <a:cubicBezTo>
                    <a:pt x="447953" y="481017"/>
                    <a:pt x="455441" y="486142"/>
                    <a:pt x="460967" y="482847"/>
                  </a:cubicBezTo>
                  <a:cubicBezTo>
                    <a:pt x="467508" y="478950"/>
                    <a:pt x="468346" y="464798"/>
                    <a:pt x="468181" y="448496"/>
                  </a:cubicBezTo>
                  <a:lnTo>
                    <a:pt x="468133" y="445616"/>
                  </a:lnTo>
                  <a:lnTo>
                    <a:pt x="471413" y="448549"/>
                  </a:lnTo>
                  <a:lnTo>
                    <a:pt x="471581" y="448600"/>
                  </a:lnTo>
                  <a:cubicBezTo>
                    <a:pt x="467244" y="444210"/>
                    <a:pt x="463012" y="439765"/>
                    <a:pt x="458823" y="435348"/>
                  </a:cubicBezTo>
                  <a:lnTo>
                    <a:pt x="455119" y="427715"/>
                  </a:lnTo>
                  <a:lnTo>
                    <a:pt x="479592" y="443551"/>
                  </a:lnTo>
                  <a:cubicBezTo>
                    <a:pt x="479459" y="441197"/>
                    <a:pt x="479414" y="438646"/>
                    <a:pt x="480080" y="436615"/>
                  </a:cubicBezTo>
                  <a:cubicBezTo>
                    <a:pt x="482340" y="438818"/>
                    <a:pt x="484558" y="440806"/>
                    <a:pt x="486893" y="441965"/>
                  </a:cubicBezTo>
                  <a:lnTo>
                    <a:pt x="490783" y="450792"/>
                  </a:lnTo>
                  <a:lnTo>
                    <a:pt x="493531" y="452569"/>
                  </a:lnTo>
                  <a:lnTo>
                    <a:pt x="496735" y="445967"/>
                  </a:lnTo>
                  <a:lnTo>
                    <a:pt x="501122" y="446269"/>
                  </a:lnTo>
                  <a:cubicBezTo>
                    <a:pt x="505384" y="443730"/>
                    <a:pt x="507226" y="436843"/>
                    <a:pt x="507541" y="427827"/>
                  </a:cubicBezTo>
                  <a:lnTo>
                    <a:pt x="517969" y="438656"/>
                  </a:lnTo>
                  <a:cubicBezTo>
                    <a:pt x="521896" y="438304"/>
                    <a:pt x="524308" y="430291"/>
                    <a:pt x="526056" y="419027"/>
                  </a:cubicBezTo>
                  <a:cubicBezTo>
                    <a:pt x="520377" y="414359"/>
                    <a:pt x="514793" y="409677"/>
                    <a:pt x="509281" y="405044"/>
                  </a:cubicBezTo>
                  <a:lnTo>
                    <a:pt x="526954" y="414697"/>
                  </a:lnTo>
                  <a:cubicBezTo>
                    <a:pt x="528900" y="403409"/>
                    <a:pt x="530504" y="389734"/>
                    <a:pt x="533397" y="377570"/>
                  </a:cubicBezTo>
                  <a:cubicBezTo>
                    <a:pt x="524146" y="371063"/>
                    <a:pt x="514737" y="364526"/>
                    <a:pt x="505278" y="357950"/>
                  </a:cubicBezTo>
                  <a:cubicBezTo>
                    <a:pt x="519468" y="361471"/>
                    <a:pt x="532235" y="363866"/>
                    <a:pt x="540468" y="364060"/>
                  </a:cubicBezTo>
                  <a:lnTo>
                    <a:pt x="567099" y="377432"/>
                  </a:lnTo>
                  <a:cubicBezTo>
                    <a:pt x="568265" y="371852"/>
                    <a:pt x="569127" y="365673"/>
                    <a:pt x="570056" y="359390"/>
                  </a:cubicBezTo>
                  <a:cubicBezTo>
                    <a:pt x="570734" y="359637"/>
                    <a:pt x="571183" y="360298"/>
                    <a:pt x="571655" y="361025"/>
                  </a:cubicBezTo>
                  <a:cubicBezTo>
                    <a:pt x="574434" y="365301"/>
                    <a:pt x="577838" y="373934"/>
                    <a:pt x="581688" y="384757"/>
                  </a:cubicBezTo>
                  <a:cubicBezTo>
                    <a:pt x="605048" y="396474"/>
                    <a:pt x="627244" y="407697"/>
                    <a:pt x="646731" y="417266"/>
                  </a:cubicBezTo>
                  <a:lnTo>
                    <a:pt x="655024" y="397628"/>
                  </a:lnTo>
                  <a:cubicBezTo>
                    <a:pt x="620788" y="373648"/>
                    <a:pt x="575497" y="343891"/>
                    <a:pt x="528204" y="312807"/>
                  </a:cubicBezTo>
                  <a:cubicBezTo>
                    <a:pt x="526296" y="308490"/>
                    <a:pt x="524456" y="304256"/>
                    <a:pt x="523697" y="301026"/>
                  </a:cubicBezTo>
                  <a:lnTo>
                    <a:pt x="572908" y="333389"/>
                  </a:lnTo>
                  <a:lnTo>
                    <a:pt x="573343" y="333769"/>
                  </a:lnTo>
                  <a:cubicBezTo>
                    <a:pt x="574248" y="334401"/>
                    <a:pt x="575166" y="335183"/>
                    <a:pt x="575983" y="336088"/>
                  </a:cubicBezTo>
                  <a:cubicBezTo>
                    <a:pt x="582850" y="342051"/>
                    <a:pt x="589264" y="347415"/>
                    <a:pt x="594394" y="351139"/>
                  </a:cubicBezTo>
                  <a:cubicBezTo>
                    <a:pt x="593726" y="348738"/>
                    <a:pt x="592936" y="346234"/>
                    <a:pt x="592302" y="343853"/>
                  </a:cubicBezTo>
                  <a:lnTo>
                    <a:pt x="619807" y="356373"/>
                  </a:lnTo>
                  <a:lnTo>
                    <a:pt x="621052" y="357600"/>
                  </a:lnTo>
                  <a:cubicBezTo>
                    <a:pt x="621261" y="357301"/>
                    <a:pt x="621467" y="357019"/>
                    <a:pt x="623124" y="357885"/>
                  </a:cubicBezTo>
                  <a:cubicBezTo>
                    <a:pt x="627125" y="361308"/>
                    <a:pt x="630195" y="362035"/>
                    <a:pt x="632712" y="362247"/>
                  </a:cubicBezTo>
                  <a:lnTo>
                    <a:pt x="631970" y="359109"/>
                  </a:lnTo>
                  <a:lnTo>
                    <a:pt x="650234" y="361630"/>
                  </a:lnTo>
                  <a:cubicBezTo>
                    <a:pt x="658606" y="368689"/>
                    <a:pt x="665959" y="378748"/>
                    <a:pt x="671903" y="387839"/>
                  </a:cubicBezTo>
                  <a:lnTo>
                    <a:pt x="674296" y="390174"/>
                  </a:lnTo>
                  <a:lnTo>
                    <a:pt x="671048" y="371364"/>
                  </a:lnTo>
                  <a:cubicBezTo>
                    <a:pt x="674946" y="372605"/>
                    <a:pt x="683246" y="379702"/>
                    <a:pt x="692514" y="388153"/>
                  </a:cubicBezTo>
                  <a:lnTo>
                    <a:pt x="696810" y="382685"/>
                  </a:lnTo>
                  <a:cubicBezTo>
                    <a:pt x="699326" y="382744"/>
                    <a:pt x="700191" y="387366"/>
                    <a:pt x="699857" y="394605"/>
                  </a:cubicBezTo>
                  <a:lnTo>
                    <a:pt x="723583" y="415483"/>
                  </a:lnTo>
                  <a:lnTo>
                    <a:pt x="723662" y="414910"/>
                  </a:lnTo>
                  <a:cubicBezTo>
                    <a:pt x="722089" y="407364"/>
                    <a:pt x="719049" y="398748"/>
                    <a:pt x="724759" y="400812"/>
                  </a:cubicBezTo>
                  <a:lnTo>
                    <a:pt x="725504" y="401573"/>
                  </a:lnTo>
                  <a:cubicBezTo>
                    <a:pt x="725638" y="397661"/>
                    <a:pt x="726406" y="394140"/>
                    <a:pt x="728061" y="391235"/>
                  </a:cubicBezTo>
                  <a:cubicBezTo>
                    <a:pt x="716599" y="383206"/>
                    <a:pt x="704894" y="375074"/>
                    <a:pt x="693110" y="366881"/>
                  </a:cubicBezTo>
                  <a:cubicBezTo>
                    <a:pt x="707304" y="370405"/>
                    <a:pt x="720070" y="372797"/>
                    <a:pt x="728304" y="372994"/>
                  </a:cubicBezTo>
                  <a:lnTo>
                    <a:pt x="737395" y="377547"/>
                  </a:lnTo>
                  <a:lnTo>
                    <a:pt x="737872" y="377641"/>
                  </a:lnTo>
                  <a:cubicBezTo>
                    <a:pt x="741811" y="362357"/>
                    <a:pt x="746838" y="351684"/>
                    <a:pt x="753220" y="350168"/>
                  </a:cubicBezTo>
                  <a:cubicBezTo>
                    <a:pt x="759163" y="348754"/>
                    <a:pt x="764654" y="355536"/>
                    <a:pt x="769214" y="366744"/>
                  </a:cubicBezTo>
                  <a:lnTo>
                    <a:pt x="778222" y="370591"/>
                  </a:lnTo>
                  <a:lnTo>
                    <a:pt x="780027" y="364387"/>
                  </a:lnTo>
                  <a:cubicBezTo>
                    <a:pt x="759890" y="350560"/>
                    <a:pt x="738184" y="336296"/>
                    <a:pt x="716038" y="321742"/>
                  </a:cubicBezTo>
                  <a:cubicBezTo>
                    <a:pt x="714131" y="317420"/>
                    <a:pt x="712291" y="313183"/>
                    <a:pt x="711532" y="309958"/>
                  </a:cubicBezTo>
                  <a:lnTo>
                    <a:pt x="760741" y="342320"/>
                  </a:lnTo>
                  <a:lnTo>
                    <a:pt x="761174" y="342699"/>
                  </a:lnTo>
                  <a:cubicBezTo>
                    <a:pt x="762080" y="343335"/>
                    <a:pt x="763002" y="344110"/>
                    <a:pt x="763816" y="345019"/>
                  </a:cubicBezTo>
                  <a:cubicBezTo>
                    <a:pt x="770686" y="350982"/>
                    <a:pt x="777097" y="356346"/>
                    <a:pt x="782222" y="360070"/>
                  </a:cubicBezTo>
                  <a:cubicBezTo>
                    <a:pt x="781562" y="357665"/>
                    <a:pt x="780768" y="355165"/>
                    <a:pt x="780137" y="352783"/>
                  </a:cubicBezTo>
                  <a:lnTo>
                    <a:pt x="806356" y="364720"/>
                  </a:lnTo>
                  <a:lnTo>
                    <a:pt x="805799" y="363274"/>
                  </a:lnTo>
                  <a:lnTo>
                    <a:pt x="811053" y="366858"/>
                  </a:lnTo>
                  <a:cubicBezTo>
                    <a:pt x="815000" y="370250"/>
                    <a:pt x="818043" y="370968"/>
                    <a:pt x="820548" y="371177"/>
                  </a:cubicBezTo>
                  <a:lnTo>
                    <a:pt x="819806" y="368039"/>
                  </a:lnTo>
                  <a:lnTo>
                    <a:pt x="838066" y="370558"/>
                  </a:lnTo>
                  <a:lnTo>
                    <a:pt x="840097" y="373016"/>
                  </a:lnTo>
                  <a:cubicBezTo>
                    <a:pt x="839216" y="370966"/>
                    <a:pt x="839942" y="370014"/>
                    <a:pt x="840889" y="369876"/>
                  </a:cubicBezTo>
                  <a:lnTo>
                    <a:pt x="841323" y="370102"/>
                  </a:lnTo>
                  <a:cubicBezTo>
                    <a:pt x="848162" y="358000"/>
                    <a:pt x="851415" y="365616"/>
                    <a:pt x="864657" y="375848"/>
                  </a:cubicBezTo>
                  <a:lnTo>
                    <a:pt x="871000" y="352812"/>
                  </a:lnTo>
                  <a:lnTo>
                    <a:pt x="859593" y="340088"/>
                  </a:lnTo>
                  <a:cubicBezTo>
                    <a:pt x="859777" y="337255"/>
                    <a:pt x="861539" y="335223"/>
                    <a:pt x="864781" y="334113"/>
                  </a:cubicBezTo>
                  <a:lnTo>
                    <a:pt x="841639" y="289182"/>
                  </a:lnTo>
                  <a:cubicBezTo>
                    <a:pt x="837246" y="282624"/>
                    <a:pt x="835848" y="277182"/>
                    <a:pt x="838470" y="273758"/>
                  </a:cubicBezTo>
                  <a:lnTo>
                    <a:pt x="860683" y="274348"/>
                  </a:lnTo>
                  <a:cubicBezTo>
                    <a:pt x="859384" y="272108"/>
                    <a:pt x="858152" y="269840"/>
                    <a:pt x="856924" y="267580"/>
                  </a:cubicBezTo>
                  <a:lnTo>
                    <a:pt x="855320" y="259248"/>
                  </a:lnTo>
                  <a:lnTo>
                    <a:pt x="868974" y="274569"/>
                  </a:lnTo>
                  <a:cubicBezTo>
                    <a:pt x="870852" y="273801"/>
                    <a:pt x="872459" y="274240"/>
                    <a:pt x="874097" y="274707"/>
                  </a:cubicBezTo>
                  <a:cubicBezTo>
                    <a:pt x="872794" y="272847"/>
                    <a:pt x="873789" y="271659"/>
                    <a:pt x="877670" y="272475"/>
                  </a:cubicBezTo>
                  <a:lnTo>
                    <a:pt x="871566" y="259573"/>
                  </a:lnTo>
                  <a:cubicBezTo>
                    <a:pt x="872222" y="257568"/>
                    <a:pt x="875419" y="257456"/>
                    <a:pt x="880706" y="258019"/>
                  </a:cubicBezTo>
                  <a:cubicBezTo>
                    <a:pt x="889206" y="258925"/>
                    <a:pt x="906778" y="264423"/>
                    <a:pt x="927069" y="270580"/>
                  </a:cubicBezTo>
                  <a:cubicBezTo>
                    <a:pt x="922450" y="264144"/>
                    <a:pt x="917947" y="257716"/>
                    <a:pt x="913509" y="251366"/>
                  </a:cubicBezTo>
                  <a:lnTo>
                    <a:pt x="936553" y="273353"/>
                  </a:lnTo>
                  <a:cubicBezTo>
                    <a:pt x="949211" y="277497"/>
                    <a:pt x="962581" y="281466"/>
                    <a:pt x="975145" y="284642"/>
                  </a:cubicBezTo>
                  <a:cubicBezTo>
                    <a:pt x="973621" y="283262"/>
                    <a:pt x="973702" y="282146"/>
                    <a:pt x="974144" y="281161"/>
                  </a:cubicBezTo>
                  <a:lnTo>
                    <a:pt x="979180" y="279150"/>
                  </a:lnTo>
                  <a:lnTo>
                    <a:pt x="978381" y="272117"/>
                  </a:lnTo>
                  <a:lnTo>
                    <a:pt x="966921" y="258482"/>
                  </a:lnTo>
                  <a:cubicBezTo>
                    <a:pt x="945435" y="239965"/>
                    <a:pt x="922587" y="221395"/>
                    <a:pt x="926396" y="212878"/>
                  </a:cubicBezTo>
                  <a:lnTo>
                    <a:pt x="928464" y="212734"/>
                  </a:lnTo>
                  <a:cubicBezTo>
                    <a:pt x="926268" y="210098"/>
                    <a:pt x="924052" y="207472"/>
                    <a:pt x="921826" y="204841"/>
                  </a:cubicBezTo>
                  <a:lnTo>
                    <a:pt x="937505" y="212104"/>
                  </a:lnTo>
                  <a:cubicBezTo>
                    <a:pt x="942761" y="208609"/>
                    <a:pt x="949572" y="209437"/>
                    <a:pt x="957111" y="210733"/>
                  </a:cubicBezTo>
                  <a:cubicBezTo>
                    <a:pt x="953013" y="204128"/>
                    <a:pt x="936241" y="196563"/>
                    <a:pt x="954476" y="196336"/>
                  </a:cubicBezTo>
                  <a:cubicBezTo>
                    <a:pt x="960167" y="196266"/>
                    <a:pt x="971810" y="198465"/>
                    <a:pt x="985577" y="201210"/>
                  </a:cubicBezTo>
                  <a:cubicBezTo>
                    <a:pt x="975954" y="189966"/>
                    <a:pt x="965862" y="178636"/>
                    <a:pt x="955655" y="167171"/>
                  </a:cubicBezTo>
                  <a:cubicBezTo>
                    <a:pt x="954933" y="162504"/>
                    <a:pt x="954251" y="157941"/>
                    <a:pt x="954354" y="154625"/>
                  </a:cubicBezTo>
                  <a:lnTo>
                    <a:pt x="993511" y="198621"/>
                  </a:lnTo>
                  <a:lnTo>
                    <a:pt x="993829" y="199098"/>
                  </a:lnTo>
                  <a:cubicBezTo>
                    <a:pt x="994541" y="199946"/>
                    <a:pt x="995230" y="200936"/>
                    <a:pt x="995780" y="202025"/>
                  </a:cubicBezTo>
                  <a:lnTo>
                    <a:pt x="996776" y="203413"/>
                  </a:lnTo>
                  <a:cubicBezTo>
                    <a:pt x="1002143" y="204529"/>
                    <a:pt x="1007666" y="205618"/>
                    <a:pt x="1013152" y="206631"/>
                  </a:cubicBezTo>
                  <a:cubicBezTo>
                    <a:pt x="1016552" y="198976"/>
                    <a:pt x="1021507" y="202524"/>
                    <a:pt x="1027549" y="208772"/>
                  </a:cubicBezTo>
                  <a:lnTo>
                    <a:pt x="1066510" y="209369"/>
                  </a:lnTo>
                  <a:cubicBezTo>
                    <a:pt x="1081024" y="199562"/>
                    <a:pt x="1035447" y="141283"/>
                    <a:pt x="1041567" y="137525"/>
                  </a:cubicBezTo>
                  <a:cubicBezTo>
                    <a:pt x="1045310" y="135227"/>
                    <a:pt x="1059389" y="147915"/>
                    <a:pt x="1074733" y="161953"/>
                  </a:cubicBezTo>
                  <a:cubicBezTo>
                    <a:pt x="1073946" y="157089"/>
                    <a:pt x="1074700" y="153432"/>
                    <a:pt x="1077458" y="151439"/>
                  </a:cubicBezTo>
                  <a:cubicBezTo>
                    <a:pt x="1084114" y="146624"/>
                    <a:pt x="1099806" y="153139"/>
                    <a:pt x="1118253" y="163289"/>
                  </a:cubicBezTo>
                  <a:cubicBezTo>
                    <a:pt x="1117174" y="154270"/>
                    <a:pt x="1100425" y="138371"/>
                    <a:pt x="1123984" y="146539"/>
                  </a:cubicBezTo>
                  <a:cubicBezTo>
                    <a:pt x="1132082" y="149345"/>
                    <a:pt x="1147703" y="158446"/>
                    <a:pt x="1165828" y="168832"/>
                  </a:cubicBezTo>
                  <a:lnTo>
                    <a:pt x="1185810" y="157108"/>
                  </a:lnTo>
                  <a:lnTo>
                    <a:pt x="1184294" y="119125"/>
                  </a:lnTo>
                  <a:cubicBezTo>
                    <a:pt x="1181090" y="117451"/>
                    <a:pt x="1181492" y="115966"/>
                    <a:pt x="1182466" y="114858"/>
                  </a:cubicBezTo>
                  <a:lnTo>
                    <a:pt x="1184135" y="115136"/>
                  </a:lnTo>
                  <a:cubicBezTo>
                    <a:pt x="1183087" y="95579"/>
                    <a:pt x="1182385" y="76027"/>
                    <a:pt x="1181813" y="56956"/>
                  </a:cubicBezTo>
                  <a:lnTo>
                    <a:pt x="1184135" y="48795"/>
                  </a:lnTo>
                  <a:lnTo>
                    <a:pt x="1202395" y="118163"/>
                  </a:lnTo>
                  <a:cubicBezTo>
                    <a:pt x="1206417" y="117111"/>
                    <a:pt x="1209930" y="118485"/>
                    <a:pt x="1213602" y="120022"/>
                  </a:cubicBezTo>
                  <a:cubicBezTo>
                    <a:pt x="1211444" y="112867"/>
                    <a:pt x="1196978" y="101849"/>
                    <a:pt x="1215156" y="105899"/>
                  </a:cubicBezTo>
                  <a:cubicBezTo>
                    <a:pt x="1221206" y="107244"/>
                    <a:pt x="1233217" y="112586"/>
                    <a:pt x="1247204" y="118881"/>
                  </a:cubicBezTo>
                  <a:cubicBezTo>
                    <a:pt x="1244527" y="101663"/>
                    <a:pt x="1242021" y="84589"/>
                    <a:pt x="1239635" y="67970"/>
                  </a:cubicBezTo>
                  <a:lnTo>
                    <a:pt x="1259743" y="124476"/>
                  </a:lnTo>
                  <a:cubicBezTo>
                    <a:pt x="1263275" y="126118"/>
                    <a:pt x="1266878" y="127712"/>
                    <a:pt x="1270472" y="129269"/>
                  </a:cubicBezTo>
                  <a:cubicBezTo>
                    <a:pt x="1276071" y="122880"/>
                    <a:pt x="1279961" y="127370"/>
                    <a:pt x="1284150" y="134642"/>
                  </a:cubicBezTo>
                  <a:lnTo>
                    <a:pt x="1292856" y="136827"/>
                  </a:lnTo>
                  <a:cubicBezTo>
                    <a:pt x="1285622" y="103829"/>
                    <a:pt x="1276890" y="67348"/>
                    <a:pt x="1268020" y="30181"/>
                  </a:cubicBezTo>
                  <a:cubicBezTo>
                    <a:pt x="1276256" y="42264"/>
                    <a:pt x="1284185" y="52552"/>
                    <a:pt x="1290194" y="58181"/>
                  </a:cubicBezTo>
                  <a:lnTo>
                    <a:pt x="1323528" y="142292"/>
                  </a:lnTo>
                  <a:cubicBezTo>
                    <a:pt x="1337989" y="133960"/>
                    <a:pt x="1311821" y="73086"/>
                    <a:pt x="1318736" y="71064"/>
                  </a:cubicBezTo>
                  <a:lnTo>
                    <a:pt x="1335262" y="89146"/>
                  </a:lnTo>
                  <a:cubicBezTo>
                    <a:pt x="1329250" y="64570"/>
                    <a:pt x="1322294" y="38455"/>
                    <a:pt x="1315190" y="11790"/>
                  </a:cubicBezTo>
                  <a:cubicBezTo>
                    <a:pt x="1316648" y="7293"/>
                    <a:pt x="1318093" y="2913"/>
                    <a:pt x="1319679" y="0"/>
                  </a:cubicBezTo>
                  <a:close/>
                </a:path>
              </a:pathLst>
            </a:custGeom>
            <a:solidFill>
              <a:sysClr val="window" lastClr="FFFFFF">
                <a:lumMod val="85000"/>
                <a:alpha val="16000"/>
              </a:sysClr>
            </a:solidFill>
            <a:ln w="25400" cap="flat" cmpd="sng" algn="ctr">
              <a:noFill/>
              <a:prstDash val="solid"/>
            </a:ln>
            <a:effectLst>
              <a:innerShdw blurRad="63500" dist="50800" dir="18900000">
                <a:prstClr val="black">
                  <a:alpha val="50000"/>
                </a:prstClr>
              </a:innerShdw>
              <a:softEdge rad="25400"/>
            </a:effectLst>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grpSp>
      <p:pic>
        <p:nvPicPr>
          <p:cNvPr id="59" name="Picture 160" descr="13"/>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25994" y="1721257"/>
            <a:ext cx="3334173" cy="22878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3000">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heel(1)">
                                      <p:cBhvr>
                                        <p:cTn id="7" dur="2000"/>
                                        <p:tgtEl>
                                          <p:spTgt spid="38"/>
                                        </p:tgtEl>
                                      </p:cBhvr>
                                    </p:animEffect>
                                  </p:childTnLst>
                                </p:cTn>
                              </p:par>
                            </p:childTnLst>
                          </p:cTn>
                        </p:par>
                        <p:par>
                          <p:cTn id="8" fill="hold" nodeType="afterGroup">
                            <p:stCondLst>
                              <p:cond delay="2000"/>
                            </p:stCondLst>
                            <p:childTnLst>
                              <p:par>
                                <p:cTn id="9" presetID="55" presetClass="entr" presetSubtype="0"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p:cTn id="11" dur="1000" fill="hold"/>
                                        <p:tgtEl>
                                          <p:spTgt spid="59"/>
                                        </p:tgtEl>
                                        <p:attrNameLst>
                                          <p:attrName>ppt_w</p:attrName>
                                        </p:attrNameLst>
                                      </p:cBhvr>
                                      <p:tavLst>
                                        <p:tav tm="0">
                                          <p:val>
                                            <p:strVal val="#ppt_w*0.70"/>
                                          </p:val>
                                        </p:tav>
                                        <p:tav tm="100000">
                                          <p:val>
                                            <p:strVal val="#ppt_w"/>
                                          </p:val>
                                        </p:tav>
                                      </p:tavLst>
                                    </p:anim>
                                    <p:anim calcmode="lin" valueType="num">
                                      <p:cBhvr>
                                        <p:cTn id="12" dur="1000" fill="hold"/>
                                        <p:tgtEl>
                                          <p:spTgt spid="59"/>
                                        </p:tgtEl>
                                        <p:attrNameLst>
                                          <p:attrName>ppt_h</p:attrName>
                                        </p:attrNameLst>
                                      </p:cBhvr>
                                      <p:tavLst>
                                        <p:tav tm="0">
                                          <p:val>
                                            <p:strVal val="#ppt_h"/>
                                          </p:val>
                                        </p:tav>
                                        <p:tav tm="100000">
                                          <p:val>
                                            <p:strVal val="#ppt_h"/>
                                          </p:val>
                                        </p:tav>
                                      </p:tavLst>
                                    </p:anim>
                                    <p:animEffect transition="in" filter="fade">
                                      <p:cBhvr>
                                        <p:cTn id="13" dur="1000"/>
                                        <p:tgtEl>
                                          <p:spTgt spid="59"/>
                                        </p:tgtEl>
                                      </p:cBhvr>
                                    </p:animEffect>
                                  </p:childTnLst>
                                </p:cTn>
                              </p:par>
                            </p:childTnLst>
                          </p:cTn>
                        </p:par>
                        <p:par>
                          <p:cTn id="14" fill="hold" nodeType="afterGroup">
                            <p:stCondLst>
                              <p:cond delay="3000"/>
                            </p:stCondLst>
                            <p:childTnLst>
                              <p:par>
                                <p:cTn id="15" presetID="23" presetClass="entr" presetSubtype="32" fill="hold" nodeType="afterEffect">
                                  <p:stCondLst>
                                    <p:cond delay="0"/>
                                  </p:stCondLst>
                                  <p:childTnLst>
                                    <p:set>
                                      <p:cBhvr>
                                        <p:cTn id="16" dur="1" fill="hold">
                                          <p:stCondLst>
                                            <p:cond delay="0"/>
                                          </p:stCondLst>
                                        </p:cTn>
                                        <p:tgtEl>
                                          <p:spTgt spid="285711"/>
                                        </p:tgtEl>
                                        <p:attrNameLst>
                                          <p:attrName>style.visibility</p:attrName>
                                        </p:attrNameLst>
                                      </p:cBhvr>
                                      <p:to>
                                        <p:strVal val="visible"/>
                                      </p:to>
                                    </p:set>
                                    <p:anim calcmode="lin" valueType="num">
                                      <p:cBhvr>
                                        <p:cTn id="17" dur="500" fill="hold"/>
                                        <p:tgtEl>
                                          <p:spTgt spid="285711"/>
                                        </p:tgtEl>
                                        <p:attrNameLst>
                                          <p:attrName>ppt_w</p:attrName>
                                        </p:attrNameLst>
                                      </p:cBhvr>
                                      <p:tavLst>
                                        <p:tav tm="0">
                                          <p:val>
                                            <p:strVal val="4*#ppt_w"/>
                                          </p:val>
                                        </p:tav>
                                        <p:tav tm="100000">
                                          <p:val>
                                            <p:strVal val="#ppt_w"/>
                                          </p:val>
                                        </p:tav>
                                      </p:tavLst>
                                    </p:anim>
                                    <p:anim calcmode="lin" valueType="num">
                                      <p:cBhvr>
                                        <p:cTn id="18" dur="500" fill="hold"/>
                                        <p:tgtEl>
                                          <p:spTgt spid="285711"/>
                                        </p:tgtEl>
                                        <p:attrNameLst>
                                          <p:attrName>ppt_h</p:attrName>
                                        </p:attrNameLst>
                                      </p:cBhvr>
                                      <p:tavLst>
                                        <p:tav tm="0">
                                          <p:val>
                                            <p:strVal val="4*#ppt_h"/>
                                          </p:val>
                                        </p:tav>
                                        <p:tav tm="100000">
                                          <p:val>
                                            <p:strVal val="#ppt_h"/>
                                          </p:val>
                                        </p:tav>
                                      </p:tavLst>
                                    </p:anim>
                                  </p:childTnLst>
                                </p:cTn>
                              </p:par>
                            </p:childTnLst>
                          </p:cTn>
                        </p:par>
                        <p:par>
                          <p:cTn id="19" fill="hold" nodeType="afterGroup">
                            <p:stCondLst>
                              <p:cond delay="3500"/>
                            </p:stCondLst>
                            <p:childTnLst>
                              <p:par>
                                <p:cTn id="20" presetID="49" presetClass="entr" presetSubtype="0" decel="100000" fill="hold" nodeType="afterEffect">
                                  <p:stCondLst>
                                    <p:cond delay="0"/>
                                  </p:stCondLst>
                                  <p:childTnLst>
                                    <p:set>
                                      <p:cBhvr>
                                        <p:cTn id="21" dur="1" fill="hold">
                                          <p:stCondLst>
                                            <p:cond delay="0"/>
                                          </p:stCondLst>
                                        </p:cTn>
                                        <p:tgtEl>
                                          <p:spTgt spid="285717"/>
                                        </p:tgtEl>
                                        <p:attrNameLst>
                                          <p:attrName>style.visibility</p:attrName>
                                        </p:attrNameLst>
                                      </p:cBhvr>
                                      <p:to>
                                        <p:strVal val="visible"/>
                                      </p:to>
                                    </p:set>
                                    <p:anim calcmode="lin" valueType="num">
                                      <p:cBhvr>
                                        <p:cTn id="22" dur="1000" fill="hold"/>
                                        <p:tgtEl>
                                          <p:spTgt spid="285717"/>
                                        </p:tgtEl>
                                        <p:attrNameLst>
                                          <p:attrName>ppt_w</p:attrName>
                                        </p:attrNameLst>
                                      </p:cBhvr>
                                      <p:tavLst>
                                        <p:tav tm="0">
                                          <p:val>
                                            <p:fltVal val="0"/>
                                          </p:val>
                                        </p:tav>
                                        <p:tav tm="100000">
                                          <p:val>
                                            <p:strVal val="#ppt_w"/>
                                          </p:val>
                                        </p:tav>
                                      </p:tavLst>
                                    </p:anim>
                                    <p:anim calcmode="lin" valueType="num">
                                      <p:cBhvr>
                                        <p:cTn id="23" dur="1000" fill="hold"/>
                                        <p:tgtEl>
                                          <p:spTgt spid="285717"/>
                                        </p:tgtEl>
                                        <p:attrNameLst>
                                          <p:attrName>ppt_h</p:attrName>
                                        </p:attrNameLst>
                                      </p:cBhvr>
                                      <p:tavLst>
                                        <p:tav tm="0">
                                          <p:val>
                                            <p:fltVal val="0"/>
                                          </p:val>
                                        </p:tav>
                                        <p:tav tm="100000">
                                          <p:val>
                                            <p:strVal val="#ppt_h"/>
                                          </p:val>
                                        </p:tav>
                                      </p:tavLst>
                                    </p:anim>
                                    <p:anim calcmode="lin" valueType="num">
                                      <p:cBhvr>
                                        <p:cTn id="24" dur="1000" fill="hold"/>
                                        <p:tgtEl>
                                          <p:spTgt spid="285717"/>
                                        </p:tgtEl>
                                        <p:attrNameLst>
                                          <p:attrName>style.rotation</p:attrName>
                                        </p:attrNameLst>
                                      </p:cBhvr>
                                      <p:tavLst>
                                        <p:tav tm="0">
                                          <p:val>
                                            <p:fltVal val="360"/>
                                          </p:val>
                                        </p:tav>
                                        <p:tav tm="100000">
                                          <p:val>
                                            <p:fltVal val="0"/>
                                          </p:val>
                                        </p:tav>
                                      </p:tavLst>
                                    </p:anim>
                                    <p:animEffect transition="in" filter="fade">
                                      <p:cBhvr>
                                        <p:cTn id="25" dur="1000"/>
                                        <p:tgtEl>
                                          <p:spTgt spid="285717"/>
                                        </p:tgtEl>
                                      </p:cBhvr>
                                    </p:animEffect>
                                  </p:childTnLst>
                                </p:cTn>
                              </p:par>
                            </p:childTnLst>
                          </p:cTn>
                        </p:par>
                        <p:par>
                          <p:cTn id="26" fill="hold" nodeType="afterGroup">
                            <p:stCondLst>
                              <p:cond delay="450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285721"/>
                                        </p:tgtEl>
                                        <p:attrNameLst>
                                          <p:attrName>style.visibility</p:attrName>
                                        </p:attrNameLst>
                                      </p:cBhvr>
                                      <p:to>
                                        <p:strVal val="visible"/>
                                      </p:to>
                                    </p:set>
                                    <p:anim calcmode="lin" valueType="num">
                                      <p:cBhvr>
                                        <p:cTn id="29" dur="500" fill="hold"/>
                                        <p:tgtEl>
                                          <p:spTgt spid="285721"/>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285721"/>
                                        </p:tgtEl>
                                        <p:attrNameLst>
                                          <p:attrName>ppt_y</p:attrName>
                                        </p:attrNameLst>
                                      </p:cBhvr>
                                      <p:tavLst>
                                        <p:tav tm="0">
                                          <p:val>
                                            <p:strVal val="#ppt_y"/>
                                          </p:val>
                                        </p:tav>
                                        <p:tav tm="100000">
                                          <p:val>
                                            <p:strVal val="#ppt_y"/>
                                          </p:val>
                                        </p:tav>
                                      </p:tavLst>
                                    </p:anim>
                                    <p:anim calcmode="lin" valueType="num">
                                      <p:cBhvr>
                                        <p:cTn id="31" dur="500" fill="hold"/>
                                        <p:tgtEl>
                                          <p:spTgt spid="285721"/>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285721"/>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285721"/>
                                        </p:tgtEl>
                                      </p:cBhvr>
                                    </p:animEffect>
                                  </p:childTnLst>
                                </p:cTn>
                              </p:par>
                            </p:childTnLst>
                          </p:cTn>
                        </p:par>
                        <p:par>
                          <p:cTn id="34" fill="hold" nodeType="afterGroup">
                            <p:stCondLst>
                              <p:cond delay="5000"/>
                            </p:stCondLst>
                            <p:childTnLst>
                              <p:par>
                                <p:cTn id="35" presetID="23" presetClass="entr" presetSubtype="32" fill="hold" nodeType="afterEffect">
                                  <p:stCondLst>
                                    <p:cond delay="0"/>
                                  </p:stCondLst>
                                  <p:childTnLst>
                                    <p:set>
                                      <p:cBhvr>
                                        <p:cTn id="36" dur="1" fill="hold">
                                          <p:stCondLst>
                                            <p:cond delay="0"/>
                                          </p:stCondLst>
                                        </p:cTn>
                                        <p:tgtEl>
                                          <p:spTgt spid="285709"/>
                                        </p:tgtEl>
                                        <p:attrNameLst>
                                          <p:attrName>style.visibility</p:attrName>
                                        </p:attrNameLst>
                                      </p:cBhvr>
                                      <p:to>
                                        <p:strVal val="visible"/>
                                      </p:to>
                                    </p:set>
                                    <p:anim calcmode="lin" valueType="num">
                                      <p:cBhvr>
                                        <p:cTn id="37" dur="500" fill="hold"/>
                                        <p:tgtEl>
                                          <p:spTgt spid="285709"/>
                                        </p:tgtEl>
                                        <p:attrNameLst>
                                          <p:attrName>ppt_w</p:attrName>
                                        </p:attrNameLst>
                                      </p:cBhvr>
                                      <p:tavLst>
                                        <p:tav tm="0">
                                          <p:val>
                                            <p:strVal val="4*#ppt_w"/>
                                          </p:val>
                                        </p:tav>
                                        <p:tav tm="100000">
                                          <p:val>
                                            <p:strVal val="#ppt_w"/>
                                          </p:val>
                                        </p:tav>
                                      </p:tavLst>
                                    </p:anim>
                                    <p:anim calcmode="lin" valueType="num">
                                      <p:cBhvr>
                                        <p:cTn id="38" dur="500" fill="hold"/>
                                        <p:tgtEl>
                                          <p:spTgt spid="285709"/>
                                        </p:tgtEl>
                                        <p:attrNameLst>
                                          <p:attrName>ppt_h</p:attrName>
                                        </p:attrNameLst>
                                      </p:cBhvr>
                                      <p:tavLst>
                                        <p:tav tm="0">
                                          <p:val>
                                            <p:strVal val="4*#ppt_h"/>
                                          </p:val>
                                        </p:tav>
                                        <p:tav tm="100000">
                                          <p:val>
                                            <p:strVal val="#ppt_h"/>
                                          </p:val>
                                        </p:tav>
                                      </p:tavLst>
                                    </p:anim>
                                  </p:childTnLst>
                                </p:cTn>
                              </p:par>
                            </p:childTnLst>
                          </p:cTn>
                        </p:par>
                        <p:par>
                          <p:cTn id="39" fill="hold" nodeType="afterGroup">
                            <p:stCondLst>
                              <p:cond delay="5500"/>
                            </p:stCondLst>
                            <p:childTnLst>
                              <p:par>
                                <p:cTn id="40" presetID="49" presetClass="entr" presetSubtype="0" decel="100000" fill="hold" nodeType="afterEffect">
                                  <p:stCondLst>
                                    <p:cond delay="0"/>
                                  </p:stCondLst>
                                  <p:childTnLst>
                                    <p:set>
                                      <p:cBhvr>
                                        <p:cTn id="41" dur="1" fill="hold">
                                          <p:stCondLst>
                                            <p:cond delay="0"/>
                                          </p:stCondLst>
                                        </p:cTn>
                                        <p:tgtEl>
                                          <p:spTgt spid="285718"/>
                                        </p:tgtEl>
                                        <p:attrNameLst>
                                          <p:attrName>style.visibility</p:attrName>
                                        </p:attrNameLst>
                                      </p:cBhvr>
                                      <p:to>
                                        <p:strVal val="visible"/>
                                      </p:to>
                                    </p:set>
                                    <p:anim calcmode="lin" valueType="num">
                                      <p:cBhvr>
                                        <p:cTn id="42" dur="1000" fill="hold"/>
                                        <p:tgtEl>
                                          <p:spTgt spid="285718"/>
                                        </p:tgtEl>
                                        <p:attrNameLst>
                                          <p:attrName>ppt_w</p:attrName>
                                        </p:attrNameLst>
                                      </p:cBhvr>
                                      <p:tavLst>
                                        <p:tav tm="0">
                                          <p:val>
                                            <p:fltVal val="0"/>
                                          </p:val>
                                        </p:tav>
                                        <p:tav tm="100000">
                                          <p:val>
                                            <p:strVal val="#ppt_w"/>
                                          </p:val>
                                        </p:tav>
                                      </p:tavLst>
                                    </p:anim>
                                    <p:anim calcmode="lin" valueType="num">
                                      <p:cBhvr>
                                        <p:cTn id="43" dur="1000" fill="hold"/>
                                        <p:tgtEl>
                                          <p:spTgt spid="285718"/>
                                        </p:tgtEl>
                                        <p:attrNameLst>
                                          <p:attrName>ppt_h</p:attrName>
                                        </p:attrNameLst>
                                      </p:cBhvr>
                                      <p:tavLst>
                                        <p:tav tm="0">
                                          <p:val>
                                            <p:fltVal val="0"/>
                                          </p:val>
                                        </p:tav>
                                        <p:tav tm="100000">
                                          <p:val>
                                            <p:strVal val="#ppt_h"/>
                                          </p:val>
                                        </p:tav>
                                      </p:tavLst>
                                    </p:anim>
                                    <p:anim calcmode="lin" valueType="num">
                                      <p:cBhvr>
                                        <p:cTn id="44" dur="1000" fill="hold"/>
                                        <p:tgtEl>
                                          <p:spTgt spid="285718"/>
                                        </p:tgtEl>
                                        <p:attrNameLst>
                                          <p:attrName>style.rotation</p:attrName>
                                        </p:attrNameLst>
                                      </p:cBhvr>
                                      <p:tavLst>
                                        <p:tav tm="0">
                                          <p:val>
                                            <p:fltVal val="360"/>
                                          </p:val>
                                        </p:tav>
                                        <p:tav tm="100000">
                                          <p:val>
                                            <p:fltVal val="0"/>
                                          </p:val>
                                        </p:tav>
                                      </p:tavLst>
                                    </p:anim>
                                    <p:animEffect transition="in" filter="fade">
                                      <p:cBhvr>
                                        <p:cTn id="45" dur="1000"/>
                                        <p:tgtEl>
                                          <p:spTgt spid="285718"/>
                                        </p:tgtEl>
                                      </p:cBhvr>
                                    </p:animEffect>
                                  </p:childTnLst>
                                </p:cTn>
                              </p:par>
                            </p:childTnLst>
                          </p:cTn>
                        </p:par>
                        <p:par>
                          <p:cTn id="46" fill="hold" nodeType="afterGroup">
                            <p:stCondLst>
                              <p:cond delay="6500"/>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285722"/>
                                        </p:tgtEl>
                                        <p:attrNameLst>
                                          <p:attrName>style.visibility</p:attrName>
                                        </p:attrNameLst>
                                      </p:cBhvr>
                                      <p:to>
                                        <p:strVal val="visible"/>
                                      </p:to>
                                    </p:set>
                                    <p:anim calcmode="lin" valueType="num">
                                      <p:cBhvr>
                                        <p:cTn id="49" dur="500" fill="hold"/>
                                        <p:tgtEl>
                                          <p:spTgt spid="285722"/>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285722"/>
                                        </p:tgtEl>
                                        <p:attrNameLst>
                                          <p:attrName>ppt_y</p:attrName>
                                        </p:attrNameLst>
                                      </p:cBhvr>
                                      <p:tavLst>
                                        <p:tav tm="0">
                                          <p:val>
                                            <p:strVal val="#ppt_y"/>
                                          </p:val>
                                        </p:tav>
                                        <p:tav tm="100000">
                                          <p:val>
                                            <p:strVal val="#ppt_y"/>
                                          </p:val>
                                        </p:tav>
                                      </p:tavLst>
                                    </p:anim>
                                    <p:anim calcmode="lin" valueType="num">
                                      <p:cBhvr>
                                        <p:cTn id="51" dur="500" fill="hold"/>
                                        <p:tgtEl>
                                          <p:spTgt spid="285722"/>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285722"/>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285722"/>
                                        </p:tgtEl>
                                      </p:cBhvr>
                                    </p:animEffect>
                                  </p:childTnLst>
                                </p:cTn>
                              </p:par>
                            </p:childTnLst>
                          </p:cTn>
                        </p:par>
                        <p:par>
                          <p:cTn id="54" fill="hold" nodeType="afterGroup">
                            <p:stCondLst>
                              <p:cond delay="7000"/>
                            </p:stCondLst>
                            <p:childTnLst>
                              <p:par>
                                <p:cTn id="55" presetID="23" presetClass="entr" presetSubtype="32" fill="hold" nodeType="afterEffect">
                                  <p:stCondLst>
                                    <p:cond delay="0"/>
                                  </p:stCondLst>
                                  <p:childTnLst>
                                    <p:set>
                                      <p:cBhvr>
                                        <p:cTn id="56" dur="1" fill="hold">
                                          <p:stCondLst>
                                            <p:cond delay="0"/>
                                          </p:stCondLst>
                                        </p:cTn>
                                        <p:tgtEl>
                                          <p:spTgt spid="285710"/>
                                        </p:tgtEl>
                                        <p:attrNameLst>
                                          <p:attrName>style.visibility</p:attrName>
                                        </p:attrNameLst>
                                      </p:cBhvr>
                                      <p:to>
                                        <p:strVal val="visible"/>
                                      </p:to>
                                    </p:set>
                                    <p:anim calcmode="lin" valueType="num">
                                      <p:cBhvr>
                                        <p:cTn id="57" dur="500" fill="hold"/>
                                        <p:tgtEl>
                                          <p:spTgt spid="285710"/>
                                        </p:tgtEl>
                                        <p:attrNameLst>
                                          <p:attrName>ppt_w</p:attrName>
                                        </p:attrNameLst>
                                      </p:cBhvr>
                                      <p:tavLst>
                                        <p:tav tm="0">
                                          <p:val>
                                            <p:strVal val="4*#ppt_w"/>
                                          </p:val>
                                        </p:tav>
                                        <p:tav tm="100000">
                                          <p:val>
                                            <p:strVal val="#ppt_w"/>
                                          </p:val>
                                        </p:tav>
                                      </p:tavLst>
                                    </p:anim>
                                    <p:anim calcmode="lin" valueType="num">
                                      <p:cBhvr>
                                        <p:cTn id="58" dur="500" fill="hold"/>
                                        <p:tgtEl>
                                          <p:spTgt spid="285710"/>
                                        </p:tgtEl>
                                        <p:attrNameLst>
                                          <p:attrName>ppt_h</p:attrName>
                                        </p:attrNameLst>
                                      </p:cBhvr>
                                      <p:tavLst>
                                        <p:tav tm="0">
                                          <p:val>
                                            <p:strVal val="4*#ppt_h"/>
                                          </p:val>
                                        </p:tav>
                                        <p:tav tm="100000">
                                          <p:val>
                                            <p:strVal val="#ppt_h"/>
                                          </p:val>
                                        </p:tav>
                                      </p:tavLst>
                                    </p:anim>
                                  </p:childTnLst>
                                </p:cTn>
                              </p:par>
                            </p:childTnLst>
                          </p:cTn>
                        </p:par>
                        <p:par>
                          <p:cTn id="59" fill="hold" nodeType="afterGroup">
                            <p:stCondLst>
                              <p:cond delay="7500"/>
                            </p:stCondLst>
                            <p:childTnLst>
                              <p:par>
                                <p:cTn id="60" presetID="49" presetClass="entr" presetSubtype="0" decel="100000" fill="hold" nodeType="afterEffect">
                                  <p:stCondLst>
                                    <p:cond delay="0"/>
                                  </p:stCondLst>
                                  <p:childTnLst>
                                    <p:set>
                                      <p:cBhvr>
                                        <p:cTn id="61" dur="1" fill="hold">
                                          <p:stCondLst>
                                            <p:cond delay="0"/>
                                          </p:stCondLst>
                                        </p:cTn>
                                        <p:tgtEl>
                                          <p:spTgt spid="285720"/>
                                        </p:tgtEl>
                                        <p:attrNameLst>
                                          <p:attrName>style.visibility</p:attrName>
                                        </p:attrNameLst>
                                      </p:cBhvr>
                                      <p:to>
                                        <p:strVal val="visible"/>
                                      </p:to>
                                    </p:set>
                                    <p:anim calcmode="lin" valueType="num">
                                      <p:cBhvr>
                                        <p:cTn id="62" dur="1000" fill="hold"/>
                                        <p:tgtEl>
                                          <p:spTgt spid="285720"/>
                                        </p:tgtEl>
                                        <p:attrNameLst>
                                          <p:attrName>ppt_w</p:attrName>
                                        </p:attrNameLst>
                                      </p:cBhvr>
                                      <p:tavLst>
                                        <p:tav tm="0">
                                          <p:val>
                                            <p:fltVal val="0"/>
                                          </p:val>
                                        </p:tav>
                                        <p:tav tm="100000">
                                          <p:val>
                                            <p:strVal val="#ppt_w"/>
                                          </p:val>
                                        </p:tav>
                                      </p:tavLst>
                                    </p:anim>
                                    <p:anim calcmode="lin" valueType="num">
                                      <p:cBhvr>
                                        <p:cTn id="63" dur="1000" fill="hold"/>
                                        <p:tgtEl>
                                          <p:spTgt spid="285720"/>
                                        </p:tgtEl>
                                        <p:attrNameLst>
                                          <p:attrName>ppt_h</p:attrName>
                                        </p:attrNameLst>
                                      </p:cBhvr>
                                      <p:tavLst>
                                        <p:tav tm="0">
                                          <p:val>
                                            <p:fltVal val="0"/>
                                          </p:val>
                                        </p:tav>
                                        <p:tav tm="100000">
                                          <p:val>
                                            <p:strVal val="#ppt_h"/>
                                          </p:val>
                                        </p:tav>
                                      </p:tavLst>
                                    </p:anim>
                                    <p:anim calcmode="lin" valueType="num">
                                      <p:cBhvr>
                                        <p:cTn id="64" dur="1000" fill="hold"/>
                                        <p:tgtEl>
                                          <p:spTgt spid="285720"/>
                                        </p:tgtEl>
                                        <p:attrNameLst>
                                          <p:attrName>style.rotation</p:attrName>
                                        </p:attrNameLst>
                                      </p:cBhvr>
                                      <p:tavLst>
                                        <p:tav tm="0">
                                          <p:val>
                                            <p:fltVal val="360"/>
                                          </p:val>
                                        </p:tav>
                                        <p:tav tm="100000">
                                          <p:val>
                                            <p:fltVal val="0"/>
                                          </p:val>
                                        </p:tav>
                                      </p:tavLst>
                                    </p:anim>
                                    <p:animEffect transition="in" filter="fade">
                                      <p:cBhvr>
                                        <p:cTn id="65" dur="1000"/>
                                        <p:tgtEl>
                                          <p:spTgt spid="285720"/>
                                        </p:tgtEl>
                                      </p:cBhvr>
                                    </p:animEffect>
                                  </p:childTnLst>
                                </p:cTn>
                              </p:par>
                            </p:childTnLst>
                          </p:cTn>
                        </p:par>
                        <p:par>
                          <p:cTn id="66" fill="hold" nodeType="afterGroup">
                            <p:stCondLst>
                              <p:cond delay="8500"/>
                            </p:stCondLst>
                            <p:childTnLst>
                              <p:par>
                                <p:cTn id="67" presetID="41" presetClass="entr" presetSubtype="0" fill="hold" grpId="0" nodeType="afterEffect">
                                  <p:stCondLst>
                                    <p:cond delay="0"/>
                                  </p:stCondLst>
                                  <p:iterate type="lt">
                                    <p:tmPct val="10000"/>
                                  </p:iterate>
                                  <p:childTnLst>
                                    <p:set>
                                      <p:cBhvr>
                                        <p:cTn id="68" dur="1" fill="hold">
                                          <p:stCondLst>
                                            <p:cond delay="0"/>
                                          </p:stCondLst>
                                        </p:cTn>
                                        <p:tgtEl>
                                          <p:spTgt spid="285723"/>
                                        </p:tgtEl>
                                        <p:attrNameLst>
                                          <p:attrName>style.visibility</p:attrName>
                                        </p:attrNameLst>
                                      </p:cBhvr>
                                      <p:to>
                                        <p:strVal val="visible"/>
                                      </p:to>
                                    </p:set>
                                    <p:anim calcmode="lin" valueType="num">
                                      <p:cBhvr>
                                        <p:cTn id="69" dur="500" fill="hold"/>
                                        <p:tgtEl>
                                          <p:spTgt spid="285723"/>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285723"/>
                                        </p:tgtEl>
                                        <p:attrNameLst>
                                          <p:attrName>ppt_y</p:attrName>
                                        </p:attrNameLst>
                                      </p:cBhvr>
                                      <p:tavLst>
                                        <p:tav tm="0">
                                          <p:val>
                                            <p:strVal val="#ppt_y"/>
                                          </p:val>
                                        </p:tav>
                                        <p:tav tm="100000">
                                          <p:val>
                                            <p:strVal val="#ppt_y"/>
                                          </p:val>
                                        </p:tav>
                                      </p:tavLst>
                                    </p:anim>
                                    <p:anim calcmode="lin" valueType="num">
                                      <p:cBhvr>
                                        <p:cTn id="71" dur="500" fill="hold"/>
                                        <p:tgtEl>
                                          <p:spTgt spid="285723"/>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285723"/>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285723"/>
                                        </p:tgtEl>
                                      </p:cBhvr>
                                    </p:animEffect>
                                  </p:childTnLst>
                                </p:cTn>
                              </p:par>
                            </p:childTnLst>
                          </p:cTn>
                        </p:par>
                        <p:par>
                          <p:cTn id="74" fill="hold" nodeType="afterGroup">
                            <p:stCondLst>
                              <p:cond delay="9000"/>
                            </p:stCondLst>
                            <p:childTnLst>
                              <p:par>
                                <p:cTn id="75" presetID="23" presetClass="entr" presetSubtype="32" fill="hold" nodeType="afterEffect">
                                  <p:stCondLst>
                                    <p:cond delay="0"/>
                                  </p:stCondLst>
                                  <p:childTnLst>
                                    <p:set>
                                      <p:cBhvr>
                                        <p:cTn id="76" dur="1" fill="hold">
                                          <p:stCondLst>
                                            <p:cond delay="0"/>
                                          </p:stCondLst>
                                        </p:cTn>
                                        <p:tgtEl>
                                          <p:spTgt spid="285714"/>
                                        </p:tgtEl>
                                        <p:attrNameLst>
                                          <p:attrName>style.visibility</p:attrName>
                                        </p:attrNameLst>
                                      </p:cBhvr>
                                      <p:to>
                                        <p:strVal val="visible"/>
                                      </p:to>
                                    </p:set>
                                    <p:anim calcmode="lin" valueType="num">
                                      <p:cBhvr>
                                        <p:cTn id="77" dur="500" fill="hold"/>
                                        <p:tgtEl>
                                          <p:spTgt spid="285714"/>
                                        </p:tgtEl>
                                        <p:attrNameLst>
                                          <p:attrName>ppt_w</p:attrName>
                                        </p:attrNameLst>
                                      </p:cBhvr>
                                      <p:tavLst>
                                        <p:tav tm="0">
                                          <p:val>
                                            <p:strVal val="4*#ppt_w"/>
                                          </p:val>
                                        </p:tav>
                                        <p:tav tm="100000">
                                          <p:val>
                                            <p:strVal val="#ppt_w"/>
                                          </p:val>
                                        </p:tav>
                                      </p:tavLst>
                                    </p:anim>
                                    <p:anim calcmode="lin" valueType="num">
                                      <p:cBhvr>
                                        <p:cTn id="78" dur="500" fill="hold"/>
                                        <p:tgtEl>
                                          <p:spTgt spid="285714"/>
                                        </p:tgtEl>
                                        <p:attrNameLst>
                                          <p:attrName>ppt_h</p:attrName>
                                        </p:attrNameLst>
                                      </p:cBhvr>
                                      <p:tavLst>
                                        <p:tav tm="0">
                                          <p:val>
                                            <p:strVal val="4*#ppt_h"/>
                                          </p:val>
                                        </p:tav>
                                        <p:tav tm="100000">
                                          <p:val>
                                            <p:strVal val="#ppt_h"/>
                                          </p:val>
                                        </p:tav>
                                      </p:tavLst>
                                    </p:anim>
                                  </p:childTnLst>
                                </p:cTn>
                              </p:par>
                            </p:childTnLst>
                          </p:cTn>
                        </p:par>
                        <p:par>
                          <p:cTn id="79" fill="hold" nodeType="afterGroup">
                            <p:stCondLst>
                              <p:cond delay="9500"/>
                            </p:stCondLst>
                            <p:childTnLst>
                              <p:par>
                                <p:cTn id="80" presetID="49" presetClass="entr" presetSubtype="0" decel="100000" fill="hold" nodeType="afterEffect">
                                  <p:stCondLst>
                                    <p:cond delay="0"/>
                                  </p:stCondLst>
                                  <p:childTnLst>
                                    <p:set>
                                      <p:cBhvr>
                                        <p:cTn id="81" dur="1" fill="hold">
                                          <p:stCondLst>
                                            <p:cond delay="0"/>
                                          </p:stCondLst>
                                        </p:cTn>
                                        <p:tgtEl>
                                          <p:spTgt spid="285719"/>
                                        </p:tgtEl>
                                        <p:attrNameLst>
                                          <p:attrName>style.visibility</p:attrName>
                                        </p:attrNameLst>
                                      </p:cBhvr>
                                      <p:to>
                                        <p:strVal val="visible"/>
                                      </p:to>
                                    </p:set>
                                    <p:anim calcmode="lin" valueType="num">
                                      <p:cBhvr>
                                        <p:cTn id="82" dur="1000" fill="hold"/>
                                        <p:tgtEl>
                                          <p:spTgt spid="285719"/>
                                        </p:tgtEl>
                                        <p:attrNameLst>
                                          <p:attrName>ppt_w</p:attrName>
                                        </p:attrNameLst>
                                      </p:cBhvr>
                                      <p:tavLst>
                                        <p:tav tm="0">
                                          <p:val>
                                            <p:fltVal val="0"/>
                                          </p:val>
                                        </p:tav>
                                        <p:tav tm="100000">
                                          <p:val>
                                            <p:strVal val="#ppt_w"/>
                                          </p:val>
                                        </p:tav>
                                      </p:tavLst>
                                    </p:anim>
                                    <p:anim calcmode="lin" valueType="num">
                                      <p:cBhvr>
                                        <p:cTn id="83" dur="1000" fill="hold"/>
                                        <p:tgtEl>
                                          <p:spTgt spid="285719"/>
                                        </p:tgtEl>
                                        <p:attrNameLst>
                                          <p:attrName>ppt_h</p:attrName>
                                        </p:attrNameLst>
                                      </p:cBhvr>
                                      <p:tavLst>
                                        <p:tav tm="0">
                                          <p:val>
                                            <p:fltVal val="0"/>
                                          </p:val>
                                        </p:tav>
                                        <p:tav tm="100000">
                                          <p:val>
                                            <p:strVal val="#ppt_h"/>
                                          </p:val>
                                        </p:tav>
                                      </p:tavLst>
                                    </p:anim>
                                    <p:anim calcmode="lin" valueType="num">
                                      <p:cBhvr>
                                        <p:cTn id="84" dur="1000" fill="hold"/>
                                        <p:tgtEl>
                                          <p:spTgt spid="285719"/>
                                        </p:tgtEl>
                                        <p:attrNameLst>
                                          <p:attrName>style.rotation</p:attrName>
                                        </p:attrNameLst>
                                      </p:cBhvr>
                                      <p:tavLst>
                                        <p:tav tm="0">
                                          <p:val>
                                            <p:fltVal val="360"/>
                                          </p:val>
                                        </p:tav>
                                        <p:tav tm="100000">
                                          <p:val>
                                            <p:fltVal val="0"/>
                                          </p:val>
                                        </p:tav>
                                      </p:tavLst>
                                    </p:anim>
                                    <p:animEffect transition="in" filter="fade">
                                      <p:cBhvr>
                                        <p:cTn id="85" dur="1000"/>
                                        <p:tgtEl>
                                          <p:spTgt spid="285719"/>
                                        </p:tgtEl>
                                      </p:cBhvr>
                                    </p:animEffect>
                                  </p:childTnLst>
                                </p:cTn>
                              </p:par>
                            </p:childTnLst>
                          </p:cTn>
                        </p:par>
                        <p:par>
                          <p:cTn id="86" fill="hold" nodeType="afterGroup">
                            <p:stCondLst>
                              <p:cond delay="10500"/>
                            </p:stCondLst>
                            <p:childTnLst>
                              <p:par>
                                <p:cTn id="87" presetID="41" presetClass="entr" presetSubtype="0" fill="hold" grpId="0" nodeType="afterEffect">
                                  <p:stCondLst>
                                    <p:cond delay="0"/>
                                  </p:stCondLst>
                                  <p:iterate type="lt">
                                    <p:tmPct val="10000"/>
                                  </p:iterate>
                                  <p:childTnLst>
                                    <p:set>
                                      <p:cBhvr>
                                        <p:cTn id="88" dur="1" fill="hold">
                                          <p:stCondLst>
                                            <p:cond delay="0"/>
                                          </p:stCondLst>
                                        </p:cTn>
                                        <p:tgtEl>
                                          <p:spTgt spid="285724"/>
                                        </p:tgtEl>
                                        <p:attrNameLst>
                                          <p:attrName>style.visibility</p:attrName>
                                        </p:attrNameLst>
                                      </p:cBhvr>
                                      <p:to>
                                        <p:strVal val="visible"/>
                                      </p:to>
                                    </p:set>
                                    <p:anim calcmode="lin" valueType="num">
                                      <p:cBhvr>
                                        <p:cTn id="89" dur="500" fill="hold"/>
                                        <p:tgtEl>
                                          <p:spTgt spid="285724"/>
                                        </p:tgtEl>
                                        <p:attrNameLst>
                                          <p:attrName>ppt_x</p:attrName>
                                        </p:attrNameLst>
                                      </p:cBhvr>
                                      <p:tavLst>
                                        <p:tav tm="0">
                                          <p:val>
                                            <p:strVal val="#ppt_x"/>
                                          </p:val>
                                        </p:tav>
                                        <p:tav tm="50000">
                                          <p:val>
                                            <p:strVal val="#ppt_x+.1"/>
                                          </p:val>
                                        </p:tav>
                                        <p:tav tm="100000">
                                          <p:val>
                                            <p:strVal val="#ppt_x"/>
                                          </p:val>
                                        </p:tav>
                                      </p:tavLst>
                                    </p:anim>
                                    <p:anim calcmode="lin" valueType="num">
                                      <p:cBhvr>
                                        <p:cTn id="90" dur="500" fill="hold"/>
                                        <p:tgtEl>
                                          <p:spTgt spid="285724"/>
                                        </p:tgtEl>
                                        <p:attrNameLst>
                                          <p:attrName>ppt_y</p:attrName>
                                        </p:attrNameLst>
                                      </p:cBhvr>
                                      <p:tavLst>
                                        <p:tav tm="0">
                                          <p:val>
                                            <p:strVal val="#ppt_y"/>
                                          </p:val>
                                        </p:tav>
                                        <p:tav tm="100000">
                                          <p:val>
                                            <p:strVal val="#ppt_y"/>
                                          </p:val>
                                        </p:tav>
                                      </p:tavLst>
                                    </p:anim>
                                    <p:anim calcmode="lin" valueType="num">
                                      <p:cBhvr>
                                        <p:cTn id="91" dur="500" fill="hold"/>
                                        <p:tgtEl>
                                          <p:spTgt spid="285724"/>
                                        </p:tgtEl>
                                        <p:attrNameLst>
                                          <p:attrName>ppt_h</p:attrName>
                                        </p:attrNameLst>
                                      </p:cBhvr>
                                      <p:tavLst>
                                        <p:tav tm="0">
                                          <p:val>
                                            <p:strVal val="#ppt_h/10"/>
                                          </p:val>
                                        </p:tav>
                                        <p:tav tm="50000">
                                          <p:val>
                                            <p:strVal val="#ppt_h+.01"/>
                                          </p:val>
                                        </p:tav>
                                        <p:tav tm="100000">
                                          <p:val>
                                            <p:strVal val="#ppt_h"/>
                                          </p:val>
                                        </p:tav>
                                      </p:tavLst>
                                    </p:anim>
                                    <p:anim calcmode="lin" valueType="num">
                                      <p:cBhvr>
                                        <p:cTn id="92" dur="500" fill="hold"/>
                                        <p:tgtEl>
                                          <p:spTgt spid="285724"/>
                                        </p:tgtEl>
                                        <p:attrNameLst>
                                          <p:attrName>ppt_w</p:attrName>
                                        </p:attrNameLst>
                                      </p:cBhvr>
                                      <p:tavLst>
                                        <p:tav tm="0">
                                          <p:val>
                                            <p:strVal val="#ppt_w/10"/>
                                          </p:val>
                                        </p:tav>
                                        <p:tav tm="50000">
                                          <p:val>
                                            <p:strVal val="#ppt_w+.01"/>
                                          </p:val>
                                        </p:tav>
                                        <p:tav tm="100000">
                                          <p:val>
                                            <p:strVal val="#ppt_w"/>
                                          </p:val>
                                        </p:tav>
                                      </p:tavLst>
                                    </p:anim>
                                    <p:animEffect transition="in" filter="fade">
                                      <p:cBhvr>
                                        <p:cTn id="93" dur="500" tmFilter="0,0; .5, 1; 1, 1"/>
                                        <p:tgtEl>
                                          <p:spTgt spid="285724"/>
                                        </p:tgtEl>
                                      </p:cBhvr>
                                    </p:animEffect>
                                  </p:childTnLst>
                                </p:cTn>
                              </p:par>
                            </p:childTnLst>
                          </p:cTn>
                        </p:par>
                        <p:par>
                          <p:cTn id="94" fill="hold" nodeType="afterGroup">
                            <p:stCondLst>
                              <p:cond delay="11000"/>
                            </p:stCondLst>
                            <p:childTnLst>
                              <p:par>
                                <p:cTn id="95" presetID="23" presetClass="entr" presetSubtype="32" fill="hold" nodeType="afterEffect">
                                  <p:stCondLst>
                                    <p:cond delay="0"/>
                                  </p:stCondLst>
                                  <p:childTnLst>
                                    <p:set>
                                      <p:cBhvr>
                                        <p:cTn id="96" dur="1" fill="hold">
                                          <p:stCondLst>
                                            <p:cond delay="0"/>
                                          </p:stCondLst>
                                        </p:cTn>
                                        <p:tgtEl>
                                          <p:spTgt spid="285712"/>
                                        </p:tgtEl>
                                        <p:attrNameLst>
                                          <p:attrName>style.visibility</p:attrName>
                                        </p:attrNameLst>
                                      </p:cBhvr>
                                      <p:to>
                                        <p:strVal val="visible"/>
                                      </p:to>
                                    </p:set>
                                    <p:anim calcmode="lin" valueType="num">
                                      <p:cBhvr>
                                        <p:cTn id="97" dur="500" fill="hold"/>
                                        <p:tgtEl>
                                          <p:spTgt spid="285712"/>
                                        </p:tgtEl>
                                        <p:attrNameLst>
                                          <p:attrName>ppt_w</p:attrName>
                                        </p:attrNameLst>
                                      </p:cBhvr>
                                      <p:tavLst>
                                        <p:tav tm="0">
                                          <p:val>
                                            <p:strVal val="4*#ppt_w"/>
                                          </p:val>
                                        </p:tav>
                                        <p:tav tm="100000">
                                          <p:val>
                                            <p:strVal val="#ppt_w"/>
                                          </p:val>
                                        </p:tav>
                                      </p:tavLst>
                                    </p:anim>
                                    <p:anim calcmode="lin" valueType="num">
                                      <p:cBhvr>
                                        <p:cTn id="98" dur="500" fill="hold"/>
                                        <p:tgtEl>
                                          <p:spTgt spid="285712"/>
                                        </p:tgtEl>
                                        <p:attrNameLst>
                                          <p:attrName>ppt_h</p:attrName>
                                        </p:attrNameLst>
                                      </p:cBhvr>
                                      <p:tavLst>
                                        <p:tav tm="0">
                                          <p:val>
                                            <p:strVal val="4*#ppt_h"/>
                                          </p:val>
                                        </p:tav>
                                        <p:tav tm="100000">
                                          <p:val>
                                            <p:strVal val="#ppt_h"/>
                                          </p:val>
                                        </p:tav>
                                      </p:tavLst>
                                    </p:anim>
                                  </p:childTnLst>
                                </p:cTn>
                              </p:par>
                            </p:childTnLst>
                          </p:cTn>
                        </p:par>
                        <p:par>
                          <p:cTn id="99" fill="hold" nodeType="afterGroup">
                            <p:stCondLst>
                              <p:cond delay="11500"/>
                            </p:stCondLst>
                            <p:childTnLst>
                              <p:par>
                                <p:cTn id="100" presetID="49" presetClass="entr" presetSubtype="0" decel="100000" fill="hold" nodeType="afterEffect">
                                  <p:stCondLst>
                                    <p:cond delay="0"/>
                                  </p:stCondLst>
                                  <p:childTnLst>
                                    <p:set>
                                      <p:cBhvr>
                                        <p:cTn id="101" dur="1" fill="hold">
                                          <p:stCondLst>
                                            <p:cond delay="0"/>
                                          </p:stCondLst>
                                        </p:cTn>
                                        <p:tgtEl>
                                          <p:spTgt spid="285716"/>
                                        </p:tgtEl>
                                        <p:attrNameLst>
                                          <p:attrName>style.visibility</p:attrName>
                                        </p:attrNameLst>
                                      </p:cBhvr>
                                      <p:to>
                                        <p:strVal val="visible"/>
                                      </p:to>
                                    </p:set>
                                    <p:anim calcmode="lin" valueType="num">
                                      <p:cBhvr>
                                        <p:cTn id="102" dur="1000" fill="hold"/>
                                        <p:tgtEl>
                                          <p:spTgt spid="285716"/>
                                        </p:tgtEl>
                                        <p:attrNameLst>
                                          <p:attrName>ppt_w</p:attrName>
                                        </p:attrNameLst>
                                      </p:cBhvr>
                                      <p:tavLst>
                                        <p:tav tm="0">
                                          <p:val>
                                            <p:fltVal val="0"/>
                                          </p:val>
                                        </p:tav>
                                        <p:tav tm="100000">
                                          <p:val>
                                            <p:strVal val="#ppt_w"/>
                                          </p:val>
                                        </p:tav>
                                      </p:tavLst>
                                    </p:anim>
                                    <p:anim calcmode="lin" valueType="num">
                                      <p:cBhvr>
                                        <p:cTn id="103" dur="1000" fill="hold"/>
                                        <p:tgtEl>
                                          <p:spTgt spid="285716"/>
                                        </p:tgtEl>
                                        <p:attrNameLst>
                                          <p:attrName>ppt_h</p:attrName>
                                        </p:attrNameLst>
                                      </p:cBhvr>
                                      <p:tavLst>
                                        <p:tav tm="0">
                                          <p:val>
                                            <p:fltVal val="0"/>
                                          </p:val>
                                        </p:tav>
                                        <p:tav tm="100000">
                                          <p:val>
                                            <p:strVal val="#ppt_h"/>
                                          </p:val>
                                        </p:tav>
                                      </p:tavLst>
                                    </p:anim>
                                    <p:anim calcmode="lin" valueType="num">
                                      <p:cBhvr>
                                        <p:cTn id="104" dur="1000" fill="hold"/>
                                        <p:tgtEl>
                                          <p:spTgt spid="285716"/>
                                        </p:tgtEl>
                                        <p:attrNameLst>
                                          <p:attrName>style.rotation</p:attrName>
                                        </p:attrNameLst>
                                      </p:cBhvr>
                                      <p:tavLst>
                                        <p:tav tm="0">
                                          <p:val>
                                            <p:fltVal val="360"/>
                                          </p:val>
                                        </p:tav>
                                        <p:tav tm="100000">
                                          <p:val>
                                            <p:fltVal val="0"/>
                                          </p:val>
                                        </p:tav>
                                      </p:tavLst>
                                    </p:anim>
                                    <p:animEffect transition="in" filter="fade">
                                      <p:cBhvr>
                                        <p:cTn id="105" dur="1000"/>
                                        <p:tgtEl>
                                          <p:spTgt spid="285716"/>
                                        </p:tgtEl>
                                      </p:cBhvr>
                                    </p:animEffect>
                                  </p:childTnLst>
                                </p:cTn>
                              </p:par>
                            </p:childTnLst>
                          </p:cTn>
                        </p:par>
                        <p:par>
                          <p:cTn id="106" fill="hold" nodeType="afterGroup">
                            <p:stCondLst>
                              <p:cond delay="12500"/>
                            </p:stCondLst>
                            <p:childTnLst>
                              <p:par>
                                <p:cTn id="107" presetID="41" presetClass="entr" presetSubtype="0" fill="hold" grpId="0" nodeType="afterEffect">
                                  <p:stCondLst>
                                    <p:cond delay="0"/>
                                  </p:stCondLst>
                                  <p:iterate type="lt">
                                    <p:tmPct val="10000"/>
                                  </p:iterate>
                                  <p:childTnLst>
                                    <p:set>
                                      <p:cBhvr>
                                        <p:cTn id="108" dur="1" fill="hold">
                                          <p:stCondLst>
                                            <p:cond delay="0"/>
                                          </p:stCondLst>
                                        </p:cTn>
                                        <p:tgtEl>
                                          <p:spTgt spid="285725"/>
                                        </p:tgtEl>
                                        <p:attrNameLst>
                                          <p:attrName>style.visibility</p:attrName>
                                        </p:attrNameLst>
                                      </p:cBhvr>
                                      <p:to>
                                        <p:strVal val="visible"/>
                                      </p:to>
                                    </p:set>
                                    <p:anim calcmode="lin" valueType="num">
                                      <p:cBhvr>
                                        <p:cTn id="109" dur="500" fill="hold"/>
                                        <p:tgtEl>
                                          <p:spTgt spid="285725"/>
                                        </p:tgtEl>
                                        <p:attrNameLst>
                                          <p:attrName>ppt_x</p:attrName>
                                        </p:attrNameLst>
                                      </p:cBhvr>
                                      <p:tavLst>
                                        <p:tav tm="0">
                                          <p:val>
                                            <p:strVal val="#ppt_x"/>
                                          </p:val>
                                        </p:tav>
                                        <p:tav tm="50000">
                                          <p:val>
                                            <p:strVal val="#ppt_x+.1"/>
                                          </p:val>
                                        </p:tav>
                                        <p:tav tm="100000">
                                          <p:val>
                                            <p:strVal val="#ppt_x"/>
                                          </p:val>
                                        </p:tav>
                                      </p:tavLst>
                                    </p:anim>
                                    <p:anim calcmode="lin" valueType="num">
                                      <p:cBhvr>
                                        <p:cTn id="110" dur="500" fill="hold"/>
                                        <p:tgtEl>
                                          <p:spTgt spid="285725"/>
                                        </p:tgtEl>
                                        <p:attrNameLst>
                                          <p:attrName>ppt_y</p:attrName>
                                        </p:attrNameLst>
                                      </p:cBhvr>
                                      <p:tavLst>
                                        <p:tav tm="0">
                                          <p:val>
                                            <p:strVal val="#ppt_y"/>
                                          </p:val>
                                        </p:tav>
                                        <p:tav tm="100000">
                                          <p:val>
                                            <p:strVal val="#ppt_y"/>
                                          </p:val>
                                        </p:tav>
                                      </p:tavLst>
                                    </p:anim>
                                    <p:anim calcmode="lin" valueType="num">
                                      <p:cBhvr>
                                        <p:cTn id="111" dur="500" fill="hold"/>
                                        <p:tgtEl>
                                          <p:spTgt spid="285725"/>
                                        </p:tgtEl>
                                        <p:attrNameLst>
                                          <p:attrName>ppt_h</p:attrName>
                                        </p:attrNameLst>
                                      </p:cBhvr>
                                      <p:tavLst>
                                        <p:tav tm="0">
                                          <p:val>
                                            <p:strVal val="#ppt_h/10"/>
                                          </p:val>
                                        </p:tav>
                                        <p:tav tm="50000">
                                          <p:val>
                                            <p:strVal val="#ppt_h+.01"/>
                                          </p:val>
                                        </p:tav>
                                        <p:tav tm="100000">
                                          <p:val>
                                            <p:strVal val="#ppt_h"/>
                                          </p:val>
                                        </p:tav>
                                      </p:tavLst>
                                    </p:anim>
                                    <p:anim calcmode="lin" valueType="num">
                                      <p:cBhvr>
                                        <p:cTn id="112" dur="500" fill="hold"/>
                                        <p:tgtEl>
                                          <p:spTgt spid="285725"/>
                                        </p:tgtEl>
                                        <p:attrNameLst>
                                          <p:attrName>ppt_w</p:attrName>
                                        </p:attrNameLst>
                                      </p:cBhvr>
                                      <p:tavLst>
                                        <p:tav tm="0">
                                          <p:val>
                                            <p:strVal val="#ppt_w/10"/>
                                          </p:val>
                                        </p:tav>
                                        <p:tav tm="50000">
                                          <p:val>
                                            <p:strVal val="#ppt_w+.01"/>
                                          </p:val>
                                        </p:tav>
                                        <p:tav tm="100000">
                                          <p:val>
                                            <p:strVal val="#ppt_w"/>
                                          </p:val>
                                        </p:tav>
                                      </p:tavLst>
                                    </p:anim>
                                    <p:animEffect transition="in" filter="fade">
                                      <p:cBhvr>
                                        <p:cTn id="113" dur="500" tmFilter="0,0; .5, 1; 1, 1"/>
                                        <p:tgtEl>
                                          <p:spTgt spid="285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21" grpId="0"/>
      <p:bldP spid="285722" grpId="0"/>
      <p:bldP spid="285723" grpId="0"/>
      <p:bldP spid="285724" grpId="0"/>
      <p:bldP spid="285725"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PhAnim="0">
  <p:cSld name="">
    <p:spTree>
      <p:nvGrpSpPr>
        <p:cNvPr id="1" name=""/>
        <p:cNvGrpSpPr/>
        <p:nvPr/>
      </p:nvGrpSpPr>
      <p:grpSpPr>
        <a:xfrm>
          <a:off x="0" y="0"/>
          <a:ext cx="0" cy="0"/>
        </a:xfrm>
      </p:grpSpPr>
      <p:pic>
        <p:nvPicPr>
          <p:cNvPr id="187663" name="Picture 271" descr="21"/>
          <p:cNvPicPr>
            <a:picLocks noChangeAspect="1" noChangeArrowheads="1"/>
          </p:cNvPicPr>
          <p:nvPr/>
        </p:nvPicPr>
        <p:blipFill>
          <a:blip r:embed="rId3">
            <a:lum contrast="-32000"/>
            <a:extLst>
              <a:ext uri="{28A0092B-C50C-407E-A947-70E740481C1C}">
                <a14:useLocalDpi xmlns:a14="http://schemas.microsoft.com/office/drawing/2010/main" val="0"/>
              </a:ext>
            </a:extLst>
          </a:blip>
          <a:stretch>
            <a:fillRect/>
          </a:stretch>
        </p:blipFill>
        <p:spPr bwMode="auto">
          <a:xfrm>
            <a:off x="2894806" y="1296194"/>
            <a:ext cx="6326188"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609" name="Rectangle 217"/>
          <p:cNvSpPr>
            <a:spLocks noChangeArrowheads="1"/>
          </p:cNvSpPr>
          <p:nvPr/>
        </p:nvSpPr>
        <p:spPr bwMode="auto">
          <a:xfrm>
            <a:off x="3658394" y="1537494"/>
            <a:ext cx="4267200" cy="376238"/>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0" tIns="40820" rIns="81640" bIns="40820" anchor="ctr">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lnSpc>
                <a:spcPct val="120000"/>
              </a:lnSpc>
            </a:pPr>
            <a:r>
              <a:rPr lang="zh-CN" altLang="en-US" b="1" baseline="0">
                <a:solidFill>
                  <a:srgbClr val="FFFFFF"/>
                </a:solidFill>
                <a:ea typeface="楷体" panose="02010609060101010101" pitchFamily="49" charset="-122"/>
              </a:rPr>
              <a:t>点击输入文字内容点击输入文字内容</a:t>
            </a:r>
            <a:endParaRPr kumimoji="1" lang="zh-CN" altLang="en-US" b="1" baseline="0">
              <a:solidFill>
                <a:srgbClr val="FFFFFF"/>
              </a:solidFill>
              <a:latin typeface="楷体_GB2312" pitchFamily="49" charset="-122"/>
              <a:ea typeface="楷体" panose="02010609060101010101" pitchFamily="49" charset="-122"/>
            </a:endParaRPr>
          </a:p>
        </p:txBody>
      </p:sp>
      <p:pic>
        <p:nvPicPr>
          <p:cNvPr id="187664" name="Picture 272" descr="28"/>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21806" y="667544"/>
            <a:ext cx="1931988" cy="1476375"/>
          </a:xfrm>
          <a:prstGeom prst="rect">
            <a:avLst/>
          </a:prstGeom>
          <a:noFill/>
          <a:extLst>
            <a:ext uri="{909E8E84-426E-40DD-AFC4-6F175D3DCCD1}">
              <a14:hiddenFill xmlns:a14="http://schemas.microsoft.com/office/drawing/2010/main">
                <a:solidFill>
                  <a:srgbClr val="FFFFFF"/>
                </a:solidFill>
              </a14:hiddenFill>
            </a:ext>
          </a:extLst>
        </p:spPr>
      </p:pic>
      <p:pic>
        <p:nvPicPr>
          <p:cNvPr id="187681" name="Picture 289" descr="21"/>
          <p:cNvPicPr>
            <a:picLocks noChangeAspect="1" noChangeArrowheads="1"/>
          </p:cNvPicPr>
          <p:nvPr/>
        </p:nvPicPr>
        <p:blipFill>
          <a:blip r:embed="rId3">
            <a:lum contrast="-32000"/>
            <a:extLst>
              <a:ext uri="{28A0092B-C50C-407E-A947-70E740481C1C}">
                <a14:useLocalDpi xmlns:a14="http://schemas.microsoft.com/office/drawing/2010/main" val="0"/>
              </a:ext>
            </a:extLst>
          </a:blip>
          <a:stretch>
            <a:fillRect/>
          </a:stretch>
        </p:blipFill>
        <p:spPr bwMode="auto">
          <a:xfrm>
            <a:off x="2894806" y="2362994"/>
            <a:ext cx="6326188"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682" name="Rectangle 290"/>
          <p:cNvSpPr>
            <a:spLocks noChangeArrowheads="1"/>
          </p:cNvSpPr>
          <p:nvPr/>
        </p:nvSpPr>
        <p:spPr bwMode="auto">
          <a:xfrm>
            <a:off x="3658394" y="2604294"/>
            <a:ext cx="4267200" cy="376238"/>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0" tIns="40820" rIns="81640" bIns="40820" anchor="ctr">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lnSpc>
                <a:spcPct val="120000"/>
              </a:lnSpc>
            </a:pPr>
            <a:r>
              <a:rPr lang="zh-CN" altLang="en-US" b="1" baseline="0">
                <a:solidFill>
                  <a:srgbClr val="FFFFFF"/>
                </a:solidFill>
                <a:ea typeface="楷体" panose="02010609060101010101" pitchFamily="49" charset="-122"/>
              </a:rPr>
              <a:t>点击输入文字内容点击输入文字内容</a:t>
            </a:r>
            <a:endParaRPr kumimoji="1" lang="zh-CN" altLang="en-US" b="1" baseline="0">
              <a:solidFill>
                <a:srgbClr val="FFFFFF"/>
              </a:solidFill>
              <a:latin typeface="楷体_GB2312" pitchFamily="49" charset="-122"/>
              <a:ea typeface="楷体" panose="02010609060101010101" pitchFamily="49" charset="-122"/>
            </a:endParaRPr>
          </a:p>
        </p:txBody>
      </p:sp>
      <p:pic>
        <p:nvPicPr>
          <p:cNvPr id="187683" name="Picture 291" descr="28"/>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21806" y="1734344"/>
            <a:ext cx="1931988" cy="1476375"/>
          </a:xfrm>
          <a:prstGeom prst="rect">
            <a:avLst/>
          </a:prstGeom>
          <a:noFill/>
          <a:extLst>
            <a:ext uri="{909E8E84-426E-40DD-AFC4-6F175D3DCCD1}">
              <a14:hiddenFill xmlns:a14="http://schemas.microsoft.com/office/drawing/2010/main">
                <a:solidFill>
                  <a:srgbClr val="FFFFFF"/>
                </a:solidFill>
              </a14:hiddenFill>
            </a:ext>
          </a:extLst>
        </p:spPr>
      </p:pic>
      <p:pic>
        <p:nvPicPr>
          <p:cNvPr id="187684" name="Picture 292" descr="21"/>
          <p:cNvPicPr>
            <a:picLocks noChangeAspect="1" noChangeArrowheads="1"/>
          </p:cNvPicPr>
          <p:nvPr/>
        </p:nvPicPr>
        <p:blipFill>
          <a:blip r:embed="rId3">
            <a:lum contrast="-32000"/>
            <a:extLst>
              <a:ext uri="{28A0092B-C50C-407E-A947-70E740481C1C}">
                <a14:useLocalDpi xmlns:a14="http://schemas.microsoft.com/office/drawing/2010/main" val="0"/>
              </a:ext>
            </a:extLst>
          </a:blip>
          <a:stretch>
            <a:fillRect/>
          </a:stretch>
        </p:blipFill>
        <p:spPr bwMode="auto">
          <a:xfrm>
            <a:off x="2894806" y="3463131"/>
            <a:ext cx="6326188"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685" name="Rectangle 293"/>
          <p:cNvSpPr>
            <a:spLocks noChangeArrowheads="1"/>
          </p:cNvSpPr>
          <p:nvPr/>
        </p:nvSpPr>
        <p:spPr bwMode="auto">
          <a:xfrm>
            <a:off x="3658394" y="3702844"/>
            <a:ext cx="4267200" cy="376237"/>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0" tIns="40820" rIns="81640" bIns="40820" anchor="ctr">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lnSpc>
                <a:spcPct val="120000"/>
              </a:lnSpc>
            </a:pPr>
            <a:r>
              <a:rPr lang="zh-CN" altLang="en-US" b="1" baseline="0">
                <a:solidFill>
                  <a:srgbClr val="FFFFFF"/>
                </a:solidFill>
                <a:ea typeface="楷体" panose="02010609060101010101" pitchFamily="49" charset="-122"/>
              </a:rPr>
              <a:t>点击输入文字内容点击输入文字内容</a:t>
            </a:r>
            <a:endParaRPr kumimoji="1" lang="zh-CN" altLang="en-US" b="1" baseline="0">
              <a:solidFill>
                <a:srgbClr val="FFFFFF"/>
              </a:solidFill>
              <a:latin typeface="楷体_GB2312" pitchFamily="49" charset="-122"/>
              <a:ea typeface="楷体" panose="02010609060101010101" pitchFamily="49" charset="-122"/>
            </a:endParaRPr>
          </a:p>
        </p:txBody>
      </p:sp>
      <p:pic>
        <p:nvPicPr>
          <p:cNvPr id="187686" name="Picture 294" descr="28"/>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21806" y="2847182"/>
            <a:ext cx="1931988" cy="1477962"/>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59"/>
          <p:cNvSpPr txBox="1">
            <a:spLocks noChangeArrowheads="1"/>
          </p:cNvSpPr>
          <p:nvPr/>
        </p:nvSpPr>
        <p:spPr bwMode="auto">
          <a:xfrm>
            <a:off x="991394" y="2436018"/>
            <a:ext cx="1220787" cy="636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640" tIns="40820" rIns="81640" bIns="40820">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spcBef>
                <a:spcPct val="50000"/>
              </a:spcBef>
            </a:pPr>
            <a:r>
              <a:rPr lang="zh-CN" altLang="en-US" sz="3600" b="1" baseline="0">
                <a:solidFill>
                  <a:srgbClr val="000000"/>
                </a:solidFill>
                <a:effectLst>
                  <a:outerShdw blurRad="38100" dist="38100" dir="2700000" algn="tl">
                    <a:srgbClr val="000000">
                      <a:alpha val="43137"/>
                    </a:srgbClr>
                  </a:outerShdw>
                </a:effectLst>
                <a:latin typeface="叶根友行书繁" panose="02010601030101010101" pitchFamily="2" charset="-122"/>
                <a:ea typeface="叶根友行书繁" panose="02010601030101010101" pitchFamily="2" charset="-122"/>
              </a:rPr>
              <a:t>目录</a:t>
            </a:r>
            <a:endParaRPr lang="zh-CN" altLang="en-US" sz="3600" b="1" baseline="0">
              <a:solidFill>
                <a:srgbClr val="000000"/>
              </a:solidFill>
              <a:effectLst>
                <a:outerShdw blurRad="38100" dist="38100" dir="2700000" algn="tl">
                  <a:srgbClr val="000000">
                    <a:alpha val="43137"/>
                  </a:srgbClr>
                </a:outerShdw>
              </a:effectLst>
              <a:latin typeface="叶根友行书繁" panose="02010601030101010101" pitchFamily="2" charset="-122"/>
              <a:ea typeface="叶根友行书繁" panose="02010601030101010101" pitchFamily="2" charset="-122"/>
            </a:endParaRPr>
          </a:p>
        </p:txBody>
      </p:sp>
      <p:pic>
        <p:nvPicPr>
          <p:cNvPr id="18" name="Picture 8" descr="49"/>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rot="12422659" flipV="1">
            <a:off x="2285673" y="3431800"/>
            <a:ext cx="789907" cy="51322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49"/>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rot="9013473" flipV="1">
            <a:off x="2220956" y="1854412"/>
            <a:ext cx="820649" cy="53372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49"/>
          <p:cNvPicPr>
            <a:picLocks noChangeAspect="1" noChangeArrowheads="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rot="10925191" flipV="1">
            <a:off x="2441647" y="2601902"/>
            <a:ext cx="693410" cy="533721"/>
          </a:xfrm>
          <a:prstGeom prst="rect">
            <a:avLst/>
          </a:prstGeom>
          <a:noFill/>
          <a:extLst>
            <a:ext uri="{909E8E84-426E-40DD-AFC4-6F175D3DCCD1}">
              <a14:hiddenFill xmlns:a14="http://schemas.microsoft.com/office/drawing/2010/main">
                <a:solidFill>
                  <a:srgbClr val="FFFFFF"/>
                </a:solidFill>
              </a14:hiddenFill>
            </a:ext>
          </a:extLst>
        </p:spPr>
      </p:pic>
      <p:pic>
        <p:nvPicPr>
          <p:cNvPr id="187691" name="Picture 299"/>
          <p:cNvPicPr>
            <a:picLocks noChangeAspect="1" noChangeArrowheads="1"/>
          </p:cNvPicPr>
          <p:nvPr/>
        </p:nvPicPr>
        <p:blipFill>
          <a:blip r:embed="rId8">
            <a:duotone>
              <a:schemeClr val="bg2">
                <a:shade val="45000"/>
                <a:satMod val="135000"/>
              </a:schemeClr>
              <a:prstClr val="white"/>
            </a:duotone>
            <a:lum bright="-40000" contrast="-40000"/>
            <a:extLst>
              <a:ext uri="{28A0092B-C50C-407E-A947-70E740481C1C}">
                <a14:useLocalDpi xmlns:a14="http://schemas.microsoft.com/office/drawing/2010/main" val="0"/>
              </a:ext>
            </a:extLst>
          </a:blip>
          <a:stretch>
            <a:fillRect/>
          </a:stretch>
        </p:blipFill>
        <p:spPr bwMode="auto">
          <a:xfrm>
            <a:off x="664986" y="2225438"/>
            <a:ext cx="1767174" cy="146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mc:Choice xmlns:p14="http://schemas.microsoft.com/office/powerpoint/2010/main" Requires="p14">
      <p:transition spd="slow" advClick="0" advTm="3000" p14:dur="1100">
        <p14:switch dir="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87691"/>
                                        </p:tgtEl>
                                        <p:attrNameLst>
                                          <p:attrName>style.visibility</p:attrName>
                                        </p:attrNameLst>
                                      </p:cBhvr>
                                      <p:to>
                                        <p:strVal val="visible"/>
                                      </p:to>
                                    </p:set>
                                    <p:anim calcmode="lin" valueType="num">
                                      <p:cBhvr>
                                        <p:cTn id="7" dur="2000" fill="hold"/>
                                        <p:tgtEl>
                                          <p:spTgt spid="187691"/>
                                        </p:tgtEl>
                                        <p:attrNameLst>
                                          <p:attrName>ppt_w</p:attrName>
                                        </p:attrNameLst>
                                      </p:cBhvr>
                                      <p:tavLst>
                                        <p:tav tm="0">
                                          <p:val>
                                            <p:fltVal val="0"/>
                                          </p:val>
                                        </p:tav>
                                        <p:tav tm="100000">
                                          <p:val>
                                            <p:strVal val="#ppt_w"/>
                                          </p:val>
                                        </p:tav>
                                      </p:tavLst>
                                    </p:anim>
                                    <p:anim calcmode="lin" valueType="num">
                                      <p:cBhvr>
                                        <p:cTn id="8" dur="2000" fill="hold"/>
                                        <p:tgtEl>
                                          <p:spTgt spid="187691"/>
                                        </p:tgtEl>
                                        <p:attrNameLst>
                                          <p:attrName>ppt_h</p:attrName>
                                        </p:attrNameLst>
                                      </p:cBhvr>
                                      <p:tavLst>
                                        <p:tav tm="0">
                                          <p:val>
                                            <p:fltVal val="0"/>
                                          </p:val>
                                        </p:tav>
                                        <p:tav tm="100000">
                                          <p:val>
                                            <p:strVal val="#ppt_h"/>
                                          </p:val>
                                        </p:tav>
                                      </p:tavLst>
                                    </p:anim>
                                    <p:anim calcmode="lin" valueType="num">
                                      <p:cBhvr>
                                        <p:cTn id="9" dur="2000" fill="hold"/>
                                        <p:tgtEl>
                                          <p:spTgt spid="187691"/>
                                        </p:tgtEl>
                                        <p:attrNameLst>
                                          <p:attrName>style.rotation</p:attrName>
                                        </p:attrNameLst>
                                      </p:cBhvr>
                                      <p:tavLst>
                                        <p:tav tm="0">
                                          <p:val>
                                            <p:fltVal val="360"/>
                                          </p:val>
                                        </p:tav>
                                        <p:tav tm="100000">
                                          <p:val>
                                            <p:fltVal val="0"/>
                                          </p:val>
                                        </p:tav>
                                      </p:tavLst>
                                    </p:anim>
                                    <p:animEffect transition="in" filter="fade">
                                      <p:cBhvr>
                                        <p:cTn id="10" dur="2000"/>
                                        <p:tgtEl>
                                          <p:spTgt spid="187691"/>
                                        </p:tgtEl>
                                      </p:cBhvr>
                                    </p:animEffect>
                                  </p:childTnLst>
                                </p:cTn>
                              </p:par>
                              <p:par>
                                <p:cTn id="11" presetID="22" presetClass="entr" presetSubtype="8" fill="hold" grpId="0" nodeType="withEffect">
                                  <p:stCondLst>
                                    <p:cond delay="100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2000"/>
                                        <p:tgtEl>
                                          <p:spTgt spid="17"/>
                                        </p:tgtEl>
                                      </p:cBhvr>
                                    </p:animEffect>
                                  </p:childTnLst>
                                </p:cTn>
                              </p:par>
                            </p:childTnLst>
                          </p:cTn>
                        </p:par>
                        <p:par>
                          <p:cTn id="14" fill="hold" nodeType="afterGroup">
                            <p:stCondLst>
                              <p:cond delay="3000"/>
                            </p:stCondLst>
                            <p:childTnLst>
                              <p:par>
                                <p:cTn id="15" presetID="22" presetClass="entr" presetSubtype="8"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750"/>
                                        <p:tgtEl>
                                          <p:spTgt spid="19"/>
                                        </p:tgtEl>
                                      </p:cBhvr>
                                    </p:animEffect>
                                  </p:childTnLst>
                                </p:cTn>
                              </p:par>
                            </p:childTnLst>
                          </p:cTn>
                        </p:par>
                        <p:par>
                          <p:cTn id="18" fill="hold" nodeType="afterGroup">
                            <p:stCondLst>
                              <p:cond delay="3750"/>
                            </p:stCondLst>
                            <p:childTnLst>
                              <p:par>
                                <p:cTn id="19" presetID="10" presetClass="entr" presetSubtype="0" fill="hold" nodeType="afterEffect">
                                  <p:stCondLst>
                                    <p:cond delay="0"/>
                                  </p:stCondLst>
                                  <p:childTnLst>
                                    <p:set>
                                      <p:cBhvr>
                                        <p:cTn id="20" dur="1" fill="hold">
                                          <p:stCondLst>
                                            <p:cond delay="0"/>
                                          </p:stCondLst>
                                        </p:cTn>
                                        <p:tgtEl>
                                          <p:spTgt spid="187664"/>
                                        </p:tgtEl>
                                        <p:attrNameLst>
                                          <p:attrName>style.visibility</p:attrName>
                                        </p:attrNameLst>
                                      </p:cBhvr>
                                      <p:to>
                                        <p:strVal val="visible"/>
                                      </p:to>
                                    </p:set>
                                    <p:animEffect transition="in" filter="fade">
                                      <p:cBhvr>
                                        <p:cTn id="21" dur="500"/>
                                        <p:tgtEl>
                                          <p:spTgt spid="187664"/>
                                        </p:tgtEl>
                                      </p:cBhvr>
                                    </p:animEffect>
                                  </p:childTnLst>
                                </p:cTn>
                              </p:par>
                              <p:par>
                                <p:cTn id="22" presetID="22" presetClass="entr" presetSubtype="8" fill="hold" nodeType="withEffect">
                                  <p:stCondLst>
                                    <p:cond delay="300"/>
                                  </p:stCondLst>
                                  <p:childTnLst>
                                    <p:set>
                                      <p:cBhvr>
                                        <p:cTn id="23" dur="1" fill="hold">
                                          <p:stCondLst>
                                            <p:cond delay="0"/>
                                          </p:stCondLst>
                                        </p:cTn>
                                        <p:tgtEl>
                                          <p:spTgt spid="187663"/>
                                        </p:tgtEl>
                                        <p:attrNameLst>
                                          <p:attrName>style.visibility</p:attrName>
                                        </p:attrNameLst>
                                      </p:cBhvr>
                                      <p:to>
                                        <p:strVal val="visible"/>
                                      </p:to>
                                    </p:set>
                                    <p:animEffect transition="in" filter="wipe(left)">
                                      <p:cBhvr>
                                        <p:cTn id="24" dur="2000"/>
                                        <p:tgtEl>
                                          <p:spTgt spid="187663"/>
                                        </p:tgtEl>
                                      </p:cBhvr>
                                    </p:animEffect>
                                  </p:childTnLst>
                                </p:cTn>
                              </p:par>
                              <p:par>
                                <p:cTn id="25" presetID="63" presetClass="path" presetSubtype="0" accel="50000" fill="hold" nodeType="withEffect">
                                  <p:stCondLst>
                                    <p:cond delay="0"/>
                                  </p:stCondLst>
                                  <p:childTnLst>
                                    <p:animMotion origin="layout" path="M -0.06945 0.00093 L 0.56389 0.00093" pathEditMode="relative" rAng="0" ptsTypes="AA">
                                      <p:cBhvr>
                                        <p:cTn id="26" dur="2000" fill="hold"/>
                                        <p:tgtEl>
                                          <p:spTgt spid="187664"/>
                                        </p:tgtEl>
                                        <p:attrNameLst>
                                          <p:attrName>ppt_x</p:attrName>
                                          <p:attrName>ppt_y</p:attrName>
                                        </p:attrNameLst>
                                      </p:cBhvr>
                                      <p:rCtr x="31667" y="0"/>
                                    </p:animMotion>
                                  </p:childTnLst>
                                </p:cTn>
                              </p:par>
                            </p:childTnLst>
                          </p:cTn>
                        </p:par>
                        <p:par>
                          <p:cTn id="27" fill="hold" nodeType="afterGroup">
                            <p:stCondLst>
                              <p:cond delay="6050"/>
                            </p:stCondLst>
                            <p:childTnLst>
                              <p:par>
                                <p:cTn id="28" presetID="10" presetClass="exit" presetSubtype="0" fill="hold" nodeType="afterEffect">
                                  <p:stCondLst>
                                    <p:cond delay="0"/>
                                  </p:stCondLst>
                                  <p:childTnLst>
                                    <p:animEffect transition="out" filter="fade">
                                      <p:cBhvr>
                                        <p:cTn id="29" dur="1000"/>
                                        <p:tgtEl>
                                          <p:spTgt spid="187664"/>
                                        </p:tgtEl>
                                      </p:cBhvr>
                                    </p:animEffect>
                                    <p:set>
                                      <p:cBhvr>
                                        <p:cTn id="30" dur="1" fill="hold">
                                          <p:stCondLst>
                                            <p:cond delay="999"/>
                                          </p:stCondLst>
                                        </p:cTn>
                                        <p:tgtEl>
                                          <p:spTgt spid="187664"/>
                                        </p:tgtEl>
                                        <p:attrNameLst>
                                          <p:attrName>style.visibility</p:attrName>
                                        </p:attrNameLst>
                                      </p:cBhvr>
                                      <p:to>
                                        <p:strVal val="hidden"/>
                                      </p:to>
                                    </p:set>
                                  </p:childTnLst>
                                </p:cTn>
                              </p:par>
                            </p:childTnLst>
                          </p:cTn>
                        </p:par>
                        <p:par>
                          <p:cTn id="31" fill="hold" nodeType="afterGroup">
                            <p:stCondLst>
                              <p:cond delay="7050"/>
                            </p:stCondLst>
                            <p:childTnLst>
                              <p:par>
                                <p:cTn id="32" presetID="10" presetClass="entr" presetSubtype="0" fill="hold" grpId="0" nodeType="afterEffect">
                                  <p:stCondLst>
                                    <p:cond delay="0"/>
                                  </p:stCondLst>
                                  <p:childTnLst>
                                    <p:set>
                                      <p:cBhvr>
                                        <p:cTn id="33" dur="1" fill="hold">
                                          <p:stCondLst>
                                            <p:cond delay="0"/>
                                          </p:stCondLst>
                                        </p:cTn>
                                        <p:tgtEl>
                                          <p:spTgt spid="187609"/>
                                        </p:tgtEl>
                                        <p:attrNameLst>
                                          <p:attrName>style.visibility</p:attrName>
                                        </p:attrNameLst>
                                      </p:cBhvr>
                                      <p:to>
                                        <p:strVal val="visible"/>
                                      </p:to>
                                    </p:set>
                                    <p:animEffect transition="in" filter="fade">
                                      <p:cBhvr>
                                        <p:cTn id="34" dur="1000"/>
                                        <p:tgtEl>
                                          <p:spTgt spid="187609"/>
                                        </p:tgtEl>
                                      </p:cBhvr>
                                    </p:animEffect>
                                  </p:childTnLst>
                                </p:cTn>
                              </p:par>
                            </p:childTnLst>
                          </p:cTn>
                        </p:par>
                        <p:par>
                          <p:cTn id="35" fill="hold" nodeType="afterGroup">
                            <p:stCondLst>
                              <p:cond delay="8050"/>
                            </p:stCondLst>
                            <p:childTnLst>
                              <p:par>
                                <p:cTn id="36" presetID="22" presetClass="entr" presetSubtype="8"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childTnLst>
                          </p:cTn>
                        </p:par>
                        <p:par>
                          <p:cTn id="39" fill="hold" nodeType="afterGroup">
                            <p:stCondLst>
                              <p:cond delay="8800"/>
                            </p:stCondLst>
                            <p:childTnLst>
                              <p:par>
                                <p:cTn id="40" presetID="10" presetClass="entr" presetSubtype="0" fill="hold" nodeType="afterEffect">
                                  <p:stCondLst>
                                    <p:cond delay="0"/>
                                  </p:stCondLst>
                                  <p:childTnLst>
                                    <p:set>
                                      <p:cBhvr>
                                        <p:cTn id="41" dur="1" fill="hold">
                                          <p:stCondLst>
                                            <p:cond delay="0"/>
                                          </p:stCondLst>
                                        </p:cTn>
                                        <p:tgtEl>
                                          <p:spTgt spid="187683"/>
                                        </p:tgtEl>
                                        <p:attrNameLst>
                                          <p:attrName>style.visibility</p:attrName>
                                        </p:attrNameLst>
                                      </p:cBhvr>
                                      <p:to>
                                        <p:strVal val="visible"/>
                                      </p:to>
                                    </p:set>
                                    <p:animEffect transition="in" filter="fade">
                                      <p:cBhvr>
                                        <p:cTn id="42" dur="500"/>
                                        <p:tgtEl>
                                          <p:spTgt spid="187683"/>
                                        </p:tgtEl>
                                      </p:cBhvr>
                                    </p:animEffect>
                                  </p:childTnLst>
                                </p:cTn>
                              </p:par>
                              <p:par>
                                <p:cTn id="43" presetID="22" presetClass="entr" presetSubtype="8" fill="hold" nodeType="withEffect">
                                  <p:stCondLst>
                                    <p:cond delay="300"/>
                                  </p:stCondLst>
                                  <p:childTnLst>
                                    <p:set>
                                      <p:cBhvr>
                                        <p:cTn id="44" dur="1" fill="hold">
                                          <p:stCondLst>
                                            <p:cond delay="0"/>
                                          </p:stCondLst>
                                        </p:cTn>
                                        <p:tgtEl>
                                          <p:spTgt spid="187681"/>
                                        </p:tgtEl>
                                        <p:attrNameLst>
                                          <p:attrName>style.visibility</p:attrName>
                                        </p:attrNameLst>
                                      </p:cBhvr>
                                      <p:to>
                                        <p:strVal val="visible"/>
                                      </p:to>
                                    </p:set>
                                    <p:animEffect transition="in" filter="wipe(left)">
                                      <p:cBhvr>
                                        <p:cTn id="45" dur="2000"/>
                                        <p:tgtEl>
                                          <p:spTgt spid="187681"/>
                                        </p:tgtEl>
                                      </p:cBhvr>
                                    </p:animEffect>
                                  </p:childTnLst>
                                </p:cTn>
                              </p:par>
                              <p:par>
                                <p:cTn id="46" presetID="63" presetClass="path" presetSubtype="0" accel="50000" fill="hold" nodeType="withEffect">
                                  <p:stCondLst>
                                    <p:cond delay="0"/>
                                  </p:stCondLst>
                                  <p:childTnLst>
                                    <p:animMotion origin="layout" path="M -0.06945 0.00093 L 0.56389 0.00093" pathEditMode="relative" rAng="0" ptsTypes="AA">
                                      <p:cBhvr>
                                        <p:cTn id="47" dur="2000" fill="hold"/>
                                        <p:tgtEl>
                                          <p:spTgt spid="187683"/>
                                        </p:tgtEl>
                                        <p:attrNameLst>
                                          <p:attrName>ppt_x</p:attrName>
                                          <p:attrName>ppt_y</p:attrName>
                                        </p:attrNameLst>
                                      </p:cBhvr>
                                      <p:rCtr x="31667" y="0"/>
                                    </p:animMotion>
                                  </p:childTnLst>
                                </p:cTn>
                              </p:par>
                            </p:childTnLst>
                          </p:cTn>
                        </p:par>
                        <p:par>
                          <p:cTn id="48" fill="hold" nodeType="afterGroup">
                            <p:stCondLst>
                              <p:cond delay="11100"/>
                            </p:stCondLst>
                            <p:childTnLst>
                              <p:par>
                                <p:cTn id="49" presetID="10" presetClass="exit" presetSubtype="0" fill="hold" nodeType="afterEffect">
                                  <p:stCondLst>
                                    <p:cond delay="0"/>
                                  </p:stCondLst>
                                  <p:childTnLst>
                                    <p:animEffect transition="out" filter="fade">
                                      <p:cBhvr>
                                        <p:cTn id="50" dur="1000"/>
                                        <p:tgtEl>
                                          <p:spTgt spid="187683"/>
                                        </p:tgtEl>
                                      </p:cBhvr>
                                    </p:animEffect>
                                    <p:set>
                                      <p:cBhvr>
                                        <p:cTn id="51" dur="1" fill="hold">
                                          <p:stCondLst>
                                            <p:cond delay="999"/>
                                          </p:stCondLst>
                                        </p:cTn>
                                        <p:tgtEl>
                                          <p:spTgt spid="187683"/>
                                        </p:tgtEl>
                                        <p:attrNameLst>
                                          <p:attrName>style.visibility</p:attrName>
                                        </p:attrNameLst>
                                      </p:cBhvr>
                                      <p:to>
                                        <p:strVal val="hidden"/>
                                      </p:to>
                                    </p:set>
                                  </p:childTnLst>
                                </p:cTn>
                              </p:par>
                            </p:childTnLst>
                          </p:cTn>
                        </p:par>
                        <p:par>
                          <p:cTn id="52" fill="hold" nodeType="afterGroup">
                            <p:stCondLst>
                              <p:cond delay="12100"/>
                            </p:stCondLst>
                            <p:childTnLst>
                              <p:par>
                                <p:cTn id="53" presetID="10" presetClass="entr" presetSubtype="0" fill="hold" grpId="0" nodeType="afterEffect">
                                  <p:stCondLst>
                                    <p:cond delay="0"/>
                                  </p:stCondLst>
                                  <p:childTnLst>
                                    <p:set>
                                      <p:cBhvr>
                                        <p:cTn id="54" dur="1" fill="hold">
                                          <p:stCondLst>
                                            <p:cond delay="0"/>
                                          </p:stCondLst>
                                        </p:cTn>
                                        <p:tgtEl>
                                          <p:spTgt spid="187682"/>
                                        </p:tgtEl>
                                        <p:attrNameLst>
                                          <p:attrName>style.visibility</p:attrName>
                                        </p:attrNameLst>
                                      </p:cBhvr>
                                      <p:to>
                                        <p:strVal val="visible"/>
                                      </p:to>
                                    </p:set>
                                    <p:animEffect transition="in" filter="fade">
                                      <p:cBhvr>
                                        <p:cTn id="55" dur="1000"/>
                                        <p:tgtEl>
                                          <p:spTgt spid="187682"/>
                                        </p:tgtEl>
                                      </p:cBhvr>
                                    </p:animEffect>
                                  </p:childTnLst>
                                </p:cTn>
                              </p:par>
                            </p:childTnLst>
                          </p:cTn>
                        </p:par>
                        <p:par>
                          <p:cTn id="56" fill="hold" nodeType="afterGroup">
                            <p:stCondLst>
                              <p:cond delay="13100"/>
                            </p:stCondLst>
                            <p:childTnLst>
                              <p:par>
                                <p:cTn id="57" presetID="22" presetClass="entr" presetSubtype="8"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left)">
                                      <p:cBhvr>
                                        <p:cTn id="59" dur="750"/>
                                        <p:tgtEl>
                                          <p:spTgt spid="18"/>
                                        </p:tgtEl>
                                      </p:cBhvr>
                                    </p:animEffect>
                                  </p:childTnLst>
                                </p:cTn>
                              </p:par>
                            </p:childTnLst>
                          </p:cTn>
                        </p:par>
                        <p:par>
                          <p:cTn id="60" fill="hold" nodeType="afterGroup">
                            <p:stCondLst>
                              <p:cond delay="13850"/>
                            </p:stCondLst>
                            <p:childTnLst>
                              <p:par>
                                <p:cTn id="61" presetID="10" presetClass="entr" presetSubtype="0" fill="hold" nodeType="afterEffect">
                                  <p:stCondLst>
                                    <p:cond delay="0"/>
                                  </p:stCondLst>
                                  <p:childTnLst>
                                    <p:set>
                                      <p:cBhvr>
                                        <p:cTn id="62" dur="1" fill="hold">
                                          <p:stCondLst>
                                            <p:cond delay="0"/>
                                          </p:stCondLst>
                                        </p:cTn>
                                        <p:tgtEl>
                                          <p:spTgt spid="187686"/>
                                        </p:tgtEl>
                                        <p:attrNameLst>
                                          <p:attrName>style.visibility</p:attrName>
                                        </p:attrNameLst>
                                      </p:cBhvr>
                                      <p:to>
                                        <p:strVal val="visible"/>
                                      </p:to>
                                    </p:set>
                                    <p:animEffect transition="in" filter="fade">
                                      <p:cBhvr>
                                        <p:cTn id="63" dur="500"/>
                                        <p:tgtEl>
                                          <p:spTgt spid="187686"/>
                                        </p:tgtEl>
                                      </p:cBhvr>
                                    </p:animEffect>
                                  </p:childTnLst>
                                </p:cTn>
                              </p:par>
                              <p:par>
                                <p:cTn id="64" presetID="22" presetClass="entr" presetSubtype="8" fill="hold" nodeType="withEffect">
                                  <p:stCondLst>
                                    <p:cond delay="300"/>
                                  </p:stCondLst>
                                  <p:childTnLst>
                                    <p:set>
                                      <p:cBhvr>
                                        <p:cTn id="65" dur="1" fill="hold">
                                          <p:stCondLst>
                                            <p:cond delay="0"/>
                                          </p:stCondLst>
                                        </p:cTn>
                                        <p:tgtEl>
                                          <p:spTgt spid="187684"/>
                                        </p:tgtEl>
                                        <p:attrNameLst>
                                          <p:attrName>style.visibility</p:attrName>
                                        </p:attrNameLst>
                                      </p:cBhvr>
                                      <p:to>
                                        <p:strVal val="visible"/>
                                      </p:to>
                                    </p:set>
                                    <p:animEffect transition="in" filter="wipe(left)">
                                      <p:cBhvr>
                                        <p:cTn id="66" dur="2000"/>
                                        <p:tgtEl>
                                          <p:spTgt spid="187684"/>
                                        </p:tgtEl>
                                      </p:cBhvr>
                                    </p:animEffect>
                                  </p:childTnLst>
                                </p:cTn>
                              </p:par>
                              <p:par>
                                <p:cTn id="67" presetID="63" presetClass="path" presetSubtype="0" accel="50000" fill="hold" nodeType="withEffect">
                                  <p:stCondLst>
                                    <p:cond delay="0"/>
                                  </p:stCondLst>
                                  <p:childTnLst>
                                    <p:animMotion origin="layout" path="M -0.06945 0.00093 L 0.56389 0.00093" pathEditMode="relative" rAng="0" ptsTypes="AA">
                                      <p:cBhvr>
                                        <p:cTn id="68" dur="2000" fill="hold"/>
                                        <p:tgtEl>
                                          <p:spTgt spid="187686"/>
                                        </p:tgtEl>
                                        <p:attrNameLst>
                                          <p:attrName>ppt_x</p:attrName>
                                          <p:attrName>ppt_y</p:attrName>
                                        </p:attrNameLst>
                                      </p:cBhvr>
                                      <p:rCtr x="31667" y="0"/>
                                    </p:animMotion>
                                  </p:childTnLst>
                                </p:cTn>
                              </p:par>
                            </p:childTnLst>
                          </p:cTn>
                        </p:par>
                        <p:par>
                          <p:cTn id="69" fill="hold" nodeType="afterGroup">
                            <p:stCondLst>
                              <p:cond delay="16150"/>
                            </p:stCondLst>
                            <p:childTnLst>
                              <p:par>
                                <p:cTn id="70" presetID="10" presetClass="exit" presetSubtype="0" fill="hold" nodeType="afterEffect">
                                  <p:stCondLst>
                                    <p:cond delay="0"/>
                                  </p:stCondLst>
                                  <p:childTnLst>
                                    <p:animEffect transition="out" filter="fade">
                                      <p:cBhvr>
                                        <p:cTn id="71" dur="1000"/>
                                        <p:tgtEl>
                                          <p:spTgt spid="187686"/>
                                        </p:tgtEl>
                                      </p:cBhvr>
                                    </p:animEffect>
                                    <p:set>
                                      <p:cBhvr>
                                        <p:cTn id="72" dur="1" fill="hold">
                                          <p:stCondLst>
                                            <p:cond delay="999"/>
                                          </p:stCondLst>
                                        </p:cTn>
                                        <p:tgtEl>
                                          <p:spTgt spid="187686"/>
                                        </p:tgtEl>
                                        <p:attrNameLst>
                                          <p:attrName>style.visibility</p:attrName>
                                        </p:attrNameLst>
                                      </p:cBhvr>
                                      <p:to>
                                        <p:strVal val="hidden"/>
                                      </p:to>
                                    </p:set>
                                  </p:childTnLst>
                                </p:cTn>
                              </p:par>
                            </p:childTnLst>
                          </p:cTn>
                        </p:par>
                        <p:par>
                          <p:cTn id="73" fill="hold" nodeType="afterGroup">
                            <p:stCondLst>
                              <p:cond delay="17150"/>
                            </p:stCondLst>
                            <p:childTnLst>
                              <p:par>
                                <p:cTn id="74" presetID="10" presetClass="entr" presetSubtype="0" fill="hold" grpId="0" nodeType="afterEffect">
                                  <p:stCondLst>
                                    <p:cond delay="0"/>
                                  </p:stCondLst>
                                  <p:childTnLst>
                                    <p:set>
                                      <p:cBhvr>
                                        <p:cTn id="75" dur="1" fill="hold">
                                          <p:stCondLst>
                                            <p:cond delay="0"/>
                                          </p:stCondLst>
                                        </p:cTn>
                                        <p:tgtEl>
                                          <p:spTgt spid="187685"/>
                                        </p:tgtEl>
                                        <p:attrNameLst>
                                          <p:attrName>style.visibility</p:attrName>
                                        </p:attrNameLst>
                                      </p:cBhvr>
                                      <p:to>
                                        <p:strVal val="visible"/>
                                      </p:to>
                                    </p:set>
                                    <p:animEffect transition="in" filter="fade">
                                      <p:cBhvr>
                                        <p:cTn id="76" dur="1000"/>
                                        <p:tgtEl>
                                          <p:spTgt spid="187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609" grpId="0"/>
      <p:bldP spid="187682" grpId="0"/>
      <p:bldP spid="187685" grpId="0"/>
      <p:bldP spid="17"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PhAnim="0">
  <p:cSld name="">
    <p:spTree>
      <p:nvGrpSpPr>
        <p:cNvPr id="1" name=""/>
        <p:cNvGrpSpPr/>
        <p:nvPr/>
      </p:nvGrpSpPr>
      <p:grpSpPr>
        <a:xfrm>
          <a:off x="0" y="0"/>
          <a:ext cx="0" cy="0"/>
        </a:xfrm>
      </p:grpSpPr>
      <p:pic>
        <p:nvPicPr>
          <p:cNvPr id="279600" name="Picture 48" descr="8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96194" y="3352938"/>
            <a:ext cx="6527800" cy="812800"/>
          </a:xfrm>
          <a:prstGeom prst="rect">
            <a:avLst/>
          </a:prstGeom>
          <a:noFill/>
          <a:extLst>
            <a:ext uri="{909E8E84-426E-40DD-AFC4-6F175D3DCCD1}">
              <a14:hiddenFill xmlns:a14="http://schemas.microsoft.com/office/drawing/2010/main">
                <a:solidFill>
                  <a:srgbClr val="FFFFFF"/>
                </a:solidFill>
              </a14:hiddenFill>
            </a:ext>
          </a:extLst>
        </p:spPr>
      </p:pic>
      <p:pic>
        <p:nvPicPr>
          <p:cNvPr id="279602" name="Picture 50" descr="6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74581" y="1528900"/>
            <a:ext cx="811213" cy="2744788"/>
          </a:xfrm>
          <a:prstGeom prst="rect">
            <a:avLst/>
          </a:prstGeom>
          <a:noFill/>
          <a:extLst>
            <a:ext uri="{909E8E84-426E-40DD-AFC4-6F175D3DCCD1}">
              <a14:hiddenFill xmlns:a14="http://schemas.microsoft.com/office/drawing/2010/main">
                <a:solidFill>
                  <a:srgbClr val="FFFFFF"/>
                </a:solidFill>
              </a14:hiddenFill>
            </a:ext>
          </a:extLst>
        </p:spPr>
      </p:pic>
      <p:pic>
        <p:nvPicPr>
          <p:cNvPr id="279605" name="Picture 53" descr="6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52194" y="1814650"/>
            <a:ext cx="811212" cy="2287588"/>
          </a:xfrm>
          <a:prstGeom prst="rect">
            <a:avLst/>
          </a:prstGeom>
          <a:noFill/>
          <a:extLst>
            <a:ext uri="{909E8E84-426E-40DD-AFC4-6F175D3DCCD1}">
              <a14:hiddenFill xmlns:a14="http://schemas.microsoft.com/office/drawing/2010/main">
                <a:solidFill>
                  <a:srgbClr val="FFFFFF"/>
                </a:solidFill>
              </a14:hiddenFill>
            </a:ext>
          </a:extLst>
        </p:spPr>
      </p:pic>
      <p:pic>
        <p:nvPicPr>
          <p:cNvPr id="279606" name="Picture 54" descr="6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556794" y="2159138"/>
            <a:ext cx="811212"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79607" name="Picture 55" descr="66"/>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288381" y="2557600"/>
            <a:ext cx="811213" cy="1316038"/>
          </a:xfrm>
          <a:prstGeom prst="rect">
            <a:avLst/>
          </a:prstGeom>
          <a:noFill/>
          <a:extLst>
            <a:ext uri="{909E8E84-426E-40DD-AFC4-6F175D3DCCD1}">
              <a14:hiddenFill xmlns:a14="http://schemas.microsoft.com/office/drawing/2010/main">
                <a:solidFill>
                  <a:srgbClr val="FFFFFF"/>
                </a:solidFill>
              </a14:hiddenFill>
            </a:ext>
          </a:extLst>
        </p:spPr>
      </p:pic>
      <p:pic>
        <p:nvPicPr>
          <p:cNvPr id="279608" name="Picture 56" descr="79"/>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rot="20261056" flipH="1">
            <a:off x="1721644" y="1319350"/>
            <a:ext cx="4044950" cy="1066800"/>
          </a:xfrm>
          <a:prstGeom prst="rect">
            <a:avLst/>
          </a:prstGeom>
          <a:noFill/>
          <a:extLst>
            <a:ext uri="{909E8E84-426E-40DD-AFC4-6F175D3DCCD1}">
              <a14:hiddenFill xmlns:a14="http://schemas.microsoft.com/office/drawing/2010/main">
                <a:solidFill>
                  <a:srgbClr val="FFFFFF"/>
                </a:solidFill>
              </a14:hiddenFill>
            </a:ext>
          </a:extLst>
        </p:spPr>
      </p:pic>
      <p:sp>
        <p:nvSpPr>
          <p:cNvPr id="279609" name="Rectangle 57"/>
          <p:cNvSpPr>
            <a:spLocks noChangeArrowheads="1"/>
          </p:cNvSpPr>
          <p:nvPr/>
        </p:nvSpPr>
        <p:spPr bwMode="auto">
          <a:xfrm>
            <a:off x="2135981" y="3899885"/>
            <a:ext cx="1447800" cy="450743"/>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0" tIns="40820" rIns="81640" bIns="40820" anchor="ctr">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lnSpc>
                <a:spcPct val="120000"/>
              </a:lnSpc>
            </a:pPr>
            <a:r>
              <a:rPr lang="en-US" altLang="zh-CN" sz="2300" b="1" baseline="0">
                <a:solidFill>
                  <a:srgbClr val="000000"/>
                </a:solidFill>
                <a:latin typeface="宋体" panose="02010600030101010101" pitchFamily="2" charset="-122"/>
                <a:ea typeface="宋体" panose="02010600030101010101" pitchFamily="2" charset="-122"/>
              </a:rPr>
              <a:t>2016</a:t>
            </a:r>
            <a:endParaRPr lang="en-US" altLang="zh-CN" sz="2300" b="1" baseline="0">
              <a:solidFill>
                <a:srgbClr val="000000"/>
              </a:solidFill>
              <a:latin typeface="宋体" panose="02010600030101010101" pitchFamily="2" charset="-122"/>
              <a:ea typeface="宋体" panose="02010600030101010101" pitchFamily="2" charset="-122"/>
            </a:endParaRPr>
          </a:p>
        </p:txBody>
      </p:sp>
      <p:sp>
        <p:nvSpPr>
          <p:cNvPr id="279610" name="Rectangle 58"/>
          <p:cNvSpPr>
            <a:spLocks noChangeArrowheads="1"/>
          </p:cNvSpPr>
          <p:nvPr/>
        </p:nvSpPr>
        <p:spPr bwMode="auto">
          <a:xfrm>
            <a:off x="3431381" y="3899885"/>
            <a:ext cx="990600" cy="450743"/>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0" tIns="40820" rIns="81640" bIns="40820" anchor="ctr">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lnSpc>
                <a:spcPct val="120000"/>
              </a:lnSpc>
            </a:pPr>
            <a:r>
              <a:rPr lang="en-US" altLang="zh-CN" sz="2300" b="1" baseline="0">
                <a:solidFill>
                  <a:srgbClr val="000000"/>
                </a:solidFill>
                <a:latin typeface="宋体" panose="02010600030101010101" pitchFamily="2" charset="-122"/>
                <a:ea typeface="宋体" panose="02010600030101010101" pitchFamily="2" charset="-122"/>
              </a:rPr>
              <a:t>2017</a:t>
            </a:r>
            <a:endParaRPr lang="en-US" altLang="zh-CN" sz="2300" b="1" baseline="0">
              <a:solidFill>
                <a:srgbClr val="000000"/>
              </a:solidFill>
              <a:latin typeface="宋体" panose="02010600030101010101" pitchFamily="2" charset="-122"/>
              <a:ea typeface="宋体" panose="02010600030101010101" pitchFamily="2" charset="-122"/>
            </a:endParaRPr>
          </a:p>
        </p:txBody>
      </p:sp>
      <p:sp>
        <p:nvSpPr>
          <p:cNvPr id="279611" name="Rectangle 59"/>
          <p:cNvSpPr>
            <a:spLocks noChangeArrowheads="1"/>
          </p:cNvSpPr>
          <p:nvPr/>
        </p:nvSpPr>
        <p:spPr bwMode="auto">
          <a:xfrm>
            <a:off x="4726781" y="3877660"/>
            <a:ext cx="990600" cy="450743"/>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0" tIns="40820" rIns="81640" bIns="40820" anchor="ctr">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lnSpc>
                <a:spcPct val="120000"/>
              </a:lnSpc>
            </a:pPr>
            <a:r>
              <a:rPr lang="en-US" altLang="zh-CN" sz="2300" b="1" baseline="0">
                <a:solidFill>
                  <a:srgbClr val="000000"/>
                </a:solidFill>
                <a:latin typeface="宋体" panose="02010600030101010101" pitchFamily="2" charset="-122"/>
                <a:ea typeface="宋体" panose="02010600030101010101" pitchFamily="2" charset="-122"/>
              </a:rPr>
              <a:t>2018</a:t>
            </a:r>
            <a:endParaRPr lang="en-US" altLang="zh-CN" sz="2300" b="1" baseline="0">
              <a:solidFill>
                <a:srgbClr val="000000"/>
              </a:solidFill>
              <a:latin typeface="宋体" panose="02010600030101010101" pitchFamily="2" charset="-122"/>
              <a:ea typeface="宋体" panose="02010600030101010101" pitchFamily="2" charset="-122"/>
            </a:endParaRPr>
          </a:p>
        </p:txBody>
      </p:sp>
      <p:sp>
        <p:nvSpPr>
          <p:cNvPr id="279612" name="Rectangle 60"/>
          <p:cNvSpPr>
            <a:spLocks noChangeArrowheads="1"/>
          </p:cNvSpPr>
          <p:nvPr/>
        </p:nvSpPr>
        <p:spPr bwMode="auto">
          <a:xfrm>
            <a:off x="6098381" y="3874485"/>
            <a:ext cx="990600" cy="450743"/>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0" tIns="40820" rIns="81640" bIns="40820" anchor="ctr">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lnSpc>
                <a:spcPct val="120000"/>
              </a:lnSpc>
            </a:pPr>
            <a:r>
              <a:rPr lang="en-US" altLang="zh-CN" sz="2300" b="1" baseline="0">
                <a:solidFill>
                  <a:srgbClr val="000000"/>
                </a:solidFill>
                <a:latin typeface="宋体" panose="02010600030101010101" pitchFamily="2" charset="-122"/>
                <a:ea typeface="宋体" panose="02010600030101010101" pitchFamily="2" charset="-122"/>
              </a:rPr>
              <a:t>2019</a:t>
            </a:r>
            <a:endParaRPr lang="en-US" altLang="zh-CN" sz="2300" b="1" baseline="0">
              <a:solidFill>
                <a:srgbClr val="000000"/>
              </a:solidFill>
              <a:latin typeface="宋体" panose="02010600030101010101" pitchFamily="2" charset="-122"/>
              <a:ea typeface="宋体" panose="02010600030101010101" pitchFamily="2" charset="-122"/>
            </a:endParaRPr>
          </a:p>
        </p:txBody>
      </p:sp>
    </p:spTree>
  </p:cSld>
  <p:clrMapOvr>
    <a:masterClrMapping/>
  </p:clrMapOvr>
  <p:transition spd="slow" advClick="0" advTm="3000">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279600"/>
                                        </p:tgtEl>
                                        <p:attrNameLst>
                                          <p:attrName>style.visibility</p:attrName>
                                        </p:attrNameLst>
                                      </p:cBhvr>
                                      <p:to>
                                        <p:strVal val="visible"/>
                                      </p:to>
                                    </p:set>
                                    <p:animEffect transition="in" filter="wipe(left)">
                                      <p:cBhvr>
                                        <p:cTn id="7" dur="2000"/>
                                        <p:tgtEl>
                                          <p:spTgt spid="279600"/>
                                        </p:tgtEl>
                                      </p:cBhvr>
                                    </p:animEffect>
                                  </p:childTnLst>
                                </p:cTn>
                              </p:par>
                            </p:childTnLst>
                          </p:cTn>
                        </p:par>
                        <p:par>
                          <p:cTn id="8" fill="hold" nodeType="afterGroup">
                            <p:stCondLst>
                              <p:cond delay="2000"/>
                            </p:stCondLst>
                            <p:childTnLst>
                              <p:par>
                                <p:cTn id="9" presetID="47" presetClass="entr" presetSubtype="0" fill="hold" grpId="0" nodeType="afterEffect">
                                  <p:stCondLst>
                                    <p:cond delay="0"/>
                                  </p:stCondLst>
                                  <p:childTnLst>
                                    <p:set>
                                      <p:cBhvr>
                                        <p:cTn id="10" dur="1" fill="hold">
                                          <p:stCondLst>
                                            <p:cond delay="0"/>
                                          </p:stCondLst>
                                        </p:cTn>
                                        <p:tgtEl>
                                          <p:spTgt spid="279609"/>
                                        </p:tgtEl>
                                        <p:attrNameLst>
                                          <p:attrName>style.visibility</p:attrName>
                                        </p:attrNameLst>
                                      </p:cBhvr>
                                      <p:to>
                                        <p:strVal val="visible"/>
                                      </p:to>
                                    </p:set>
                                    <p:animEffect transition="in" filter="fade">
                                      <p:cBhvr>
                                        <p:cTn id="11" dur="1000"/>
                                        <p:tgtEl>
                                          <p:spTgt spid="279609"/>
                                        </p:tgtEl>
                                      </p:cBhvr>
                                    </p:animEffect>
                                    <p:anim calcmode="lin" valueType="num">
                                      <p:cBhvr>
                                        <p:cTn id="12" dur="1000" fill="hold"/>
                                        <p:tgtEl>
                                          <p:spTgt spid="279609"/>
                                        </p:tgtEl>
                                        <p:attrNameLst>
                                          <p:attrName>ppt_x</p:attrName>
                                        </p:attrNameLst>
                                      </p:cBhvr>
                                      <p:tavLst>
                                        <p:tav tm="0">
                                          <p:val>
                                            <p:strVal val="#ppt_x"/>
                                          </p:val>
                                        </p:tav>
                                        <p:tav tm="100000">
                                          <p:val>
                                            <p:strVal val="#ppt_x"/>
                                          </p:val>
                                        </p:tav>
                                      </p:tavLst>
                                    </p:anim>
                                    <p:anim calcmode="lin" valueType="num">
                                      <p:cBhvr>
                                        <p:cTn id="13" dur="1000" fill="hold"/>
                                        <p:tgtEl>
                                          <p:spTgt spid="279609"/>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3000"/>
                            </p:stCondLst>
                            <p:childTnLst>
                              <p:par>
                                <p:cTn id="15" presetID="42" presetClass="entr" presetSubtype="0" fill="hold" nodeType="afterEffect">
                                  <p:stCondLst>
                                    <p:cond delay="0"/>
                                  </p:stCondLst>
                                  <p:childTnLst>
                                    <p:set>
                                      <p:cBhvr>
                                        <p:cTn id="16" dur="1" fill="hold">
                                          <p:stCondLst>
                                            <p:cond delay="0"/>
                                          </p:stCondLst>
                                        </p:cTn>
                                        <p:tgtEl>
                                          <p:spTgt spid="279607"/>
                                        </p:tgtEl>
                                        <p:attrNameLst>
                                          <p:attrName>style.visibility</p:attrName>
                                        </p:attrNameLst>
                                      </p:cBhvr>
                                      <p:to>
                                        <p:strVal val="visible"/>
                                      </p:to>
                                    </p:set>
                                    <p:animEffect transition="in" filter="fade">
                                      <p:cBhvr>
                                        <p:cTn id="17" dur="1000"/>
                                        <p:tgtEl>
                                          <p:spTgt spid="279607"/>
                                        </p:tgtEl>
                                      </p:cBhvr>
                                    </p:animEffect>
                                    <p:anim calcmode="lin" valueType="num">
                                      <p:cBhvr>
                                        <p:cTn id="18" dur="1000" fill="hold"/>
                                        <p:tgtEl>
                                          <p:spTgt spid="279607"/>
                                        </p:tgtEl>
                                        <p:attrNameLst>
                                          <p:attrName>ppt_x</p:attrName>
                                        </p:attrNameLst>
                                      </p:cBhvr>
                                      <p:tavLst>
                                        <p:tav tm="0">
                                          <p:val>
                                            <p:strVal val="#ppt_x"/>
                                          </p:val>
                                        </p:tav>
                                        <p:tav tm="100000">
                                          <p:val>
                                            <p:strVal val="#ppt_x"/>
                                          </p:val>
                                        </p:tav>
                                      </p:tavLst>
                                    </p:anim>
                                    <p:anim calcmode="lin" valueType="num">
                                      <p:cBhvr>
                                        <p:cTn id="19" dur="1000" fill="hold"/>
                                        <p:tgtEl>
                                          <p:spTgt spid="279607"/>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4000"/>
                            </p:stCondLst>
                            <p:childTnLst>
                              <p:par>
                                <p:cTn id="21" presetID="47" presetClass="entr" presetSubtype="0" fill="hold" grpId="0" nodeType="afterEffect">
                                  <p:stCondLst>
                                    <p:cond delay="0"/>
                                  </p:stCondLst>
                                  <p:childTnLst>
                                    <p:set>
                                      <p:cBhvr>
                                        <p:cTn id="22" dur="1" fill="hold">
                                          <p:stCondLst>
                                            <p:cond delay="0"/>
                                          </p:stCondLst>
                                        </p:cTn>
                                        <p:tgtEl>
                                          <p:spTgt spid="279610"/>
                                        </p:tgtEl>
                                        <p:attrNameLst>
                                          <p:attrName>style.visibility</p:attrName>
                                        </p:attrNameLst>
                                      </p:cBhvr>
                                      <p:to>
                                        <p:strVal val="visible"/>
                                      </p:to>
                                    </p:set>
                                    <p:animEffect transition="in" filter="fade">
                                      <p:cBhvr>
                                        <p:cTn id="23" dur="1000"/>
                                        <p:tgtEl>
                                          <p:spTgt spid="279610"/>
                                        </p:tgtEl>
                                      </p:cBhvr>
                                    </p:animEffect>
                                    <p:anim calcmode="lin" valueType="num">
                                      <p:cBhvr>
                                        <p:cTn id="24" dur="1000" fill="hold"/>
                                        <p:tgtEl>
                                          <p:spTgt spid="279610"/>
                                        </p:tgtEl>
                                        <p:attrNameLst>
                                          <p:attrName>ppt_x</p:attrName>
                                        </p:attrNameLst>
                                      </p:cBhvr>
                                      <p:tavLst>
                                        <p:tav tm="0">
                                          <p:val>
                                            <p:strVal val="#ppt_x"/>
                                          </p:val>
                                        </p:tav>
                                        <p:tav tm="100000">
                                          <p:val>
                                            <p:strVal val="#ppt_x"/>
                                          </p:val>
                                        </p:tav>
                                      </p:tavLst>
                                    </p:anim>
                                    <p:anim calcmode="lin" valueType="num">
                                      <p:cBhvr>
                                        <p:cTn id="25" dur="1000" fill="hold"/>
                                        <p:tgtEl>
                                          <p:spTgt spid="279610"/>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5000"/>
                            </p:stCondLst>
                            <p:childTnLst>
                              <p:par>
                                <p:cTn id="27" presetID="42" presetClass="entr" presetSubtype="0" fill="hold" nodeType="afterEffect">
                                  <p:stCondLst>
                                    <p:cond delay="0"/>
                                  </p:stCondLst>
                                  <p:childTnLst>
                                    <p:set>
                                      <p:cBhvr>
                                        <p:cTn id="28" dur="1" fill="hold">
                                          <p:stCondLst>
                                            <p:cond delay="0"/>
                                          </p:stCondLst>
                                        </p:cTn>
                                        <p:tgtEl>
                                          <p:spTgt spid="279606"/>
                                        </p:tgtEl>
                                        <p:attrNameLst>
                                          <p:attrName>style.visibility</p:attrName>
                                        </p:attrNameLst>
                                      </p:cBhvr>
                                      <p:to>
                                        <p:strVal val="visible"/>
                                      </p:to>
                                    </p:set>
                                    <p:animEffect transition="in" filter="fade">
                                      <p:cBhvr>
                                        <p:cTn id="29" dur="1000"/>
                                        <p:tgtEl>
                                          <p:spTgt spid="279606"/>
                                        </p:tgtEl>
                                      </p:cBhvr>
                                    </p:animEffect>
                                    <p:anim calcmode="lin" valueType="num">
                                      <p:cBhvr>
                                        <p:cTn id="30" dur="1000" fill="hold"/>
                                        <p:tgtEl>
                                          <p:spTgt spid="279606"/>
                                        </p:tgtEl>
                                        <p:attrNameLst>
                                          <p:attrName>ppt_x</p:attrName>
                                        </p:attrNameLst>
                                      </p:cBhvr>
                                      <p:tavLst>
                                        <p:tav tm="0">
                                          <p:val>
                                            <p:strVal val="#ppt_x"/>
                                          </p:val>
                                        </p:tav>
                                        <p:tav tm="100000">
                                          <p:val>
                                            <p:strVal val="#ppt_x"/>
                                          </p:val>
                                        </p:tav>
                                      </p:tavLst>
                                    </p:anim>
                                    <p:anim calcmode="lin" valueType="num">
                                      <p:cBhvr>
                                        <p:cTn id="31" dur="1000" fill="hold"/>
                                        <p:tgtEl>
                                          <p:spTgt spid="279606"/>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6000"/>
                            </p:stCondLst>
                            <p:childTnLst>
                              <p:par>
                                <p:cTn id="33" presetID="47" presetClass="entr" presetSubtype="0" fill="hold" grpId="0" nodeType="afterEffect">
                                  <p:stCondLst>
                                    <p:cond delay="0"/>
                                  </p:stCondLst>
                                  <p:childTnLst>
                                    <p:set>
                                      <p:cBhvr>
                                        <p:cTn id="34" dur="1" fill="hold">
                                          <p:stCondLst>
                                            <p:cond delay="0"/>
                                          </p:stCondLst>
                                        </p:cTn>
                                        <p:tgtEl>
                                          <p:spTgt spid="279611"/>
                                        </p:tgtEl>
                                        <p:attrNameLst>
                                          <p:attrName>style.visibility</p:attrName>
                                        </p:attrNameLst>
                                      </p:cBhvr>
                                      <p:to>
                                        <p:strVal val="visible"/>
                                      </p:to>
                                    </p:set>
                                    <p:animEffect transition="in" filter="fade">
                                      <p:cBhvr>
                                        <p:cTn id="35" dur="1000"/>
                                        <p:tgtEl>
                                          <p:spTgt spid="279611"/>
                                        </p:tgtEl>
                                      </p:cBhvr>
                                    </p:animEffect>
                                    <p:anim calcmode="lin" valueType="num">
                                      <p:cBhvr>
                                        <p:cTn id="36" dur="1000" fill="hold"/>
                                        <p:tgtEl>
                                          <p:spTgt spid="279611"/>
                                        </p:tgtEl>
                                        <p:attrNameLst>
                                          <p:attrName>ppt_x</p:attrName>
                                        </p:attrNameLst>
                                      </p:cBhvr>
                                      <p:tavLst>
                                        <p:tav tm="0">
                                          <p:val>
                                            <p:strVal val="#ppt_x"/>
                                          </p:val>
                                        </p:tav>
                                        <p:tav tm="100000">
                                          <p:val>
                                            <p:strVal val="#ppt_x"/>
                                          </p:val>
                                        </p:tav>
                                      </p:tavLst>
                                    </p:anim>
                                    <p:anim calcmode="lin" valueType="num">
                                      <p:cBhvr>
                                        <p:cTn id="37" dur="1000" fill="hold"/>
                                        <p:tgtEl>
                                          <p:spTgt spid="279611"/>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7000"/>
                            </p:stCondLst>
                            <p:childTnLst>
                              <p:par>
                                <p:cTn id="39" presetID="42" presetClass="entr" presetSubtype="0" fill="hold" nodeType="afterEffect">
                                  <p:stCondLst>
                                    <p:cond delay="0"/>
                                  </p:stCondLst>
                                  <p:childTnLst>
                                    <p:set>
                                      <p:cBhvr>
                                        <p:cTn id="40" dur="1" fill="hold">
                                          <p:stCondLst>
                                            <p:cond delay="0"/>
                                          </p:stCondLst>
                                        </p:cTn>
                                        <p:tgtEl>
                                          <p:spTgt spid="279605"/>
                                        </p:tgtEl>
                                        <p:attrNameLst>
                                          <p:attrName>style.visibility</p:attrName>
                                        </p:attrNameLst>
                                      </p:cBhvr>
                                      <p:to>
                                        <p:strVal val="visible"/>
                                      </p:to>
                                    </p:set>
                                    <p:animEffect transition="in" filter="fade">
                                      <p:cBhvr>
                                        <p:cTn id="41" dur="1000"/>
                                        <p:tgtEl>
                                          <p:spTgt spid="279605"/>
                                        </p:tgtEl>
                                      </p:cBhvr>
                                    </p:animEffect>
                                    <p:anim calcmode="lin" valueType="num">
                                      <p:cBhvr>
                                        <p:cTn id="42" dur="1000" fill="hold"/>
                                        <p:tgtEl>
                                          <p:spTgt spid="279605"/>
                                        </p:tgtEl>
                                        <p:attrNameLst>
                                          <p:attrName>ppt_x</p:attrName>
                                        </p:attrNameLst>
                                      </p:cBhvr>
                                      <p:tavLst>
                                        <p:tav tm="0">
                                          <p:val>
                                            <p:strVal val="#ppt_x"/>
                                          </p:val>
                                        </p:tav>
                                        <p:tav tm="100000">
                                          <p:val>
                                            <p:strVal val="#ppt_x"/>
                                          </p:val>
                                        </p:tav>
                                      </p:tavLst>
                                    </p:anim>
                                    <p:anim calcmode="lin" valueType="num">
                                      <p:cBhvr>
                                        <p:cTn id="43" dur="1000" fill="hold"/>
                                        <p:tgtEl>
                                          <p:spTgt spid="279605"/>
                                        </p:tgtEl>
                                        <p:attrNameLst>
                                          <p:attrName>ppt_y</p:attrName>
                                        </p:attrNameLst>
                                      </p:cBhvr>
                                      <p:tavLst>
                                        <p:tav tm="0">
                                          <p:val>
                                            <p:strVal val="#ppt_y+.1"/>
                                          </p:val>
                                        </p:tav>
                                        <p:tav tm="100000">
                                          <p:val>
                                            <p:strVal val="#ppt_y"/>
                                          </p:val>
                                        </p:tav>
                                      </p:tavLst>
                                    </p:anim>
                                  </p:childTnLst>
                                </p:cTn>
                              </p:par>
                            </p:childTnLst>
                          </p:cTn>
                        </p:par>
                        <p:par>
                          <p:cTn id="44" fill="hold" nodeType="afterGroup">
                            <p:stCondLst>
                              <p:cond delay="8000"/>
                            </p:stCondLst>
                            <p:childTnLst>
                              <p:par>
                                <p:cTn id="45" presetID="47" presetClass="entr" presetSubtype="0" fill="hold" grpId="0" nodeType="afterEffect">
                                  <p:stCondLst>
                                    <p:cond delay="0"/>
                                  </p:stCondLst>
                                  <p:childTnLst>
                                    <p:set>
                                      <p:cBhvr>
                                        <p:cTn id="46" dur="1" fill="hold">
                                          <p:stCondLst>
                                            <p:cond delay="0"/>
                                          </p:stCondLst>
                                        </p:cTn>
                                        <p:tgtEl>
                                          <p:spTgt spid="279612"/>
                                        </p:tgtEl>
                                        <p:attrNameLst>
                                          <p:attrName>style.visibility</p:attrName>
                                        </p:attrNameLst>
                                      </p:cBhvr>
                                      <p:to>
                                        <p:strVal val="visible"/>
                                      </p:to>
                                    </p:set>
                                    <p:animEffect transition="in" filter="fade">
                                      <p:cBhvr>
                                        <p:cTn id="47" dur="1000"/>
                                        <p:tgtEl>
                                          <p:spTgt spid="279612"/>
                                        </p:tgtEl>
                                      </p:cBhvr>
                                    </p:animEffect>
                                    <p:anim calcmode="lin" valueType="num">
                                      <p:cBhvr>
                                        <p:cTn id="48" dur="1000" fill="hold"/>
                                        <p:tgtEl>
                                          <p:spTgt spid="279612"/>
                                        </p:tgtEl>
                                        <p:attrNameLst>
                                          <p:attrName>ppt_x</p:attrName>
                                        </p:attrNameLst>
                                      </p:cBhvr>
                                      <p:tavLst>
                                        <p:tav tm="0">
                                          <p:val>
                                            <p:strVal val="#ppt_x"/>
                                          </p:val>
                                        </p:tav>
                                        <p:tav tm="100000">
                                          <p:val>
                                            <p:strVal val="#ppt_x"/>
                                          </p:val>
                                        </p:tav>
                                      </p:tavLst>
                                    </p:anim>
                                    <p:anim calcmode="lin" valueType="num">
                                      <p:cBhvr>
                                        <p:cTn id="49" dur="1000" fill="hold"/>
                                        <p:tgtEl>
                                          <p:spTgt spid="279612"/>
                                        </p:tgtEl>
                                        <p:attrNameLst>
                                          <p:attrName>ppt_y</p:attrName>
                                        </p:attrNameLst>
                                      </p:cBhvr>
                                      <p:tavLst>
                                        <p:tav tm="0">
                                          <p:val>
                                            <p:strVal val="#ppt_y-.1"/>
                                          </p:val>
                                        </p:tav>
                                        <p:tav tm="100000">
                                          <p:val>
                                            <p:strVal val="#ppt_y"/>
                                          </p:val>
                                        </p:tav>
                                      </p:tavLst>
                                    </p:anim>
                                  </p:childTnLst>
                                </p:cTn>
                              </p:par>
                            </p:childTnLst>
                          </p:cTn>
                        </p:par>
                        <p:par>
                          <p:cTn id="50" fill="hold" nodeType="afterGroup">
                            <p:stCondLst>
                              <p:cond delay="9000"/>
                            </p:stCondLst>
                            <p:childTnLst>
                              <p:par>
                                <p:cTn id="51" presetID="42" presetClass="entr" presetSubtype="0" fill="hold" nodeType="afterEffect">
                                  <p:stCondLst>
                                    <p:cond delay="0"/>
                                  </p:stCondLst>
                                  <p:childTnLst>
                                    <p:set>
                                      <p:cBhvr>
                                        <p:cTn id="52" dur="1" fill="hold">
                                          <p:stCondLst>
                                            <p:cond delay="0"/>
                                          </p:stCondLst>
                                        </p:cTn>
                                        <p:tgtEl>
                                          <p:spTgt spid="279602"/>
                                        </p:tgtEl>
                                        <p:attrNameLst>
                                          <p:attrName>style.visibility</p:attrName>
                                        </p:attrNameLst>
                                      </p:cBhvr>
                                      <p:to>
                                        <p:strVal val="visible"/>
                                      </p:to>
                                    </p:set>
                                    <p:animEffect transition="in" filter="fade">
                                      <p:cBhvr>
                                        <p:cTn id="53" dur="1000"/>
                                        <p:tgtEl>
                                          <p:spTgt spid="279602"/>
                                        </p:tgtEl>
                                      </p:cBhvr>
                                    </p:animEffect>
                                    <p:anim calcmode="lin" valueType="num">
                                      <p:cBhvr>
                                        <p:cTn id="54" dur="1000" fill="hold"/>
                                        <p:tgtEl>
                                          <p:spTgt spid="279602"/>
                                        </p:tgtEl>
                                        <p:attrNameLst>
                                          <p:attrName>ppt_x</p:attrName>
                                        </p:attrNameLst>
                                      </p:cBhvr>
                                      <p:tavLst>
                                        <p:tav tm="0">
                                          <p:val>
                                            <p:strVal val="#ppt_x"/>
                                          </p:val>
                                        </p:tav>
                                        <p:tav tm="100000">
                                          <p:val>
                                            <p:strVal val="#ppt_x"/>
                                          </p:val>
                                        </p:tav>
                                      </p:tavLst>
                                    </p:anim>
                                    <p:anim calcmode="lin" valueType="num">
                                      <p:cBhvr>
                                        <p:cTn id="55" dur="1000" fill="hold"/>
                                        <p:tgtEl>
                                          <p:spTgt spid="279602"/>
                                        </p:tgtEl>
                                        <p:attrNameLst>
                                          <p:attrName>ppt_y</p:attrName>
                                        </p:attrNameLst>
                                      </p:cBhvr>
                                      <p:tavLst>
                                        <p:tav tm="0">
                                          <p:val>
                                            <p:strVal val="#ppt_y+.1"/>
                                          </p:val>
                                        </p:tav>
                                        <p:tav tm="100000">
                                          <p:val>
                                            <p:strVal val="#ppt_y"/>
                                          </p:val>
                                        </p:tav>
                                      </p:tavLst>
                                    </p:anim>
                                  </p:childTnLst>
                                </p:cTn>
                              </p:par>
                            </p:childTnLst>
                          </p:cTn>
                        </p:par>
                        <p:par>
                          <p:cTn id="56" fill="hold" nodeType="afterGroup">
                            <p:stCondLst>
                              <p:cond delay="10000"/>
                            </p:stCondLst>
                            <p:childTnLst>
                              <p:par>
                                <p:cTn id="57" presetID="2" presetClass="entr" presetSubtype="12" fill="hold" nodeType="afterEffect">
                                  <p:stCondLst>
                                    <p:cond delay="0"/>
                                  </p:stCondLst>
                                  <p:childTnLst>
                                    <p:set>
                                      <p:cBhvr>
                                        <p:cTn id="58" dur="1" fill="hold">
                                          <p:stCondLst>
                                            <p:cond delay="0"/>
                                          </p:stCondLst>
                                        </p:cTn>
                                        <p:tgtEl>
                                          <p:spTgt spid="279608"/>
                                        </p:tgtEl>
                                        <p:attrNameLst>
                                          <p:attrName>style.visibility</p:attrName>
                                        </p:attrNameLst>
                                      </p:cBhvr>
                                      <p:to>
                                        <p:strVal val="visible"/>
                                      </p:to>
                                    </p:set>
                                    <p:anim calcmode="lin" valueType="num">
                                      <p:cBhvr additive="base">
                                        <p:cTn id="59" dur="500" fill="hold"/>
                                        <p:tgtEl>
                                          <p:spTgt spid="279608"/>
                                        </p:tgtEl>
                                        <p:attrNameLst>
                                          <p:attrName>ppt_x</p:attrName>
                                        </p:attrNameLst>
                                      </p:cBhvr>
                                      <p:tavLst>
                                        <p:tav tm="0">
                                          <p:val>
                                            <p:strVal val="0-#ppt_w/2"/>
                                          </p:val>
                                        </p:tav>
                                        <p:tav tm="100000">
                                          <p:val>
                                            <p:strVal val="#ppt_x"/>
                                          </p:val>
                                        </p:tav>
                                      </p:tavLst>
                                    </p:anim>
                                    <p:anim calcmode="lin" valueType="num">
                                      <p:cBhvr additive="base">
                                        <p:cTn id="60" dur="500" fill="hold"/>
                                        <p:tgtEl>
                                          <p:spTgt spid="2796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609" grpId="0"/>
      <p:bldP spid="279610" grpId="0"/>
      <p:bldP spid="279611" grpId="0"/>
      <p:bldP spid="279612"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78" name="图片 77" descr="图片19.png"/>
          <p:cNvPicPr>
            <a:picLocks noChangeAspect="1"/>
          </p:cNvPicPr>
          <p:nvPr/>
        </p:nvPicPr>
        <p:blipFill>
          <a:blip r:embed="rId3">
            <a:duotone>
              <a:prstClr val="black"/>
              <a:srgbClr val="C0504D">
                <a:tint val="45000"/>
                <a:satMod val="400000"/>
              </a:srgbClr>
            </a:duotone>
          </a:blip>
          <a:stretch>
            <a:fillRect/>
          </a:stretch>
        </p:blipFill>
        <p:spPr>
          <a:xfrm rot="5400000">
            <a:off x="4359921" y="-1283097"/>
            <a:ext cx="308791" cy="8568952"/>
          </a:xfrm>
          <a:prstGeom prst="rect">
            <a:avLst/>
          </a:prstGeom>
          <a:effectLst>
            <a:outerShdw blurRad="50800" dist="38100" algn="l" rotWithShape="0">
              <a:prstClr val="black">
                <a:alpha val="40000"/>
              </a:prstClr>
            </a:outerShdw>
          </a:effectLst>
        </p:spPr>
      </p:pic>
      <p:grpSp>
        <p:nvGrpSpPr>
          <p:cNvPr id="79" name="组合 78"/>
          <p:cNvGrpSpPr/>
          <p:nvPr/>
        </p:nvGrpSpPr>
        <p:grpSpPr>
          <a:xfrm>
            <a:off x="589757" y="972345"/>
            <a:ext cx="3312414" cy="1517650"/>
            <a:chOff x="416496" y="2492896"/>
            <a:chExt cx="3600400" cy="1683187"/>
          </a:xfrm>
        </p:grpSpPr>
        <p:pic>
          <p:nvPicPr>
            <p:cNvPr id="80" name="图片 6" descr="图片212.png"/>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16496" y="2492896"/>
              <a:ext cx="3312368" cy="16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TextBox 80"/>
            <p:cNvSpPr txBox="1"/>
            <p:nvPr/>
          </p:nvSpPr>
          <p:spPr>
            <a:xfrm>
              <a:off x="560956" y="2715204"/>
              <a:ext cx="3455940" cy="1143512"/>
            </a:xfrm>
            <a:prstGeom prst="rect">
              <a:avLst/>
            </a:prstGeom>
            <a:noFill/>
            <a:effectLst>
              <a:outerShdw blurRad="50800" dist="38100" algn="l" rotWithShape="0">
                <a:prstClr val="black">
                  <a:alpha val="40000"/>
                </a:prstClr>
              </a:outerShdw>
            </a:effectLst>
          </p:spPr>
          <p:txBody>
            <a:bodyPr>
              <a:spAutoFit/>
            </a:bodyPr>
            <a:lstStyle/>
            <a:p>
              <a:pPr algn="l" fontAlgn="auto">
                <a:spcBef>
                  <a:spcPct val="0"/>
                </a:spcBef>
                <a:spcAft>
                  <a:spcPct val="0"/>
                </a:spcAft>
                <a:defRPr/>
              </a:pPr>
              <a:r>
                <a:rPr lang="zh-CN" altLang="en-US" sz="2000" b="1" baseline="0">
                  <a:solidFill>
                    <a:srgbClr val="000000"/>
                  </a:solidFill>
                  <a:latin typeface="微软雅黑" panose="020b0503020204020204" pitchFamily="34" charset="-122"/>
                  <a:ea typeface="微软雅黑" panose="020b0503020204020204" pitchFamily="34" charset="-122"/>
                  <a:cs typeface="经典繁颜体" pitchFamily="49" charset="-122"/>
                </a:rPr>
                <a:t>输入您的文字 </a:t>
              </a:r>
              <a:endParaRPr lang="en-US" altLang="zh-CN" sz="2000" b="1" baseline="0">
                <a:solidFill>
                  <a:srgbClr val="000000"/>
                </a:solidFill>
                <a:latin typeface="微软雅黑" panose="020b0503020204020204" pitchFamily="34" charset="-122"/>
                <a:ea typeface="微软雅黑" panose="020b0503020204020204" pitchFamily="34" charset="-122"/>
                <a:cs typeface="经典繁颜体" pitchFamily="49" charset="-122"/>
              </a:endParaRPr>
            </a:p>
            <a:p>
              <a:pPr algn="l" fontAlgn="auto">
                <a:spcBef>
                  <a:spcPct val="0"/>
                </a:spcBef>
                <a:spcAft>
                  <a:spcPct val="0"/>
                </a:spcAft>
                <a:defRPr/>
              </a:pPr>
              <a:endParaRPr lang="en-US" altLang="zh-CN" sz="800" baseline="0">
                <a:solidFill>
                  <a:prstClr val="black"/>
                </a:solidFill>
                <a:latin typeface="+mj-lt"/>
                <a:ea typeface="微软雅黑" panose="020b0503020204020204" pitchFamily="34" charset="-122"/>
              </a:endParaRPr>
            </a:p>
            <a:p>
              <a:pPr algn="l" fontAlgn="auto">
                <a:spcBef>
                  <a:spcPct val="0"/>
                </a:spcBef>
                <a:spcAft>
                  <a:spcPct val="0"/>
                </a:spcAft>
                <a:defRPr/>
              </a:pPr>
              <a:r>
                <a:rPr lang="zh-CN" altLang="en-US" sz="1100" baseline="0">
                  <a:solidFill>
                    <a:prstClr val="black"/>
                  </a:solidFill>
                  <a:latin typeface="+mj-lt"/>
                  <a:ea typeface="微软雅黑" panose="020b0503020204020204" pitchFamily="34" charset="-122"/>
                </a:rPr>
                <a:t>输入您的文字输入您的文字输入您的文字</a:t>
              </a:r>
              <a:endParaRPr lang="zh-CN" altLang="en-US" sz="1100" baseline="0">
                <a:solidFill>
                  <a:prstClr val="black"/>
                </a:solidFill>
                <a:latin typeface="+mj-lt"/>
                <a:ea typeface="微软雅黑" panose="020b0503020204020204" pitchFamily="34" charset="-122"/>
              </a:endParaRPr>
            </a:p>
            <a:p>
              <a:pPr algn="l" fontAlgn="auto">
                <a:spcBef>
                  <a:spcPct val="0"/>
                </a:spcBef>
                <a:spcAft>
                  <a:spcPct val="0"/>
                </a:spcAft>
                <a:defRPr/>
              </a:pPr>
              <a:r>
                <a:rPr lang="zh-CN" altLang="en-US" sz="1100" baseline="0">
                  <a:solidFill>
                    <a:prstClr val="black"/>
                  </a:solidFill>
                  <a:latin typeface="+mj-lt"/>
                  <a:ea typeface="微软雅黑" panose="020b0503020204020204" pitchFamily="34" charset="-122"/>
                </a:rPr>
                <a:t>输入您的文字输入您的文字输入您的文字</a:t>
              </a:r>
              <a:endParaRPr lang="zh-CN" altLang="en-US" sz="1100" baseline="0">
                <a:solidFill>
                  <a:prstClr val="black"/>
                </a:solidFill>
                <a:latin typeface="+mj-lt"/>
                <a:ea typeface="微软雅黑" panose="020b0503020204020204" pitchFamily="34" charset="-122"/>
              </a:endParaRPr>
            </a:p>
            <a:p>
              <a:pPr algn="l" fontAlgn="auto">
                <a:spcBef>
                  <a:spcPct val="0"/>
                </a:spcBef>
                <a:spcAft>
                  <a:spcPct val="0"/>
                </a:spcAft>
                <a:defRPr/>
              </a:pPr>
              <a:endParaRPr lang="zh-CN" altLang="en-US" sz="1100" baseline="0">
                <a:solidFill>
                  <a:prstClr val="black"/>
                </a:solidFill>
                <a:latin typeface="+mj-lt"/>
                <a:ea typeface="微软雅黑" panose="020b0503020204020204" pitchFamily="34" charset="-122"/>
              </a:endParaRPr>
            </a:p>
          </p:txBody>
        </p:sp>
      </p:grpSp>
      <p:sp>
        <p:nvSpPr>
          <p:cNvPr id="85" name="椭圆 84"/>
          <p:cNvSpPr/>
          <p:nvPr/>
        </p:nvSpPr>
        <p:spPr>
          <a:xfrm>
            <a:off x="518319" y="2918620"/>
            <a:ext cx="141288" cy="141288"/>
          </a:xfrm>
          <a:prstGeom prst="ellipse">
            <a:avLst/>
          </a:prstGeom>
          <a:solidFill>
            <a:srgbClr val="CC0000"/>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txBody>
          <a:bodyPr/>
          <a:lstStyle/>
          <a:p/>
        </p:txBody>
      </p:sp>
      <p:sp>
        <p:nvSpPr>
          <p:cNvPr id="86" name="椭圆 85"/>
          <p:cNvSpPr/>
          <p:nvPr/>
        </p:nvSpPr>
        <p:spPr>
          <a:xfrm>
            <a:off x="4045744" y="2918620"/>
            <a:ext cx="141288" cy="141288"/>
          </a:xfrm>
          <a:prstGeom prst="ellipse">
            <a:avLst/>
          </a:prstGeom>
          <a:solidFill>
            <a:srgbClr val="CC0000"/>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txBody>
          <a:bodyPr/>
          <a:lstStyle/>
          <a:p/>
        </p:txBody>
      </p:sp>
      <p:sp>
        <p:nvSpPr>
          <p:cNvPr id="87" name="椭圆 86"/>
          <p:cNvSpPr/>
          <p:nvPr/>
        </p:nvSpPr>
        <p:spPr>
          <a:xfrm>
            <a:off x="6566694" y="2918620"/>
            <a:ext cx="141288" cy="141288"/>
          </a:xfrm>
          <a:prstGeom prst="ellipse">
            <a:avLst/>
          </a:prstGeom>
          <a:solidFill>
            <a:srgbClr val="CC0000"/>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txBody>
          <a:bodyPr/>
          <a:lstStyle/>
          <a:p/>
        </p:txBody>
      </p:sp>
      <p:sp>
        <p:nvSpPr>
          <p:cNvPr id="88" name="椭圆 87"/>
          <p:cNvSpPr/>
          <p:nvPr/>
        </p:nvSpPr>
        <p:spPr>
          <a:xfrm>
            <a:off x="4477544" y="2918620"/>
            <a:ext cx="141288" cy="141288"/>
          </a:xfrm>
          <a:prstGeom prst="ellipse">
            <a:avLst/>
          </a:prstGeom>
          <a:solidFill>
            <a:srgbClr val="CC0000"/>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txBody>
          <a:bodyPr/>
          <a:lstStyle/>
          <a:p/>
        </p:txBody>
      </p:sp>
      <p:sp>
        <p:nvSpPr>
          <p:cNvPr id="89" name="TextBox 10"/>
          <p:cNvSpPr txBox="1"/>
          <p:nvPr/>
        </p:nvSpPr>
        <p:spPr>
          <a:xfrm>
            <a:off x="229394" y="3134520"/>
            <a:ext cx="936625" cy="261938"/>
          </a:xfrm>
          <a:prstGeom prst="rect">
            <a:avLst/>
          </a:prstGeom>
          <a:noFill/>
        </p:spPr>
        <p:txBody>
          <a:bodyPr>
            <a:spAutoFit/>
          </a:bodyPr>
          <a:lstStyle/>
          <a:p>
            <a:pPr algn="l" fontAlgn="auto">
              <a:spcBef>
                <a:spcPct val="0"/>
              </a:spcBef>
              <a:spcAft>
                <a:spcPct val="0"/>
              </a:spcAft>
              <a:defRPr/>
            </a:pPr>
            <a:r>
              <a:rPr lang="en-US" altLang="zh-CN" sz="1100" b="1" baseline="0">
                <a:solidFill>
                  <a:srgbClr val="000000"/>
                </a:solidFill>
                <a:effectLst>
                  <a:outerShdw blurRad="50800" dist="38100" dir="18900000" algn="bl" rotWithShape="0">
                    <a:prstClr val="black">
                      <a:alpha val="40000"/>
                    </a:prstClr>
                  </a:outerShdw>
                </a:effectLst>
                <a:latin typeface="Calibri"/>
                <a:ea typeface="宋体" panose="02010600030101010101" pitchFamily="2" charset="-122"/>
              </a:rPr>
              <a:t>2018.09.10</a:t>
            </a:r>
            <a:endParaRPr lang="zh-CN" altLang="en-US" sz="1100" b="1" baseline="0">
              <a:solidFill>
                <a:srgbClr val="000000"/>
              </a:solidFill>
              <a:effectLst>
                <a:outerShdw blurRad="50800" dist="38100" dir="18900000" algn="bl" rotWithShape="0">
                  <a:prstClr val="black">
                    <a:alpha val="40000"/>
                  </a:prstClr>
                </a:outerShdw>
              </a:effectLst>
              <a:latin typeface="Calibri"/>
              <a:ea typeface="宋体" panose="02010600030101010101" pitchFamily="2" charset="-122"/>
            </a:endParaRPr>
          </a:p>
        </p:txBody>
      </p:sp>
      <p:sp>
        <p:nvSpPr>
          <p:cNvPr id="90" name="TextBox 10"/>
          <p:cNvSpPr txBox="1"/>
          <p:nvPr/>
        </p:nvSpPr>
        <p:spPr>
          <a:xfrm>
            <a:off x="3326607" y="3063083"/>
            <a:ext cx="935037" cy="261937"/>
          </a:xfrm>
          <a:prstGeom prst="rect">
            <a:avLst/>
          </a:prstGeom>
          <a:noFill/>
        </p:spPr>
        <p:txBody>
          <a:bodyPr>
            <a:spAutoFit/>
          </a:bodyPr>
          <a:lstStyle/>
          <a:p>
            <a:pPr algn="l" fontAlgn="auto">
              <a:spcBef>
                <a:spcPct val="0"/>
              </a:spcBef>
              <a:spcAft>
                <a:spcPct val="0"/>
              </a:spcAft>
              <a:defRPr/>
            </a:pPr>
            <a:r>
              <a:rPr lang="en-US" altLang="zh-CN" sz="1100" b="1" baseline="0">
                <a:solidFill>
                  <a:srgbClr val="000000"/>
                </a:solidFill>
                <a:effectLst>
                  <a:outerShdw blurRad="50800" dist="38100" dir="18900000" algn="bl" rotWithShape="0">
                    <a:prstClr val="black">
                      <a:alpha val="40000"/>
                    </a:prstClr>
                  </a:outerShdw>
                </a:effectLst>
                <a:latin typeface="Calibri"/>
                <a:ea typeface="宋体" panose="02010600030101010101" pitchFamily="2" charset="-122"/>
              </a:rPr>
              <a:t>2019.02.08</a:t>
            </a:r>
            <a:endParaRPr lang="zh-CN" altLang="en-US" sz="1100" b="1" baseline="0">
              <a:solidFill>
                <a:srgbClr val="000000"/>
              </a:solidFill>
              <a:effectLst>
                <a:outerShdw blurRad="50800" dist="38100" dir="18900000" algn="bl" rotWithShape="0">
                  <a:prstClr val="black">
                    <a:alpha val="40000"/>
                  </a:prstClr>
                </a:outerShdw>
              </a:effectLst>
              <a:latin typeface="Calibri"/>
              <a:ea typeface="宋体" panose="02010600030101010101" pitchFamily="2" charset="-122"/>
            </a:endParaRPr>
          </a:p>
        </p:txBody>
      </p:sp>
      <p:sp>
        <p:nvSpPr>
          <p:cNvPr id="91" name="TextBox 10"/>
          <p:cNvSpPr txBox="1"/>
          <p:nvPr/>
        </p:nvSpPr>
        <p:spPr>
          <a:xfrm>
            <a:off x="4261644" y="3063083"/>
            <a:ext cx="936625" cy="261937"/>
          </a:xfrm>
          <a:prstGeom prst="rect">
            <a:avLst/>
          </a:prstGeom>
          <a:noFill/>
        </p:spPr>
        <p:txBody>
          <a:bodyPr>
            <a:spAutoFit/>
          </a:bodyPr>
          <a:lstStyle/>
          <a:p>
            <a:pPr algn="l" fontAlgn="auto">
              <a:spcBef>
                <a:spcPct val="0"/>
              </a:spcBef>
              <a:spcAft>
                <a:spcPct val="0"/>
              </a:spcAft>
              <a:defRPr/>
            </a:pPr>
            <a:r>
              <a:rPr lang="en-US" altLang="zh-CN" sz="1100" b="1" baseline="0">
                <a:solidFill>
                  <a:srgbClr val="000000"/>
                </a:solidFill>
                <a:effectLst>
                  <a:outerShdw blurRad="50800" dist="38100" dir="18900000" algn="bl" rotWithShape="0">
                    <a:prstClr val="black">
                      <a:alpha val="40000"/>
                    </a:prstClr>
                  </a:outerShdw>
                </a:effectLst>
                <a:latin typeface="Calibri"/>
                <a:ea typeface="宋体" panose="02010600030101010101" pitchFamily="2" charset="-122"/>
              </a:rPr>
              <a:t>02.09</a:t>
            </a:r>
            <a:endParaRPr lang="zh-CN" altLang="en-US" sz="1100" b="1" baseline="0">
              <a:solidFill>
                <a:srgbClr val="000000"/>
              </a:solidFill>
              <a:effectLst>
                <a:outerShdw blurRad="50800" dist="38100" dir="18900000" algn="bl" rotWithShape="0">
                  <a:prstClr val="black">
                    <a:alpha val="40000"/>
                  </a:prstClr>
                </a:outerShdw>
              </a:effectLst>
              <a:latin typeface="Calibri"/>
              <a:ea typeface="宋体" panose="02010600030101010101" pitchFamily="2" charset="-122"/>
            </a:endParaRPr>
          </a:p>
        </p:txBody>
      </p:sp>
      <p:sp>
        <p:nvSpPr>
          <p:cNvPr id="92" name="TextBox 10"/>
          <p:cNvSpPr txBox="1"/>
          <p:nvPr/>
        </p:nvSpPr>
        <p:spPr>
          <a:xfrm>
            <a:off x="5053807" y="3063083"/>
            <a:ext cx="936625" cy="261937"/>
          </a:xfrm>
          <a:prstGeom prst="rect">
            <a:avLst/>
          </a:prstGeom>
          <a:noFill/>
        </p:spPr>
        <p:txBody>
          <a:bodyPr>
            <a:spAutoFit/>
          </a:bodyPr>
          <a:lstStyle/>
          <a:p>
            <a:pPr algn="l" fontAlgn="auto">
              <a:spcBef>
                <a:spcPct val="0"/>
              </a:spcBef>
              <a:spcAft>
                <a:spcPct val="0"/>
              </a:spcAft>
              <a:defRPr/>
            </a:pPr>
            <a:r>
              <a:rPr lang="en-US" altLang="zh-CN" sz="1100" b="1" baseline="0">
                <a:solidFill>
                  <a:srgbClr val="000000"/>
                </a:solidFill>
                <a:effectLst>
                  <a:outerShdw blurRad="50800" dist="38100" dir="18900000" algn="bl" rotWithShape="0">
                    <a:prstClr val="black">
                      <a:alpha val="40000"/>
                    </a:prstClr>
                  </a:outerShdw>
                </a:effectLst>
                <a:latin typeface="Calibri"/>
                <a:ea typeface="宋体" panose="02010600030101010101" pitchFamily="2" charset="-122"/>
              </a:rPr>
              <a:t>02.10</a:t>
            </a:r>
            <a:endParaRPr lang="zh-CN" altLang="en-US" sz="1100" b="1" baseline="0">
              <a:solidFill>
                <a:srgbClr val="000000"/>
              </a:solidFill>
              <a:effectLst>
                <a:outerShdw blurRad="50800" dist="38100" dir="18900000" algn="bl" rotWithShape="0">
                  <a:prstClr val="black">
                    <a:alpha val="40000"/>
                  </a:prstClr>
                </a:outerShdw>
              </a:effectLst>
              <a:latin typeface="Calibri"/>
              <a:ea typeface="宋体" panose="02010600030101010101" pitchFamily="2" charset="-122"/>
            </a:endParaRPr>
          </a:p>
        </p:txBody>
      </p:sp>
      <p:sp>
        <p:nvSpPr>
          <p:cNvPr id="93" name="TextBox 10"/>
          <p:cNvSpPr txBox="1"/>
          <p:nvPr/>
        </p:nvSpPr>
        <p:spPr>
          <a:xfrm>
            <a:off x="6566694" y="3063083"/>
            <a:ext cx="936625" cy="261937"/>
          </a:xfrm>
          <a:prstGeom prst="rect">
            <a:avLst/>
          </a:prstGeom>
          <a:noFill/>
        </p:spPr>
        <p:txBody>
          <a:bodyPr>
            <a:spAutoFit/>
          </a:bodyPr>
          <a:lstStyle/>
          <a:p>
            <a:pPr algn="l" fontAlgn="auto">
              <a:spcBef>
                <a:spcPct val="0"/>
              </a:spcBef>
              <a:spcAft>
                <a:spcPct val="0"/>
              </a:spcAft>
              <a:defRPr/>
            </a:pPr>
            <a:r>
              <a:rPr lang="en-US" altLang="zh-CN" sz="1100" b="1" baseline="0">
                <a:solidFill>
                  <a:srgbClr val="000000"/>
                </a:solidFill>
                <a:effectLst>
                  <a:outerShdw blurRad="50800" dist="38100" dir="18900000" algn="bl" rotWithShape="0">
                    <a:prstClr val="black">
                      <a:alpha val="40000"/>
                    </a:prstClr>
                  </a:outerShdw>
                </a:effectLst>
                <a:latin typeface="Calibri"/>
                <a:ea typeface="宋体" panose="02010600030101010101" pitchFamily="2" charset="-122"/>
              </a:rPr>
              <a:t>02.16</a:t>
            </a:r>
            <a:endParaRPr lang="zh-CN" altLang="en-US" sz="1100" b="1" baseline="0">
              <a:solidFill>
                <a:srgbClr val="000000"/>
              </a:solidFill>
              <a:effectLst>
                <a:outerShdw blurRad="50800" dist="38100" dir="18900000" algn="bl" rotWithShape="0">
                  <a:prstClr val="black">
                    <a:alpha val="40000"/>
                  </a:prstClr>
                </a:outerShdw>
              </a:effectLst>
              <a:latin typeface="Calibri"/>
              <a:ea typeface="宋体" panose="02010600030101010101" pitchFamily="2" charset="-122"/>
            </a:endParaRPr>
          </a:p>
        </p:txBody>
      </p:sp>
      <p:sp>
        <p:nvSpPr>
          <p:cNvPr id="95" name="任意多边形 94"/>
          <p:cNvSpPr/>
          <p:nvPr/>
        </p:nvSpPr>
        <p:spPr>
          <a:xfrm>
            <a:off x="4461669" y="3134520"/>
            <a:ext cx="592138" cy="406400"/>
          </a:xfrm>
          <a:custGeom>
            <a:gdLst>
              <a:gd name="connsiteX0" fmla="*/ 685800 w 697703"/>
              <a:gd name="connsiteY0" fmla="*/ 0 h 393700"/>
              <a:gd name="connsiteX1" fmla="*/ 596900 w 697703"/>
              <a:gd name="connsiteY1" fmla="*/ 101600 h 393700"/>
              <a:gd name="connsiteX2" fmla="*/ 520700 w 697703"/>
              <a:gd name="connsiteY2" fmla="*/ 165100 h 393700"/>
              <a:gd name="connsiteX3" fmla="*/ 381000 w 697703"/>
              <a:gd name="connsiteY3" fmla="*/ 228600 h 393700"/>
              <a:gd name="connsiteX4" fmla="*/ 342900 w 697703"/>
              <a:gd name="connsiteY4" fmla="*/ 254000 h 393700"/>
              <a:gd name="connsiteX5" fmla="*/ 266700 w 697703"/>
              <a:gd name="connsiteY5" fmla="*/ 279400 h 393700"/>
              <a:gd name="connsiteX6" fmla="*/ 241300 w 697703"/>
              <a:gd name="connsiteY6" fmla="*/ 317500 h 393700"/>
              <a:gd name="connsiteX7" fmla="*/ 114300 w 697703"/>
              <a:gd name="connsiteY7" fmla="*/ 355600 h 393700"/>
              <a:gd name="connsiteX8" fmla="*/ 38100 w 697703"/>
              <a:gd name="connsiteY8" fmla="*/ 381000 h 393700"/>
              <a:gd name="connsiteX9" fmla="*/ 0 w 697703"/>
              <a:gd name="connsiteY9" fmla="*/ 393700 h 3937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7703" h="393700">
                <a:moveTo>
                  <a:pt x="685800" y="0"/>
                </a:moveTo>
                <a:cubicBezTo>
                  <a:pt x="659932" y="103470"/>
                  <a:pt x="697703" y="797"/>
                  <a:pt x="596900" y="101600"/>
                </a:cubicBezTo>
                <a:cubicBezTo>
                  <a:pt x="568813" y="129687"/>
                  <a:pt x="556063" y="147419"/>
                  <a:pt x="520700" y="165100"/>
                </a:cubicBezTo>
                <a:cubicBezTo>
                  <a:pt x="412812" y="219044"/>
                  <a:pt x="590363" y="89025"/>
                  <a:pt x="381000" y="228600"/>
                </a:cubicBezTo>
                <a:cubicBezTo>
                  <a:pt x="368300" y="237067"/>
                  <a:pt x="356848" y="247801"/>
                  <a:pt x="342900" y="254000"/>
                </a:cubicBezTo>
                <a:cubicBezTo>
                  <a:pt x="318434" y="264874"/>
                  <a:pt x="266700" y="279400"/>
                  <a:pt x="266700" y="279400"/>
                </a:cubicBezTo>
                <a:cubicBezTo>
                  <a:pt x="258233" y="292100"/>
                  <a:pt x="254243" y="309410"/>
                  <a:pt x="241300" y="317500"/>
                </a:cubicBezTo>
                <a:cubicBezTo>
                  <a:pt x="213668" y="334770"/>
                  <a:pt x="148617" y="345305"/>
                  <a:pt x="114300" y="355600"/>
                </a:cubicBezTo>
                <a:cubicBezTo>
                  <a:pt x="88655" y="363293"/>
                  <a:pt x="63500" y="372533"/>
                  <a:pt x="38100" y="381000"/>
                </a:cubicBezTo>
                <a:lnTo>
                  <a:pt x="0" y="393700"/>
                </a:lnTo>
              </a:path>
            </a:pathLst>
          </a:custGeom>
          <a:noFill/>
          <a:ln w="38100" cap="flat" cmpd="sng" algn="ctr">
            <a:solidFill>
              <a:sysClr val="windowText" lastClr="000000"/>
            </a:solidFill>
            <a:prstDash val="solid"/>
            <a:headEnd type="none"/>
            <a:tailEnd type="stealth"/>
          </a:ln>
          <a:effectLst>
            <a:outerShdw blurRad="50800" dist="50800" dir="5400000" algn="ctr" rotWithShape="0">
              <a:srgbClr val="000000">
                <a:alpha val="72000"/>
              </a:srgbClr>
            </a:outerShdw>
          </a:effectLst>
        </p:spPr>
        <p:txBody>
          <a:bodyPr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96" name="任意多边形 95"/>
          <p:cNvSpPr/>
          <p:nvPr/>
        </p:nvSpPr>
        <p:spPr>
          <a:xfrm>
            <a:off x="626269" y="2347120"/>
            <a:ext cx="1473200" cy="571500"/>
          </a:xfrm>
          <a:custGeom>
            <a:gdLst>
              <a:gd name="connsiteX0" fmla="*/ 1473200 w 1473200"/>
              <a:gd name="connsiteY0" fmla="*/ 0 h 571500"/>
              <a:gd name="connsiteX1" fmla="*/ 1371600 w 1473200"/>
              <a:gd name="connsiteY1" fmla="*/ 25400 h 571500"/>
              <a:gd name="connsiteX2" fmla="*/ 1181100 w 1473200"/>
              <a:gd name="connsiteY2" fmla="*/ 50800 h 571500"/>
              <a:gd name="connsiteX3" fmla="*/ 1143000 w 1473200"/>
              <a:gd name="connsiteY3" fmla="*/ 63500 h 571500"/>
              <a:gd name="connsiteX4" fmla="*/ 1092200 w 1473200"/>
              <a:gd name="connsiteY4" fmla="*/ 76200 h 571500"/>
              <a:gd name="connsiteX5" fmla="*/ 1041400 w 1473200"/>
              <a:gd name="connsiteY5" fmla="*/ 101600 h 571500"/>
              <a:gd name="connsiteX6" fmla="*/ 952500 w 1473200"/>
              <a:gd name="connsiteY6" fmla="*/ 127000 h 571500"/>
              <a:gd name="connsiteX7" fmla="*/ 812800 w 1473200"/>
              <a:gd name="connsiteY7" fmla="*/ 165100 h 571500"/>
              <a:gd name="connsiteX8" fmla="*/ 736600 w 1473200"/>
              <a:gd name="connsiteY8" fmla="*/ 203200 h 571500"/>
              <a:gd name="connsiteX9" fmla="*/ 685800 w 1473200"/>
              <a:gd name="connsiteY9" fmla="*/ 228600 h 571500"/>
              <a:gd name="connsiteX10" fmla="*/ 596900 w 1473200"/>
              <a:gd name="connsiteY10" fmla="*/ 266700 h 571500"/>
              <a:gd name="connsiteX11" fmla="*/ 558800 w 1473200"/>
              <a:gd name="connsiteY11" fmla="*/ 304800 h 571500"/>
              <a:gd name="connsiteX12" fmla="*/ 482600 w 1473200"/>
              <a:gd name="connsiteY12" fmla="*/ 330200 h 571500"/>
              <a:gd name="connsiteX13" fmla="*/ 444500 w 1473200"/>
              <a:gd name="connsiteY13" fmla="*/ 342900 h 571500"/>
              <a:gd name="connsiteX14" fmla="*/ 406400 w 1473200"/>
              <a:gd name="connsiteY14" fmla="*/ 368300 h 571500"/>
              <a:gd name="connsiteX15" fmla="*/ 317500 w 1473200"/>
              <a:gd name="connsiteY15" fmla="*/ 393700 h 571500"/>
              <a:gd name="connsiteX16" fmla="*/ 279400 w 1473200"/>
              <a:gd name="connsiteY16" fmla="*/ 419100 h 571500"/>
              <a:gd name="connsiteX17" fmla="*/ 177800 w 1473200"/>
              <a:gd name="connsiteY17" fmla="*/ 469900 h 571500"/>
              <a:gd name="connsiteX18" fmla="*/ 139700 w 1473200"/>
              <a:gd name="connsiteY18" fmla="*/ 495300 h 571500"/>
              <a:gd name="connsiteX19" fmla="*/ 25400 w 1473200"/>
              <a:gd name="connsiteY19" fmla="*/ 546100 h 571500"/>
              <a:gd name="connsiteX20" fmla="*/ 0 w 1473200"/>
              <a:gd name="connsiteY20" fmla="*/ 571500 h 5715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73200" h="571500">
                <a:moveTo>
                  <a:pt x="1473200" y="0"/>
                </a:moveTo>
                <a:cubicBezTo>
                  <a:pt x="1439333" y="8467"/>
                  <a:pt x="1406158" y="20463"/>
                  <a:pt x="1371600" y="25400"/>
                </a:cubicBezTo>
                <a:cubicBezTo>
                  <a:pt x="1248913" y="42927"/>
                  <a:pt x="1312403" y="34387"/>
                  <a:pt x="1181100" y="50800"/>
                </a:cubicBezTo>
                <a:cubicBezTo>
                  <a:pt x="1168400" y="55033"/>
                  <a:pt x="1155872" y="59822"/>
                  <a:pt x="1143000" y="63500"/>
                </a:cubicBezTo>
                <a:cubicBezTo>
                  <a:pt x="1126217" y="68295"/>
                  <a:pt x="1108543" y="70071"/>
                  <a:pt x="1092200" y="76200"/>
                </a:cubicBezTo>
                <a:cubicBezTo>
                  <a:pt x="1074473" y="82847"/>
                  <a:pt x="1058801" y="94142"/>
                  <a:pt x="1041400" y="101600"/>
                </a:cubicBezTo>
                <a:cubicBezTo>
                  <a:pt x="1018554" y="111391"/>
                  <a:pt x="974808" y="122043"/>
                  <a:pt x="952500" y="127000"/>
                </a:cubicBezTo>
                <a:cubicBezTo>
                  <a:pt x="916717" y="134952"/>
                  <a:pt x="842536" y="145276"/>
                  <a:pt x="812800" y="165100"/>
                </a:cubicBezTo>
                <a:cubicBezTo>
                  <a:pt x="739581" y="213913"/>
                  <a:pt x="810212" y="171652"/>
                  <a:pt x="736600" y="203200"/>
                </a:cubicBezTo>
                <a:cubicBezTo>
                  <a:pt x="719199" y="210658"/>
                  <a:pt x="703201" y="221142"/>
                  <a:pt x="685800" y="228600"/>
                </a:cubicBezTo>
                <a:cubicBezTo>
                  <a:pt x="644343" y="246367"/>
                  <a:pt x="639021" y="236614"/>
                  <a:pt x="596900" y="266700"/>
                </a:cubicBezTo>
                <a:cubicBezTo>
                  <a:pt x="582285" y="277139"/>
                  <a:pt x="574500" y="296078"/>
                  <a:pt x="558800" y="304800"/>
                </a:cubicBezTo>
                <a:cubicBezTo>
                  <a:pt x="535395" y="317803"/>
                  <a:pt x="508000" y="321733"/>
                  <a:pt x="482600" y="330200"/>
                </a:cubicBezTo>
                <a:cubicBezTo>
                  <a:pt x="469900" y="334433"/>
                  <a:pt x="455639" y="335474"/>
                  <a:pt x="444500" y="342900"/>
                </a:cubicBezTo>
                <a:cubicBezTo>
                  <a:pt x="431800" y="351367"/>
                  <a:pt x="420052" y="361474"/>
                  <a:pt x="406400" y="368300"/>
                </a:cubicBezTo>
                <a:cubicBezTo>
                  <a:pt x="388180" y="377410"/>
                  <a:pt x="333776" y="389631"/>
                  <a:pt x="317500" y="393700"/>
                </a:cubicBezTo>
                <a:cubicBezTo>
                  <a:pt x="304800" y="402167"/>
                  <a:pt x="292800" y="411791"/>
                  <a:pt x="279400" y="419100"/>
                </a:cubicBezTo>
                <a:cubicBezTo>
                  <a:pt x="246159" y="437231"/>
                  <a:pt x="209305" y="448897"/>
                  <a:pt x="177800" y="469900"/>
                </a:cubicBezTo>
                <a:cubicBezTo>
                  <a:pt x="165100" y="478367"/>
                  <a:pt x="153648" y="489101"/>
                  <a:pt x="139700" y="495300"/>
                </a:cubicBezTo>
                <a:cubicBezTo>
                  <a:pt x="60398" y="530545"/>
                  <a:pt x="79291" y="502987"/>
                  <a:pt x="25400" y="546100"/>
                </a:cubicBezTo>
                <a:cubicBezTo>
                  <a:pt x="16050" y="553580"/>
                  <a:pt x="8467" y="563033"/>
                  <a:pt x="0" y="571500"/>
                </a:cubicBezTo>
              </a:path>
            </a:pathLst>
          </a:custGeom>
          <a:noFill/>
          <a:ln w="38100" cap="flat" cmpd="sng" algn="ctr">
            <a:solidFill>
              <a:sysClr val="windowText" lastClr="000000"/>
            </a:solidFill>
            <a:prstDash val="solid"/>
            <a:headEnd type="stealth"/>
            <a:tailEnd type="none"/>
          </a:ln>
          <a:effectLst>
            <a:outerShdw blurRad="50800" dist="50800" dir="5400000" algn="ctr" rotWithShape="0">
              <a:srgbClr val="000000">
                <a:alpha val="69000"/>
              </a:srgbClr>
            </a:outerShdw>
          </a:effectLst>
        </p:spPr>
        <p:txBody>
          <a:bodyPr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Calibri"/>
              <a:ea typeface="宋体" panose="02010600030101010101" pitchFamily="2" charset="-122"/>
            </a:endParaRPr>
          </a:p>
        </p:txBody>
      </p:sp>
      <p:sp>
        <p:nvSpPr>
          <p:cNvPr id="97" name="任意多边形 96"/>
          <p:cNvSpPr/>
          <p:nvPr/>
        </p:nvSpPr>
        <p:spPr>
          <a:xfrm flipH="1">
            <a:off x="2174082" y="2342358"/>
            <a:ext cx="2016125" cy="576262"/>
          </a:xfrm>
          <a:custGeom>
            <a:gdLst>
              <a:gd name="connsiteX0" fmla="*/ 1473200 w 1473200"/>
              <a:gd name="connsiteY0" fmla="*/ 0 h 571500"/>
              <a:gd name="connsiteX1" fmla="*/ 1371600 w 1473200"/>
              <a:gd name="connsiteY1" fmla="*/ 25400 h 571500"/>
              <a:gd name="connsiteX2" fmla="*/ 1181100 w 1473200"/>
              <a:gd name="connsiteY2" fmla="*/ 50800 h 571500"/>
              <a:gd name="connsiteX3" fmla="*/ 1143000 w 1473200"/>
              <a:gd name="connsiteY3" fmla="*/ 63500 h 571500"/>
              <a:gd name="connsiteX4" fmla="*/ 1092200 w 1473200"/>
              <a:gd name="connsiteY4" fmla="*/ 76200 h 571500"/>
              <a:gd name="connsiteX5" fmla="*/ 1041400 w 1473200"/>
              <a:gd name="connsiteY5" fmla="*/ 101600 h 571500"/>
              <a:gd name="connsiteX6" fmla="*/ 952500 w 1473200"/>
              <a:gd name="connsiteY6" fmla="*/ 127000 h 571500"/>
              <a:gd name="connsiteX7" fmla="*/ 812800 w 1473200"/>
              <a:gd name="connsiteY7" fmla="*/ 165100 h 571500"/>
              <a:gd name="connsiteX8" fmla="*/ 736600 w 1473200"/>
              <a:gd name="connsiteY8" fmla="*/ 203200 h 571500"/>
              <a:gd name="connsiteX9" fmla="*/ 685800 w 1473200"/>
              <a:gd name="connsiteY9" fmla="*/ 228600 h 571500"/>
              <a:gd name="connsiteX10" fmla="*/ 596900 w 1473200"/>
              <a:gd name="connsiteY10" fmla="*/ 266700 h 571500"/>
              <a:gd name="connsiteX11" fmla="*/ 558800 w 1473200"/>
              <a:gd name="connsiteY11" fmla="*/ 304800 h 571500"/>
              <a:gd name="connsiteX12" fmla="*/ 482600 w 1473200"/>
              <a:gd name="connsiteY12" fmla="*/ 330200 h 571500"/>
              <a:gd name="connsiteX13" fmla="*/ 444500 w 1473200"/>
              <a:gd name="connsiteY13" fmla="*/ 342900 h 571500"/>
              <a:gd name="connsiteX14" fmla="*/ 406400 w 1473200"/>
              <a:gd name="connsiteY14" fmla="*/ 368300 h 571500"/>
              <a:gd name="connsiteX15" fmla="*/ 317500 w 1473200"/>
              <a:gd name="connsiteY15" fmla="*/ 393700 h 571500"/>
              <a:gd name="connsiteX16" fmla="*/ 279400 w 1473200"/>
              <a:gd name="connsiteY16" fmla="*/ 419100 h 571500"/>
              <a:gd name="connsiteX17" fmla="*/ 177800 w 1473200"/>
              <a:gd name="connsiteY17" fmla="*/ 469900 h 571500"/>
              <a:gd name="connsiteX18" fmla="*/ 139700 w 1473200"/>
              <a:gd name="connsiteY18" fmla="*/ 495300 h 571500"/>
              <a:gd name="connsiteX19" fmla="*/ 25400 w 1473200"/>
              <a:gd name="connsiteY19" fmla="*/ 546100 h 571500"/>
              <a:gd name="connsiteX20" fmla="*/ 0 w 1473200"/>
              <a:gd name="connsiteY20" fmla="*/ 571500 h 5715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73200" h="571500">
                <a:moveTo>
                  <a:pt x="1473200" y="0"/>
                </a:moveTo>
                <a:cubicBezTo>
                  <a:pt x="1439333" y="8467"/>
                  <a:pt x="1406158" y="20463"/>
                  <a:pt x="1371600" y="25400"/>
                </a:cubicBezTo>
                <a:cubicBezTo>
                  <a:pt x="1248913" y="42927"/>
                  <a:pt x="1312403" y="34387"/>
                  <a:pt x="1181100" y="50800"/>
                </a:cubicBezTo>
                <a:cubicBezTo>
                  <a:pt x="1168400" y="55033"/>
                  <a:pt x="1155872" y="59822"/>
                  <a:pt x="1143000" y="63500"/>
                </a:cubicBezTo>
                <a:cubicBezTo>
                  <a:pt x="1126217" y="68295"/>
                  <a:pt x="1108543" y="70071"/>
                  <a:pt x="1092200" y="76200"/>
                </a:cubicBezTo>
                <a:cubicBezTo>
                  <a:pt x="1074473" y="82847"/>
                  <a:pt x="1058801" y="94142"/>
                  <a:pt x="1041400" y="101600"/>
                </a:cubicBezTo>
                <a:cubicBezTo>
                  <a:pt x="1018554" y="111391"/>
                  <a:pt x="974808" y="122043"/>
                  <a:pt x="952500" y="127000"/>
                </a:cubicBezTo>
                <a:cubicBezTo>
                  <a:pt x="916717" y="134952"/>
                  <a:pt x="842536" y="145276"/>
                  <a:pt x="812800" y="165100"/>
                </a:cubicBezTo>
                <a:cubicBezTo>
                  <a:pt x="739581" y="213913"/>
                  <a:pt x="810212" y="171652"/>
                  <a:pt x="736600" y="203200"/>
                </a:cubicBezTo>
                <a:cubicBezTo>
                  <a:pt x="719199" y="210658"/>
                  <a:pt x="703201" y="221142"/>
                  <a:pt x="685800" y="228600"/>
                </a:cubicBezTo>
                <a:cubicBezTo>
                  <a:pt x="644343" y="246367"/>
                  <a:pt x="639021" y="236614"/>
                  <a:pt x="596900" y="266700"/>
                </a:cubicBezTo>
                <a:cubicBezTo>
                  <a:pt x="582285" y="277139"/>
                  <a:pt x="574500" y="296078"/>
                  <a:pt x="558800" y="304800"/>
                </a:cubicBezTo>
                <a:cubicBezTo>
                  <a:pt x="535395" y="317803"/>
                  <a:pt x="508000" y="321733"/>
                  <a:pt x="482600" y="330200"/>
                </a:cubicBezTo>
                <a:cubicBezTo>
                  <a:pt x="469900" y="334433"/>
                  <a:pt x="455639" y="335474"/>
                  <a:pt x="444500" y="342900"/>
                </a:cubicBezTo>
                <a:cubicBezTo>
                  <a:pt x="431800" y="351367"/>
                  <a:pt x="420052" y="361474"/>
                  <a:pt x="406400" y="368300"/>
                </a:cubicBezTo>
                <a:cubicBezTo>
                  <a:pt x="388180" y="377410"/>
                  <a:pt x="333776" y="389631"/>
                  <a:pt x="317500" y="393700"/>
                </a:cubicBezTo>
                <a:cubicBezTo>
                  <a:pt x="304800" y="402167"/>
                  <a:pt x="292800" y="411791"/>
                  <a:pt x="279400" y="419100"/>
                </a:cubicBezTo>
                <a:cubicBezTo>
                  <a:pt x="246159" y="437231"/>
                  <a:pt x="209305" y="448897"/>
                  <a:pt x="177800" y="469900"/>
                </a:cubicBezTo>
                <a:cubicBezTo>
                  <a:pt x="165100" y="478367"/>
                  <a:pt x="153648" y="489101"/>
                  <a:pt x="139700" y="495300"/>
                </a:cubicBezTo>
                <a:cubicBezTo>
                  <a:pt x="60398" y="530545"/>
                  <a:pt x="79291" y="502987"/>
                  <a:pt x="25400" y="546100"/>
                </a:cubicBezTo>
                <a:cubicBezTo>
                  <a:pt x="16050" y="553580"/>
                  <a:pt x="8467" y="563033"/>
                  <a:pt x="0" y="571500"/>
                </a:cubicBezTo>
              </a:path>
            </a:pathLst>
          </a:custGeom>
          <a:noFill/>
          <a:ln w="38100" cap="flat" cmpd="sng" algn="ctr">
            <a:solidFill>
              <a:sysClr val="windowText" lastClr="000000"/>
            </a:solidFill>
            <a:prstDash val="solid"/>
            <a:headEnd type="stealth"/>
            <a:tailEnd type="none"/>
          </a:ln>
          <a:effectLst>
            <a:outerShdw blurRad="50800" dist="50800" dir="5400000" algn="ctr" rotWithShape="0">
              <a:srgbClr val="000000">
                <a:alpha val="69000"/>
              </a:srgbClr>
            </a:outerShdw>
          </a:effectLst>
        </p:spPr>
        <p:txBody>
          <a:bodyPr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Calibri"/>
              <a:ea typeface="宋体" panose="02010600030101010101" pitchFamily="2" charset="-122"/>
            </a:endParaRPr>
          </a:p>
        </p:txBody>
      </p:sp>
      <p:sp>
        <p:nvSpPr>
          <p:cNvPr id="98" name="任意多边形 97"/>
          <p:cNvSpPr/>
          <p:nvPr/>
        </p:nvSpPr>
        <p:spPr>
          <a:xfrm>
            <a:off x="4477544" y="2270920"/>
            <a:ext cx="1657350" cy="647700"/>
          </a:xfrm>
          <a:custGeom>
            <a:gdLst>
              <a:gd name="connsiteX0" fmla="*/ 1473200 w 1473200"/>
              <a:gd name="connsiteY0" fmla="*/ 0 h 571500"/>
              <a:gd name="connsiteX1" fmla="*/ 1371600 w 1473200"/>
              <a:gd name="connsiteY1" fmla="*/ 25400 h 571500"/>
              <a:gd name="connsiteX2" fmla="*/ 1181100 w 1473200"/>
              <a:gd name="connsiteY2" fmla="*/ 50800 h 571500"/>
              <a:gd name="connsiteX3" fmla="*/ 1143000 w 1473200"/>
              <a:gd name="connsiteY3" fmla="*/ 63500 h 571500"/>
              <a:gd name="connsiteX4" fmla="*/ 1092200 w 1473200"/>
              <a:gd name="connsiteY4" fmla="*/ 76200 h 571500"/>
              <a:gd name="connsiteX5" fmla="*/ 1041400 w 1473200"/>
              <a:gd name="connsiteY5" fmla="*/ 101600 h 571500"/>
              <a:gd name="connsiteX6" fmla="*/ 952500 w 1473200"/>
              <a:gd name="connsiteY6" fmla="*/ 127000 h 571500"/>
              <a:gd name="connsiteX7" fmla="*/ 812800 w 1473200"/>
              <a:gd name="connsiteY7" fmla="*/ 165100 h 571500"/>
              <a:gd name="connsiteX8" fmla="*/ 736600 w 1473200"/>
              <a:gd name="connsiteY8" fmla="*/ 203200 h 571500"/>
              <a:gd name="connsiteX9" fmla="*/ 685800 w 1473200"/>
              <a:gd name="connsiteY9" fmla="*/ 228600 h 571500"/>
              <a:gd name="connsiteX10" fmla="*/ 596900 w 1473200"/>
              <a:gd name="connsiteY10" fmla="*/ 266700 h 571500"/>
              <a:gd name="connsiteX11" fmla="*/ 558800 w 1473200"/>
              <a:gd name="connsiteY11" fmla="*/ 304800 h 571500"/>
              <a:gd name="connsiteX12" fmla="*/ 482600 w 1473200"/>
              <a:gd name="connsiteY12" fmla="*/ 330200 h 571500"/>
              <a:gd name="connsiteX13" fmla="*/ 444500 w 1473200"/>
              <a:gd name="connsiteY13" fmla="*/ 342900 h 571500"/>
              <a:gd name="connsiteX14" fmla="*/ 406400 w 1473200"/>
              <a:gd name="connsiteY14" fmla="*/ 368300 h 571500"/>
              <a:gd name="connsiteX15" fmla="*/ 317500 w 1473200"/>
              <a:gd name="connsiteY15" fmla="*/ 393700 h 571500"/>
              <a:gd name="connsiteX16" fmla="*/ 279400 w 1473200"/>
              <a:gd name="connsiteY16" fmla="*/ 419100 h 571500"/>
              <a:gd name="connsiteX17" fmla="*/ 177800 w 1473200"/>
              <a:gd name="connsiteY17" fmla="*/ 469900 h 571500"/>
              <a:gd name="connsiteX18" fmla="*/ 139700 w 1473200"/>
              <a:gd name="connsiteY18" fmla="*/ 495300 h 571500"/>
              <a:gd name="connsiteX19" fmla="*/ 25400 w 1473200"/>
              <a:gd name="connsiteY19" fmla="*/ 546100 h 571500"/>
              <a:gd name="connsiteX20" fmla="*/ 0 w 1473200"/>
              <a:gd name="connsiteY20" fmla="*/ 571500 h 5715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73200" h="571500">
                <a:moveTo>
                  <a:pt x="1473200" y="0"/>
                </a:moveTo>
                <a:cubicBezTo>
                  <a:pt x="1439333" y="8467"/>
                  <a:pt x="1406158" y="20463"/>
                  <a:pt x="1371600" y="25400"/>
                </a:cubicBezTo>
                <a:cubicBezTo>
                  <a:pt x="1248913" y="42927"/>
                  <a:pt x="1312403" y="34387"/>
                  <a:pt x="1181100" y="50800"/>
                </a:cubicBezTo>
                <a:cubicBezTo>
                  <a:pt x="1168400" y="55033"/>
                  <a:pt x="1155872" y="59822"/>
                  <a:pt x="1143000" y="63500"/>
                </a:cubicBezTo>
                <a:cubicBezTo>
                  <a:pt x="1126217" y="68295"/>
                  <a:pt x="1108543" y="70071"/>
                  <a:pt x="1092200" y="76200"/>
                </a:cubicBezTo>
                <a:cubicBezTo>
                  <a:pt x="1074473" y="82847"/>
                  <a:pt x="1058801" y="94142"/>
                  <a:pt x="1041400" y="101600"/>
                </a:cubicBezTo>
                <a:cubicBezTo>
                  <a:pt x="1018554" y="111391"/>
                  <a:pt x="974808" y="122043"/>
                  <a:pt x="952500" y="127000"/>
                </a:cubicBezTo>
                <a:cubicBezTo>
                  <a:pt x="916717" y="134952"/>
                  <a:pt x="842536" y="145276"/>
                  <a:pt x="812800" y="165100"/>
                </a:cubicBezTo>
                <a:cubicBezTo>
                  <a:pt x="739581" y="213913"/>
                  <a:pt x="810212" y="171652"/>
                  <a:pt x="736600" y="203200"/>
                </a:cubicBezTo>
                <a:cubicBezTo>
                  <a:pt x="719199" y="210658"/>
                  <a:pt x="703201" y="221142"/>
                  <a:pt x="685800" y="228600"/>
                </a:cubicBezTo>
                <a:cubicBezTo>
                  <a:pt x="644343" y="246367"/>
                  <a:pt x="639021" y="236614"/>
                  <a:pt x="596900" y="266700"/>
                </a:cubicBezTo>
                <a:cubicBezTo>
                  <a:pt x="582285" y="277139"/>
                  <a:pt x="574500" y="296078"/>
                  <a:pt x="558800" y="304800"/>
                </a:cubicBezTo>
                <a:cubicBezTo>
                  <a:pt x="535395" y="317803"/>
                  <a:pt x="508000" y="321733"/>
                  <a:pt x="482600" y="330200"/>
                </a:cubicBezTo>
                <a:cubicBezTo>
                  <a:pt x="469900" y="334433"/>
                  <a:pt x="455639" y="335474"/>
                  <a:pt x="444500" y="342900"/>
                </a:cubicBezTo>
                <a:cubicBezTo>
                  <a:pt x="431800" y="351367"/>
                  <a:pt x="420052" y="361474"/>
                  <a:pt x="406400" y="368300"/>
                </a:cubicBezTo>
                <a:cubicBezTo>
                  <a:pt x="388180" y="377410"/>
                  <a:pt x="333776" y="389631"/>
                  <a:pt x="317500" y="393700"/>
                </a:cubicBezTo>
                <a:cubicBezTo>
                  <a:pt x="304800" y="402167"/>
                  <a:pt x="292800" y="411791"/>
                  <a:pt x="279400" y="419100"/>
                </a:cubicBezTo>
                <a:cubicBezTo>
                  <a:pt x="246159" y="437231"/>
                  <a:pt x="209305" y="448897"/>
                  <a:pt x="177800" y="469900"/>
                </a:cubicBezTo>
                <a:cubicBezTo>
                  <a:pt x="165100" y="478367"/>
                  <a:pt x="153648" y="489101"/>
                  <a:pt x="139700" y="495300"/>
                </a:cubicBezTo>
                <a:cubicBezTo>
                  <a:pt x="60398" y="530545"/>
                  <a:pt x="79291" y="502987"/>
                  <a:pt x="25400" y="546100"/>
                </a:cubicBezTo>
                <a:cubicBezTo>
                  <a:pt x="16050" y="553580"/>
                  <a:pt x="8467" y="563033"/>
                  <a:pt x="0" y="571500"/>
                </a:cubicBezTo>
              </a:path>
            </a:pathLst>
          </a:custGeom>
          <a:noFill/>
          <a:ln w="38100" cap="flat" cmpd="sng" algn="ctr">
            <a:solidFill>
              <a:sysClr val="windowText" lastClr="000000"/>
            </a:solidFill>
            <a:prstDash val="solid"/>
            <a:headEnd type="stealth"/>
            <a:tailEnd type="none"/>
          </a:ln>
          <a:effectLst>
            <a:outerShdw blurRad="50800" dist="50800" dir="5400000" algn="ctr" rotWithShape="0">
              <a:srgbClr val="000000">
                <a:alpha val="69000"/>
              </a:srgbClr>
            </a:outerShdw>
          </a:effectLst>
        </p:spPr>
        <p:txBody>
          <a:bodyPr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Calibri"/>
              <a:ea typeface="宋体" panose="02010600030101010101" pitchFamily="2" charset="-122"/>
            </a:endParaRPr>
          </a:p>
        </p:txBody>
      </p:sp>
      <p:sp>
        <p:nvSpPr>
          <p:cNvPr id="99" name="任意多边形 98"/>
          <p:cNvSpPr/>
          <p:nvPr/>
        </p:nvSpPr>
        <p:spPr>
          <a:xfrm flipH="1">
            <a:off x="6134894" y="2270920"/>
            <a:ext cx="503238" cy="647700"/>
          </a:xfrm>
          <a:custGeom>
            <a:gdLst>
              <a:gd name="connsiteX0" fmla="*/ 1473200 w 1473200"/>
              <a:gd name="connsiteY0" fmla="*/ 0 h 571500"/>
              <a:gd name="connsiteX1" fmla="*/ 1371600 w 1473200"/>
              <a:gd name="connsiteY1" fmla="*/ 25400 h 571500"/>
              <a:gd name="connsiteX2" fmla="*/ 1181100 w 1473200"/>
              <a:gd name="connsiteY2" fmla="*/ 50800 h 571500"/>
              <a:gd name="connsiteX3" fmla="*/ 1143000 w 1473200"/>
              <a:gd name="connsiteY3" fmla="*/ 63500 h 571500"/>
              <a:gd name="connsiteX4" fmla="*/ 1092200 w 1473200"/>
              <a:gd name="connsiteY4" fmla="*/ 76200 h 571500"/>
              <a:gd name="connsiteX5" fmla="*/ 1041400 w 1473200"/>
              <a:gd name="connsiteY5" fmla="*/ 101600 h 571500"/>
              <a:gd name="connsiteX6" fmla="*/ 952500 w 1473200"/>
              <a:gd name="connsiteY6" fmla="*/ 127000 h 571500"/>
              <a:gd name="connsiteX7" fmla="*/ 812800 w 1473200"/>
              <a:gd name="connsiteY7" fmla="*/ 165100 h 571500"/>
              <a:gd name="connsiteX8" fmla="*/ 736600 w 1473200"/>
              <a:gd name="connsiteY8" fmla="*/ 203200 h 571500"/>
              <a:gd name="connsiteX9" fmla="*/ 685800 w 1473200"/>
              <a:gd name="connsiteY9" fmla="*/ 228600 h 571500"/>
              <a:gd name="connsiteX10" fmla="*/ 596900 w 1473200"/>
              <a:gd name="connsiteY10" fmla="*/ 266700 h 571500"/>
              <a:gd name="connsiteX11" fmla="*/ 558800 w 1473200"/>
              <a:gd name="connsiteY11" fmla="*/ 304800 h 571500"/>
              <a:gd name="connsiteX12" fmla="*/ 482600 w 1473200"/>
              <a:gd name="connsiteY12" fmla="*/ 330200 h 571500"/>
              <a:gd name="connsiteX13" fmla="*/ 444500 w 1473200"/>
              <a:gd name="connsiteY13" fmla="*/ 342900 h 571500"/>
              <a:gd name="connsiteX14" fmla="*/ 406400 w 1473200"/>
              <a:gd name="connsiteY14" fmla="*/ 368300 h 571500"/>
              <a:gd name="connsiteX15" fmla="*/ 317500 w 1473200"/>
              <a:gd name="connsiteY15" fmla="*/ 393700 h 571500"/>
              <a:gd name="connsiteX16" fmla="*/ 279400 w 1473200"/>
              <a:gd name="connsiteY16" fmla="*/ 419100 h 571500"/>
              <a:gd name="connsiteX17" fmla="*/ 177800 w 1473200"/>
              <a:gd name="connsiteY17" fmla="*/ 469900 h 571500"/>
              <a:gd name="connsiteX18" fmla="*/ 139700 w 1473200"/>
              <a:gd name="connsiteY18" fmla="*/ 495300 h 571500"/>
              <a:gd name="connsiteX19" fmla="*/ 25400 w 1473200"/>
              <a:gd name="connsiteY19" fmla="*/ 546100 h 571500"/>
              <a:gd name="connsiteX20" fmla="*/ 0 w 1473200"/>
              <a:gd name="connsiteY20" fmla="*/ 571500 h 5715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73200" h="571500">
                <a:moveTo>
                  <a:pt x="1473200" y="0"/>
                </a:moveTo>
                <a:cubicBezTo>
                  <a:pt x="1439333" y="8467"/>
                  <a:pt x="1406158" y="20463"/>
                  <a:pt x="1371600" y="25400"/>
                </a:cubicBezTo>
                <a:cubicBezTo>
                  <a:pt x="1248913" y="42927"/>
                  <a:pt x="1312403" y="34387"/>
                  <a:pt x="1181100" y="50800"/>
                </a:cubicBezTo>
                <a:cubicBezTo>
                  <a:pt x="1168400" y="55033"/>
                  <a:pt x="1155872" y="59822"/>
                  <a:pt x="1143000" y="63500"/>
                </a:cubicBezTo>
                <a:cubicBezTo>
                  <a:pt x="1126217" y="68295"/>
                  <a:pt x="1108543" y="70071"/>
                  <a:pt x="1092200" y="76200"/>
                </a:cubicBezTo>
                <a:cubicBezTo>
                  <a:pt x="1074473" y="82847"/>
                  <a:pt x="1058801" y="94142"/>
                  <a:pt x="1041400" y="101600"/>
                </a:cubicBezTo>
                <a:cubicBezTo>
                  <a:pt x="1018554" y="111391"/>
                  <a:pt x="974808" y="122043"/>
                  <a:pt x="952500" y="127000"/>
                </a:cubicBezTo>
                <a:cubicBezTo>
                  <a:pt x="916717" y="134952"/>
                  <a:pt x="842536" y="145276"/>
                  <a:pt x="812800" y="165100"/>
                </a:cubicBezTo>
                <a:cubicBezTo>
                  <a:pt x="739581" y="213913"/>
                  <a:pt x="810212" y="171652"/>
                  <a:pt x="736600" y="203200"/>
                </a:cubicBezTo>
                <a:cubicBezTo>
                  <a:pt x="719199" y="210658"/>
                  <a:pt x="703201" y="221142"/>
                  <a:pt x="685800" y="228600"/>
                </a:cubicBezTo>
                <a:cubicBezTo>
                  <a:pt x="644343" y="246367"/>
                  <a:pt x="639021" y="236614"/>
                  <a:pt x="596900" y="266700"/>
                </a:cubicBezTo>
                <a:cubicBezTo>
                  <a:pt x="582285" y="277139"/>
                  <a:pt x="574500" y="296078"/>
                  <a:pt x="558800" y="304800"/>
                </a:cubicBezTo>
                <a:cubicBezTo>
                  <a:pt x="535395" y="317803"/>
                  <a:pt x="508000" y="321733"/>
                  <a:pt x="482600" y="330200"/>
                </a:cubicBezTo>
                <a:cubicBezTo>
                  <a:pt x="469900" y="334433"/>
                  <a:pt x="455639" y="335474"/>
                  <a:pt x="444500" y="342900"/>
                </a:cubicBezTo>
                <a:cubicBezTo>
                  <a:pt x="431800" y="351367"/>
                  <a:pt x="420052" y="361474"/>
                  <a:pt x="406400" y="368300"/>
                </a:cubicBezTo>
                <a:cubicBezTo>
                  <a:pt x="388180" y="377410"/>
                  <a:pt x="333776" y="389631"/>
                  <a:pt x="317500" y="393700"/>
                </a:cubicBezTo>
                <a:cubicBezTo>
                  <a:pt x="304800" y="402167"/>
                  <a:pt x="292800" y="411791"/>
                  <a:pt x="279400" y="419100"/>
                </a:cubicBezTo>
                <a:cubicBezTo>
                  <a:pt x="246159" y="437231"/>
                  <a:pt x="209305" y="448897"/>
                  <a:pt x="177800" y="469900"/>
                </a:cubicBezTo>
                <a:cubicBezTo>
                  <a:pt x="165100" y="478367"/>
                  <a:pt x="153648" y="489101"/>
                  <a:pt x="139700" y="495300"/>
                </a:cubicBezTo>
                <a:cubicBezTo>
                  <a:pt x="60398" y="530545"/>
                  <a:pt x="79291" y="502987"/>
                  <a:pt x="25400" y="546100"/>
                </a:cubicBezTo>
                <a:cubicBezTo>
                  <a:pt x="16050" y="553580"/>
                  <a:pt x="8467" y="563033"/>
                  <a:pt x="0" y="571500"/>
                </a:cubicBezTo>
              </a:path>
            </a:pathLst>
          </a:custGeom>
          <a:noFill/>
          <a:ln w="38100" cap="flat" cmpd="sng" algn="ctr">
            <a:solidFill>
              <a:sysClr val="windowText" lastClr="000000"/>
            </a:solidFill>
            <a:prstDash val="solid"/>
            <a:headEnd type="stealth"/>
            <a:tailEnd type="none"/>
          </a:ln>
          <a:effectLst>
            <a:outerShdw blurRad="50800" dist="50800" dir="5400000" algn="ctr" rotWithShape="0">
              <a:srgbClr val="000000">
                <a:alpha val="69000"/>
              </a:srgbClr>
            </a:outerShdw>
          </a:effectLst>
        </p:spPr>
        <p:txBody>
          <a:bodyPr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Calibri"/>
              <a:ea typeface="宋体" panose="02010600030101010101" pitchFamily="2" charset="-122"/>
            </a:endParaRPr>
          </a:p>
        </p:txBody>
      </p:sp>
      <p:sp>
        <p:nvSpPr>
          <p:cNvPr id="100" name="任意多边形 99"/>
          <p:cNvSpPr/>
          <p:nvPr/>
        </p:nvSpPr>
        <p:spPr>
          <a:xfrm flipH="1">
            <a:off x="7142957" y="2918620"/>
            <a:ext cx="215900" cy="504825"/>
          </a:xfrm>
          <a:custGeom>
            <a:gdLst>
              <a:gd name="connsiteX0" fmla="*/ 0 w 609600"/>
              <a:gd name="connsiteY0" fmla="*/ 406400 h 406400"/>
              <a:gd name="connsiteX1" fmla="*/ 127000 w 609600"/>
              <a:gd name="connsiteY1" fmla="*/ 368300 h 406400"/>
              <a:gd name="connsiteX2" fmla="*/ 165100 w 609600"/>
              <a:gd name="connsiteY2" fmla="*/ 355600 h 406400"/>
              <a:gd name="connsiteX3" fmla="*/ 203200 w 609600"/>
              <a:gd name="connsiteY3" fmla="*/ 342900 h 406400"/>
              <a:gd name="connsiteX4" fmla="*/ 292100 w 609600"/>
              <a:gd name="connsiteY4" fmla="*/ 304800 h 406400"/>
              <a:gd name="connsiteX5" fmla="*/ 330200 w 609600"/>
              <a:gd name="connsiteY5" fmla="*/ 279400 h 406400"/>
              <a:gd name="connsiteX6" fmla="*/ 368300 w 609600"/>
              <a:gd name="connsiteY6" fmla="*/ 241300 h 406400"/>
              <a:gd name="connsiteX7" fmla="*/ 406400 w 609600"/>
              <a:gd name="connsiteY7" fmla="*/ 228600 h 406400"/>
              <a:gd name="connsiteX8" fmla="*/ 444500 w 609600"/>
              <a:gd name="connsiteY8" fmla="*/ 203200 h 406400"/>
              <a:gd name="connsiteX9" fmla="*/ 469900 w 609600"/>
              <a:gd name="connsiteY9" fmla="*/ 165100 h 406400"/>
              <a:gd name="connsiteX10" fmla="*/ 546100 w 609600"/>
              <a:gd name="connsiteY10" fmla="*/ 114300 h 406400"/>
              <a:gd name="connsiteX11" fmla="*/ 596900 w 609600"/>
              <a:gd name="connsiteY11" fmla="*/ 38100 h 406400"/>
              <a:gd name="connsiteX12" fmla="*/ 609600 w 609600"/>
              <a:gd name="connsiteY12" fmla="*/ 0 h 4064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 h="406400">
                <a:moveTo>
                  <a:pt x="0" y="406400"/>
                </a:moveTo>
                <a:cubicBezTo>
                  <a:pt x="76775" y="387206"/>
                  <a:pt x="34241" y="399220"/>
                  <a:pt x="127000" y="368300"/>
                </a:cubicBezTo>
                <a:lnTo>
                  <a:pt x="165100" y="355600"/>
                </a:lnTo>
                <a:cubicBezTo>
                  <a:pt x="177800" y="351367"/>
                  <a:pt x="192061" y="350326"/>
                  <a:pt x="203200" y="342900"/>
                </a:cubicBezTo>
                <a:cubicBezTo>
                  <a:pt x="255823" y="307818"/>
                  <a:pt x="226492" y="321202"/>
                  <a:pt x="292100" y="304800"/>
                </a:cubicBezTo>
                <a:cubicBezTo>
                  <a:pt x="304800" y="296333"/>
                  <a:pt x="318474" y="289171"/>
                  <a:pt x="330200" y="279400"/>
                </a:cubicBezTo>
                <a:cubicBezTo>
                  <a:pt x="343998" y="267902"/>
                  <a:pt x="353356" y="251263"/>
                  <a:pt x="368300" y="241300"/>
                </a:cubicBezTo>
                <a:cubicBezTo>
                  <a:pt x="379439" y="233874"/>
                  <a:pt x="394426" y="234587"/>
                  <a:pt x="406400" y="228600"/>
                </a:cubicBezTo>
                <a:cubicBezTo>
                  <a:pt x="420052" y="221774"/>
                  <a:pt x="431800" y="211667"/>
                  <a:pt x="444500" y="203200"/>
                </a:cubicBezTo>
                <a:cubicBezTo>
                  <a:pt x="452967" y="190500"/>
                  <a:pt x="458413" y="175151"/>
                  <a:pt x="469900" y="165100"/>
                </a:cubicBezTo>
                <a:cubicBezTo>
                  <a:pt x="492874" y="144998"/>
                  <a:pt x="546100" y="114300"/>
                  <a:pt x="546100" y="114300"/>
                </a:cubicBezTo>
                <a:cubicBezTo>
                  <a:pt x="563033" y="88900"/>
                  <a:pt x="587247" y="67060"/>
                  <a:pt x="596900" y="38100"/>
                </a:cubicBezTo>
                <a:lnTo>
                  <a:pt x="609600" y="0"/>
                </a:lnTo>
              </a:path>
            </a:pathLst>
          </a:custGeom>
          <a:noFill/>
          <a:ln w="34925" cap="flat" cmpd="sng" algn="ctr">
            <a:solidFill>
              <a:sysClr val="windowText" lastClr="000000">
                <a:lumMod val="50000"/>
                <a:lumOff val="50000"/>
              </a:sysClr>
            </a:solidFill>
            <a:prstDash val="sysDot"/>
            <a:headEnd type="oval"/>
            <a:tailEnd type="oval"/>
          </a:ln>
          <a:effectLst/>
        </p:spPr>
        <p:txBody>
          <a:bodyPr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sp>
        <p:nvSpPr>
          <p:cNvPr id="101" name="任意多边形 100"/>
          <p:cNvSpPr/>
          <p:nvPr/>
        </p:nvSpPr>
        <p:spPr>
          <a:xfrm rot="19686532" flipH="1">
            <a:off x="7371557" y="3015458"/>
            <a:ext cx="1412875" cy="455612"/>
          </a:xfrm>
          <a:custGeom>
            <a:gdLst>
              <a:gd name="connsiteX0" fmla="*/ 0 w 609600"/>
              <a:gd name="connsiteY0" fmla="*/ 406400 h 406400"/>
              <a:gd name="connsiteX1" fmla="*/ 127000 w 609600"/>
              <a:gd name="connsiteY1" fmla="*/ 368300 h 406400"/>
              <a:gd name="connsiteX2" fmla="*/ 165100 w 609600"/>
              <a:gd name="connsiteY2" fmla="*/ 355600 h 406400"/>
              <a:gd name="connsiteX3" fmla="*/ 203200 w 609600"/>
              <a:gd name="connsiteY3" fmla="*/ 342900 h 406400"/>
              <a:gd name="connsiteX4" fmla="*/ 292100 w 609600"/>
              <a:gd name="connsiteY4" fmla="*/ 304800 h 406400"/>
              <a:gd name="connsiteX5" fmla="*/ 330200 w 609600"/>
              <a:gd name="connsiteY5" fmla="*/ 279400 h 406400"/>
              <a:gd name="connsiteX6" fmla="*/ 368300 w 609600"/>
              <a:gd name="connsiteY6" fmla="*/ 241300 h 406400"/>
              <a:gd name="connsiteX7" fmla="*/ 406400 w 609600"/>
              <a:gd name="connsiteY7" fmla="*/ 228600 h 406400"/>
              <a:gd name="connsiteX8" fmla="*/ 444500 w 609600"/>
              <a:gd name="connsiteY8" fmla="*/ 203200 h 406400"/>
              <a:gd name="connsiteX9" fmla="*/ 469900 w 609600"/>
              <a:gd name="connsiteY9" fmla="*/ 165100 h 406400"/>
              <a:gd name="connsiteX10" fmla="*/ 546100 w 609600"/>
              <a:gd name="connsiteY10" fmla="*/ 114300 h 406400"/>
              <a:gd name="connsiteX11" fmla="*/ 596900 w 609600"/>
              <a:gd name="connsiteY11" fmla="*/ 38100 h 406400"/>
              <a:gd name="connsiteX12" fmla="*/ 609600 w 609600"/>
              <a:gd name="connsiteY12" fmla="*/ 0 h 4064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 h="406400">
                <a:moveTo>
                  <a:pt x="0" y="406400"/>
                </a:moveTo>
                <a:cubicBezTo>
                  <a:pt x="76775" y="387206"/>
                  <a:pt x="34241" y="399220"/>
                  <a:pt x="127000" y="368300"/>
                </a:cubicBezTo>
                <a:lnTo>
                  <a:pt x="165100" y="355600"/>
                </a:lnTo>
                <a:cubicBezTo>
                  <a:pt x="177800" y="351367"/>
                  <a:pt x="192061" y="350326"/>
                  <a:pt x="203200" y="342900"/>
                </a:cubicBezTo>
                <a:cubicBezTo>
                  <a:pt x="255823" y="307818"/>
                  <a:pt x="226492" y="321202"/>
                  <a:pt x="292100" y="304800"/>
                </a:cubicBezTo>
                <a:cubicBezTo>
                  <a:pt x="304800" y="296333"/>
                  <a:pt x="318474" y="289171"/>
                  <a:pt x="330200" y="279400"/>
                </a:cubicBezTo>
                <a:cubicBezTo>
                  <a:pt x="343998" y="267902"/>
                  <a:pt x="353356" y="251263"/>
                  <a:pt x="368300" y="241300"/>
                </a:cubicBezTo>
                <a:cubicBezTo>
                  <a:pt x="379439" y="233874"/>
                  <a:pt x="394426" y="234587"/>
                  <a:pt x="406400" y="228600"/>
                </a:cubicBezTo>
                <a:cubicBezTo>
                  <a:pt x="420052" y="221774"/>
                  <a:pt x="431800" y="211667"/>
                  <a:pt x="444500" y="203200"/>
                </a:cubicBezTo>
                <a:cubicBezTo>
                  <a:pt x="452967" y="190500"/>
                  <a:pt x="458413" y="175151"/>
                  <a:pt x="469900" y="165100"/>
                </a:cubicBezTo>
                <a:cubicBezTo>
                  <a:pt x="492874" y="144998"/>
                  <a:pt x="546100" y="114300"/>
                  <a:pt x="546100" y="114300"/>
                </a:cubicBezTo>
                <a:cubicBezTo>
                  <a:pt x="563033" y="88900"/>
                  <a:pt x="587247" y="67060"/>
                  <a:pt x="596900" y="38100"/>
                </a:cubicBezTo>
                <a:lnTo>
                  <a:pt x="609600" y="0"/>
                </a:lnTo>
              </a:path>
            </a:pathLst>
          </a:custGeom>
          <a:noFill/>
          <a:ln w="34925" cap="flat" cmpd="sng" algn="ctr">
            <a:solidFill>
              <a:sysClr val="windowText" lastClr="000000">
                <a:lumMod val="50000"/>
                <a:lumOff val="50000"/>
              </a:sysClr>
            </a:solidFill>
            <a:prstDash val="sysDot"/>
            <a:headEnd type="oval"/>
            <a:tailEnd type="oval"/>
          </a:ln>
          <a:effectLst/>
        </p:spPr>
        <p:txBody>
          <a:bodyPr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a:ea typeface="宋体" panose="02010600030101010101" pitchFamily="2" charset="-122"/>
            </a:endParaRPr>
          </a:p>
        </p:txBody>
      </p:sp>
      <p:grpSp>
        <p:nvGrpSpPr>
          <p:cNvPr id="2" name="组合 1"/>
          <p:cNvGrpSpPr/>
          <p:nvPr/>
        </p:nvGrpSpPr>
        <p:grpSpPr>
          <a:xfrm>
            <a:off x="2503657" y="3518165"/>
            <a:ext cx="2806531" cy="1505744"/>
            <a:chOff x="2069306" y="3616327"/>
            <a:chExt cx="4103688" cy="1483906"/>
          </a:xfrm>
        </p:grpSpPr>
        <p:pic>
          <p:nvPicPr>
            <p:cNvPr id="82" name="图片 14" descr="图片212.png"/>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069306" y="3616327"/>
              <a:ext cx="4103688"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TextBox 103"/>
            <p:cNvSpPr txBox="1"/>
            <p:nvPr/>
          </p:nvSpPr>
          <p:spPr>
            <a:xfrm>
              <a:off x="2428081" y="3730627"/>
              <a:ext cx="3457575" cy="1369606"/>
            </a:xfrm>
            <a:prstGeom prst="rect">
              <a:avLst/>
            </a:prstGeom>
            <a:noFill/>
            <a:effectLst>
              <a:outerShdw blurRad="50800" dist="38100" algn="l" rotWithShape="0">
                <a:prstClr val="black">
                  <a:alpha val="40000"/>
                </a:prstClr>
              </a:outerShdw>
            </a:effectLst>
          </p:spPr>
          <p:txBody>
            <a:bodyPr>
              <a:spAutoFit/>
            </a:bodyPr>
            <a:lstStyle/>
            <a:p>
              <a:pPr algn="l" fontAlgn="auto">
                <a:spcBef>
                  <a:spcPct val="0"/>
                </a:spcBef>
                <a:spcAft>
                  <a:spcPct val="0"/>
                </a:spcAft>
                <a:defRPr/>
              </a:pPr>
              <a:r>
                <a:rPr lang="zh-CN" altLang="en-US" sz="2000" baseline="0">
                  <a:solidFill>
                    <a:srgbClr val="000000"/>
                  </a:solidFill>
                  <a:latin typeface="微软雅黑" panose="020b0503020204020204" pitchFamily="34" charset="-122"/>
                  <a:ea typeface="微软雅黑" panose="020b0503020204020204" pitchFamily="34" charset="-122"/>
                </a:rPr>
                <a:t>输入您的文字 </a:t>
              </a:r>
              <a:endParaRPr lang="en-US" altLang="zh-CN" sz="2000" baseline="0">
                <a:solidFill>
                  <a:srgbClr val="000000"/>
                </a:solidFill>
                <a:latin typeface="微软雅黑" panose="020b0503020204020204" pitchFamily="34" charset="-122"/>
                <a:ea typeface="微软雅黑" panose="020b0503020204020204" pitchFamily="34" charset="-122"/>
              </a:endParaRPr>
            </a:p>
            <a:p>
              <a:pPr algn="l" fontAlgn="auto">
                <a:spcBef>
                  <a:spcPct val="0"/>
                </a:spcBef>
                <a:spcAft>
                  <a:spcPct val="0"/>
                </a:spcAft>
                <a:defRPr/>
              </a:pPr>
              <a:endParaRPr lang="en-US" altLang="zh-CN" sz="800" baseline="0">
                <a:solidFill>
                  <a:srgbClr val="000000"/>
                </a:solidFill>
                <a:latin typeface="微软雅黑" panose="020b0503020204020204" pitchFamily="34" charset="-122"/>
                <a:ea typeface="微软雅黑" panose="020b0503020204020204" pitchFamily="34" charset="-122"/>
              </a:endParaRPr>
            </a:p>
            <a:p>
              <a:pPr algn="l" fontAlgn="auto">
                <a:spcBef>
                  <a:spcPct val="0"/>
                </a:spcBef>
                <a:spcAft>
                  <a:spcPct val="0"/>
                </a:spcAft>
                <a:defRPr/>
              </a:pPr>
              <a:r>
                <a:rPr lang="zh-CN" altLang="en-US" sz="1100" baseline="0">
                  <a:solidFill>
                    <a:srgbClr val="000000"/>
                  </a:solidFill>
                  <a:latin typeface="微软雅黑" panose="020b0503020204020204" pitchFamily="34" charset="-122"/>
                  <a:ea typeface="微软雅黑" panose="020b0503020204020204" pitchFamily="34" charset="-122"/>
                </a:rPr>
                <a:t>输入您的文字输入您的文字输入您的文字输入您的文字输入您的文字输入您的文字</a:t>
              </a:r>
              <a:endParaRPr lang="zh-CN" altLang="en-US" sz="1100" baseline="0">
                <a:solidFill>
                  <a:srgbClr val="000000"/>
                </a:solidFill>
                <a:latin typeface="微软雅黑" panose="020b0503020204020204" pitchFamily="34" charset="-122"/>
                <a:ea typeface="微软雅黑" panose="020b0503020204020204" pitchFamily="34" charset="-122"/>
              </a:endParaRPr>
            </a:p>
            <a:p>
              <a:pPr algn="l" fontAlgn="auto">
                <a:spcBef>
                  <a:spcPct val="0"/>
                </a:spcBef>
                <a:spcAft>
                  <a:spcPct val="0"/>
                </a:spcAft>
                <a:defRPr/>
              </a:pPr>
              <a:endParaRPr lang="zh-CN" altLang="en-US" sz="1100" baseline="0">
                <a:solidFill>
                  <a:srgbClr val="000000"/>
                </a:solidFill>
                <a:latin typeface="微软雅黑" panose="020b0503020204020204" pitchFamily="34" charset="-122"/>
                <a:ea typeface="微软雅黑" panose="020b0503020204020204" pitchFamily="34" charset="-122"/>
              </a:endParaRPr>
            </a:p>
            <a:p>
              <a:pPr algn="l" fontAlgn="auto">
                <a:spcBef>
                  <a:spcPct val="0"/>
                </a:spcBef>
                <a:spcAft>
                  <a:spcPct val="0"/>
                </a:spcAft>
                <a:defRPr/>
              </a:pPr>
              <a:endParaRPr lang="zh-CN" altLang="en-US" sz="1100" baseline="0">
                <a:solidFill>
                  <a:srgbClr val="000000"/>
                </a:solidFill>
                <a:latin typeface="微软雅黑" panose="020b0503020204020204" pitchFamily="34" charset="-122"/>
                <a:ea typeface="微软雅黑" panose="020b0503020204020204" pitchFamily="34" charset="-122"/>
              </a:endParaRPr>
            </a:p>
          </p:txBody>
        </p:sp>
      </p:grpSp>
      <p:grpSp>
        <p:nvGrpSpPr>
          <p:cNvPr id="105" name="组合 104"/>
          <p:cNvGrpSpPr/>
          <p:nvPr/>
        </p:nvGrpSpPr>
        <p:grpSpPr>
          <a:xfrm>
            <a:off x="4536980" y="972344"/>
            <a:ext cx="3312414" cy="1497805"/>
            <a:chOff x="416496" y="2523859"/>
            <a:chExt cx="3600400" cy="1683187"/>
          </a:xfrm>
        </p:grpSpPr>
        <p:pic>
          <p:nvPicPr>
            <p:cNvPr id="106" name="图片 6" descr="图片212.png"/>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16496" y="2523859"/>
              <a:ext cx="3312368" cy="16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TextBox 106"/>
            <p:cNvSpPr txBox="1"/>
            <p:nvPr/>
          </p:nvSpPr>
          <p:spPr>
            <a:xfrm>
              <a:off x="560956" y="2804127"/>
              <a:ext cx="3455940" cy="1158663"/>
            </a:xfrm>
            <a:prstGeom prst="rect">
              <a:avLst/>
            </a:prstGeom>
            <a:noFill/>
            <a:effectLst>
              <a:outerShdw blurRad="50800" dist="38100" algn="l" rotWithShape="0">
                <a:prstClr val="black">
                  <a:alpha val="40000"/>
                </a:prstClr>
              </a:outerShdw>
            </a:effectLst>
          </p:spPr>
          <p:txBody>
            <a:bodyPr>
              <a:spAutoFit/>
            </a:bodyPr>
            <a:lstStyle/>
            <a:p>
              <a:pPr algn="l" fontAlgn="auto">
                <a:spcBef>
                  <a:spcPct val="0"/>
                </a:spcBef>
                <a:spcAft>
                  <a:spcPct val="0"/>
                </a:spcAft>
                <a:defRPr/>
              </a:pPr>
              <a:r>
                <a:rPr lang="zh-CN" altLang="en-US" sz="2000" b="1" baseline="0">
                  <a:solidFill>
                    <a:srgbClr val="000000"/>
                  </a:solidFill>
                  <a:latin typeface="微软雅黑" panose="020b0503020204020204" pitchFamily="34" charset="-122"/>
                  <a:ea typeface="微软雅黑" panose="020b0503020204020204" pitchFamily="34" charset="-122"/>
                </a:rPr>
                <a:t>输入您的文字 </a:t>
              </a:r>
              <a:endParaRPr lang="en-US" altLang="zh-CN" sz="2000" b="1" baseline="0">
                <a:solidFill>
                  <a:srgbClr val="000000"/>
                </a:solidFill>
                <a:latin typeface="微软雅黑" panose="020b0503020204020204" pitchFamily="34" charset="-122"/>
                <a:ea typeface="微软雅黑" panose="020b0503020204020204" pitchFamily="34" charset="-122"/>
              </a:endParaRPr>
            </a:p>
            <a:p>
              <a:pPr algn="l" fontAlgn="auto">
                <a:spcBef>
                  <a:spcPct val="0"/>
                </a:spcBef>
                <a:spcAft>
                  <a:spcPct val="0"/>
                </a:spcAft>
                <a:defRPr/>
              </a:pPr>
              <a:endParaRPr lang="en-US" altLang="zh-CN" sz="800" baseline="0">
                <a:solidFill>
                  <a:srgbClr val="000000"/>
                </a:solidFill>
                <a:latin typeface="+mj-lt"/>
                <a:ea typeface="微软雅黑" panose="020b0503020204020204" pitchFamily="34" charset="-122"/>
              </a:endParaRPr>
            </a:p>
            <a:p>
              <a:pPr algn="l" fontAlgn="auto">
                <a:spcBef>
                  <a:spcPct val="0"/>
                </a:spcBef>
                <a:spcAft>
                  <a:spcPct val="0"/>
                </a:spcAft>
                <a:defRPr/>
              </a:pPr>
              <a:r>
                <a:rPr lang="zh-CN" altLang="en-US" sz="1100" baseline="0">
                  <a:solidFill>
                    <a:srgbClr val="000000"/>
                  </a:solidFill>
                  <a:latin typeface="+mj-lt"/>
                  <a:ea typeface="微软雅黑" panose="020b0503020204020204" pitchFamily="34" charset="-122"/>
                </a:rPr>
                <a:t>输入您的文字输入您的文字输入您的文字</a:t>
              </a:r>
              <a:endParaRPr lang="zh-CN" altLang="en-US" sz="1100" baseline="0">
                <a:solidFill>
                  <a:srgbClr val="000000"/>
                </a:solidFill>
                <a:latin typeface="+mj-lt"/>
                <a:ea typeface="微软雅黑" panose="020b0503020204020204" pitchFamily="34" charset="-122"/>
              </a:endParaRPr>
            </a:p>
            <a:p>
              <a:pPr algn="l" fontAlgn="auto">
                <a:spcBef>
                  <a:spcPct val="0"/>
                </a:spcBef>
                <a:spcAft>
                  <a:spcPct val="0"/>
                </a:spcAft>
                <a:defRPr/>
              </a:pPr>
              <a:r>
                <a:rPr lang="zh-CN" altLang="en-US" sz="1100" baseline="0">
                  <a:solidFill>
                    <a:srgbClr val="000000"/>
                  </a:solidFill>
                  <a:latin typeface="+mj-lt"/>
                  <a:ea typeface="微软雅黑" panose="020b0503020204020204" pitchFamily="34" charset="-122"/>
                </a:rPr>
                <a:t>输入您的文字输入您的文字输入您的文字</a:t>
              </a:r>
              <a:endParaRPr lang="zh-CN" altLang="en-US" sz="1100" baseline="0">
                <a:solidFill>
                  <a:srgbClr val="000000"/>
                </a:solidFill>
                <a:latin typeface="+mj-lt"/>
                <a:ea typeface="微软雅黑" panose="020b0503020204020204" pitchFamily="34" charset="-122"/>
              </a:endParaRPr>
            </a:p>
            <a:p>
              <a:pPr algn="l" fontAlgn="auto">
                <a:spcBef>
                  <a:spcPct val="0"/>
                </a:spcBef>
                <a:spcAft>
                  <a:spcPct val="0"/>
                </a:spcAft>
                <a:defRPr/>
              </a:pPr>
              <a:endParaRPr lang="zh-CN" altLang="en-US" sz="1100" baseline="0">
                <a:solidFill>
                  <a:srgbClr val="000000"/>
                </a:solidFill>
                <a:latin typeface="+mj-lt"/>
                <a:ea typeface="微软雅黑" panose="020b0503020204020204" pitchFamily="34" charset="-122"/>
              </a:endParaRPr>
            </a:p>
          </p:txBody>
        </p:sp>
      </p:grpSp>
      <p:grpSp>
        <p:nvGrpSpPr>
          <p:cNvPr id="112" name="组合 111"/>
          <p:cNvGrpSpPr/>
          <p:nvPr/>
        </p:nvGrpSpPr>
        <p:grpSpPr>
          <a:xfrm>
            <a:off x="5804863" y="3518165"/>
            <a:ext cx="2806531" cy="1505744"/>
            <a:chOff x="2069306" y="3616327"/>
            <a:chExt cx="4103688" cy="1483906"/>
          </a:xfrm>
        </p:grpSpPr>
        <p:pic>
          <p:nvPicPr>
            <p:cNvPr id="113" name="图片 14" descr="图片212.png"/>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069306" y="3616327"/>
              <a:ext cx="4103688"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 name="TextBox 113"/>
            <p:cNvSpPr txBox="1"/>
            <p:nvPr/>
          </p:nvSpPr>
          <p:spPr>
            <a:xfrm>
              <a:off x="2428081" y="3730627"/>
              <a:ext cx="3457575" cy="1369606"/>
            </a:xfrm>
            <a:prstGeom prst="rect">
              <a:avLst/>
            </a:prstGeom>
            <a:noFill/>
            <a:effectLst>
              <a:outerShdw blurRad="50800" dist="38100" algn="l" rotWithShape="0">
                <a:prstClr val="black">
                  <a:alpha val="40000"/>
                </a:prstClr>
              </a:outerShdw>
            </a:effectLst>
          </p:spPr>
          <p:txBody>
            <a:bodyPr>
              <a:spAutoFit/>
            </a:bodyPr>
            <a:lstStyle/>
            <a:p>
              <a:pPr algn="l" fontAlgn="auto">
                <a:spcBef>
                  <a:spcPct val="0"/>
                </a:spcBef>
                <a:spcAft>
                  <a:spcPct val="0"/>
                </a:spcAft>
                <a:defRPr/>
              </a:pPr>
              <a:r>
                <a:rPr lang="zh-CN" altLang="en-US" sz="2000" baseline="0">
                  <a:solidFill>
                    <a:srgbClr val="000000"/>
                  </a:solidFill>
                  <a:latin typeface="微软雅黑" panose="020b0503020204020204" pitchFamily="34" charset="-122"/>
                  <a:ea typeface="微软雅黑" panose="020b0503020204020204" pitchFamily="34" charset="-122"/>
                </a:rPr>
                <a:t>输入您的文字 </a:t>
              </a:r>
              <a:endParaRPr lang="en-US" altLang="zh-CN" sz="2000" baseline="0">
                <a:solidFill>
                  <a:srgbClr val="000000"/>
                </a:solidFill>
                <a:latin typeface="微软雅黑" panose="020b0503020204020204" pitchFamily="34" charset="-122"/>
                <a:ea typeface="微软雅黑" panose="020b0503020204020204" pitchFamily="34" charset="-122"/>
              </a:endParaRPr>
            </a:p>
            <a:p>
              <a:pPr algn="l" fontAlgn="auto">
                <a:spcBef>
                  <a:spcPct val="0"/>
                </a:spcBef>
                <a:spcAft>
                  <a:spcPct val="0"/>
                </a:spcAft>
                <a:defRPr/>
              </a:pPr>
              <a:endParaRPr lang="en-US" altLang="zh-CN" sz="800" baseline="0">
                <a:solidFill>
                  <a:srgbClr val="000000"/>
                </a:solidFill>
                <a:latin typeface="微软雅黑" panose="020b0503020204020204" pitchFamily="34" charset="-122"/>
                <a:ea typeface="微软雅黑" panose="020b0503020204020204" pitchFamily="34" charset="-122"/>
              </a:endParaRPr>
            </a:p>
            <a:p>
              <a:pPr algn="l" fontAlgn="auto">
                <a:spcBef>
                  <a:spcPct val="0"/>
                </a:spcBef>
                <a:spcAft>
                  <a:spcPct val="0"/>
                </a:spcAft>
                <a:defRPr/>
              </a:pPr>
              <a:r>
                <a:rPr lang="zh-CN" altLang="en-US" sz="1100" baseline="0">
                  <a:solidFill>
                    <a:srgbClr val="000000"/>
                  </a:solidFill>
                  <a:latin typeface="微软雅黑" panose="020b0503020204020204" pitchFamily="34" charset="-122"/>
                  <a:ea typeface="微软雅黑" panose="020b0503020204020204" pitchFamily="34" charset="-122"/>
                </a:rPr>
                <a:t>输入您的文字输入您的文字输入您的文字输入您的文字输入您的文字输入您的文字</a:t>
              </a:r>
              <a:endParaRPr lang="zh-CN" altLang="en-US" sz="1100" baseline="0">
                <a:solidFill>
                  <a:srgbClr val="000000"/>
                </a:solidFill>
                <a:latin typeface="微软雅黑" panose="020b0503020204020204" pitchFamily="34" charset="-122"/>
                <a:ea typeface="微软雅黑" panose="020b0503020204020204" pitchFamily="34" charset="-122"/>
              </a:endParaRPr>
            </a:p>
            <a:p>
              <a:pPr algn="l" fontAlgn="auto">
                <a:spcBef>
                  <a:spcPct val="0"/>
                </a:spcBef>
                <a:spcAft>
                  <a:spcPct val="0"/>
                </a:spcAft>
                <a:defRPr/>
              </a:pPr>
              <a:endParaRPr lang="zh-CN" altLang="en-US" sz="1100" baseline="0">
                <a:solidFill>
                  <a:srgbClr val="000000"/>
                </a:solidFill>
                <a:latin typeface="微软雅黑" panose="020b0503020204020204" pitchFamily="34" charset="-122"/>
                <a:ea typeface="微软雅黑" panose="020b0503020204020204" pitchFamily="34" charset="-122"/>
              </a:endParaRPr>
            </a:p>
            <a:p>
              <a:pPr algn="l" fontAlgn="auto">
                <a:spcBef>
                  <a:spcPct val="0"/>
                </a:spcBef>
                <a:spcAft>
                  <a:spcPct val="0"/>
                </a:spcAft>
                <a:defRPr/>
              </a:pPr>
              <a:endParaRPr lang="zh-CN" altLang="en-US" sz="1100" baseline="0">
                <a:solidFill>
                  <a:srgbClr val="000000"/>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3000" p14:dur="1100">
        <p14:switch dir="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slide(fromLeft)">
                                      <p:cBhvr>
                                        <p:cTn id="7" dur="500"/>
                                        <p:tgtEl>
                                          <p:spTgt spid="78"/>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5"/>
                                        </p:tgtEl>
                                        <p:attrNameLst>
                                          <p:attrName>style.visibility</p:attrName>
                                        </p:attrNameLst>
                                      </p:cBhvr>
                                      <p:to>
                                        <p:strVal val="visible"/>
                                      </p:to>
                                    </p:set>
                                    <p:anim calcmode="lin" valueType="num">
                                      <p:cBhvr>
                                        <p:cTn id="12" dur="500" fill="hold"/>
                                        <p:tgtEl>
                                          <p:spTgt spid="85"/>
                                        </p:tgtEl>
                                        <p:attrNameLst>
                                          <p:attrName>ppt_w</p:attrName>
                                        </p:attrNameLst>
                                      </p:cBhvr>
                                      <p:tavLst>
                                        <p:tav tm="0">
                                          <p:val>
                                            <p:fltVal val="0"/>
                                          </p:val>
                                        </p:tav>
                                        <p:tav tm="100000">
                                          <p:val>
                                            <p:strVal val="#ppt_w"/>
                                          </p:val>
                                        </p:tav>
                                      </p:tavLst>
                                    </p:anim>
                                    <p:anim calcmode="lin" valueType="num">
                                      <p:cBhvr>
                                        <p:cTn id="13" dur="500" fill="hold"/>
                                        <p:tgtEl>
                                          <p:spTgt spid="85"/>
                                        </p:tgtEl>
                                        <p:attrNameLst>
                                          <p:attrName>ppt_h</p:attrName>
                                        </p:attrNameLst>
                                      </p:cBhvr>
                                      <p:tavLst>
                                        <p:tav tm="0">
                                          <p:val>
                                            <p:fltVal val="0"/>
                                          </p:val>
                                        </p:tav>
                                        <p:tav tm="100000">
                                          <p:val>
                                            <p:strVal val="#ppt_h"/>
                                          </p:val>
                                        </p:tav>
                                      </p:tavLst>
                                    </p:anim>
                                    <p:animEffect transition="in" filter="fade">
                                      <p:cBhvr>
                                        <p:cTn id="14" dur="500"/>
                                        <p:tgtEl>
                                          <p:spTgt spid="85"/>
                                        </p:tgtEl>
                                      </p:cBhvr>
                                    </p:animEffect>
                                  </p:childTnLst>
                                </p:cTn>
                              </p:par>
                              <p:par>
                                <p:cTn id="15" presetID="12" presetClass="entr" presetSubtype="1" fill="hold" grpId="0" nodeType="with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slide(fromTop)">
                                      <p:cBhvr>
                                        <p:cTn id="17" dur="500"/>
                                        <p:tgtEl>
                                          <p:spTgt spid="89"/>
                                        </p:tgtEl>
                                      </p:cBhvr>
                                    </p:animEffect>
                                  </p:childTnLst>
                                </p:cTn>
                              </p:par>
                              <p:par>
                                <p:cTn id="18" presetID="53" presetClass="entr" presetSubtype="16" fill="hold" nodeType="withEffect">
                                  <p:stCondLst>
                                    <p:cond delay="0"/>
                                  </p:stCondLst>
                                  <p:childTnLst>
                                    <p:set>
                                      <p:cBhvr>
                                        <p:cTn id="19" dur="1" fill="hold">
                                          <p:stCondLst>
                                            <p:cond delay="0"/>
                                          </p:stCondLst>
                                        </p:cTn>
                                        <p:tgtEl>
                                          <p:spTgt spid="86"/>
                                        </p:tgtEl>
                                        <p:attrNameLst>
                                          <p:attrName>style.visibility</p:attrName>
                                        </p:attrNameLst>
                                      </p:cBhvr>
                                      <p:to>
                                        <p:strVal val="visible"/>
                                      </p:to>
                                    </p:set>
                                    <p:anim calcmode="lin" valueType="num">
                                      <p:cBhvr>
                                        <p:cTn id="20" dur="500" fill="hold"/>
                                        <p:tgtEl>
                                          <p:spTgt spid="86"/>
                                        </p:tgtEl>
                                        <p:attrNameLst>
                                          <p:attrName>ppt_w</p:attrName>
                                        </p:attrNameLst>
                                      </p:cBhvr>
                                      <p:tavLst>
                                        <p:tav tm="0">
                                          <p:val>
                                            <p:fltVal val="0"/>
                                          </p:val>
                                        </p:tav>
                                        <p:tav tm="100000">
                                          <p:val>
                                            <p:strVal val="#ppt_w"/>
                                          </p:val>
                                        </p:tav>
                                      </p:tavLst>
                                    </p:anim>
                                    <p:anim calcmode="lin" valueType="num">
                                      <p:cBhvr>
                                        <p:cTn id="21" dur="500" fill="hold"/>
                                        <p:tgtEl>
                                          <p:spTgt spid="86"/>
                                        </p:tgtEl>
                                        <p:attrNameLst>
                                          <p:attrName>ppt_h</p:attrName>
                                        </p:attrNameLst>
                                      </p:cBhvr>
                                      <p:tavLst>
                                        <p:tav tm="0">
                                          <p:val>
                                            <p:fltVal val="0"/>
                                          </p:val>
                                        </p:tav>
                                        <p:tav tm="100000">
                                          <p:val>
                                            <p:strVal val="#ppt_h"/>
                                          </p:val>
                                        </p:tav>
                                      </p:tavLst>
                                    </p:anim>
                                    <p:animEffect transition="in" filter="fade">
                                      <p:cBhvr>
                                        <p:cTn id="22" dur="500"/>
                                        <p:tgtEl>
                                          <p:spTgt spid="86"/>
                                        </p:tgtEl>
                                      </p:cBhvr>
                                    </p:animEffect>
                                  </p:childTnLst>
                                </p:cTn>
                              </p:par>
                              <p:par>
                                <p:cTn id="23" presetID="12" presetClass="entr" presetSubtype="1" fill="hold" grpId="0" nodeType="withEffect">
                                  <p:stCondLst>
                                    <p:cond delay="0"/>
                                  </p:stCondLst>
                                  <p:childTnLst>
                                    <p:set>
                                      <p:cBhvr>
                                        <p:cTn id="24" dur="1" fill="hold">
                                          <p:stCondLst>
                                            <p:cond delay="0"/>
                                          </p:stCondLst>
                                        </p:cTn>
                                        <p:tgtEl>
                                          <p:spTgt spid="90"/>
                                        </p:tgtEl>
                                        <p:attrNameLst>
                                          <p:attrName>style.visibility</p:attrName>
                                        </p:attrNameLst>
                                      </p:cBhvr>
                                      <p:to>
                                        <p:strVal val="visible"/>
                                      </p:to>
                                    </p:set>
                                    <p:animEffect transition="in" filter="slide(fromTop)">
                                      <p:cBhvr>
                                        <p:cTn id="25" dur="500"/>
                                        <p:tgtEl>
                                          <p:spTgt spid="90"/>
                                        </p:tgtEl>
                                      </p:cBhvr>
                                    </p:animEffect>
                                  </p:childTnLst>
                                </p:cTn>
                              </p:par>
                            </p:childTnLst>
                          </p:cTn>
                        </p:par>
                      </p:childTnLst>
                    </p:cTn>
                  </p:par>
                  <p:par>
                    <p:cTn id="26" fill="hold" nodeType="clickPar">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wipe(down)">
                                      <p:cBhvr>
                                        <p:cTn id="30" dur="500"/>
                                        <p:tgtEl>
                                          <p:spTgt spid="96"/>
                                        </p:tgtEl>
                                      </p:cBhvr>
                                    </p:animEffect>
                                  </p:childTnLst>
                                </p:cTn>
                              </p:par>
                              <p:par>
                                <p:cTn id="31" presetID="22" presetClass="entr" presetSubtype="4" fill="hold" nodeType="with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wipe(down)">
                                      <p:cBhvr>
                                        <p:cTn id="33" dur="500"/>
                                        <p:tgtEl>
                                          <p:spTgt spid="97"/>
                                        </p:tgtEl>
                                      </p:cBhvr>
                                    </p:animEffect>
                                  </p:childTnLst>
                                </p:cTn>
                              </p:par>
                            </p:childTnLst>
                          </p:cTn>
                        </p:par>
                        <p:par>
                          <p:cTn id="34" fill="hold" nodeType="afterGroup">
                            <p:stCondLst>
                              <p:cond delay="500"/>
                            </p:stCondLst>
                            <p:childTnLst>
                              <p:par>
                                <p:cTn id="35" presetID="12" presetClass="entr" presetSubtype="1"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slide(fromTop)">
                                      <p:cBhvr>
                                        <p:cTn id="37" dur="500"/>
                                        <p:tgtEl>
                                          <p:spTgt spid="79"/>
                                        </p:tgtEl>
                                      </p:cBhvr>
                                    </p:animEffect>
                                  </p:childTnLst>
                                </p:cTn>
                              </p:par>
                            </p:childTnLst>
                          </p:cTn>
                        </p:par>
                      </p:childTnLst>
                    </p:cTn>
                  </p:par>
                  <p:par>
                    <p:cTn id="38" fill="hold" nodeType="clickPar">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8"/>
                                        </p:tgtEl>
                                        <p:attrNameLst>
                                          <p:attrName>style.visibility</p:attrName>
                                        </p:attrNameLst>
                                      </p:cBhvr>
                                      <p:to>
                                        <p:strVal val="visible"/>
                                      </p:to>
                                    </p:set>
                                    <p:anim calcmode="lin" valueType="num">
                                      <p:cBhvr>
                                        <p:cTn id="42" dur="500" fill="hold"/>
                                        <p:tgtEl>
                                          <p:spTgt spid="88"/>
                                        </p:tgtEl>
                                        <p:attrNameLst>
                                          <p:attrName>ppt_w</p:attrName>
                                        </p:attrNameLst>
                                      </p:cBhvr>
                                      <p:tavLst>
                                        <p:tav tm="0">
                                          <p:val>
                                            <p:fltVal val="0"/>
                                          </p:val>
                                        </p:tav>
                                        <p:tav tm="100000">
                                          <p:val>
                                            <p:strVal val="#ppt_w"/>
                                          </p:val>
                                        </p:tav>
                                      </p:tavLst>
                                    </p:anim>
                                    <p:anim calcmode="lin" valueType="num">
                                      <p:cBhvr>
                                        <p:cTn id="43" dur="500" fill="hold"/>
                                        <p:tgtEl>
                                          <p:spTgt spid="88"/>
                                        </p:tgtEl>
                                        <p:attrNameLst>
                                          <p:attrName>ppt_h</p:attrName>
                                        </p:attrNameLst>
                                      </p:cBhvr>
                                      <p:tavLst>
                                        <p:tav tm="0">
                                          <p:val>
                                            <p:fltVal val="0"/>
                                          </p:val>
                                        </p:tav>
                                        <p:tav tm="100000">
                                          <p:val>
                                            <p:strVal val="#ppt_h"/>
                                          </p:val>
                                        </p:tav>
                                      </p:tavLst>
                                    </p:anim>
                                    <p:animEffect transition="in" filter="fade">
                                      <p:cBhvr>
                                        <p:cTn id="44" dur="500"/>
                                        <p:tgtEl>
                                          <p:spTgt spid="88"/>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91"/>
                                        </p:tgtEl>
                                        <p:attrNameLst>
                                          <p:attrName>style.visibility</p:attrName>
                                        </p:attrNameLst>
                                      </p:cBhvr>
                                      <p:to>
                                        <p:strVal val="visible"/>
                                      </p:to>
                                    </p:set>
                                    <p:animEffect transition="in" filter="slide(fromTop)">
                                      <p:cBhvr>
                                        <p:cTn id="47" dur="500"/>
                                        <p:tgtEl>
                                          <p:spTgt spid="91"/>
                                        </p:tgtEl>
                                      </p:cBhvr>
                                    </p:animEffect>
                                  </p:childTnLst>
                                </p:cTn>
                              </p:par>
                            </p:childTnLst>
                          </p:cTn>
                        </p:par>
                        <p:par>
                          <p:cTn id="48" fill="hold" nodeType="afterGroup">
                            <p:stCondLst>
                              <p:cond delay="500"/>
                            </p:stCondLst>
                            <p:childTnLst>
                              <p:par>
                                <p:cTn id="49" presetID="12" presetClass="entr" presetSubtype="1" fill="hold" nodeType="afterEffect">
                                  <p:stCondLst>
                                    <p:cond delay="0"/>
                                  </p:stCondLst>
                                  <p:childTnLst>
                                    <p:set>
                                      <p:cBhvr>
                                        <p:cTn id="50" dur="1" fill="hold">
                                          <p:stCondLst>
                                            <p:cond delay="0"/>
                                          </p:stCondLst>
                                        </p:cTn>
                                        <p:tgtEl>
                                          <p:spTgt spid="105"/>
                                        </p:tgtEl>
                                        <p:attrNameLst>
                                          <p:attrName>style.visibility</p:attrName>
                                        </p:attrNameLst>
                                      </p:cBhvr>
                                      <p:to>
                                        <p:strVal val="visible"/>
                                      </p:to>
                                    </p:set>
                                    <p:animEffect transition="in" filter="slide(fromTop)">
                                      <p:cBhvr>
                                        <p:cTn id="51" dur="500"/>
                                        <p:tgtEl>
                                          <p:spTgt spid="105"/>
                                        </p:tgtEl>
                                      </p:cBhvr>
                                    </p:animEffect>
                                  </p:childTnLst>
                                </p:cTn>
                              </p:par>
                            </p:childTnLst>
                          </p:cTn>
                        </p:par>
                      </p:childTnLst>
                    </p:cTn>
                  </p:par>
                  <p:par>
                    <p:cTn id="52" fill="hold" nodeType="clickPar">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98"/>
                                        </p:tgtEl>
                                        <p:attrNameLst>
                                          <p:attrName>style.visibility</p:attrName>
                                        </p:attrNameLst>
                                      </p:cBhvr>
                                      <p:to>
                                        <p:strVal val="visible"/>
                                      </p:to>
                                    </p:set>
                                    <p:animEffect transition="in" filter="wipe(down)">
                                      <p:cBhvr>
                                        <p:cTn id="56" dur="500"/>
                                        <p:tgtEl>
                                          <p:spTgt spid="98"/>
                                        </p:tgtEl>
                                      </p:cBhvr>
                                    </p:animEffect>
                                  </p:childTnLst>
                                </p:cTn>
                              </p:par>
                              <p:par>
                                <p:cTn id="57" presetID="12" presetClass="entr" presetSubtype="1" fill="hold" grpId="0" nodeType="withEffect">
                                  <p:stCondLst>
                                    <p:cond delay="0"/>
                                  </p:stCondLst>
                                  <p:childTnLst>
                                    <p:set>
                                      <p:cBhvr>
                                        <p:cTn id="58" dur="1" fill="hold">
                                          <p:stCondLst>
                                            <p:cond delay="0"/>
                                          </p:stCondLst>
                                        </p:cTn>
                                        <p:tgtEl>
                                          <p:spTgt spid="92"/>
                                        </p:tgtEl>
                                        <p:attrNameLst>
                                          <p:attrName>style.visibility</p:attrName>
                                        </p:attrNameLst>
                                      </p:cBhvr>
                                      <p:to>
                                        <p:strVal val="visible"/>
                                      </p:to>
                                    </p:set>
                                    <p:animEffect transition="in" filter="slide(fromTop)">
                                      <p:cBhvr>
                                        <p:cTn id="59" dur="500"/>
                                        <p:tgtEl>
                                          <p:spTgt spid="92"/>
                                        </p:tgtEl>
                                      </p:cBhvr>
                                    </p:animEffect>
                                  </p:childTnLst>
                                </p:cTn>
                              </p:par>
                            </p:childTnLst>
                          </p:cTn>
                        </p:par>
                      </p:childTnLst>
                    </p:cTn>
                  </p:par>
                  <p:par>
                    <p:cTn id="60" fill="hold" nodeType="clickPar">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95"/>
                                        </p:tgtEl>
                                        <p:attrNameLst>
                                          <p:attrName>style.visibility</p:attrName>
                                        </p:attrNameLst>
                                      </p:cBhvr>
                                      <p:to>
                                        <p:strVal val="visible"/>
                                      </p:to>
                                    </p:set>
                                    <p:animEffect transition="in" filter="wipe(up)">
                                      <p:cBhvr>
                                        <p:cTn id="64" dur="500"/>
                                        <p:tgtEl>
                                          <p:spTgt spid="95"/>
                                        </p:tgtEl>
                                      </p:cBhvr>
                                    </p:animEffect>
                                  </p:childTnLst>
                                </p:cTn>
                              </p:par>
                            </p:childTnLst>
                          </p:cTn>
                        </p:par>
                      </p:childTnLst>
                    </p:cTn>
                  </p:par>
                  <p:par>
                    <p:cTn id="65" fill="hold" nodeType="clickPar">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99"/>
                                        </p:tgtEl>
                                        <p:attrNameLst>
                                          <p:attrName>style.visibility</p:attrName>
                                        </p:attrNameLst>
                                      </p:cBhvr>
                                      <p:to>
                                        <p:strVal val="visible"/>
                                      </p:to>
                                    </p:set>
                                    <p:animEffect transition="in" filter="wipe(down)">
                                      <p:cBhvr>
                                        <p:cTn id="69" dur="500"/>
                                        <p:tgtEl>
                                          <p:spTgt spid="99"/>
                                        </p:tgtEl>
                                      </p:cBhvr>
                                    </p:animEffect>
                                  </p:childTnLst>
                                </p:cTn>
                              </p:par>
                              <p:par>
                                <p:cTn id="70" presetID="53" presetClass="entr" presetSubtype="16" fill="hold" nodeType="withEffect">
                                  <p:stCondLst>
                                    <p:cond delay="0"/>
                                  </p:stCondLst>
                                  <p:childTnLst>
                                    <p:set>
                                      <p:cBhvr>
                                        <p:cTn id="71" dur="1" fill="hold">
                                          <p:stCondLst>
                                            <p:cond delay="0"/>
                                          </p:stCondLst>
                                        </p:cTn>
                                        <p:tgtEl>
                                          <p:spTgt spid="87"/>
                                        </p:tgtEl>
                                        <p:attrNameLst>
                                          <p:attrName>style.visibility</p:attrName>
                                        </p:attrNameLst>
                                      </p:cBhvr>
                                      <p:to>
                                        <p:strVal val="visible"/>
                                      </p:to>
                                    </p:set>
                                    <p:anim calcmode="lin" valueType="num">
                                      <p:cBhvr>
                                        <p:cTn id="72" dur="500" fill="hold"/>
                                        <p:tgtEl>
                                          <p:spTgt spid="87"/>
                                        </p:tgtEl>
                                        <p:attrNameLst>
                                          <p:attrName>ppt_w</p:attrName>
                                        </p:attrNameLst>
                                      </p:cBhvr>
                                      <p:tavLst>
                                        <p:tav tm="0">
                                          <p:val>
                                            <p:fltVal val="0"/>
                                          </p:val>
                                        </p:tav>
                                        <p:tav tm="100000">
                                          <p:val>
                                            <p:strVal val="#ppt_w"/>
                                          </p:val>
                                        </p:tav>
                                      </p:tavLst>
                                    </p:anim>
                                    <p:anim calcmode="lin" valueType="num">
                                      <p:cBhvr>
                                        <p:cTn id="73" dur="500" fill="hold"/>
                                        <p:tgtEl>
                                          <p:spTgt spid="87"/>
                                        </p:tgtEl>
                                        <p:attrNameLst>
                                          <p:attrName>ppt_h</p:attrName>
                                        </p:attrNameLst>
                                      </p:cBhvr>
                                      <p:tavLst>
                                        <p:tav tm="0">
                                          <p:val>
                                            <p:fltVal val="0"/>
                                          </p:val>
                                        </p:tav>
                                        <p:tav tm="100000">
                                          <p:val>
                                            <p:strVal val="#ppt_h"/>
                                          </p:val>
                                        </p:tav>
                                      </p:tavLst>
                                    </p:anim>
                                    <p:animEffect transition="in" filter="fade">
                                      <p:cBhvr>
                                        <p:cTn id="74" dur="500"/>
                                        <p:tgtEl>
                                          <p:spTgt spid="87"/>
                                        </p:tgtEl>
                                      </p:cBhvr>
                                    </p:animEffect>
                                  </p:childTnLst>
                                </p:cTn>
                              </p:par>
                              <p:par>
                                <p:cTn id="75" presetID="12" presetClass="entr" presetSubtype="1" fill="hold" grpId="0" nodeType="with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slide(fromTop)">
                                      <p:cBhvr>
                                        <p:cTn id="77" dur="500"/>
                                        <p:tgtEl>
                                          <p:spTgt spid="93"/>
                                        </p:tgtEl>
                                      </p:cBhvr>
                                    </p:animEffect>
                                  </p:childTnLst>
                                </p:cTn>
                              </p:par>
                            </p:childTnLst>
                          </p:cTn>
                        </p:par>
                      </p:childTnLst>
                    </p:cTn>
                  </p:par>
                  <p:par>
                    <p:cTn id="78" fill="hold" nodeType="clickPar">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100"/>
                                        </p:tgtEl>
                                        <p:attrNameLst>
                                          <p:attrName>style.visibility</p:attrName>
                                        </p:attrNameLst>
                                      </p:cBhvr>
                                      <p:to>
                                        <p:strVal val="visible"/>
                                      </p:to>
                                    </p:set>
                                    <p:animEffect transition="in" filter="wipe(down)">
                                      <p:cBhvr>
                                        <p:cTn id="82" dur="500"/>
                                        <p:tgtEl>
                                          <p:spTgt spid="100"/>
                                        </p:tgtEl>
                                      </p:cBhvr>
                                    </p:animEffect>
                                  </p:childTnLst>
                                </p:cTn>
                              </p:par>
                              <p:par>
                                <p:cTn id="83" presetID="22" presetClass="entr" presetSubtype="4" fill="hold" nodeType="withEffect">
                                  <p:stCondLst>
                                    <p:cond delay="0"/>
                                  </p:stCondLst>
                                  <p:childTnLst>
                                    <p:set>
                                      <p:cBhvr>
                                        <p:cTn id="84" dur="1" fill="hold">
                                          <p:stCondLst>
                                            <p:cond delay="0"/>
                                          </p:stCondLst>
                                        </p:cTn>
                                        <p:tgtEl>
                                          <p:spTgt spid="101"/>
                                        </p:tgtEl>
                                        <p:attrNameLst>
                                          <p:attrName>style.visibility</p:attrName>
                                        </p:attrNameLst>
                                      </p:cBhvr>
                                      <p:to>
                                        <p:strVal val="visible"/>
                                      </p:to>
                                    </p:set>
                                    <p:animEffect transition="in" filter="wipe(down)">
                                      <p:cBhvr>
                                        <p:cTn id="85" dur="500"/>
                                        <p:tgtEl>
                                          <p:spTgt spid="101"/>
                                        </p:tgtEl>
                                      </p:cBhvr>
                                    </p:animEffect>
                                  </p:childTnLst>
                                </p:cTn>
                              </p:par>
                            </p:childTnLst>
                          </p:cTn>
                        </p:par>
                        <p:par>
                          <p:cTn id="86" fill="hold" nodeType="afterGroup">
                            <p:stCondLst>
                              <p:cond delay="500"/>
                            </p:stCondLst>
                            <p:childTnLst>
                              <p:par>
                                <p:cTn id="87" presetID="12" presetClass="entr" presetSubtype="4" fill="hold" nodeType="afterEffect">
                                  <p:stCondLst>
                                    <p:cond delay="0"/>
                                  </p:stCondLst>
                                  <p:childTnLst>
                                    <p:set>
                                      <p:cBhvr>
                                        <p:cTn id="88" dur="1" fill="hold">
                                          <p:stCondLst>
                                            <p:cond delay="0"/>
                                          </p:stCondLst>
                                        </p:cTn>
                                        <p:tgtEl>
                                          <p:spTgt spid="2"/>
                                        </p:tgtEl>
                                        <p:attrNameLst>
                                          <p:attrName>style.visibility</p:attrName>
                                        </p:attrNameLst>
                                      </p:cBhvr>
                                      <p:to>
                                        <p:strVal val="visible"/>
                                      </p:to>
                                    </p:set>
                                    <p:anim calcmode="lin" valueType="num">
                                      <p:cBhvr additive="base">
                                        <p:cTn id="89" dur="500"/>
                                        <p:tgtEl>
                                          <p:spTgt spid="2"/>
                                        </p:tgtEl>
                                        <p:attrNameLst>
                                          <p:attrName>ppt_y</p:attrName>
                                        </p:attrNameLst>
                                      </p:cBhvr>
                                      <p:tavLst>
                                        <p:tav tm="0">
                                          <p:val>
                                            <p:strVal val="#ppt_y+#ppt_h*1.125000"/>
                                          </p:val>
                                        </p:tav>
                                        <p:tav tm="100000">
                                          <p:val>
                                            <p:strVal val="#ppt_y"/>
                                          </p:val>
                                        </p:tav>
                                      </p:tavLst>
                                    </p:anim>
                                    <p:animEffect transition="in" filter="wipe(up)">
                                      <p:cBhvr>
                                        <p:cTn id="90" dur="500"/>
                                        <p:tgtEl>
                                          <p:spTgt spid="2"/>
                                        </p:tgtEl>
                                      </p:cBhvr>
                                    </p:animEffect>
                                  </p:childTnLst>
                                </p:cTn>
                              </p:par>
                            </p:childTnLst>
                          </p:cTn>
                        </p:par>
                        <p:par>
                          <p:cTn id="91" fill="hold" nodeType="afterGroup">
                            <p:stCondLst>
                              <p:cond delay="1000"/>
                            </p:stCondLst>
                            <p:childTnLst>
                              <p:par>
                                <p:cTn id="92" presetID="12" presetClass="entr" presetSubtype="4" fill="hold" nodeType="afterEffect">
                                  <p:stCondLst>
                                    <p:cond delay="0"/>
                                  </p:stCondLst>
                                  <p:childTnLst>
                                    <p:set>
                                      <p:cBhvr>
                                        <p:cTn id="93" dur="1" fill="hold">
                                          <p:stCondLst>
                                            <p:cond delay="0"/>
                                          </p:stCondLst>
                                        </p:cTn>
                                        <p:tgtEl>
                                          <p:spTgt spid="112"/>
                                        </p:tgtEl>
                                        <p:attrNameLst>
                                          <p:attrName>style.visibility</p:attrName>
                                        </p:attrNameLst>
                                      </p:cBhvr>
                                      <p:to>
                                        <p:strVal val="visible"/>
                                      </p:to>
                                    </p:set>
                                    <p:anim calcmode="lin" valueType="num">
                                      <p:cBhvr additive="base">
                                        <p:cTn id="94" dur="500"/>
                                        <p:tgtEl>
                                          <p:spTgt spid="112"/>
                                        </p:tgtEl>
                                        <p:attrNameLst>
                                          <p:attrName>ppt_y</p:attrName>
                                        </p:attrNameLst>
                                      </p:cBhvr>
                                      <p:tavLst>
                                        <p:tav tm="0">
                                          <p:val>
                                            <p:strVal val="#ppt_y+#ppt_h*1.125000"/>
                                          </p:val>
                                        </p:tav>
                                        <p:tav tm="100000">
                                          <p:val>
                                            <p:strVal val="#ppt_y"/>
                                          </p:val>
                                        </p:tav>
                                      </p:tavLst>
                                    </p:anim>
                                    <p:animEffect transition="in" filter="wipe(up)">
                                      <p:cBhvr>
                                        <p:cTn id="95"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p:bldP spid="91" grpId="0"/>
      <p:bldP spid="92" grpId="0"/>
      <p:bldP spid="93"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showMasterPhAnim="0">
  <p:cSld name="">
    <p:spTree>
      <p:nvGrpSpPr>
        <p:cNvPr id="1" name=""/>
        <p:cNvGrpSpPr/>
        <p:nvPr/>
      </p:nvGrpSpPr>
      <p:grpSpPr>
        <a:xfrm>
          <a:off x="0" y="0"/>
          <a:ext cx="0" cy="0"/>
        </a:xfrm>
      </p:grpSpPr>
      <p:pic>
        <p:nvPicPr>
          <p:cNvPr id="18" name="图片 17" descr="未标题-5.png"/>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763" y="-19050"/>
            <a:ext cx="5705475"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descr="未标题-4.png"/>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913606" y="2420144"/>
            <a:ext cx="6305550" cy="276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19" descr="14.png"/>
          <p:cNvPicPr>
            <a:picLocks noChangeAspect="1"/>
          </p:cNvPicPr>
          <p:nvPr/>
        </p:nvPicPr>
        <p:blipFill>
          <a:blip r:embed="rId5">
            <a:extLst>
              <a:ext uri="{28A0092B-C50C-407E-A947-70E740481C1C}">
                <a14:useLocalDpi xmlns:a14="http://schemas.microsoft.com/office/drawing/2010/main" val="0"/>
              </a:ext>
            </a:extLst>
          </a:blip>
          <a:srcRect l="48351" t="67801" r="44150" b="24422"/>
          <a:stretch>
            <a:fillRect/>
          </a:stretch>
        </p:blipFill>
        <p:spPr bwMode="auto">
          <a:xfrm>
            <a:off x="6754813" y="1277938"/>
            <a:ext cx="685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descr="12.png"/>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6478588" y="1354138"/>
            <a:ext cx="4286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21" descr="12.png"/>
          <p:cNvPicPr>
            <a:picLocks noChangeAspect="1"/>
          </p:cNvPicPr>
          <p:nvPr/>
        </p:nvPicPr>
        <p:blipFill>
          <a:blip r:embed="rId7">
            <a:extLst>
              <a:ext uri="{28A0092B-C50C-407E-A947-70E740481C1C}">
                <a14:useLocalDpi xmlns:a14="http://schemas.microsoft.com/office/drawing/2010/main" val="0"/>
              </a:ext>
            </a:extLst>
          </a:blip>
          <a:srcRect l="28444" r="21777" b="55556"/>
          <a:stretch>
            <a:fillRect/>
          </a:stretch>
        </p:blipFill>
        <p:spPr bwMode="auto">
          <a:xfrm>
            <a:off x="5945188" y="1735138"/>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9" descr="12.png"/>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5640388" y="1658938"/>
            <a:ext cx="4286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12" descr="14.png"/>
          <p:cNvPicPr>
            <a:picLocks noChangeAspect="1"/>
          </p:cNvPicPr>
          <p:nvPr/>
        </p:nvPicPr>
        <p:blipFill>
          <a:blip r:embed="rId5">
            <a:extLst>
              <a:ext uri="{28A0092B-C50C-407E-A947-70E740481C1C}">
                <a14:useLocalDpi xmlns:a14="http://schemas.microsoft.com/office/drawing/2010/main" val="0"/>
              </a:ext>
            </a:extLst>
          </a:blip>
          <a:srcRect l="48351" t="67801" r="44150" b="24422"/>
          <a:stretch>
            <a:fillRect/>
          </a:stretch>
        </p:blipFill>
        <p:spPr bwMode="auto">
          <a:xfrm>
            <a:off x="7042150" y="1493838"/>
            <a:ext cx="685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9" descr="12.png"/>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6765925" y="1570038"/>
            <a:ext cx="4286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10" descr="12.png"/>
          <p:cNvPicPr>
            <a:picLocks noChangeAspect="1"/>
          </p:cNvPicPr>
          <p:nvPr/>
        </p:nvPicPr>
        <p:blipFill>
          <a:blip r:embed="rId7">
            <a:extLst>
              <a:ext uri="{28A0092B-C50C-407E-A947-70E740481C1C}">
                <a14:useLocalDpi xmlns:a14="http://schemas.microsoft.com/office/drawing/2010/main" val="0"/>
              </a:ext>
            </a:extLst>
          </a:blip>
          <a:srcRect l="28444" r="21777" b="55556"/>
          <a:stretch>
            <a:fillRect/>
          </a:stretch>
        </p:blipFill>
        <p:spPr bwMode="auto">
          <a:xfrm>
            <a:off x="6232525" y="1951038"/>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图片 9" descr="12.png"/>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5927725" y="1874838"/>
            <a:ext cx="4286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161"/>
          <p:cNvSpPr txBox="1">
            <a:spLocks noChangeArrowheads="1"/>
          </p:cNvSpPr>
          <p:nvPr/>
        </p:nvSpPr>
        <p:spPr bwMode="ltGray">
          <a:xfrm>
            <a:off x="1294607" y="2443956"/>
            <a:ext cx="4954587" cy="357188"/>
          </a:xfrm>
          <a:prstGeom prst="rect">
            <a:avLst/>
          </a:prstGeom>
          <a:noFill/>
          <a:ln>
            <a:noFill/>
          </a:ln>
          <a:effectLst/>
          <a:extLst>
            <a:ext uri="{909E8E84-426E-40DD-AFC4-6F175D3DCCD1}">
              <a14:hiddenFill xmlns:a14="http://schemas.microsoft.com/office/drawing/2010/main">
                <a:gradFill rotWithShape="1">
                  <a:gsLst>
                    <a:gs pos="0">
                      <a:schemeClr val="bg1"/>
                    </a:gs>
                    <a:gs pos="100000">
                      <a:schemeClr val="accent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640" tIns="40820" rIns="81640" bIns="40820">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zh-CN" sz="1800" baseline="0">
                <a:solidFill>
                  <a:srgbClr val="000000"/>
                </a:solidFill>
                <a:latin typeface="叶根友行书繁" panose="02010601030101010101" pitchFamily="2" charset="-122"/>
                <a:ea typeface="叶根友行书繁" panose="02010601030101010101" pitchFamily="2" charset="-122"/>
              </a:rPr>
              <a:t>THANK’S</a:t>
            </a:r>
            <a:endParaRPr lang="zh-CN" altLang="en-US" sz="1800" baseline="0">
              <a:solidFill>
                <a:srgbClr val="000000"/>
              </a:solidFill>
              <a:latin typeface="叶根友行书繁" panose="02010601030101010101" pitchFamily="2" charset="-122"/>
              <a:ea typeface="叶根友行书繁" panose="02010601030101010101" pitchFamily="2" charset="-122"/>
            </a:endParaRPr>
          </a:p>
        </p:txBody>
      </p:sp>
      <p:sp>
        <p:nvSpPr>
          <p:cNvPr id="29" name="Text Box 162"/>
          <p:cNvSpPr txBox="1">
            <a:spLocks noChangeArrowheads="1"/>
          </p:cNvSpPr>
          <p:nvPr/>
        </p:nvSpPr>
        <p:spPr bwMode="ltGray">
          <a:xfrm>
            <a:off x="2554287" y="1734344"/>
            <a:ext cx="4875213" cy="759546"/>
          </a:xfrm>
          <a:prstGeom prst="rect">
            <a:avLst/>
          </a:prstGeom>
          <a:noFill/>
          <a:ln>
            <a:noFill/>
          </a:ln>
          <a:effectLst/>
          <a:extLst>
            <a:ext uri="{909E8E84-426E-40DD-AFC4-6F175D3DCCD1}">
              <a14:hiddenFill xmlns:a14="http://schemas.microsoft.com/office/drawing/2010/main">
                <a:gradFill rotWithShape="1">
                  <a:gsLst>
                    <a:gs pos="0">
                      <a:schemeClr val="bg1"/>
                    </a:gs>
                    <a:gs pos="100000">
                      <a:schemeClr val="accent1"/>
                    </a:gs>
                  </a:gsLst>
                  <a:lin ang="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640" tIns="40820" rIns="81640" bIns="40820">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r>
              <a:rPr lang="zh-CN" altLang="en-US" sz="4400" baseline="0">
                <a:solidFill>
                  <a:srgbClr val="000000"/>
                </a:solidFill>
                <a:latin typeface="叶根友行书繁" panose="02010601030101010101" pitchFamily="2" charset="-122"/>
                <a:ea typeface="叶根友行书繁" panose="02010601030101010101" pitchFamily="2" charset="-122"/>
                <a:cs typeface="经典繁颜体" pitchFamily="49" charset="-122"/>
              </a:rPr>
              <a:t>谢谢观赏</a:t>
            </a:r>
            <a:endParaRPr lang="en-US" altLang="zh-CN" sz="4400" baseline="0">
              <a:solidFill>
                <a:srgbClr val="000000"/>
              </a:solidFill>
              <a:latin typeface="Times New Roman" panose="02020603050405020304" pitchFamily="18" charset="0"/>
              <a:ea typeface="华文中宋" panose="02010600040101010101" pitchFamily="2" charset="-122"/>
              <a:cs typeface="Times New Roman" panose="02020603050405020304" pitchFamily="18" charset="0"/>
            </a:endParaRPr>
          </a:p>
        </p:txBody>
      </p:sp>
      <p:pic>
        <p:nvPicPr>
          <p:cNvPr id="30" name="Picture 158" descr="200712419435657_1"/>
          <p:cNvPicPr>
            <a:picLocks noChangeAspect="1" noChangeArrowheads="1" noCrop="1"/>
          </p:cNvPicPr>
          <p:nvPr/>
        </p:nvPicPr>
        <p:blipFill>
          <a:blip r:embed="rId8">
            <a:extLst>
              <a:ext uri="{28A0092B-C50C-407E-A947-70E740481C1C}">
                <a14:useLocalDpi xmlns:a14="http://schemas.microsoft.com/office/drawing/2010/main" val="0"/>
              </a:ext>
            </a:extLst>
          </a:blip>
          <a:stretch>
            <a:fillRect/>
          </a:stretch>
        </p:blipFill>
        <p:spPr bwMode="auto">
          <a:xfrm>
            <a:off x="2605087" y="5288417"/>
            <a:ext cx="504825" cy="50482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59" descr="10004015438746072987"/>
          <p:cNvPicPr>
            <a:picLocks noChangeAspect="1" noChangeArrowheads="1" noCrop="1"/>
          </p:cNvPicPr>
          <p:nvPr/>
        </p:nvPicPr>
        <p:blipFill>
          <a:blip r:embed="rId9">
            <a:extLst>
              <a:ext uri="{28A0092B-C50C-407E-A947-70E740481C1C}">
                <a14:useLocalDpi xmlns:a14="http://schemas.microsoft.com/office/drawing/2010/main" val="0"/>
              </a:ext>
            </a:extLst>
          </a:blip>
          <a:stretch>
            <a:fillRect/>
          </a:stretch>
        </p:blipFill>
        <p:spPr bwMode="auto">
          <a:xfrm flipH="1">
            <a:off x="11285536" y="3954122"/>
            <a:ext cx="992187" cy="99218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60" descr="200712419435657_1"/>
          <p:cNvPicPr>
            <a:picLocks noChangeAspect="1" noChangeArrowheads="1" noCrop="1"/>
          </p:cNvPicPr>
          <p:nvPr/>
        </p:nvPicPr>
        <p:blipFill>
          <a:blip r:embed="rId8">
            <a:extLst>
              <a:ext uri="{28A0092B-C50C-407E-A947-70E740481C1C}">
                <a14:useLocalDpi xmlns:a14="http://schemas.microsoft.com/office/drawing/2010/main" val="0"/>
              </a:ext>
            </a:extLst>
          </a:blip>
          <a:stretch>
            <a:fillRect/>
          </a:stretch>
        </p:blipFill>
        <p:spPr bwMode="auto">
          <a:xfrm flipH="1">
            <a:off x="10364788" y="234315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3" descr="未标题-1111"/>
          <p:cNvPicPr>
            <a:picLocks noChangeAspect="1" noChangeArrowheads="1"/>
          </p:cNvPicPr>
          <p:nvPr/>
        </p:nvPicPr>
        <p:blipFill>
          <a:blip r:embed="rId10">
            <a:extLst>
              <a:ext uri="{28A0092B-C50C-407E-A947-70E740481C1C}">
                <a14:useLocalDpi xmlns:a14="http://schemas.microsoft.com/office/drawing/2010/main" val="0"/>
              </a:ext>
            </a:extLst>
          </a:blip>
          <a:srcRect l="1460" t="51337" r="1723" b="1729"/>
          <a:stretch>
            <a:fillRect/>
          </a:stretch>
        </p:blipFill>
        <p:spPr bwMode="auto">
          <a:xfrm>
            <a:off x="4704556" y="-1871662"/>
            <a:ext cx="5472113"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1" descr="E:\jimin\nipic\ppt\ppt0107\pics\pic01.png"/>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2473324" y="3326266"/>
            <a:ext cx="2492554" cy="145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3000">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3000"/>
                                        <p:tgtEl>
                                          <p:spTgt spid="19"/>
                                        </p:tgtEl>
                                      </p:cBhvr>
                                    </p:animEffect>
                                  </p:childTnLst>
                                </p:cTn>
                              </p:par>
                              <p:par>
                                <p:cTn id="12" presetID="21" presetClass="entr" presetSubtype="1" fill="hold" nodeType="with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heel(1)">
                                      <p:cBhvr>
                                        <p:cTn id="14" dur="2000"/>
                                        <p:tgtEl>
                                          <p:spTgt spid="33"/>
                                        </p:tgtEl>
                                      </p:cBhvr>
                                    </p:animEffect>
                                  </p:childTnLst>
                                </p:cTn>
                              </p:par>
                              <p:par>
                                <p:cTn id="15" presetID="31" presetClass="entr" presetSubtype="0" fill="hold" grpId="0" nodeType="withEffect">
                                  <p:stCondLst>
                                    <p:cond delay="2600"/>
                                  </p:stCondLst>
                                  <p:iterate type="lt">
                                    <p:tmPct val="10556"/>
                                  </p:iterate>
                                  <p:childTnLst>
                                    <p:set>
                                      <p:cBhvr>
                                        <p:cTn id="16" dur="1" fill="hold">
                                          <p:stCondLst>
                                            <p:cond delay="0"/>
                                          </p:stCondLst>
                                        </p:cTn>
                                        <p:tgtEl>
                                          <p:spTgt spid="29"/>
                                        </p:tgtEl>
                                        <p:attrNameLst>
                                          <p:attrName>style.visibility</p:attrName>
                                        </p:attrNameLst>
                                      </p:cBhvr>
                                      <p:to>
                                        <p:strVal val="visible"/>
                                      </p:to>
                                    </p:set>
                                    <p:anim calcmode="lin" valueType="num">
                                      <p:cBhvr>
                                        <p:cTn id="17" dur="1000" fill="hold"/>
                                        <p:tgtEl>
                                          <p:spTgt spid="29"/>
                                        </p:tgtEl>
                                        <p:attrNameLst>
                                          <p:attrName>ppt_w</p:attrName>
                                        </p:attrNameLst>
                                      </p:cBhvr>
                                      <p:tavLst>
                                        <p:tav tm="0">
                                          <p:val>
                                            <p:fltVal val="0"/>
                                          </p:val>
                                        </p:tav>
                                        <p:tav tm="100000">
                                          <p:val>
                                            <p:strVal val="#ppt_w"/>
                                          </p:val>
                                        </p:tav>
                                      </p:tavLst>
                                    </p:anim>
                                    <p:anim calcmode="lin" valueType="num">
                                      <p:cBhvr>
                                        <p:cTn id="18" dur="1000" fill="hold"/>
                                        <p:tgtEl>
                                          <p:spTgt spid="29"/>
                                        </p:tgtEl>
                                        <p:attrNameLst>
                                          <p:attrName>ppt_h</p:attrName>
                                        </p:attrNameLst>
                                      </p:cBhvr>
                                      <p:tavLst>
                                        <p:tav tm="0">
                                          <p:val>
                                            <p:fltVal val="0"/>
                                          </p:val>
                                        </p:tav>
                                        <p:tav tm="100000">
                                          <p:val>
                                            <p:strVal val="#ppt_h"/>
                                          </p:val>
                                        </p:tav>
                                      </p:tavLst>
                                    </p:anim>
                                    <p:anim calcmode="lin" valueType="num">
                                      <p:cBhvr>
                                        <p:cTn id="19" dur="1000" fill="hold"/>
                                        <p:tgtEl>
                                          <p:spTgt spid="29"/>
                                        </p:tgtEl>
                                        <p:attrNameLst>
                                          <p:attrName>style.rotation</p:attrName>
                                        </p:attrNameLst>
                                      </p:cBhvr>
                                      <p:tavLst>
                                        <p:tav tm="0">
                                          <p:val>
                                            <p:fltVal val="90"/>
                                          </p:val>
                                        </p:tav>
                                        <p:tav tm="100000">
                                          <p:val>
                                            <p:fltVal val="0"/>
                                          </p:val>
                                        </p:tav>
                                      </p:tavLst>
                                    </p:anim>
                                    <p:animEffect transition="in" filter="fade">
                                      <p:cBhvr>
                                        <p:cTn id="20" dur="1000"/>
                                        <p:tgtEl>
                                          <p:spTgt spid="29"/>
                                        </p:tgtEl>
                                      </p:cBhvr>
                                    </p:animEffect>
                                  </p:childTnLst>
                                </p:cTn>
                              </p:par>
                              <p:par>
                                <p:cTn id="21" presetID="29" presetClass="entr" presetSubtype="0" fill="hold" grpId="0" nodeType="withEffect">
                                  <p:stCondLst>
                                    <p:cond delay="2600"/>
                                  </p:stCondLst>
                                  <p:childTnLst>
                                    <p:set>
                                      <p:cBhvr>
                                        <p:cTn id="22" dur="1" fill="hold">
                                          <p:stCondLst>
                                            <p:cond delay="0"/>
                                          </p:stCondLst>
                                        </p:cTn>
                                        <p:tgtEl>
                                          <p:spTgt spid="28"/>
                                        </p:tgtEl>
                                        <p:attrNameLst>
                                          <p:attrName>style.visibility</p:attrName>
                                        </p:attrNameLst>
                                      </p:cBhvr>
                                      <p:to>
                                        <p:strVal val="visible"/>
                                      </p:to>
                                    </p:set>
                                    <p:anim calcmode="lin" valueType="num">
                                      <p:cBhvr>
                                        <p:cTn id="23" dur="2100" fill="hold"/>
                                        <p:tgtEl>
                                          <p:spTgt spid="28"/>
                                        </p:tgtEl>
                                        <p:attrNameLst>
                                          <p:attrName>ppt_x</p:attrName>
                                        </p:attrNameLst>
                                      </p:cBhvr>
                                      <p:tavLst>
                                        <p:tav tm="0">
                                          <p:val>
                                            <p:strVal val="#ppt_x-.2"/>
                                          </p:val>
                                        </p:tav>
                                        <p:tav tm="100000">
                                          <p:val>
                                            <p:strVal val="#ppt_x"/>
                                          </p:val>
                                        </p:tav>
                                      </p:tavLst>
                                    </p:anim>
                                    <p:anim calcmode="lin" valueType="num">
                                      <p:cBhvr>
                                        <p:cTn id="24" dur="21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25" dur="2100"/>
                                        <p:tgtEl>
                                          <p:spTgt spid="28"/>
                                        </p:tgtEl>
                                      </p:cBhvr>
                                    </p:animEffect>
                                  </p:childTnLst>
                                </p:cTn>
                              </p:par>
                            </p:childTnLst>
                          </p:cTn>
                        </p:par>
                        <p:par>
                          <p:cTn id="26" fill="hold" nodeType="afterGroup">
                            <p:stCondLst>
                              <p:cond delay="5700"/>
                            </p:stCondLst>
                            <p:childTnLst>
                              <p:par>
                                <p:cTn id="27" presetID="10" presetClass="entr" presetSubtype="0"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childTnLst>
                                </p:cTn>
                              </p:par>
                            </p:childTnLst>
                          </p:cTn>
                        </p:par>
                        <p:par>
                          <p:cTn id="30" fill="hold" nodeType="afterGroup">
                            <p:stCondLst>
                              <p:cond delay="6700"/>
                            </p:stCondLst>
                            <p:childTnLst>
                              <p:par>
                                <p:cTn id="31" presetID="1" presetClass="entr" presetSubtype="0"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0" presetClass="path" presetSubtype="0" accel="50000" decel="50000" fill="hold" nodeType="withEffect">
                                  <p:stCondLst>
                                    <p:cond delay="0"/>
                                  </p:stCondLst>
                                  <p:childTnLst>
                                    <p:animMotion origin="layout" path="M 5.55556E-07 3.58025E-06 C 0.01562 0.03858 0.03125 0.07747 0.03194 0.14074 C 0.03263 0.20401 0.00138 0.29166 0.00416 0.38024 C 0.00694 0.46882 0.04722 0.57253 0.04861 0.6716 C 0.05 0.77068 0.03125 0.87284 0.0125 0.97531" pathEditMode="relative" ptsTypes="aaaaA">
                                      <p:cBhvr>
                                        <p:cTn id="34" dur="2000" fill="hold"/>
                                        <p:tgtEl>
                                          <p:spTgt spid="21"/>
                                        </p:tgtEl>
                                        <p:attrNameLst>
                                          <p:attrName>ppt_x</p:attrName>
                                          <p:attrName>ppt_y</p:attrName>
                                        </p:attrNameLst>
                                      </p:cBhvr>
                                    </p:animMotion>
                                  </p:childTnLst>
                                </p:cTn>
                              </p:par>
                              <p:par>
                                <p:cTn id="35" presetID="8" presetClass="emph" presetSubtype="0" fill="hold" nodeType="withEffect">
                                  <p:stCondLst>
                                    <p:cond delay="0"/>
                                  </p:stCondLst>
                                  <p:childTnLst>
                                    <p:animRot by="21600000">
                                      <p:cBhvr>
                                        <p:cTn id="36" dur="2000" fill="hold"/>
                                        <p:tgtEl>
                                          <p:spTgt spid="21"/>
                                        </p:tgtEl>
                                        <p:attrNameLst>
                                          <p:attrName>r</p:attrName>
                                        </p:attrNameLst>
                                      </p:cBhvr>
                                    </p:animRot>
                                  </p:childTnLst>
                                </p:cTn>
                              </p:par>
                              <p:par>
                                <p:cTn id="37" presetID="1" presetClass="entr" presetSubtype="0" fill="hold" nodeType="withEffect">
                                  <p:stCondLst>
                                    <p:cond delay="900"/>
                                  </p:stCondLst>
                                  <p:childTnLst>
                                    <p:set>
                                      <p:cBhvr>
                                        <p:cTn id="38" dur="1" fill="hold">
                                          <p:stCondLst>
                                            <p:cond delay="0"/>
                                          </p:stCondLst>
                                        </p:cTn>
                                        <p:tgtEl>
                                          <p:spTgt spid="23"/>
                                        </p:tgtEl>
                                        <p:attrNameLst>
                                          <p:attrName>style.visibility</p:attrName>
                                        </p:attrNameLst>
                                      </p:cBhvr>
                                      <p:to>
                                        <p:strVal val="visible"/>
                                      </p:to>
                                    </p:set>
                                  </p:childTnLst>
                                </p:cTn>
                              </p:par>
                              <p:par>
                                <p:cTn id="39" presetID="0" presetClass="path" presetSubtype="0" accel="50000" decel="50000" fill="hold" nodeType="withEffect">
                                  <p:stCondLst>
                                    <p:cond delay="900"/>
                                  </p:stCondLst>
                                  <p:childTnLst>
                                    <p:animMotion origin="layout" path="M 4.44444E-06 3.58025E-06 C -0.00209 0.025 -0.004 0.05031 -0.00139 0.0963 C 0.00121 0.14228 0.01892 0.2034 0.01527 0.27654 C 0.01163 0.34969 -0.01823 0.43827 -0.02361 0.5358 C -0.029 0.63333 -0.02292 0.74753 -0.01667 0.86173" pathEditMode="relative" rAng="0" ptsTypes="aaaaA">
                                      <p:cBhvr>
                                        <p:cTn id="40" dur="4600" fill="hold"/>
                                        <p:tgtEl>
                                          <p:spTgt spid="23"/>
                                        </p:tgtEl>
                                        <p:attrNameLst>
                                          <p:attrName>ppt_x</p:attrName>
                                          <p:attrName>ppt_y</p:attrName>
                                        </p:attrNameLst>
                                      </p:cBhvr>
                                      <p:rCtr x="0" y="0"/>
                                    </p:animMotion>
                                  </p:childTnLst>
                                </p:cTn>
                              </p:par>
                              <p:par>
                                <p:cTn id="41" presetID="8" presetClass="emph" presetSubtype="0" fill="hold" nodeType="withEffect">
                                  <p:stCondLst>
                                    <p:cond delay="900"/>
                                  </p:stCondLst>
                                  <p:childTnLst>
                                    <p:animRot by="21600000">
                                      <p:cBhvr>
                                        <p:cTn id="42" dur="4600" fill="hold"/>
                                        <p:tgtEl>
                                          <p:spTgt spid="23"/>
                                        </p:tgtEl>
                                        <p:attrNameLst>
                                          <p:attrName>r</p:attrName>
                                        </p:attrNameLst>
                                      </p:cBhvr>
                                    </p:animRot>
                                  </p:childTnLst>
                                </p:cTn>
                              </p:par>
                              <p:par>
                                <p:cTn id="43" presetID="1" presetClass="entr" presetSubtype="0" fill="hold" nodeType="withEffect">
                                  <p:stCondLst>
                                    <p:cond delay="700"/>
                                  </p:stCondLst>
                                  <p:childTnLst>
                                    <p:set>
                                      <p:cBhvr>
                                        <p:cTn id="44" dur="1" fill="hold">
                                          <p:stCondLst>
                                            <p:cond delay="0"/>
                                          </p:stCondLst>
                                        </p:cTn>
                                        <p:tgtEl>
                                          <p:spTgt spid="22"/>
                                        </p:tgtEl>
                                        <p:attrNameLst>
                                          <p:attrName>style.visibility</p:attrName>
                                        </p:attrNameLst>
                                      </p:cBhvr>
                                      <p:to>
                                        <p:strVal val="visible"/>
                                      </p:to>
                                    </p:set>
                                  </p:childTnLst>
                                </p:cTn>
                              </p:par>
                              <p:par>
                                <p:cTn id="45" presetID="0" presetClass="path" presetSubtype="0" accel="50000" decel="50000" fill="hold" nodeType="withEffect">
                                  <p:stCondLst>
                                    <p:cond delay="700"/>
                                  </p:stCondLst>
                                  <p:childTnLst>
                                    <p:animMotion origin="layout" path="M 4.72222E-06 -2.46914E-06 C 0.00469 0.08858 0.00955 0.17747 0.02361 0.25679 C 0.03767 0.33611 0.07691 0.37654 0.08472 0.47654 C 0.09253 0.57654 0.0816 0.71667 0.07083 0.85648" pathEditMode="relative" ptsTypes="aaaA">
                                      <p:cBhvr>
                                        <p:cTn id="46" dur="3600" fill="hold"/>
                                        <p:tgtEl>
                                          <p:spTgt spid="22"/>
                                        </p:tgtEl>
                                        <p:attrNameLst>
                                          <p:attrName>ppt_x</p:attrName>
                                          <p:attrName>ppt_y</p:attrName>
                                        </p:attrNameLst>
                                      </p:cBhvr>
                                    </p:animMotion>
                                  </p:childTnLst>
                                </p:cTn>
                              </p:par>
                              <p:par>
                                <p:cTn id="47" presetID="8" presetClass="emph" presetSubtype="0" fill="hold" nodeType="withEffect">
                                  <p:stCondLst>
                                    <p:cond delay="700"/>
                                  </p:stCondLst>
                                  <p:childTnLst>
                                    <p:animRot by="21600000">
                                      <p:cBhvr>
                                        <p:cTn id="48" dur="3700" fill="hold"/>
                                        <p:tgtEl>
                                          <p:spTgt spid="22"/>
                                        </p:tgtEl>
                                        <p:attrNameLst>
                                          <p:attrName>r</p:attrName>
                                        </p:attrNameLst>
                                      </p:cBhvr>
                                    </p:animRot>
                                  </p:childTnLst>
                                </p:cTn>
                              </p:par>
                              <p:par>
                                <p:cTn id="49" presetID="1" presetClass="entr" presetSubtype="0" fill="hold" nodeType="withEffect">
                                  <p:stCondLst>
                                    <p:cond delay="3000"/>
                                  </p:stCondLst>
                                  <p:childTnLst>
                                    <p:set>
                                      <p:cBhvr>
                                        <p:cTn id="50" dur="1" fill="hold">
                                          <p:stCondLst>
                                            <p:cond delay="0"/>
                                          </p:stCondLst>
                                        </p:cTn>
                                        <p:tgtEl>
                                          <p:spTgt spid="20"/>
                                        </p:tgtEl>
                                        <p:attrNameLst>
                                          <p:attrName>style.visibility</p:attrName>
                                        </p:attrNameLst>
                                      </p:cBhvr>
                                      <p:to>
                                        <p:strVal val="visible"/>
                                      </p:to>
                                    </p:set>
                                  </p:childTnLst>
                                </p:cTn>
                              </p:par>
                              <p:par>
                                <p:cTn id="51" presetID="0" presetClass="path" presetSubtype="0" accel="50000" decel="50000" fill="hold" nodeType="withEffect">
                                  <p:stCondLst>
                                    <p:cond delay="3100"/>
                                  </p:stCondLst>
                                  <p:childTnLst>
                                    <p:animMotion origin="layout" path="M -5.27778E-06 -2.96296E-06 C 0.02708 0.07346 0.05433 0.14692 0.06388 0.24939 C 0.07343 0.35185 0.04235 0.49969 0.05694 0.61482 C 0.07152 0.72994 0.11145 0.83519 0.15138 0.94074" pathEditMode="relative" rAng="0" ptsTypes="aaaA">
                                      <p:cBhvr>
                                        <p:cTn id="52" dur="5900" fill="hold"/>
                                        <p:tgtEl>
                                          <p:spTgt spid="20"/>
                                        </p:tgtEl>
                                        <p:attrNameLst>
                                          <p:attrName>ppt_x</p:attrName>
                                          <p:attrName>ppt_y</p:attrName>
                                        </p:attrNameLst>
                                      </p:cBhvr>
                                      <p:rCtr x="0" y="0"/>
                                    </p:animMotion>
                                  </p:childTnLst>
                                </p:cTn>
                              </p:par>
                              <p:par>
                                <p:cTn id="53" presetID="8" presetClass="emph" presetSubtype="0" fill="hold" nodeType="withEffect">
                                  <p:stCondLst>
                                    <p:cond delay="3100"/>
                                  </p:stCondLst>
                                  <p:childTnLst>
                                    <p:animRot by="21600000">
                                      <p:cBhvr>
                                        <p:cTn id="54" dur="6000" fill="hold"/>
                                        <p:tgtEl>
                                          <p:spTgt spid="20"/>
                                        </p:tgtEl>
                                        <p:attrNameLst>
                                          <p:attrName>r</p:attrName>
                                        </p:attrNameLst>
                                      </p:cBhvr>
                                    </p:animRot>
                                  </p:childTnLst>
                                </p:cTn>
                              </p:par>
                              <p:par>
                                <p:cTn id="55" presetID="1" presetClass="entr" presetSubtype="0" fill="hold" nodeType="withEffect">
                                  <p:stCondLst>
                                    <p:cond delay="2200"/>
                                  </p:stCondLst>
                                  <p:childTnLst>
                                    <p:set>
                                      <p:cBhvr>
                                        <p:cTn id="56" dur="1" fill="hold">
                                          <p:stCondLst>
                                            <p:cond delay="0"/>
                                          </p:stCondLst>
                                        </p:cTn>
                                        <p:tgtEl>
                                          <p:spTgt spid="25"/>
                                        </p:tgtEl>
                                        <p:attrNameLst>
                                          <p:attrName>style.visibility</p:attrName>
                                        </p:attrNameLst>
                                      </p:cBhvr>
                                      <p:to>
                                        <p:strVal val="visible"/>
                                      </p:to>
                                    </p:set>
                                  </p:childTnLst>
                                </p:cTn>
                              </p:par>
                              <p:par>
                                <p:cTn id="57" presetID="0" presetClass="path" presetSubtype="0" accel="50000" decel="50000" fill="hold" nodeType="withEffect">
                                  <p:stCondLst>
                                    <p:cond delay="2300"/>
                                  </p:stCondLst>
                                  <p:childTnLst>
                                    <p:animMotion origin="layout" path="M 5.55556E-07 3.58025E-06 C 0.01562 0.03858 0.03125 0.07747 0.03194 0.14074 C 0.03263 0.20401 0.00138 0.29166 0.00416 0.38024 C 0.00694 0.46882 0.04722 0.57253 0.04861 0.6716 C 0.05 0.77068 0.03125 0.87284 0.0125 0.97531" pathEditMode="relative" ptsTypes="aaaaA">
                                      <p:cBhvr>
                                        <p:cTn id="58" dur="3600" fill="hold"/>
                                        <p:tgtEl>
                                          <p:spTgt spid="25"/>
                                        </p:tgtEl>
                                        <p:attrNameLst>
                                          <p:attrName>ppt_x</p:attrName>
                                          <p:attrName>ppt_y</p:attrName>
                                        </p:attrNameLst>
                                      </p:cBhvr>
                                    </p:animMotion>
                                  </p:childTnLst>
                                </p:cTn>
                              </p:par>
                              <p:par>
                                <p:cTn id="59" presetID="8" presetClass="emph" presetSubtype="0" fill="hold" nodeType="withEffect">
                                  <p:stCondLst>
                                    <p:cond delay="2300"/>
                                  </p:stCondLst>
                                  <p:childTnLst>
                                    <p:animRot by="21600000">
                                      <p:cBhvr>
                                        <p:cTn id="60" dur="3700" fill="hold"/>
                                        <p:tgtEl>
                                          <p:spTgt spid="25"/>
                                        </p:tgtEl>
                                        <p:attrNameLst>
                                          <p:attrName>r</p:attrName>
                                        </p:attrNameLst>
                                      </p:cBhvr>
                                    </p:animRot>
                                  </p:childTnLst>
                                </p:cTn>
                              </p:par>
                              <p:par>
                                <p:cTn id="61" presetID="1" presetClass="entr" presetSubtype="0" fill="hold" nodeType="withEffect">
                                  <p:stCondLst>
                                    <p:cond delay="500"/>
                                  </p:stCondLst>
                                  <p:childTnLst>
                                    <p:set>
                                      <p:cBhvr>
                                        <p:cTn id="62" dur="1" fill="hold">
                                          <p:stCondLst>
                                            <p:cond delay="0"/>
                                          </p:stCondLst>
                                        </p:cTn>
                                        <p:tgtEl>
                                          <p:spTgt spid="27"/>
                                        </p:tgtEl>
                                        <p:attrNameLst>
                                          <p:attrName>style.visibility</p:attrName>
                                        </p:attrNameLst>
                                      </p:cBhvr>
                                      <p:to>
                                        <p:strVal val="visible"/>
                                      </p:to>
                                    </p:set>
                                  </p:childTnLst>
                                </p:cTn>
                              </p:par>
                              <p:par>
                                <p:cTn id="63" presetID="0" presetClass="path" presetSubtype="0" accel="50000" decel="50000" fill="hold" nodeType="withEffect">
                                  <p:stCondLst>
                                    <p:cond delay="600"/>
                                  </p:stCondLst>
                                  <p:childTnLst>
                                    <p:animMotion origin="layout" path="M 4.44444E-06 3.58025E-06 C -0.00209 0.025 -0.004 0.05031 -0.00139 0.0963 C 0.00121 0.14228 0.01892 0.2034 0.01527 0.27654 C 0.01163 0.34969 -0.01823 0.43827 -0.02361 0.5358 C -0.029 0.63333 -0.02292 0.74753 -0.01667 0.86173" pathEditMode="relative" rAng="0" ptsTypes="aaaaA">
                                      <p:cBhvr>
                                        <p:cTn id="64" dur="4500" fill="hold"/>
                                        <p:tgtEl>
                                          <p:spTgt spid="27"/>
                                        </p:tgtEl>
                                        <p:attrNameLst>
                                          <p:attrName>ppt_x</p:attrName>
                                          <p:attrName>ppt_y</p:attrName>
                                        </p:attrNameLst>
                                      </p:cBhvr>
                                      <p:rCtr x="0" y="0"/>
                                    </p:animMotion>
                                  </p:childTnLst>
                                </p:cTn>
                              </p:par>
                              <p:par>
                                <p:cTn id="65" presetID="8" presetClass="emph" presetSubtype="0" fill="hold" nodeType="withEffect">
                                  <p:stCondLst>
                                    <p:cond delay="600"/>
                                  </p:stCondLst>
                                  <p:childTnLst>
                                    <p:animRot by="21600000">
                                      <p:cBhvr>
                                        <p:cTn id="66" dur="4500" fill="hold"/>
                                        <p:tgtEl>
                                          <p:spTgt spid="27"/>
                                        </p:tgtEl>
                                        <p:attrNameLst>
                                          <p:attrName>r</p:attrName>
                                        </p:attrNameLst>
                                      </p:cBhvr>
                                    </p:animRot>
                                  </p:childTnLst>
                                </p:cTn>
                              </p:par>
                              <p:par>
                                <p:cTn id="67" presetID="1" presetClass="entr" presetSubtype="0" fill="hold" nodeType="withEffect">
                                  <p:stCondLst>
                                    <p:cond delay="1900"/>
                                  </p:stCondLst>
                                  <p:childTnLst>
                                    <p:set>
                                      <p:cBhvr>
                                        <p:cTn id="68" dur="1" fill="hold">
                                          <p:stCondLst>
                                            <p:cond delay="0"/>
                                          </p:stCondLst>
                                        </p:cTn>
                                        <p:tgtEl>
                                          <p:spTgt spid="26"/>
                                        </p:tgtEl>
                                        <p:attrNameLst>
                                          <p:attrName>style.visibility</p:attrName>
                                        </p:attrNameLst>
                                      </p:cBhvr>
                                      <p:to>
                                        <p:strVal val="visible"/>
                                      </p:to>
                                    </p:set>
                                  </p:childTnLst>
                                </p:cTn>
                              </p:par>
                              <p:par>
                                <p:cTn id="69" presetID="0" presetClass="path" presetSubtype="0" accel="50000" decel="50000" fill="hold" nodeType="withEffect">
                                  <p:stCondLst>
                                    <p:cond delay="2000"/>
                                  </p:stCondLst>
                                  <p:childTnLst>
                                    <p:animMotion origin="layout" path="M 4.72222E-06 -2.46914E-06 C 0.00469 0.08858 0.00955 0.17747 0.02361 0.25679 C 0.03767 0.33611 0.07691 0.37654 0.08472 0.47654 C 0.09253 0.57654 0.0816 0.71667 0.07083 0.85648" pathEditMode="relative" ptsTypes="aaaA">
                                      <p:cBhvr>
                                        <p:cTn id="70" dur="5500" fill="hold"/>
                                        <p:tgtEl>
                                          <p:spTgt spid="26"/>
                                        </p:tgtEl>
                                        <p:attrNameLst>
                                          <p:attrName>ppt_x</p:attrName>
                                          <p:attrName>ppt_y</p:attrName>
                                        </p:attrNameLst>
                                      </p:cBhvr>
                                    </p:animMotion>
                                  </p:childTnLst>
                                </p:cTn>
                              </p:par>
                              <p:par>
                                <p:cTn id="71" presetID="8" presetClass="emph" presetSubtype="0" fill="hold" nodeType="withEffect">
                                  <p:stCondLst>
                                    <p:cond delay="2000"/>
                                  </p:stCondLst>
                                  <p:childTnLst>
                                    <p:animRot by="21600000">
                                      <p:cBhvr>
                                        <p:cTn id="72" dur="5500" fill="hold"/>
                                        <p:tgtEl>
                                          <p:spTgt spid="26"/>
                                        </p:tgtEl>
                                        <p:attrNameLst>
                                          <p:attrName>r</p:attrName>
                                        </p:attrNameLst>
                                      </p:cBhvr>
                                    </p:animRot>
                                  </p:childTnLst>
                                </p:cTn>
                              </p:par>
                              <p:par>
                                <p:cTn id="73" presetID="1" presetClass="entr" presetSubtype="0" fill="hold" nodeType="withEffect">
                                  <p:stCondLst>
                                    <p:cond delay="1400"/>
                                  </p:stCondLst>
                                  <p:childTnLst>
                                    <p:set>
                                      <p:cBhvr>
                                        <p:cTn id="74" dur="1" fill="hold">
                                          <p:stCondLst>
                                            <p:cond delay="0"/>
                                          </p:stCondLst>
                                        </p:cTn>
                                        <p:tgtEl>
                                          <p:spTgt spid="24"/>
                                        </p:tgtEl>
                                        <p:attrNameLst>
                                          <p:attrName>style.visibility</p:attrName>
                                        </p:attrNameLst>
                                      </p:cBhvr>
                                      <p:to>
                                        <p:strVal val="visible"/>
                                      </p:to>
                                    </p:set>
                                  </p:childTnLst>
                                </p:cTn>
                              </p:par>
                              <p:par>
                                <p:cTn id="75" presetID="0" presetClass="path" presetSubtype="0" accel="50000" decel="50000" fill="hold" nodeType="withEffect">
                                  <p:stCondLst>
                                    <p:cond delay="1500"/>
                                  </p:stCondLst>
                                  <p:childTnLst>
                                    <p:animMotion origin="layout" path="M -5.27778E-06 -2.96296E-06 C 0.02708 0.07346 0.05433 0.14692 0.06388 0.24939 C 0.07343 0.35185 0.04235 0.49969 0.05694 0.61482 C 0.07152 0.72994 0.11145 0.83519 0.15138 0.94074" pathEditMode="relative" rAng="0" ptsTypes="aaaA">
                                      <p:cBhvr>
                                        <p:cTn id="76" dur="7500" fill="hold"/>
                                        <p:tgtEl>
                                          <p:spTgt spid="24"/>
                                        </p:tgtEl>
                                        <p:attrNameLst>
                                          <p:attrName>ppt_x</p:attrName>
                                          <p:attrName>ppt_y</p:attrName>
                                        </p:attrNameLst>
                                      </p:cBhvr>
                                      <p:rCtr x="0" y="0"/>
                                    </p:animMotion>
                                  </p:childTnLst>
                                </p:cTn>
                              </p:par>
                              <p:par>
                                <p:cTn id="77" presetID="8" presetClass="emph" presetSubtype="0" fill="hold" nodeType="withEffect">
                                  <p:stCondLst>
                                    <p:cond delay="1600"/>
                                  </p:stCondLst>
                                  <p:childTnLst>
                                    <p:animRot by="21600000">
                                      <p:cBhvr>
                                        <p:cTn id="78" dur="7500" fill="hold"/>
                                        <p:tgtEl>
                                          <p:spTgt spid="24"/>
                                        </p:tgtEl>
                                        <p:attrNameLst>
                                          <p:attrName>r</p:attrName>
                                        </p:attrNameLst>
                                      </p:cBhvr>
                                    </p:animRot>
                                  </p:childTnLst>
                                </p:cTn>
                              </p:par>
                              <p:par>
                                <p:cTn id="79" presetID="0" presetClass="path" presetSubtype="0" accel="50000" decel="50000" fill="hold" nodeType="withEffect">
                                  <p:stCondLst>
                                    <p:cond delay="3050"/>
                                  </p:stCondLst>
                                  <p:childTnLst>
                                    <p:animMotion origin="layout" path="M 1.94444E-06 -4.41458E-06 C 0.04479 -0.02162 0.08246 -0.08711 0.13073 -0.10781 C 0.17951 -0.12789 0.22552 -0.12573 0.29236 -0.12357 C 0.35937 -0.1214 0.45156 -0.08619 0.53264 -0.09515 C 0.61389 -0.1041 0.70469 -0.18134 0.77899 -0.17701 C 0.85312 -0.17269 0.93698 -0.09206 0.97847 -0.06981" pathEditMode="relative" rAng="0" ptsTypes="aaaaaa">
                                      <p:cBhvr>
                                        <p:cTn id="80" dur="4500" fill="hold"/>
                                        <p:tgtEl>
                                          <p:spTgt spid="30"/>
                                        </p:tgtEl>
                                        <p:attrNameLst>
                                          <p:attrName>ppt_x</p:attrName>
                                          <p:attrName>ppt_y</p:attrName>
                                        </p:attrNameLst>
                                      </p:cBhvr>
                                      <p:rCtr x="48924" y="-9082"/>
                                    </p:animMotion>
                                  </p:childTnLst>
                                </p:cTn>
                              </p:par>
                              <p:par>
                                <p:cTn id="81" presetID="0" presetClass="path" presetSubtype="0" accel="50000" decel="50000" fill="hold" nodeType="withEffect">
                                  <p:stCondLst>
                                    <p:cond delay="3750"/>
                                  </p:stCondLst>
                                  <p:childTnLst>
                                    <p:animMotion origin="layout" path="M -0.00017 2.59259E-06 C -0.02639 -0.01605 -0.10139 -0.0784 -0.15868 -0.0963 C -0.21597 -0.1142 -0.27083 -0.10926 -0.34375 -0.10741 C -0.41666 -0.10556 -0.52569 -0.10803 -0.596 -0.08519 C -0.66649 -0.06235 -0.68975 -0.00803 -0.76684 0.02963 C -0.84392 0.06728 -0.99774 0.11759 -1.0585 0.14074" pathEditMode="relative" rAng="0" ptsTypes="aaaaaa">
                                      <p:cBhvr>
                                        <p:cTn id="82" dur="4900" fill="hold"/>
                                        <p:tgtEl>
                                          <p:spTgt spid="32"/>
                                        </p:tgtEl>
                                        <p:attrNameLst>
                                          <p:attrName>ppt_x</p:attrName>
                                          <p:attrName>ppt_y</p:attrName>
                                        </p:attrNameLst>
                                      </p:cBhvr>
                                      <p:rCtr x="-52917" y="1327"/>
                                    </p:animMotion>
                                  </p:childTnLst>
                                </p:cTn>
                              </p:par>
                              <p:par>
                                <p:cTn id="83" presetID="0" presetClass="path" presetSubtype="0" accel="50000" decel="50000" fill="hold" nodeType="withEffect">
                                  <p:stCondLst>
                                    <p:cond delay="4450"/>
                                  </p:stCondLst>
                                  <p:childTnLst>
                                    <p:animMotion origin="layout" path="M 3.61111E-06 2.71605E-06 C -0.06302 -0.05556 -0.12604 -0.11111 -0.19375 -0.12222 C -0.26146 -0.13333 -0.3375 -0.06605 -0.40625 -0.06667 C -0.475 -0.06728 -0.54723 -0.1358 -0.60625 -0.12593 C -0.66528 -0.11605 -0.71285 -0.06173 -0.76042 -0.00741" pathEditMode="relative" ptsTypes="aaaaA">
                                      <p:cBhvr>
                                        <p:cTn id="84" dur="5000" fill="hold"/>
                                        <p:tgtEl>
                                          <p:spTgt spid="3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1682899" y="2210424"/>
            <a:ext cx="447688" cy="492934"/>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8" rIns="91439" bIns="45718" anchor="ctr"/>
          <a:lstStyle/>
          <a:p>
            <a:pPr algn="ctr" fontAlgn="base">
              <a:defRPr/>
            </a:pPr>
            <a:endParaRPr lang="zh-CN" altLang="en-US" sz="100" strike="noStrike" noProof="1">
              <a:solidFill>
                <a:prstClr val="white"/>
              </a:solidFill>
            </a:endParaRPr>
          </a:p>
        </p:txBody>
      </p:sp>
      <p:sp>
        <p:nvSpPr>
          <p:cNvPr id="4" name="矩形 3"/>
          <p:cNvSpPr/>
          <p:nvPr/>
        </p:nvSpPr>
        <p:spPr>
          <a:xfrm>
            <a:off x="2124634" y="2212805"/>
            <a:ext cx="7020142" cy="49293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494" y="1637716"/>
            <a:ext cx="6984422" cy="58104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984915" y="1634143"/>
            <a:ext cx="640575" cy="58461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8" rIns="91439" bIns="45718" anchor="ctr"/>
          <a:lstStyle/>
          <a:p>
            <a:pPr algn="ctr" fontAlgn="base">
              <a:defRPr/>
            </a:pPr>
            <a:endParaRPr lang="zh-CN" altLang="en-US" sz="100" strike="noStrike" noProof="1">
              <a:solidFill>
                <a:prstClr val="white"/>
              </a:solidFill>
            </a:endParaRPr>
          </a:p>
        </p:txBody>
      </p:sp>
      <p:sp>
        <p:nvSpPr>
          <p:cNvPr id="38917" name="矩形 11"/>
          <p:cNvSpPr/>
          <p:nvPr/>
        </p:nvSpPr>
        <p:spPr>
          <a:xfrm>
            <a:off x="1391187" y="2941490"/>
            <a:ext cx="6271216" cy="1269246"/>
          </a:xfrm>
          <a:prstGeom prst="rect">
            <a:avLst/>
          </a:prstGeom>
          <a:noFill/>
          <a:ln w="25400">
            <a:noFill/>
          </a:ln>
        </p:spPr>
        <p:txBody>
          <a:bodyPr lIns="91439" tIns="45718" rIns="91439" bIns="45718" anchor="ctr"/>
          <a:lstStyle/>
          <a:p>
            <a:pPr eaLnBrk="0" hangingPunct="0">
              <a:lnSpc>
                <a:spcPts val="2400"/>
              </a:lnSpc>
            </a:pP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模板下载：</a:t>
            </a:r>
            <a:r>
              <a:rPr lang="en-US" altLang="zh-CN" sz="105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0" b="1">
                <a:solidFill>
                  <a:srgbClr val="FFC000"/>
                </a:solidFill>
                <a:latin typeface="微软雅黑" panose="020b0503020204020204" pitchFamily="34" charset="-122"/>
                <a:ea typeface="微软雅黑" panose="020b0503020204020204" pitchFamily="34" charset="-122"/>
              </a:rPr>
              <a:t>            </a:t>
            </a:r>
            <a:r>
              <a:rPr lang="zh-CN" altLang="en-US" sz="1050" b="1">
                <a:solidFill>
                  <a:srgbClr val="4A452A"/>
                </a:solidFill>
                <a:latin typeface="微软雅黑" panose="020b0503020204020204" pitchFamily="34" charset="-122"/>
                <a:ea typeface="微软雅黑" panose="020b0503020204020204" pitchFamily="34" charset="-122"/>
              </a:rPr>
              <a:t>行业</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0" b="1">
                <a:solidFill>
                  <a:srgbClr val="4A452A"/>
                </a:solidFill>
                <a:latin typeface="微软雅黑" panose="020b0503020204020204" pitchFamily="34" charset="-122"/>
                <a:ea typeface="微软雅黑" panose="020b0503020204020204" pitchFamily="34" charset="-122"/>
              </a:rPr>
              <a:t>工作</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0" b="1">
                <a:solidFill>
                  <a:srgbClr val="4A452A"/>
                </a:solidFill>
                <a:latin typeface="微软雅黑" panose="020b0503020204020204" pitchFamily="34" charset="-122"/>
                <a:ea typeface="微软雅黑" panose="020b0503020204020204" pitchFamily="34" charset="-122"/>
              </a:rPr>
              <a:t>         </a:t>
            </a:r>
            <a:r>
              <a:rPr lang="zh-CN" altLang="en-US" sz="1050" b="1">
                <a:solidFill>
                  <a:srgbClr val="4A452A"/>
                </a:solidFill>
                <a:latin typeface="微软雅黑" panose="020b0503020204020204" pitchFamily="34" charset="-122"/>
                <a:ea typeface="微软雅黑" panose="020b0503020204020204" pitchFamily="34" charset="-122"/>
              </a:rPr>
              <a:t>节日</a:t>
            </a: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模板：</a:t>
            </a:r>
            <a:r>
              <a:rPr lang="en-US" altLang="zh-CN" sz="105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0" b="1">
                <a:solidFill>
                  <a:srgbClr val="4A452A"/>
                </a:solidFill>
                <a:latin typeface="微软雅黑" panose="020b0503020204020204" pitchFamily="34" charset="-122"/>
                <a:ea typeface="微软雅黑" panose="020b0503020204020204" pitchFamily="34" charset="-122"/>
              </a:rPr>
              <a:t>PPT</a:t>
            </a:r>
            <a:r>
              <a:rPr lang="zh-CN" altLang="en-US" sz="1050" b="1">
                <a:solidFill>
                  <a:srgbClr val="4A452A"/>
                </a:solidFill>
                <a:latin typeface="微软雅黑" panose="020b0503020204020204" pitchFamily="34" charset="-122"/>
                <a:ea typeface="微软雅黑" panose="020b0503020204020204" pitchFamily="34" charset="-122"/>
              </a:rPr>
              <a:t>背景图片：</a:t>
            </a:r>
            <a:r>
              <a:rPr lang="en-US" altLang="zh-CN" sz="1050" b="1">
                <a:solidFill>
                  <a:srgbClr val="4A452A"/>
                </a:solidFill>
                <a:latin typeface="微软雅黑" panose="020b0503020204020204" pitchFamily="34" charset="-122"/>
                <a:ea typeface="微软雅黑" panose="020b0503020204020204" pitchFamily="34" charset="-122"/>
              </a:rPr>
              <a:t> </a:t>
            </a:r>
            <a:r>
              <a:rPr lang="en-US" altLang="zh-CN" sz="105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0" b="1">
                <a:solidFill>
                  <a:srgbClr val="4A452A"/>
                </a:solidFill>
                <a:latin typeface="微软雅黑" panose="020b0503020204020204" pitchFamily="34" charset="-122"/>
                <a:ea typeface="微软雅黑" panose="020b0503020204020204" pitchFamily="34" charset="-122"/>
              </a:rPr>
              <a:t>            PPT</a:t>
            </a:r>
            <a:r>
              <a:rPr lang="zh-CN" altLang="en-US" sz="1050" b="1">
                <a:solidFill>
                  <a:srgbClr val="4A452A"/>
                </a:solidFill>
                <a:latin typeface="微软雅黑" panose="020b0503020204020204" pitchFamily="34" charset="-122"/>
                <a:ea typeface="微软雅黑" panose="020b0503020204020204" pitchFamily="34" charset="-122"/>
              </a:rPr>
              <a:t>课件模板：</a:t>
            </a:r>
            <a:r>
              <a:rPr lang="en-US" altLang="zh-CN" sz="105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3098596" y="117240"/>
            <a:ext cx="2857589" cy="1428794"/>
          </a:xfrm>
          <a:prstGeom prst="rect">
            <a:avLst/>
          </a:prstGeom>
          <a:noFill/>
          <a:ln w="9525">
            <a:noFill/>
          </a:ln>
        </p:spPr>
      </p:pic>
    </p:spTree>
  </p:cSld>
  <p:clrMapOvr>
    <a:masterClrMapping/>
  </p:clrMapOvr>
  <p:transition spd="med" advClick="0" advTm="0">
    <p:push dir="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9" y="-10201"/>
            <a:ext cx="9138125" cy="5171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95" rtl="0" eaLnBrk="1" latinLnBrk="0" hangingPunct="1">
              <a:defRPr sz="1350" kern="1200">
                <a:solidFill>
                  <a:srgbClr val="FFFFFF"/>
                </a:solidFill>
                <a:latin typeface="Arial"/>
                <a:ea typeface="+mn-ea"/>
                <a:cs typeface="+mn-cs"/>
              </a:defRPr>
            </a:lvl1pPr>
            <a:lvl2pPr marL="342948" algn="l" defTabSz="685895" rtl="0" eaLnBrk="1" latinLnBrk="0" hangingPunct="1">
              <a:defRPr sz="1350" kern="1200">
                <a:solidFill>
                  <a:srgbClr val="FFFFFF"/>
                </a:solidFill>
                <a:latin typeface="Arial"/>
                <a:ea typeface="+mn-ea"/>
                <a:cs typeface="+mn-cs"/>
              </a:defRPr>
            </a:lvl2pPr>
            <a:lvl3pPr marL="685895" algn="l" defTabSz="685895" rtl="0" eaLnBrk="1" latinLnBrk="0" hangingPunct="1">
              <a:defRPr sz="1350" kern="1200">
                <a:solidFill>
                  <a:srgbClr val="FFFFFF"/>
                </a:solidFill>
                <a:latin typeface="Arial"/>
                <a:ea typeface="+mn-ea"/>
                <a:cs typeface="+mn-cs"/>
              </a:defRPr>
            </a:lvl3pPr>
            <a:lvl4pPr marL="1028843" algn="l" defTabSz="685895" rtl="0" eaLnBrk="1" latinLnBrk="0" hangingPunct="1">
              <a:defRPr sz="1350" kern="1200">
                <a:solidFill>
                  <a:srgbClr val="FFFFFF"/>
                </a:solidFill>
                <a:latin typeface="Arial"/>
                <a:ea typeface="+mn-ea"/>
                <a:cs typeface="+mn-cs"/>
              </a:defRPr>
            </a:lvl4pPr>
            <a:lvl5pPr marL="1371790" algn="l" defTabSz="685895" rtl="0" eaLnBrk="1" latinLnBrk="0" hangingPunct="1">
              <a:defRPr sz="1350" kern="1200">
                <a:solidFill>
                  <a:srgbClr val="FFFFFF"/>
                </a:solidFill>
                <a:latin typeface="Arial"/>
                <a:ea typeface="+mn-ea"/>
                <a:cs typeface="+mn-cs"/>
              </a:defRPr>
            </a:lvl5pPr>
            <a:lvl6pPr marL="1714738" algn="l" defTabSz="685895" rtl="0" eaLnBrk="1" latinLnBrk="0" hangingPunct="1">
              <a:defRPr sz="1350" kern="1200">
                <a:solidFill>
                  <a:srgbClr val="FFFFFF"/>
                </a:solidFill>
                <a:latin typeface="Arial"/>
                <a:ea typeface="+mn-ea"/>
                <a:cs typeface="+mn-cs"/>
              </a:defRPr>
            </a:lvl6pPr>
            <a:lvl7pPr marL="2057686" algn="l" defTabSz="685895" rtl="0" eaLnBrk="1" latinLnBrk="0" hangingPunct="1">
              <a:defRPr sz="1350" kern="1200">
                <a:solidFill>
                  <a:srgbClr val="FFFFFF"/>
                </a:solidFill>
                <a:latin typeface="Arial"/>
                <a:ea typeface="+mn-ea"/>
                <a:cs typeface="+mn-cs"/>
              </a:defRPr>
            </a:lvl7pPr>
            <a:lvl8pPr marL="2400633" algn="l" defTabSz="685895" rtl="0" eaLnBrk="1" latinLnBrk="0" hangingPunct="1">
              <a:defRPr sz="1350" kern="1200">
                <a:solidFill>
                  <a:srgbClr val="FFFFFF"/>
                </a:solidFill>
                <a:latin typeface="Arial"/>
                <a:ea typeface="+mn-ea"/>
                <a:cs typeface="+mn-cs"/>
              </a:defRPr>
            </a:lvl8pPr>
            <a:lvl9pPr marL="2743581" algn="l" defTabSz="685895"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2026"/>
            <a:ext cx="9144793" cy="9283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95" rtl="0" eaLnBrk="1" latinLnBrk="0" hangingPunct="1">
              <a:defRPr sz="1350" kern="1200">
                <a:solidFill>
                  <a:srgbClr val="FFFFFF"/>
                </a:solidFill>
                <a:latin typeface="Arial"/>
                <a:ea typeface="+mn-ea"/>
                <a:cs typeface="+mn-cs"/>
              </a:defRPr>
            </a:lvl1pPr>
            <a:lvl2pPr marL="342948" algn="l" defTabSz="685895" rtl="0" eaLnBrk="1" latinLnBrk="0" hangingPunct="1">
              <a:defRPr sz="1350" kern="1200">
                <a:solidFill>
                  <a:srgbClr val="FFFFFF"/>
                </a:solidFill>
                <a:latin typeface="Arial"/>
                <a:ea typeface="+mn-ea"/>
                <a:cs typeface="+mn-cs"/>
              </a:defRPr>
            </a:lvl2pPr>
            <a:lvl3pPr marL="685895" algn="l" defTabSz="685895" rtl="0" eaLnBrk="1" latinLnBrk="0" hangingPunct="1">
              <a:defRPr sz="1350" kern="1200">
                <a:solidFill>
                  <a:srgbClr val="FFFFFF"/>
                </a:solidFill>
                <a:latin typeface="Arial"/>
                <a:ea typeface="+mn-ea"/>
                <a:cs typeface="+mn-cs"/>
              </a:defRPr>
            </a:lvl3pPr>
            <a:lvl4pPr marL="1028843" algn="l" defTabSz="685895" rtl="0" eaLnBrk="1" latinLnBrk="0" hangingPunct="1">
              <a:defRPr sz="1350" kern="1200">
                <a:solidFill>
                  <a:srgbClr val="FFFFFF"/>
                </a:solidFill>
                <a:latin typeface="Arial"/>
                <a:ea typeface="+mn-ea"/>
                <a:cs typeface="+mn-cs"/>
              </a:defRPr>
            </a:lvl4pPr>
            <a:lvl5pPr marL="1371790" algn="l" defTabSz="685895" rtl="0" eaLnBrk="1" latinLnBrk="0" hangingPunct="1">
              <a:defRPr sz="1350" kern="1200">
                <a:solidFill>
                  <a:srgbClr val="FFFFFF"/>
                </a:solidFill>
                <a:latin typeface="Arial"/>
                <a:ea typeface="+mn-ea"/>
                <a:cs typeface="+mn-cs"/>
              </a:defRPr>
            </a:lvl5pPr>
            <a:lvl6pPr marL="1714738" algn="l" defTabSz="685895" rtl="0" eaLnBrk="1" latinLnBrk="0" hangingPunct="1">
              <a:defRPr sz="1350" kern="1200">
                <a:solidFill>
                  <a:srgbClr val="FFFFFF"/>
                </a:solidFill>
                <a:latin typeface="Arial"/>
                <a:ea typeface="+mn-ea"/>
                <a:cs typeface="+mn-cs"/>
              </a:defRPr>
            </a:lvl6pPr>
            <a:lvl7pPr marL="2057686" algn="l" defTabSz="685895" rtl="0" eaLnBrk="1" latinLnBrk="0" hangingPunct="1">
              <a:defRPr sz="1350" kern="1200">
                <a:solidFill>
                  <a:srgbClr val="FFFFFF"/>
                </a:solidFill>
                <a:latin typeface="Arial"/>
                <a:ea typeface="+mn-ea"/>
                <a:cs typeface="+mn-cs"/>
              </a:defRPr>
            </a:lvl7pPr>
            <a:lvl8pPr marL="2400633" algn="l" defTabSz="685895" rtl="0" eaLnBrk="1" latinLnBrk="0" hangingPunct="1">
              <a:defRPr sz="1350" kern="1200">
                <a:solidFill>
                  <a:srgbClr val="FFFFFF"/>
                </a:solidFill>
                <a:latin typeface="Arial"/>
                <a:ea typeface="+mn-ea"/>
                <a:cs typeface="+mn-cs"/>
              </a:defRPr>
            </a:lvl8pPr>
            <a:lvl9pPr marL="2743581" algn="l" defTabSz="685895" rtl="0" eaLnBrk="1" latinLnBrk="0" hangingPunct="1">
              <a:defRPr sz="1350" kern="1200">
                <a:solidFill>
                  <a:srgbClr val="FFFFFF"/>
                </a:solidFill>
                <a:latin typeface="Arial"/>
                <a:ea typeface="+mn-ea"/>
                <a:cs typeface="+mn-cs"/>
              </a:defRPr>
            </a:lvl9pPr>
          </a:lstStyle>
          <a:p>
            <a:pPr marL="0" marR="0" indent="0" algn="ctr" defTabSz="685895"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082"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082"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2"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2"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2"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685895"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2"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082"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095790" y="2336609"/>
            <a:ext cx="4951306" cy="1473722"/>
          </a:xfrm>
          <a:prstGeom prst="rect">
            <a:avLst/>
          </a:prstGeom>
          <a:noFill/>
          <a:ln w="25400">
            <a:noFill/>
          </a:ln>
        </p:spPr>
        <p:txBody>
          <a:bodyPr wrap="none" lIns="68549" tIns="34273" rIns="68549" bIns="34273" anchor="ctr">
            <a:noAutofit/>
          </a:bodyPr>
          <a:lstStyle>
            <a:defPPr>
              <a:defRPr lang="zh-CN"/>
            </a:defPPr>
            <a:lvl1pPr marL="0" algn="l" defTabSz="685895" rtl="0" eaLnBrk="1" latinLnBrk="0" hangingPunct="1">
              <a:defRPr sz="1350" kern="1200">
                <a:solidFill>
                  <a:schemeClr val="tx1"/>
                </a:solidFill>
                <a:latin typeface="+mn-lt"/>
                <a:ea typeface="+mn-ea"/>
                <a:cs typeface="+mn-cs"/>
              </a:defRPr>
            </a:lvl1pPr>
            <a:lvl2pPr marL="342948" algn="l" defTabSz="685895" rtl="0" eaLnBrk="1" latinLnBrk="0" hangingPunct="1">
              <a:defRPr sz="1350" kern="1200">
                <a:solidFill>
                  <a:schemeClr val="tx1"/>
                </a:solidFill>
                <a:latin typeface="+mn-lt"/>
                <a:ea typeface="+mn-ea"/>
                <a:cs typeface="+mn-cs"/>
              </a:defRPr>
            </a:lvl2pPr>
            <a:lvl3pPr marL="685895" algn="l" defTabSz="685895" rtl="0" eaLnBrk="1" latinLnBrk="0" hangingPunct="1">
              <a:defRPr sz="1350" kern="1200">
                <a:solidFill>
                  <a:schemeClr val="tx1"/>
                </a:solidFill>
                <a:latin typeface="+mn-lt"/>
                <a:ea typeface="+mn-ea"/>
                <a:cs typeface="+mn-cs"/>
              </a:defRPr>
            </a:lvl3pPr>
            <a:lvl4pPr marL="1028843" algn="l" defTabSz="685895" rtl="0" eaLnBrk="1" latinLnBrk="0" hangingPunct="1">
              <a:defRPr sz="1350" kern="1200">
                <a:solidFill>
                  <a:schemeClr val="tx1"/>
                </a:solidFill>
                <a:latin typeface="+mn-lt"/>
                <a:ea typeface="+mn-ea"/>
                <a:cs typeface="+mn-cs"/>
              </a:defRPr>
            </a:lvl4pPr>
            <a:lvl5pPr marL="1371790" algn="l" defTabSz="685895" rtl="0" eaLnBrk="1" latinLnBrk="0" hangingPunct="1">
              <a:defRPr sz="1350" kern="1200">
                <a:solidFill>
                  <a:schemeClr val="tx1"/>
                </a:solidFill>
                <a:latin typeface="+mn-lt"/>
                <a:ea typeface="+mn-ea"/>
                <a:cs typeface="+mn-cs"/>
              </a:defRPr>
            </a:lvl5pPr>
            <a:lvl6pPr marL="1714738" algn="l" defTabSz="685895" rtl="0" eaLnBrk="1" latinLnBrk="0" hangingPunct="1">
              <a:defRPr sz="1350" kern="1200">
                <a:solidFill>
                  <a:schemeClr val="tx1"/>
                </a:solidFill>
                <a:latin typeface="+mn-lt"/>
                <a:ea typeface="+mn-ea"/>
                <a:cs typeface="+mn-cs"/>
              </a:defRPr>
            </a:lvl6pPr>
            <a:lvl7pPr marL="2057686" algn="l" defTabSz="685895" rtl="0" eaLnBrk="1" latinLnBrk="0" hangingPunct="1">
              <a:defRPr sz="1350" kern="1200">
                <a:solidFill>
                  <a:schemeClr val="tx1"/>
                </a:solidFill>
                <a:latin typeface="+mn-lt"/>
                <a:ea typeface="+mn-ea"/>
                <a:cs typeface="+mn-cs"/>
              </a:defRPr>
            </a:lvl7pPr>
            <a:lvl8pPr marL="2400633" algn="l" defTabSz="685895" rtl="0" eaLnBrk="1" latinLnBrk="0" hangingPunct="1">
              <a:defRPr sz="1350" kern="1200">
                <a:solidFill>
                  <a:schemeClr val="tx1"/>
                </a:solidFill>
                <a:latin typeface="+mn-lt"/>
                <a:ea typeface="+mn-ea"/>
                <a:cs typeface="+mn-cs"/>
              </a:defRPr>
            </a:lvl8pPr>
            <a:lvl9pPr marL="2743581" algn="l" defTabSz="685895"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PPT模板下载：</a:t>
            </a:r>
            <a:r>
              <a:rPr lang="en-US" altLang="zh-CN" sz="900">
                <a:latin typeface="微软雅黑" panose="020b0503020204020204" charset="-122"/>
                <a:ea typeface="微软雅黑"/>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行业PPT模板：</a:t>
            </a:r>
            <a:r>
              <a:rPr lang="en-US" altLang="zh-CN" sz="900">
                <a:latin typeface="微软雅黑" panose="020b0503020204020204" charset="-122"/>
                <a:ea typeface="微软雅黑"/>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工作PPT模板：</a:t>
            </a:r>
            <a:r>
              <a:rPr lang="en-US" altLang="zh-CN" sz="900">
                <a:latin typeface="微软雅黑" panose="020b0503020204020204" charset="-122"/>
                <a:ea typeface="微软雅黑"/>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节日PPT模板：</a:t>
            </a:r>
            <a:r>
              <a:rPr lang="en-US" altLang="zh-CN" sz="900">
                <a:latin typeface="微软雅黑" panose="020b0503020204020204" charset="-122"/>
                <a:ea typeface="微软雅黑"/>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党政军事PPT：</a:t>
            </a:r>
            <a:r>
              <a:rPr lang="en-US" altLang="zh-CN" sz="900">
                <a:latin typeface="微软雅黑" panose="020b0503020204020204" charset="-122"/>
                <a:ea typeface="微软雅黑"/>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a:cs typeface="微软雅黑" panose="020b0503020204020204" charset="-122"/>
              </a:rPr>
              <a:t> </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教育说课课件：</a:t>
            </a:r>
            <a:r>
              <a:rPr lang="en-US" altLang="zh-CN" sz="900">
                <a:latin typeface="微软雅黑" panose="020b0503020204020204" charset="-122"/>
                <a:ea typeface="微软雅黑"/>
                <a:cs typeface="微软雅黑" panose="020b0503020204020204" charset="-122"/>
                <a:hlinkClick r:id="rId9"/>
              </a:rPr>
              <a:t>www.ppthui.com/jiaoyu/</a:t>
            </a:r>
            <a:endParaRPr lang="en-US" altLang="zh-CN" sz="9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500410" y="73011"/>
            <a:ext cx="2142342" cy="1071172"/>
          </a:xfrm>
          <a:prstGeom prst="rect">
            <a:avLst/>
          </a:prstGeom>
          <a:noFill/>
          <a:ln w="9525">
            <a:noFill/>
          </a:ln>
        </p:spPr>
      </p:pic>
      <p:sp>
        <p:nvSpPr>
          <p:cNvPr id="2" name="文本框 1"/>
          <p:cNvSpPr txBox="1"/>
          <p:nvPr/>
        </p:nvSpPr>
        <p:spPr>
          <a:xfrm>
            <a:off x="1415136" y="3810331"/>
            <a:ext cx="6316428" cy="1026461"/>
          </a:xfrm>
          <a:prstGeom prst="rect">
            <a:avLst/>
          </a:prstGeom>
          <a:noFill/>
        </p:spPr>
        <p:txBody>
          <a:bodyPr wrap="square" rtlCol="0">
            <a:spAutoFit/>
          </a:bodyPr>
          <a:lstStyle>
            <a:defPPr>
              <a:defRPr lang="zh-CN"/>
            </a:defPPr>
            <a:lvl1pPr marL="0" algn="l" defTabSz="685895" rtl="0" eaLnBrk="1" latinLnBrk="0" hangingPunct="1">
              <a:defRPr sz="1350" kern="1200">
                <a:solidFill>
                  <a:schemeClr val="tx1"/>
                </a:solidFill>
                <a:latin typeface="+mn-lt"/>
                <a:ea typeface="+mn-ea"/>
                <a:cs typeface="+mn-cs"/>
              </a:defRPr>
            </a:lvl1pPr>
            <a:lvl2pPr marL="342948" algn="l" defTabSz="685895" rtl="0" eaLnBrk="1" latinLnBrk="0" hangingPunct="1">
              <a:defRPr sz="1350" kern="1200">
                <a:solidFill>
                  <a:schemeClr val="tx1"/>
                </a:solidFill>
                <a:latin typeface="+mn-lt"/>
                <a:ea typeface="+mn-ea"/>
                <a:cs typeface="+mn-cs"/>
              </a:defRPr>
            </a:lvl2pPr>
            <a:lvl3pPr marL="685895" algn="l" defTabSz="685895" rtl="0" eaLnBrk="1" latinLnBrk="0" hangingPunct="1">
              <a:defRPr sz="1350" kern="1200">
                <a:solidFill>
                  <a:schemeClr val="tx1"/>
                </a:solidFill>
                <a:latin typeface="+mn-lt"/>
                <a:ea typeface="+mn-ea"/>
                <a:cs typeface="+mn-cs"/>
              </a:defRPr>
            </a:lvl3pPr>
            <a:lvl4pPr marL="1028843" algn="l" defTabSz="685895" rtl="0" eaLnBrk="1" latinLnBrk="0" hangingPunct="1">
              <a:defRPr sz="1350" kern="1200">
                <a:solidFill>
                  <a:schemeClr val="tx1"/>
                </a:solidFill>
                <a:latin typeface="+mn-lt"/>
                <a:ea typeface="+mn-ea"/>
                <a:cs typeface="+mn-cs"/>
              </a:defRPr>
            </a:lvl4pPr>
            <a:lvl5pPr marL="1371790" algn="l" defTabSz="685895" rtl="0" eaLnBrk="1" latinLnBrk="0" hangingPunct="1">
              <a:defRPr sz="1350" kern="1200">
                <a:solidFill>
                  <a:schemeClr val="tx1"/>
                </a:solidFill>
                <a:latin typeface="+mn-lt"/>
                <a:ea typeface="+mn-ea"/>
                <a:cs typeface="+mn-cs"/>
              </a:defRPr>
            </a:lvl5pPr>
            <a:lvl6pPr marL="1714738" algn="l" defTabSz="685895" rtl="0" eaLnBrk="1" latinLnBrk="0" hangingPunct="1">
              <a:defRPr sz="1350" kern="1200">
                <a:solidFill>
                  <a:schemeClr val="tx1"/>
                </a:solidFill>
                <a:latin typeface="+mn-lt"/>
                <a:ea typeface="+mn-ea"/>
                <a:cs typeface="+mn-cs"/>
              </a:defRPr>
            </a:lvl6pPr>
            <a:lvl7pPr marL="2057686" algn="l" defTabSz="685895" rtl="0" eaLnBrk="1" latinLnBrk="0" hangingPunct="1">
              <a:defRPr sz="1350" kern="1200">
                <a:solidFill>
                  <a:schemeClr val="tx1"/>
                </a:solidFill>
                <a:latin typeface="+mn-lt"/>
                <a:ea typeface="+mn-ea"/>
                <a:cs typeface="+mn-cs"/>
              </a:defRPr>
            </a:lvl7pPr>
            <a:lvl8pPr marL="2400633" algn="l" defTabSz="685895" rtl="0" eaLnBrk="1" latinLnBrk="0" hangingPunct="1">
              <a:defRPr sz="1350" kern="1200">
                <a:solidFill>
                  <a:schemeClr val="tx1"/>
                </a:solidFill>
                <a:latin typeface="+mn-lt"/>
                <a:ea typeface="+mn-ea"/>
                <a:cs typeface="+mn-cs"/>
              </a:defRPr>
            </a:lvl8pPr>
            <a:lvl9pPr marL="2743581" algn="l" defTabSz="685895"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模板：</a:t>
            </a:r>
            <a:r>
              <a:rPr lang="zh-CN" altLang="en-US" sz="900">
                <a:latin typeface="微软雅黑" panose="020b0503020204020204" charset="-122"/>
                <a:ea typeface="微软雅黑"/>
                <a:cs typeface="微软雅黑" panose="020b0503020204020204" charset="-122"/>
                <a:hlinkClick r:id="rId11" action="ppaction://hlinkfile"/>
              </a:rPr>
              <a:t>简洁模板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2" action="ppaction://hlinkfile"/>
              </a:rPr>
              <a:t>商务模板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3" action="ppaction://hlinkfile"/>
              </a:rPr>
              <a:t>自然风景</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4" action="ppaction://hlinkfile"/>
              </a:rPr>
              <a:t>时尚模板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5" action="ppaction://hlinkfile"/>
              </a:rPr>
              <a:t>古典模板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6" action="ppaction://hlinkfile"/>
              </a:rPr>
              <a:t>浪漫爱情</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7" action="ppaction://hlinkfile"/>
              </a:rPr>
              <a:t>卡通动漫</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8" action="ppaction://hlinkfile"/>
              </a:rPr>
              <a:t>艺术设计</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9" action="ppaction://hlinkfile"/>
              </a:rPr>
              <a:t>主题班会</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0" action="ppaction://hlinkfile"/>
              </a:rPr>
              <a:t>背景图片</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行业</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21" action="ppaction://hlinkfile"/>
              </a:rPr>
              <a:t>党政军事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2" action="ppaction://hlinkfile"/>
              </a:rPr>
              <a:t>科技模板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3" action="ppaction://hlinkfile"/>
              </a:rPr>
              <a:t>工业机械</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4" action="ppaction://hlinkfile"/>
              </a:rPr>
              <a:t>医学医疗</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5" action="ppaction://hlinkfile"/>
              </a:rPr>
              <a:t>旅游旅行</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金融理财</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7" action="ppaction://hlinkfile"/>
              </a:rPr>
              <a:t>餐饮美食</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8" action="ppaction://hlinkfile"/>
              </a:rPr>
              <a:t>教育培训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9" action="ppaction://hlinkfile"/>
              </a:rPr>
              <a:t>教学说课</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0" action="ppaction://hlinkfile"/>
              </a:rPr>
              <a:t>营销销售</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工作</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31" action="ppaction://hlinkfile"/>
              </a:rPr>
              <a:t>工作汇报</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2" action="ppaction://hlinkfile"/>
              </a:rPr>
              <a:t>毕业答辩</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3" action="ppaction://hlinkfile"/>
              </a:rPr>
              <a:t>工作培训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4" action="ppaction://hlinkfile"/>
              </a:rPr>
              <a:t>述职报告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5" action="ppaction://hlinkfile"/>
              </a:rPr>
              <a:t>分析报告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6" action="ppaction://hlinkfile"/>
              </a:rPr>
              <a:t>个人简历</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7" action="ppaction://hlinkfile"/>
              </a:rPr>
              <a:t>公司简介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商业金融</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8" action="ppaction://hlinkfile"/>
              </a:rPr>
              <a:t>工作总结</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9" action="ppaction://hlinkfile"/>
              </a:rPr>
              <a:t>团队管理</a:t>
            </a:r>
            <a:endParaRPr lang="zh-CN" altLang="en-US" sz="750">
              <a:latin typeface="微软雅黑" panose="020b0503020204020204" charset="-122"/>
              <a:ea typeface="微软雅黑"/>
              <a:cs typeface="微软雅黑" panose="020b0503020204020204" charset="-122"/>
            </a:endParaRPr>
          </a:p>
          <a:p>
            <a:endParaRPr lang="zh-CN" altLang="en-US" sz="675">
              <a:latin typeface="微软雅黑" panose="020b0503020204020204" charset="-122"/>
              <a:ea typeface="微软雅黑"/>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PhAnim="0">
  <p:cSld name="">
    <p:spTree>
      <p:nvGrpSpPr>
        <p:cNvPr id="1" name=""/>
        <p:cNvGrpSpPr/>
        <p:nvPr/>
      </p:nvGrpSpPr>
      <p:grpSpPr>
        <a:xfrm>
          <a:off x="0" y="0"/>
          <a:ext cx="0" cy="0"/>
        </a:xfrm>
      </p:grpSpPr>
      <p:pic>
        <p:nvPicPr>
          <p:cNvPr id="188525" name="Picture 109" descr="2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37145" y="1415287"/>
            <a:ext cx="1312528" cy="1419673"/>
          </a:xfrm>
          <a:prstGeom prst="rect">
            <a:avLst/>
          </a:prstGeom>
          <a:noFill/>
          <a:extLst>
            <a:ext uri="{909E8E84-426E-40DD-AFC4-6F175D3DCCD1}">
              <a14:hiddenFill xmlns:a14="http://schemas.microsoft.com/office/drawing/2010/main">
                <a:solidFill>
                  <a:srgbClr val="FFFFFF"/>
                </a:solidFill>
              </a14:hiddenFill>
            </a:ext>
          </a:extLst>
        </p:spPr>
      </p:pic>
      <p:pic>
        <p:nvPicPr>
          <p:cNvPr id="188511" name="Picture 95" descr="花瓣0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21259700">
            <a:off x="8935245" y="-1181905"/>
            <a:ext cx="420687" cy="381000"/>
          </a:xfrm>
          <a:prstGeom prst="rect">
            <a:avLst/>
          </a:prstGeom>
          <a:noFill/>
          <a:extLst>
            <a:ext uri="{909E8E84-426E-40DD-AFC4-6F175D3DCCD1}">
              <a14:hiddenFill xmlns:a14="http://schemas.microsoft.com/office/drawing/2010/main">
                <a:solidFill>
                  <a:srgbClr val="FFFFFF"/>
                </a:solidFill>
              </a14:hiddenFill>
            </a:ext>
          </a:extLst>
        </p:spPr>
      </p:pic>
      <p:pic>
        <p:nvPicPr>
          <p:cNvPr id="188512" name="Picture 96" descr="花瓣0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190457" y="-1437493"/>
            <a:ext cx="609600" cy="350838"/>
          </a:xfrm>
          <a:prstGeom prst="rect">
            <a:avLst/>
          </a:prstGeom>
          <a:noFill/>
          <a:extLst>
            <a:ext uri="{909E8E84-426E-40DD-AFC4-6F175D3DCCD1}">
              <a14:hiddenFill xmlns:a14="http://schemas.microsoft.com/office/drawing/2010/main">
                <a:solidFill>
                  <a:srgbClr val="FFFFFF"/>
                </a:solidFill>
              </a14:hiddenFill>
            </a:ext>
          </a:extLst>
        </p:spPr>
      </p:pic>
      <p:pic>
        <p:nvPicPr>
          <p:cNvPr id="188513" name="Picture 97" descr="花瓣0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01845" y="-1639105"/>
            <a:ext cx="381000" cy="273050"/>
          </a:xfrm>
          <a:prstGeom prst="rect">
            <a:avLst/>
          </a:prstGeom>
          <a:noFill/>
          <a:extLst>
            <a:ext uri="{909E8E84-426E-40DD-AFC4-6F175D3DCCD1}">
              <a14:hiddenFill xmlns:a14="http://schemas.microsoft.com/office/drawing/2010/main">
                <a:solidFill>
                  <a:srgbClr val="FFFFFF"/>
                </a:solidFill>
              </a14:hiddenFill>
            </a:ext>
          </a:extLst>
        </p:spPr>
      </p:pic>
      <p:pic>
        <p:nvPicPr>
          <p:cNvPr id="188514" name="Picture 98" descr="花瓣04"/>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571457" y="-700893"/>
            <a:ext cx="533400" cy="338138"/>
          </a:xfrm>
          <a:prstGeom prst="rect">
            <a:avLst/>
          </a:prstGeom>
          <a:noFill/>
          <a:extLst>
            <a:ext uri="{909E8E84-426E-40DD-AFC4-6F175D3DCCD1}">
              <a14:hiddenFill xmlns:a14="http://schemas.microsoft.com/office/drawing/2010/main">
                <a:solidFill>
                  <a:srgbClr val="FFFFFF"/>
                </a:solidFill>
              </a14:hiddenFill>
            </a:ext>
          </a:extLst>
        </p:spPr>
      </p:pic>
      <p:pic>
        <p:nvPicPr>
          <p:cNvPr id="188515" name="Picture 99" descr="花瓣05"/>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rot="19311244">
            <a:off x="7550945" y="-872343"/>
            <a:ext cx="534987" cy="258763"/>
          </a:xfrm>
          <a:prstGeom prst="rect">
            <a:avLst/>
          </a:prstGeom>
          <a:noFill/>
          <a:extLst>
            <a:ext uri="{909E8E84-426E-40DD-AFC4-6F175D3DCCD1}">
              <a14:hiddenFill xmlns:a14="http://schemas.microsoft.com/office/drawing/2010/main">
                <a:solidFill>
                  <a:srgbClr val="FFFFFF"/>
                </a:solidFill>
              </a14:hiddenFill>
            </a:ext>
          </a:extLst>
        </p:spPr>
      </p:pic>
      <p:sp>
        <p:nvSpPr>
          <p:cNvPr id="188518" name="Rectangle 102"/>
          <p:cNvSpPr>
            <a:spLocks noChangeArrowheads="1"/>
          </p:cNvSpPr>
          <p:nvPr/>
        </p:nvSpPr>
        <p:spPr bwMode="auto">
          <a:xfrm>
            <a:off x="1909221" y="1825511"/>
            <a:ext cx="956134" cy="673368"/>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0" tIns="40820" rIns="81640" bIns="40820" anchor="ctr">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lgn="ctr">
              <a:lnSpc>
                <a:spcPct val="120000"/>
              </a:lnSpc>
            </a:pPr>
            <a:r>
              <a:rPr lang="zh-CN" altLang="en-US" b="1" baseline="0">
                <a:solidFill>
                  <a:srgbClr val="000000"/>
                </a:solidFill>
                <a:ea typeface="宋体" panose="02010600030101010101" pitchFamily="2" charset="-122"/>
              </a:rPr>
              <a:t>输入文字内容</a:t>
            </a:r>
            <a:endParaRPr lang="zh-CN" altLang="en-US" b="1" baseline="0">
              <a:solidFill>
                <a:srgbClr val="000000"/>
              </a:solidFill>
              <a:ea typeface="宋体" panose="02010600030101010101" pitchFamily="2" charset="-122"/>
            </a:endParaRPr>
          </a:p>
        </p:txBody>
      </p:sp>
      <p:cxnSp>
        <p:nvCxnSpPr>
          <p:cNvPr id="20" name="直接连接符​​ 14"/>
          <p:cNvCxnSpPr/>
          <p:nvPr/>
        </p:nvCxnSpPr>
        <p:spPr>
          <a:xfrm flipH="1">
            <a:off x="3124994" y="2924956"/>
            <a:ext cx="0" cy="1727200"/>
          </a:xfrm>
          <a:prstGeom prst="line">
            <a:avLst/>
          </a:prstGeom>
          <a:noFill/>
          <a:ln w="9525" cap="flat" cmpd="sng" algn="ctr">
            <a:solidFill>
              <a:sysClr val="window" lastClr="FFFFFF">
                <a:lumMod val="75000"/>
              </a:sysClr>
            </a:solidFill>
            <a:prstDash val="dash"/>
          </a:ln>
          <a:effectLst/>
        </p:spPr>
      </p:cxnSp>
      <p:cxnSp>
        <p:nvCxnSpPr>
          <p:cNvPr id="21" name="直接连接符​​ 15"/>
          <p:cNvCxnSpPr/>
          <p:nvPr/>
        </p:nvCxnSpPr>
        <p:spPr>
          <a:xfrm flipH="1">
            <a:off x="5410994" y="2195153"/>
            <a:ext cx="0" cy="2538413"/>
          </a:xfrm>
          <a:prstGeom prst="line">
            <a:avLst/>
          </a:prstGeom>
          <a:noFill/>
          <a:ln w="9525" cap="flat" cmpd="sng" algn="ctr">
            <a:solidFill>
              <a:sysClr val="window" lastClr="FFFFFF">
                <a:lumMod val="75000"/>
              </a:sysClr>
            </a:solidFill>
            <a:prstDash val="dash"/>
          </a:ln>
          <a:effectLst/>
        </p:spPr>
      </p:cxnSp>
      <p:sp>
        <p:nvSpPr>
          <p:cNvPr id="22" name="TextBox 21"/>
          <p:cNvSpPr txBox="1"/>
          <p:nvPr/>
        </p:nvSpPr>
        <p:spPr>
          <a:xfrm>
            <a:off x="1829594" y="2812700"/>
            <a:ext cx="1002197" cy="1846659"/>
          </a:xfrm>
          <a:prstGeom prst="rect">
            <a:avLst/>
          </a:prstGeom>
          <a:noFill/>
        </p:spPr>
        <p:txBody>
          <a:bodyPr wrap="none">
            <a:spAutoFit/>
          </a:bodyPr>
          <a:lstStyle/>
          <a:p>
            <a:pPr algn="ctr">
              <a:lnSpc>
                <a:spcPct val="150000"/>
              </a:lnSpc>
              <a:defRPr/>
            </a:pPr>
            <a:r>
              <a:rPr lang="zh-CN" altLang="en-US" sz="2000" b="1" u="sng">
                <a:solidFill>
                  <a:srgbClr val="000000"/>
                </a:solidFill>
                <a:latin typeface="微软雅黑" panose="020b0503020204020204" pitchFamily="34" charset="-122"/>
                <a:ea typeface="微软雅黑" panose="020b0503020204020204" pitchFamily="34" charset="-122"/>
              </a:rPr>
              <a:t>输入文字</a:t>
            </a:r>
            <a:endParaRPr lang="en-US" altLang="zh-CN" sz="2000" b="1" u="sng">
              <a:solidFill>
                <a:srgbClr val="000000"/>
              </a:solidFill>
              <a:latin typeface="微软雅黑" panose="020b0503020204020204" pitchFamily="34" charset="-122"/>
              <a:ea typeface="微软雅黑" panose="020b0503020204020204" pitchFamily="34" charset="-122"/>
            </a:endParaRPr>
          </a:p>
          <a:p>
            <a:pPr algn="ctr">
              <a:lnSpc>
                <a:spcPct val="150000"/>
              </a:lnSpc>
              <a:defRPr/>
            </a:pPr>
            <a:r>
              <a:rPr lang="zh-CN" altLang="en-US" sz="1400">
                <a:solidFill>
                  <a:prstClr val="white">
                    <a:lumMod val="50000"/>
                  </a:prstClr>
                </a:solidFill>
                <a:latin typeface="微软雅黑" panose="020b0503020204020204" pitchFamily="34" charset="-122"/>
                <a:ea typeface="微软雅黑" panose="020b0503020204020204" pitchFamily="34" charset="-122"/>
              </a:rPr>
              <a:t>输入您的文字</a:t>
            </a:r>
            <a:endParaRPr lang="en-US" altLang="zh-CN" sz="1400">
              <a:solidFill>
                <a:prstClr val="white">
                  <a:lumMod val="50000"/>
                </a:prstClr>
              </a:solidFill>
              <a:latin typeface="微软雅黑" panose="020b0503020204020204" pitchFamily="34" charset="-122"/>
              <a:ea typeface="微软雅黑" panose="020b0503020204020204" pitchFamily="34" charset="-122"/>
            </a:endParaRPr>
          </a:p>
          <a:p>
            <a:pPr algn="ctr">
              <a:lnSpc>
                <a:spcPct val="150000"/>
              </a:lnSpc>
              <a:defRPr/>
            </a:pPr>
            <a:r>
              <a:rPr lang="zh-CN" altLang="en-US" sz="1600">
                <a:solidFill>
                  <a:prstClr val="black"/>
                </a:solidFill>
                <a:latin typeface="微软雅黑" panose="020b0503020204020204" pitchFamily="34" charset="-122"/>
                <a:ea typeface="微软雅黑" panose="020b0503020204020204" pitchFamily="34" charset="-122"/>
              </a:rPr>
              <a:t>输入您的文字</a:t>
            </a:r>
            <a:endParaRPr lang="en-US" altLang="zh-CN" sz="1600">
              <a:solidFill>
                <a:prstClr val="black"/>
              </a:solidFill>
              <a:latin typeface="微软雅黑" panose="020b0503020204020204" pitchFamily="34" charset="-122"/>
              <a:ea typeface="微软雅黑" panose="020b0503020204020204" pitchFamily="34" charset="-122"/>
            </a:endParaRPr>
          </a:p>
          <a:p>
            <a:pPr algn="ctr">
              <a:lnSpc>
                <a:spcPct val="150000"/>
              </a:lnSpc>
              <a:defRPr/>
            </a:pPr>
            <a:r>
              <a:rPr lang="zh-CN" altLang="en-US" sz="1600">
                <a:solidFill>
                  <a:prstClr val="black"/>
                </a:solidFill>
                <a:latin typeface="微软雅黑" panose="020b0503020204020204" pitchFamily="34" charset="-122"/>
                <a:ea typeface="微软雅黑" panose="020b0503020204020204" pitchFamily="34" charset="-122"/>
              </a:rPr>
              <a:t>输入您的文字</a:t>
            </a:r>
            <a:endParaRPr lang="en-US" altLang="zh-CN" sz="1600">
              <a:solidFill>
                <a:prstClr val="black"/>
              </a:solidFill>
              <a:latin typeface="微软雅黑" panose="020b0503020204020204" pitchFamily="34" charset="-122"/>
              <a:ea typeface="微软雅黑" panose="020b0503020204020204" pitchFamily="34" charset="-122"/>
            </a:endParaRPr>
          </a:p>
          <a:p>
            <a:pPr algn="ctr">
              <a:lnSpc>
                <a:spcPct val="150000"/>
              </a:lnSpc>
              <a:defRPr/>
            </a:pPr>
            <a:r>
              <a:rPr lang="zh-CN" altLang="en-US" sz="1600">
                <a:solidFill>
                  <a:prstClr val="black"/>
                </a:solidFill>
                <a:latin typeface="微软雅黑" panose="020b0503020204020204" pitchFamily="34" charset="-122"/>
                <a:ea typeface="微软雅黑" panose="020b0503020204020204" pitchFamily="34" charset="-122"/>
              </a:rPr>
              <a:t>输入您的文字</a:t>
            </a:r>
            <a:endParaRPr lang="en-US" altLang="zh-CN" sz="1600">
              <a:solidFill>
                <a:prstClr val="black"/>
              </a:solidFill>
              <a:latin typeface="微软雅黑" panose="020b0503020204020204" pitchFamily="34" charset="-122"/>
              <a:ea typeface="微软雅黑" panose="020b0503020204020204" pitchFamily="34" charset="-122"/>
            </a:endParaRPr>
          </a:p>
          <a:p>
            <a:pPr algn="ctr">
              <a:lnSpc>
                <a:spcPct val="150000"/>
              </a:lnSpc>
              <a:defRPr/>
            </a:pPr>
            <a:r>
              <a:rPr lang="zh-CN" altLang="en-US" sz="1600">
                <a:solidFill>
                  <a:prstClr val="black"/>
                </a:solidFill>
                <a:latin typeface="微软雅黑" panose="020b0503020204020204" pitchFamily="34" charset="-122"/>
                <a:ea typeface="微软雅黑" panose="020b0503020204020204" pitchFamily="34" charset="-122"/>
              </a:rPr>
              <a:t>输入您的文字</a:t>
            </a:r>
            <a:endParaRPr lang="zh-CN" altLang="en-US" sz="1600">
              <a:solidFill>
                <a:prstClr val="black"/>
              </a:solidFill>
              <a:latin typeface="微软雅黑" panose="020b0503020204020204" pitchFamily="34" charset="-122"/>
              <a:ea typeface="微软雅黑" panose="020b0503020204020204" pitchFamily="34" charset="-122"/>
            </a:endParaRPr>
          </a:p>
          <a:p>
            <a:pPr algn="ctr">
              <a:lnSpc>
                <a:spcPct val="150000"/>
              </a:lnSpc>
              <a:defRPr/>
            </a:pPr>
            <a:endParaRPr lang="zh-CN" altLang="en-US" sz="1600">
              <a:solidFill>
                <a:prstClr val="black"/>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3810794" y="2857141"/>
            <a:ext cx="1002197" cy="1600438"/>
          </a:xfrm>
          <a:prstGeom prst="rect">
            <a:avLst/>
          </a:prstGeom>
          <a:noFill/>
        </p:spPr>
        <p:txBody>
          <a:bodyPr wrap="none">
            <a:spAutoFit/>
          </a:bodyPr>
          <a:lstStyle/>
          <a:p>
            <a:pPr algn="ctr">
              <a:lnSpc>
                <a:spcPct val="150000"/>
              </a:lnSpc>
              <a:defRPr/>
            </a:pPr>
            <a:r>
              <a:rPr lang="zh-CN" altLang="en-US" sz="2000" b="1" u="sng">
                <a:solidFill>
                  <a:srgbClr val="000000"/>
                </a:solidFill>
                <a:latin typeface="微软雅黑" panose="020b0503020204020204" pitchFamily="34" charset="-122"/>
                <a:ea typeface="微软雅黑" panose="020b0503020204020204" pitchFamily="34" charset="-122"/>
              </a:rPr>
              <a:t>输入文字</a:t>
            </a:r>
            <a:endParaRPr lang="en-US" altLang="zh-CN" sz="2000" b="1" u="sng">
              <a:solidFill>
                <a:srgbClr val="000000"/>
              </a:solidFill>
              <a:latin typeface="微软雅黑" panose="020b0503020204020204" pitchFamily="34" charset="-122"/>
              <a:ea typeface="微软雅黑" panose="020b0503020204020204" pitchFamily="34" charset="-122"/>
            </a:endParaRPr>
          </a:p>
          <a:p>
            <a:pPr algn="ctr">
              <a:lnSpc>
                <a:spcPct val="150000"/>
              </a:lnSpc>
              <a:defRPr/>
            </a:pPr>
            <a:r>
              <a:rPr lang="zh-CN" altLang="en-US" sz="1400">
                <a:solidFill>
                  <a:prstClr val="white">
                    <a:lumMod val="50000"/>
                  </a:prstClr>
                </a:solidFill>
                <a:latin typeface="微软雅黑" panose="020b0503020204020204" pitchFamily="34" charset="-122"/>
                <a:ea typeface="微软雅黑" panose="020b0503020204020204" pitchFamily="34" charset="-122"/>
              </a:rPr>
              <a:t>输入您的文字</a:t>
            </a:r>
            <a:endParaRPr lang="en-US" altLang="zh-CN" sz="1400">
              <a:solidFill>
                <a:prstClr val="white">
                  <a:lumMod val="50000"/>
                </a:prstClr>
              </a:solidFill>
              <a:latin typeface="微软雅黑" panose="020b0503020204020204" pitchFamily="34" charset="-122"/>
              <a:ea typeface="微软雅黑" panose="020b0503020204020204" pitchFamily="34" charset="-122"/>
            </a:endParaRPr>
          </a:p>
          <a:p>
            <a:pPr algn="ctr">
              <a:lnSpc>
                <a:spcPct val="150000"/>
              </a:lnSpc>
              <a:defRPr/>
            </a:pPr>
            <a:r>
              <a:rPr lang="zh-CN" altLang="en-US" sz="1600">
                <a:solidFill>
                  <a:prstClr val="black"/>
                </a:solidFill>
                <a:latin typeface="微软雅黑" panose="020b0503020204020204" pitchFamily="34" charset="-122"/>
                <a:ea typeface="微软雅黑" panose="020b0503020204020204" pitchFamily="34" charset="-122"/>
              </a:rPr>
              <a:t>输入您的文字</a:t>
            </a:r>
            <a:endParaRPr lang="en-US" altLang="zh-CN" sz="1600">
              <a:solidFill>
                <a:prstClr val="black"/>
              </a:solidFill>
              <a:latin typeface="微软雅黑" panose="020b0503020204020204" pitchFamily="34" charset="-122"/>
              <a:ea typeface="微软雅黑" panose="020b0503020204020204" pitchFamily="34" charset="-122"/>
            </a:endParaRPr>
          </a:p>
          <a:p>
            <a:pPr algn="ctr">
              <a:lnSpc>
                <a:spcPct val="150000"/>
              </a:lnSpc>
              <a:defRPr/>
            </a:pPr>
            <a:r>
              <a:rPr lang="zh-CN" altLang="en-US" sz="1600">
                <a:solidFill>
                  <a:prstClr val="black"/>
                </a:solidFill>
                <a:latin typeface="微软雅黑" panose="020b0503020204020204" pitchFamily="34" charset="-122"/>
                <a:ea typeface="微软雅黑" panose="020b0503020204020204" pitchFamily="34" charset="-122"/>
              </a:rPr>
              <a:t>输入您的文字</a:t>
            </a:r>
            <a:endParaRPr lang="en-US" altLang="zh-CN" sz="1600">
              <a:solidFill>
                <a:prstClr val="black"/>
              </a:solidFill>
              <a:latin typeface="微软雅黑" panose="020b0503020204020204" pitchFamily="34" charset="-122"/>
              <a:ea typeface="微软雅黑" panose="020b0503020204020204" pitchFamily="34" charset="-122"/>
            </a:endParaRPr>
          </a:p>
          <a:p>
            <a:pPr algn="ctr">
              <a:lnSpc>
                <a:spcPct val="150000"/>
              </a:lnSpc>
              <a:defRPr/>
            </a:pPr>
            <a:r>
              <a:rPr lang="zh-CN" altLang="en-US" sz="1600">
                <a:solidFill>
                  <a:prstClr val="black"/>
                </a:solidFill>
                <a:latin typeface="微软雅黑" panose="020b0503020204020204" pitchFamily="34" charset="-122"/>
                <a:ea typeface="微软雅黑" panose="020b0503020204020204" pitchFamily="34" charset="-122"/>
              </a:rPr>
              <a:t>输入您的文字</a:t>
            </a:r>
            <a:endParaRPr lang="en-US" altLang="zh-CN" sz="1600">
              <a:solidFill>
                <a:prstClr val="black"/>
              </a:solidFill>
              <a:latin typeface="微软雅黑" panose="020b0503020204020204" pitchFamily="34" charset="-122"/>
              <a:ea typeface="微软雅黑" panose="020b0503020204020204" pitchFamily="34" charset="-122"/>
            </a:endParaRPr>
          </a:p>
          <a:p>
            <a:pPr algn="ctr">
              <a:lnSpc>
                <a:spcPct val="150000"/>
              </a:lnSpc>
              <a:defRPr/>
            </a:pPr>
            <a:r>
              <a:rPr lang="zh-CN" altLang="en-US" sz="1600">
                <a:solidFill>
                  <a:prstClr val="black"/>
                </a:solidFill>
                <a:latin typeface="微软雅黑" panose="020b0503020204020204" pitchFamily="34" charset="-122"/>
                <a:ea typeface="微软雅黑" panose="020b0503020204020204" pitchFamily="34" charset="-122"/>
              </a:rPr>
              <a:t>输入您的文字</a:t>
            </a:r>
            <a:endParaRPr lang="zh-CN" altLang="en-US" sz="1600">
              <a:solidFill>
                <a:prstClr val="black"/>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6096794" y="2970076"/>
            <a:ext cx="1002197" cy="1600438"/>
          </a:xfrm>
          <a:prstGeom prst="rect">
            <a:avLst/>
          </a:prstGeom>
          <a:noFill/>
        </p:spPr>
        <p:txBody>
          <a:bodyPr wrap="none">
            <a:spAutoFit/>
          </a:bodyPr>
          <a:lstStyle/>
          <a:p>
            <a:pPr algn="ctr">
              <a:lnSpc>
                <a:spcPct val="150000"/>
              </a:lnSpc>
              <a:defRPr/>
            </a:pPr>
            <a:r>
              <a:rPr lang="zh-CN" altLang="en-US" sz="2000" b="1" u="sng">
                <a:solidFill>
                  <a:srgbClr val="000000"/>
                </a:solidFill>
                <a:latin typeface="微软雅黑" panose="020b0503020204020204" pitchFamily="34" charset="-122"/>
                <a:ea typeface="微软雅黑" panose="020b0503020204020204" pitchFamily="34" charset="-122"/>
              </a:rPr>
              <a:t>输入文字</a:t>
            </a:r>
            <a:endParaRPr lang="en-US" altLang="zh-CN" sz="2000" b="1" u="sng">
              <a:solidFill>
                <a:srgbClr val="000000"/>
              </a:solidFill>
              <a:latin typeface="微软雅黑" panose="020b0503020204020204" pitchFamily="34" charset="-122"/>
              <a:ea typeface="微软雅黑" panose="020b0503020204020204" pitchFamily="34" charset="-122"/>
            </a:endParaRPr>
          </a:p>
          <a:p>
            <a:pPr algn="ctr">
              <a:lnSpc>
                <a:spcPct val="150000"/>
              </a:lnSpc>
              <a:defRPr/>
            </a:pPr>
            <a:r>
              <a:rPr lang="zh-CN" altLang="en-US" sz="1400">
                <a:solidFill>
                  <a:prstClr val="white">
                    <a:lumMod val="50000"/>
                  </a:prstClr>
                </a:solidFill>
                <a:latin typeface="微软雅黑" panose="020b0503020204020204" pitchFamily="34" charset="-122"/>
                <a:ea typeface="微软雅黑" panose="020b0503020204020204" pitchFamily="34" charset="-122"/>
              </a:rPr>
              <a:t>输入您的文字</a:t>
            </a:r>
            <a:endParaRPr lang="en-US" altLang="zh-CN" sz="1400">
              <a:solidFill>
                <a:prstClr val="white">
                  <a:lumMod val="50000"/>
                </a:prstClr>
              </a:solidFill>
              <a:latin typeface="微软雅黑" panose="020b0503020204020204" pitchFamily="34" charset="-122"/>
              <a:ea typeface="微软雅黑" panose="020b0503020204020204" pitchFamily="34" charset="-122"/>
            </a:endParaRPr>
          </a:p>
          <a:p>
            <a:pPr algn="ctr">
              <a:lnSpc>
                <a:spcPct val="150000"/>
              </a:lnSpc>
              <a:defRPr/>
            </a:pPr>
            <a:r>
              <a:rPr lang="zh-CN" altLang="en-US" sz="1600">
                <a:solidFill>
                  <a:prstClr val="black"/>
                </a:solidFill>
                <a:latin typeface="微软雅黑" panose="020b0503020204020204" pitchFamily="34" charset="-122"/>
                <a:ea typeface="微软雅黑" panose="020b0503020204020204" pitchFamily="34" charset="-122"/>
              </a:rPr>
              <a:t>输入您的文字</a:t>
            </a:r>
            <a:endParaRPr lang="en-US" altLang="zh-CN" sz="1600">
              <a:solidFill>
                <a:prstClr val="black"/>
              </a:solidFill>
              <a:latin typeface="微软雅黑" panose="020b0503020204020204" pitchFamily="34" charset="-122"/>
              <a:ea typeface="微软雅黑" panose="020b0503020204020204" pitchFamily="34" charset="-122"/>
            </a:endParaRPr>
          </a:p>
          <a:p>
            <a:pPr algn="ctr">
              <a:lnSpc>
                <a:spcPct val="150000"/>
              </a:lnSpc>
              <a:defRPr/>
            </a:pPr>
            <a:r>
              <a:rPr lang="zh-CN" altLang="en-US" sz="1600">
                <a:solidFill>
                  <a:prstClr val="black"/>
                </a:solidFill>
                <a:latin typeface="微软雅黑" panose="020b0503020204020204" pitchFamily="34" charset="-122"/>
                <a:ea typeface="微软雅黑" panose="020b0503020204020204" pitchFamily="34" charset="-122"/>
              </a:rPr>
              <a:t>输入您的文字</a:t>
            </a:r>
            <a:endParaRPr lang="en-US" altLang="zh-CN" sz="1600">
              <a:solidFill>
                <a:prstClr val="black"/>
              </a:solidFill>
              <a:latin typeface="微软雅黑" panose="020b0503020204020204" pitchFamily="34" charset="-122"/>
              <a:ea typeface="微软雅黑" panose="020b0503020204020204" pitchFamily="34" charset="-122"/>
            </a:endParaRPr>
          </a:p>
          <a:p>
            <a:pPr algn="ctr">
              <a:lnSpc>
                <a:spcPct val="150000"/>
              </a:lnSpc>
              <a:defRPr/>
            </a:pPr>
            <a:r>
              <a:rPr lang="zh-CN" altLang="en-US" sz="1600">
                <a:solidFill>
                  <a:prstClr val="black"/>
                </a:solidFill>
                <a:latin typeface="微软雅黑" panose="020b0503020204020204" pitchFamily="34" charset="-122"/>
                <a:ea typeface="微软雅黑" panose="020b0503020204020204" pitchFamily="34" charset="-122"/>
              </a:rPr>
              <a:t>输入您的文字</a:t>
            </a:r>
            <a:endParaRPr lang="en-US" altLang="zh-CN" sz="1600">
              <a:solidFill>
                <a:prstClr val="black"/>
              </a:solidFill>
              <a:latin typeface="微软雅黑" panose="020b0503020204020204" pitchFamily="34" charset="-122"/>
              <a:ea typeface="微软雅黑" panose="020b0503020204020204" pitchFamily="34" charset="-122"/>
            </a:endParaRPr>
          </a:p>
          <a:p>
            <a:pPr algn="ctr">
              <a:lnSpc>
                <a:spcPct val="150000"/>
              </a:lnSpc>
              <a:defRPr/>
            </a:pPr>
            <a:r>
              <a:rPr lang="zh-CN" altLang="en-US" sz="1600">
                <a:solidFill>
                  <a:prstClr val="black"/>
                </a:solidFill>
                <a:latin typeface="微软雅黑" panose="020b0503020204020204" pitchFamily="34" charset="-122"/>
                <a:ea typeface="微软雅黑" panose="020b0503020204020204" pitchFamily="34" charset="-122"/>
              </a:rPr>
              <a:t>输入您的文字</a:t>
            </a:r>
            <a:endParaRPr lang="zh-CN" altLang="en-US" sz="1600">
              <a:solidFill>
                <a:prstClr val="black"/>
              </a:solidFill>
              <a:latin typeface="微软雅黑" panose="020b0503020204020204" pitchFamily="34" charset="-122"/>
              <a:ea typeface="微软雅黑" panose="020b0503020204020204" pitchFamily="34" charset="-122"/>
            </a:endParaRPr>
          </a:p>
        </p:txBody>
      </p:sp>
      <p:pic>
        <p:nvPicPr>
          <p:cNvPr id="25" name="Picture 109" descr="25"/>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3523315" y="1091159"/>
            <a:ext cx="1612194" cy="1743801"/>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102"/>
          <p:cNvSpPr>
            <a:spLocks noChangeArrowheads="1"/>
          </p:cNvSpPr>
          <p:nvPr/>
        </p:nvSpPr>
        <p:spPr bwMode="auto">
          <a:xfrm>
            <a:off x="3695390" y="1606490"/>
            <a:ext cx="1174431" cy="821101"/>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0" tIns="40820" rIns="81640" bIns="40820" anchor="ctr">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lgn="ctr">
              <a:lnSpc>
                <a:spcPct val="120000"/>
              </a:lnSpc>
            </a:pPr>
            <a:r>
              <a:rPr lang="zh-CN" altLang="en-US" sz="2000" b="1" baseline="0">
                <a:solidFill>
                  <a:srgbClr val="000000"/>
                </a:solidFill>
                <a:ea typeface="宋体" panose="02010600030101010101" pitchFamily="2" charset="-122"/>
              </a:rPr>
              <a:t>输入文字内容</a:t>
            </a:r>
            <a:endParaRPr lang="zh-CN" altLang="en-US" sz="2000" b="1" baseline="0">
              <a:solidFill>
                <a:srgbClr val="000000"/>
              </a:solidFill>
              <a:ea typeface="宋体" panose="02010600030101010101" pitchFamily="2" charset="-122"/>
            </a:endParaRPr>
          </a:p>
        </p:txBody>
      </p:sp>
      <p:pic>
        <p:nvPicPr>
          <p:cNvPr id="27" name="Picture 109" descr="25"/>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5557809" y="537357"/>
            <a:ext cx="2124201" cy="2297604"/>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102"/>
          <p:cNvSpPr>
            <a:spLocks noChangeArrowheads="1"/>
          </p:cNvSpPr>
          <p:nvPr/>
        </p:nvSpPr>
        <p:spPr bwMode="auto">
          <a:xfrm>
            <a:off x="5729885" y="1223156"/>
            <a:ext cx="1547411" cy="1116567"/>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0" tIns="40820" rIns="81640" bIns="40820" anchor="ctr">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lgn="ctr">
              <a:lnSpc>
                <a:spcPct val="120000"/>
              </a:lnSpc>
            </a:pPr>
            <a:r>
              <a:rPr lang="zh-CN" altLang="en-US" sz="2800" b="1" baseline="0">
                <a:solidFill>
                  <a:srgbClr val="000000"/>
                </a:solidFill>
                <a:ea typeface="宋体" panose="02010600030101010101" pitchFamily="2" charset="-122"/>
              </a:rPr>
              <a:t>输入文字内容</a:t>
            </a:r>
            <a:endParaRPr lang="zh-CN" altLang="en-US" sz="2800" b="1" baseline="0">
              <a:solidFill>
                <a:srgbClr val="000000"/>
              </a:solidFill>
              <a:ea typeface="宋体" panose="02010600030101010101" pitchFamily="2" charset="-122"/>
            </a:endParaRPr>
          </a:p>
        </p:txBody>
      </p:sp>
    </p:spTree>
  </p:cSld>
  <p:clrMapOvr>
    <a:masterClrMapping/>
  </p:clrMapOvr>
  <mc:AlternateContent>
    <mc:Choice xmlns:p14="http://schemas.microsoft.com/office/powerpoint/2010/main" Requires="p14">
      <p:transition spd="slow" advClick="0" advTm="3000" p14:dur="1600">
        <p:blinds dir="vert"/>
      </p:transition>
    </mc:Choice>
    <mc:Fallback>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188525"/>
                                        </p:tgtEl>
                                        <p:attrNameLst>
                                          <p:attrName>style.visibility</p:attrName>
                                        </p:attrNameLst>
                                      </p:cBhvr>
                                      <p:to>
                                        <p:strVal val="visible"/>
                                      </p:to>
                                    </p:set>
                                    <p:animEffect transition="in" filter="fade">
                                      <p:cBhvr>
                                        <p:cTn id="7" dur="2000"/>
                                        <p:tgtEl>
                                          <p:spTgt spid="188525"/>
                                        </p:tgtEl>
                                      </p:cBhvr>
                                    </p:animEffect>
                                  </p:childTnLst>
                                </p:cTn>
                              </p:par>
                              <p:par>
                                <p:cTn id="8" presetID="8" presetClass="entr" presetSubtype="16" fill="hold" nodeType="withEffect">
                                  <p:stCondLst>
                                    <p:cond delay="800"/>
                                  </p:stCondLst>
                                  <p:childTnLst>
                                    <p:set>
                                      <p:cBhvr>
                                        <p:cTn id="9" dur="1" fill="hold">
                                          <p:stCondLst>
                                            <p:cond delay="0"/>
                                          </p:stCondLst>
                                        </p:cTn>
                                        <p:tgtEl>
                                          <p:spTgt spid="188518"/>
                                        </p:tgtEl>
                                        <p:attrNameLst>
                                          <p:attrName>style.visibility</p:attrName>
                                        </p:attrNameLst>
                                      </p:cBhvr>
                                      <p:to>
                                        <p:strVal val="visible"/>
                                      </p:to>
                                    </p:set>
                                    <p:animEffect transition="in" filter="diamond(in)">
                                      <p:cBhvr>
                                        <p:cTn id="10" dur="2000"/>
                                        <p:tgtEl>
                                          <p:spTgt spid="188518"/>
                                        </p:tgtEl>
                                      </p:cBhvr>
                                    </p:animEffect>
                                  </p:childTnLst>
                                </p:cTn>
                              </p:par>
                            </p:childTnLst>
                          </p:cTn>
                        </p:par>
                      </p:childTnLst>
                    </p:cTn>
                  </p:par>
                  <p:par>
                    <p:cTn id="11" fill="hold" nodeType="clickPar">
                      <p:stCondLst>
                        <p:cond delay="indefinite"/>
                        <p:cond evt="onBegin" delay="0">
                          <p:tn val="10"/>
                        </p:cond>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p:tgtEl>
                                          <p:spTgt spid="22"/>
                                        </p:tgtEl>
                                        <p:attrNameLst>
                                          <p:attrName>ppt_y</p:attrName>
                                        </p:attrNameLst>
                                      </p:cBhvr>
                                      <p:tavLst>
                                        <p:tav tm="0">
                                          <p:val>
                                            <p:strVal val="#ppt_y+#ppt_h"/>
                                          </p:val>
                                        </p:tav>
                                        <p:tav tm="100000">
                                          <p:val>
                                            <p:strVal val="#ppt_y"/>
                                          </p:val>
                                        </p:tav>
                                      </p:tavLst>
                                    </p:anim>
                                    <p:animEffect transition="in" filter="wipe(up)">
                                      <p:cBhvr>
                                        <p:cTn id="16" dur="500"/>
                                        <p:tgtEl>
                                          <p:spTgt spid="22"/>
                                        </p:tgtEl>
                                      </p:cBhvr>
                                    </p:animEffect>
                                  </p:childTnLst>
                                </p:cTn>
                              </p:par>
                            </p:childTnLst>
                          </p:cTn>
                        </p:par>
                        <p:par>
                          <p:cTn id="17" fill="hold" nodeType="afterGroup">
                            <p:stCondLst>
                              <p:cond delay="500"/>
                            </p:stCondLst>
                            <p:childTnLst>
                              <p:par>
                                <p:cTn id="18" presetID="10" presetClass="entr" presetSubtype="0"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2000"/>
                                        <p:tgtEl>
                                          <p:spTgt spid="25"/>
                                        </p:tgtEl>
                                      </p:cBhvr>
                                    </p:animEffect>
                                  </p:childTnLst>
                                </p:cTn>
                              </p:par>
                              <p:par>
                                <p:cTn id="21" presetID="8" presetClass="entr" presetSubtype="16" fill="hold" nodeType="withEffect">
                                  <p:stCondLst>
                                    <p:cond delay="800"/>
                                  </p:stCondLst>
                                  <p:childTnLst>
                                    <p:set>
                                      <p:cBhvr>
                                        <p:cTn id="22" dur="1" fill="hold">
                                          <p:stCondLst>
                                            <p:cond delay="0"/>
                                          </p:stCondLst>
                                        </p:cTn>
                                        <p:tgtEl>
                                          <p:spTgt spid="26"/>
                                        </p:tgtEl>
                                        <p:attrNameLst>
                                          <p:attrName>style.visibility</p:attrName>
                                        </p:attrNameLst>
                                      </p:cBhvr>
                                      <p:to>
                                        <p:strVal val="visible"/>
                                      </p:to>
                                    </p:set>
                                    <p:animEffect transition="in" filter="diamond(in)">
                                      <p:cBhvr>
                                        <p:cTn id="23" dur="2000"/>
                                        <p:tgtEl>
                                          <p:spTgt spid="26"/>
                                        </p:tgtEl>
                                      </p:cBhvr>
                                    </p:animEffect>
                                  </p:childTnLst>
                                </p:cTn>
                              </p:par>
                            </p:childTnLst>
                          </p:cTn>
                        </p:par>
                        <p:par>
                          <p:cTn id="24" fill="hold" nodeType="afterGroup">
                            <p:stCondLst>
                              <p:cond delay="3300"/>
                            </p:stCondLst>
                            <p:childTnLst>
                              <p:par>
                                <p:cTn id="25" presetID="12" presetClass="entr" presetSubtype="4"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ppt_y</p:attrName>
                                        </p:attrNameLst>
                                      </p:cBhvr>
                                      <p:tavLst>
                                        <p:tav tm="0">
                                          <p:val>
                                            <p:strVal val="#ppt_y+#ppt_h"/>
                                          </p:val>
                                        </p:tav>
                                        <p:tav tm="100000">
                                          <p:val>
                                            <p:strVal val="#ppt_y"/>
                                          </p:val>
                                        </p:tav>
                                      </p:tavLst>
                                    </p:anim>
                                    <p:animEffect transition="in" filter="wipe(up)">
                                      <p:cBhvr>
                                        <p:cTn id="28" dur="500"/>
                                        <p:tgtEl>
                                          <p:spTgt spid="23"/>
                                        </p:tgtEl>
                                      </p:cBhvr>
                                    </p:animEffect>
                                  </p:childTnLst>
                                </p:cTn>
                              </p:par>
                            </p:childTnLst>
                          </p:cTn>
                        </p:par>
                        <p:par>
                          <p:cTn id="29" fill="hold" nodeType="afterGroup">
                            <p:stCondLst>
                              <p:cond delay="3800"/>
                            </p:stCondLst>
                            <p:childTnLst>
                              <p:par>
                                <p:cTn id="30" presetID="10" presetClass="entr" presetSubtype="0"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2000"/>
                                        <p:tgtEl>
                                          <p:spTgt spid="27"/>
                                        </p:tgtEl>
                                      </p:cBhvr>
                                    </p:animEffect>
                                  </p:childTnLst>
                                </p:cTn>
                              </p:par>
                              <p:par>
                                <p:cTn id="33" presetID="8" presetClass="entr" presetSubtype="16" fill="hold" nodeType="withEffect">
                                  <p:stCondLst>
                                    <p:cond delay="800"/>
                                  </p:stCondLst>
                                  <p:childTnLst>
                                    <p:set>
                                      <p:cBhvr>
                                        <p:cTn id="34" dur="1" fill="hold">
                                          <p:stCondLst>
                                            <p:cond delay="0"/>
                                          </p:stCondLst>
                                        </p:cTn>
                                        <p:tgtEl>
                                          <p:spTgt spid="28"/>
                                        </p:tgtEl>
                                        <p:attrNameLst>
                                          <p:attrName>style.visibility</p:attrName>
                                        </p:attrNameLst>
                                      </p:cBhvr>
                                      <p:to>
                                        <p:strVal val="visible"/>
                                      </p:to>
                                    </p:set>
                                    <p:animEffect transition="in" filter="diamond(in)">
                                      <p:cBhvr>
                                        <p:cTn id="35" dur="2000"/>
                                        <p:tgtEl>
                                          <p:spTgt spid="28"/>
                                        </p:tgtEl>
                                      </p:cBhvr>
                                    </p:animEffect>
                                  </p:childTnLst>
                                </p:cTn>
                              </p:par>
                            </p:childTnLst>
                          </p:cTn>
                        </p:par>
                        <p:par>
                          <p:cTn id="36" fill="hold" nodeType="afterGroup">
                            <p:stCondLst>
                              <p:cond delay="6600"/>
                            </p:stCondLst>
                            <p:childTnLst>
                              <p:par>
                                <p:cTn id="37" presetID="12" presetClass="entr" presetSubtype="4"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p:tgtEl>
                                          <p:spTgt spid="24"/>
                                        </p:tgtEl>
                                        <p:attrNameLst>
                                          <p:attrName>ppt_y</p:attrName>
                                        </p:attrNameLst>
                                      </p:cBhvr>
                                      <p:tavLst>
                                        <p:tav tm="0">
                                          <p:val>
                                            <p:strVal val="#ppt_y+#ppt_h"/>
                                          </p:val>
                                        </p:tav>
                                        <p:tav tm="100000">
                                          <p:val>
                                            <p:strVal val="#ppt_y"/>
                                          </p:val>
                                        </p:tav>
                                      </p:tavLst>
                                    </p:anim>
                                    <p:animEffect transition="in" filter="wipe(up)">
                                      <p:cBhvr>
                                        <p:cTn id="40" dur="500"/>
                                        <p:tgtEl>
                                          <p:spTgt spid="24"/>
                                        </p:tgtEl>
                                      </p:cBhvr>
                                    </p:animEffect>
                                  </p:childTnLst>
                                </p:cTn>
                              </p:par>
                            </p:childTnLst>
                          </p:cTn>
                        </p:par>
                        <p:par>
                          <p:cTn id="41" fill="hold" nodeType="afterGroup">
                            <p:stCondLst>
                              <p:cond delay="7100"/>
                            </p:stCondLst>
                            <p:childTnLst>
                              <p:par>
                                <p:cTn id="42" presetID="0" presetClass="path" presetSubtype="0" accel="50000" decel="50000" fill="hold" nodeType="afterEffect">
                                  <p:stCondLst>
                                    <p:cond delay="0"/>
                                  </p:stCondLst>
                                  <p:childTnLst>
                                    <p:animMotion origin="layout" path="M -3.33333E-06 2.66296E-06 C -0.01458 0.05808 -0.07274 0.23138 -0.08802 0.34878 C -0.1033 0.46617 -0.0967 0.60272 -0.09132 0.70466 C -0.08593 0.80661 -0.07916 0.8999 -0.05555 0.96076 C -0.03194 1.02162 0.03334 1.02965 0.05 1.07012 C 0.06667 1.11059 0.05417 1.16744 0.04445 1.20327 C 0.03473 1.23942 0.0132 1.2632 -0.00833 1.28668" pathEditMode="relative" rAng="0" ptsTypes="aaaaaaa">
                                      <p:cBhvr>
                                        <p:cTn id="43" dur="3000" fill="hold"/>
                                        <p:tgtEl>
                                          <p:spTgt spid="188515"/>
                                        </p:tgtEl>
                                        <p:attrNameLst>
                                          <p:attrName>ppt_x</p:attrName>
                                          <p:attrName>ppt_y</p:attrName>
                                        </p:attrNameLst>
                                      </p:cBhvr>
                                      <p:rCtr x="-1840" y="64319"/>
                                    </p:animMotion>
                                  </p:childTnLst>
                                </p:cTn>
                              </p:par>
                              <p:par>
                                <p:cTn id="44" presetID="8" presetClass="emph" presetSubtype="0" fill="hold" nodeType="withEffect">
                                  <p:stCondLst>
                                    <p:cond delay="0"/>
                                  </p:stCondLst>
                                  <p:childTnLst>
                                    <p:animRot by="21600000">
                                      <p:cBhvr>
                                        <p:cTn id="45" dur="3000" fill="hold"/>
                                        <p:tgtEl>
                                          <p:spTgt spid="188515"/>
                                        </p:tgtEl>
                                        <p:attrNameLst>
                                          <p:attrName>r</p:attrName>
                                        </p:attrNameLst>
                                      </p:cBhvr>
                                    </p:animRot>
                                  </p:childTnLst>
                                </p:cTn>
                              </p:par>
                              <p:par>
                                <p:cTn id="46" presetID="0" presetClass="path" presetSubtype="0" accel="50000" decel="50000" fill="hold" nodeType="withEffect">
                                  <p:stCondLst>
                                    <p:cond delay="800"/>
                                  </p:stCondLst>
                                  <p:childTnLst>
                                    <p:animMotion origin="layout" path="M 3.05556E-06 2.58573E-06 C -0.02309 0.05437 -0.0375 0.09916 -0.05712 0.18628 C -0.07691 0.2734 -0.07709 0.43188 -0.11806 0.52209 C -0.15886 0.61229 -0.27309 0.64844 -0.30313 0.72814 C -0.33316 0.80784 -0.31875 0.91195 -0.29844 1.00092 C -0.27813 1.0899 -0.22952 1.17547 -0.18091 1.26135" pathEditMode="relative" rAng="0" ptsTypes="aaaaaa">
                                      <p:cBhvr>
                                        <p:cTn id="47" dur="3000" fill="hold"/>
                                        <p:tgtEl>
                                          <p:spTgt spid="188511"/>
                                        </p:tgtEl>
                                        <p:attrNameLst>
                                          <p:attrName>ppt_x</p:attrName>
                                          <p:attrName>ppt_y</p:attrName>
                                        </p:attrNameLst>
                                      </p:cBhvr>
                                      <p:rCtr x="-16667" y="63052"/>
                                    </p:animMotion>
                                  </p:childTnLst>
                                </p:cTn>
                              </p:par>
                              <p:par>
                                <p:cTn id="48" presetID="8" presetClass="emph" presetSubtype="0" fill="hold" nodeType="withEffect">
                                  <p:stCondLst>
                                    <p:cond delay="900"/>
                                  </p:stCondLst>
                                  <p:childTnLst>
                                    <p:animRot by="21600000">
                                      <p:cBhvr>
                                        <p:cTn id="49" dur="3000" fill="hold"/>
                                        <p:tgtEl>
                                          <p:spTgt spid="188511"/>
                                        </p:tgtEl>
                                        <p:attrNameLst>
                                          <p:attrName>r</p:attrName>
                                        </p:attrNameLst>
                                      </p:cBhvr>
                                    </p:animRot>
                                  </p:childTnLst>
                                </p:cTn>
                              </p:par>
                              <p:par>
                                <p:cTn id="50" presetID="0" presetClass="path" presetSubtype="0" accel="50000" decel="50000" fill="hold" nodeType="withEffect">
                                  <p:stCondLst>
                                    <p:cond delay="400"/>
                                  </p:stCondLst>
                                  <p:childTnLst>
                                    <p:animMotion origin="layout" path="M 2.77556E-17 3.45999E-06 C -0.00347 0.03799 -0.0191 0.16651 -0.02118 0.22891 C -0.02326 0.29132 -0.01875 0.30089 -0.01267 0.37442 C -0.0066 0.44794 0.02049 0.58171 0.01528 0.66975 C 0.01007 0.7578 -0.01944 0.82175 -0.0441 0.90361 C -0.06875 0.98548 -0.11719 1.10997 -0.13299 1.16187 C -0.14878 1.21285 -0.1441 1.21223 -0.13941 1.21223" pathEditMode="relative" rAng="0" ptsTypes="aaaaaaa">
                                      <p:cBhvr>
                                        <p:cTn id="51" dur="3000" fill="hold"/>
                                        <p:tgtEl>
                                          <p:spTgt spid="188514"/>
                                        </p:tgtEl>
                                        <p:attrNameLst>
                                          <p:attrName>ppt_x</p:attrName>
                                          <p:attrName>ppt_y</p:attrName>
                                        </p:attrNameLst>
                                      </p:cBhvr>
                                      <p:rCtr x="-6424" y="60643"/>
                                    </p:animMotion>
                                  </p:childTnLst>
                                </p:cTn>
                              </p:par>
                              <p:par>
                                <p:cTn id="52" presetID="8" presetClass="emph" presetSubtype="0" fill="hold" nodeType="withEffect">
                                  <p:stCondLst>
                                    <p:cond delay="400"/>
                                  </p:stCondLst>
                                  <p:childTnLst>
                                    <p:animRot by="21600000">
                                      <p:cBhvr>
                                        <p:cTn id="53" dur="3000" fill="hold"/>
                                        <p:tgtEl>
                                          <p:spTgt spid="188514"/>
                                        </p:tgtEl>
                                        <p:attrNameLst>
                                          <p:attrName>r</p:attrName>
                                        </p:attrNameLst>
                                      </p:cBhvr>
                                    </p:animRot>
                                  </p:childTnLst>
                                </p:cTn>
                              </p:par>
                              <p:par>
                                <p:cTn id="54" presetID="0" presetClass="path" presetSubtype="0" accel="50000" decel="50000" fill="hold" nodeType="withEffect">
                                  <p:stCondLst>
                                    <p:cond delay="1800"/>
                                  </p:stCondLst>
                                  <p:childTnLst>
                                    <p:animMotion origin="layout" path="M 0 3.49089E-07 C 0.01771 0.06148 0.10538 0.2561 0.10677 0.36824 C 0.10816 0.48007 0.01302 0.56719 0.00799 0.67284 C 0.00295 0.7785 0.06823 0.89249 0.07622 1.00309 C 0.0842 1.11369 0.06979 1.22552 0.05556 1.33704" pathEditMode="relative" rAng="0" ptsTypes="aaaaa">
                                      <p:cBhvr>
                                        <p:cTn id="55" dur="3000" fill="hold"/>
                                        <p:tgtEl>
                                          <p:spTgt spid="188512"/>
                                        </p:tgtEl>
                                        <p:attrNameLst>
                                          <p:attrName>ppt_x</p:attrName>
                                          <p:attrName>ppt_y</p:attrName>
                                        </p:attrNameLst>
                                      </p:cBhvr>
                                      <p:rCtr x="5399" y="66852"/>
                                    </p:animMotion>
                                  </p:childTnLst>
                                </p:cTn>
                              </p:par>
                              <p:par>
                                <p:cTn id="56" presetID="8" presetClass="emph" presetSubtype="0" fill="hold" nodeType="withEffect">
                                  <p:stCondLst>
                                    <p:cond delay="1800"/>
                                  </p:stCondLst>
                                  <p:childTnLst>
                                    <p:animRot by="21600000">
                                      <p:cBhvr>
                                        <p:cTn id="57" dur="3000" fill="hold"/>
                                        <p:tgtEl>
                                          <p:spTgt spid="188512"/>
                                        </p:tgtEl>
                                        <p:attrNameLst>
                                          <p:attrName>r</p:attrName>
                                        </p:attrNameLst>
                                      </p:cBhvr>
                                    </p:animRot>
                                  </p:childTnLst>
                                </p:cTn>
                              </p:par>
                              <p:par>
                                <p:cTn id="58" presetID="0" presetClass="path" presetSubtype="0" accel="50000" decel="50000" fill="hold" nodeType="withEffect">
                                  <p:stCondLst>
                                    <p:cond delay="1200"/>
                                  </p:stCondLst>
                                  <p:childTnLst>
                                    <p:animMotion origin="layout" path="M -1.38889E-06 3.64162E-06 C -0.03472 0.07722 -0.06927 0.15468 -0.06667 0.25341 C -0.06406 0.35237 0.00868 0.48763 0.0158 0.59376 C 0.02291 0.70035 -0.02813 0.79977 -0.02396 0.89202 C -0.01979 0.98428 0.0375 1.06682 0.04114 1.14774 C 0.04479 1.22867 0.02153 1.30358 -0.00174 1.37803" pathEditMode="relative" ptsTypes="aaaaaA">
                                      <p:cBhvr>
                                        <p:cTn id="59" dur="3000" fill="hold"/>
                                        <p:tgtEl>
                                          <p:spTgt spid="188513"/>
                                        </p:tgtEl>
                                        <p:attrNameLst>
                                          <p:attrName>ppt_x</p:attrName>
                                          <p:attrName>ppt_y</p:attrName>
                                        </p:attrNameLst>
                                      </p:cBhvr>
                                    </p:animMotion>
                                  </p:childTnLst>
                                </p:cTn>
                              </p:par>
                              <p:par>
                                <p:cTn id="60" presetID="8" presetClass="emph" presetSubtype="0" fill="hold" nodeType="withEffect">
                                  <p:stCondLst>
                                    <p:cond delay="1300"/>
                                  </p:stCondLst>
                                  <p:childTnLst>
                                    <p:animRot by="21600000">
                                      <p:cBhvr>
                                        <p:cTn id="61" dur="2900" fill="hold"/>
                                        <p:tgtEl>
                                          <p:spTgt spid="1885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Group 20"/>
          <p:cNvGrpSpPr/>
          <p:nvPr/>
        </p:nvGrpSpPr>
        <p:grpSpPr>
          <a:xfrm>
            <a:off x="1550194" y="960163"/>
            <a:ext cx="6756400" cy="1346200"/>
            <a:chOff x="720" y="2998"/>
            <a:chExt cx="4734" cy="1130"/>
          </a:xfrm>
        </p:grpSpPr>
        <p:pic>
          <p:nvPicPr>
            <p:cNvPr id="5" name="Picture 19" descr="64"/>
            <p:cNvPicPr>
              <a:picLocks noChangeAspect="1" noChangeArrowheads="1"/>
            </p:cNvPicPr>
            <p:nvPr/>
          </p:nvPicPr>
          <p:blipFill>
            <a:blip r:embed="rId3">
              <a:lum bright="-100000" contrast="-100000"/>
              <a:extLst>
                <a:ext uri="{28A0092B-C50C-407E-A947-70E740481C1C}">
                  <a14:useLocalDpi xmlns:a14="http://schemas.microsoft.com/office/drawing/2010/main" val="0"/>
                </a:ext>
              </a:extLst>
            </a:blip>
            <a:stretch>
              <a:fillRect/>
            </a:stretch>
          </p:blipFill>
          <p:spPr bwMode="auto">
            <a:xfrm>
              <a:off x="720" y="2998"/>
              <a:ext cx="4734"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64"/>
            <p:cNvPicPr>
              <a:picLocks noChangeAspect="1" noChangeArrowheads="1"/>
            </p:cNvPicPr>
            <p:nvPr/>
          </p:nvPicPr>
          <p:blipFill>
            <a:blip r:embed="rId3">
              <a:lum bright="-100000" contrast="-100000"/>
              <a:extLst>
                <a:ext uri="{28A0092B-C50C-407E-A947-70E740481C1C}">
                  <a14:useLocalDpi xmlns:a14="http://schemas.microsoft.com/office/drawing/2010/main" val="0"/>
                </a:ext>
              </a:extLst>
            </a:blip>
            <a:stretch>
              <a:fillRect/>
            </a:stretch>
          </p:blipFill>
          <p:spPr bwMode="auto">
            <a:xfrm>
              <a:off x="720" y="2998"/>
              <a:ext cx="4734"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 Box 18"/>
          <p:cNvSpPr txBox="1">
            <a:spLocks noChangeArrowheads="1"/>
          </p:cNvSpPr>
          <p:nvPr/>
        </p:nvSpPr>
        <p:spPr bwMode="auto">
          <a:xfrm>
            <a:off x="2261394" y="1395138"/>
            <a:ext cx="5335587"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640" tIns="40820" rIns="81640" bIns="40820">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spcBef>
                <a:spcPct val="50000"/>
              </a:spcBef>
            </a:pPr>
            <a:r>
              <a:rPr lang="zh-CN" altLang="en-US" sz="2000" b="1" baseline="0">
                <a:solidFill>
                  <a:srgbClr val="FFFFFF"/>
                </a:solidFill>
                <a:ea typeface="楷体" panose="02010609060101010101" pitchFamily="49" charset="-122"/>
              </a:rPr>
              <a:t>点击输入文字内容点击输入文字内容</a:t>
            </a:r>
            <a:endParaRPr lang="zh-CN" altLang="en-US" sz="2000" b="1" baseline="0">
              <a:solidFill>
                <a:srgbClr val="FFFFFF"/>
              </a:solidFill>
              <a:ea typeface="楷体" panose="02010609060101010101" pitchFamily="49" charset="-122"/>
            </a:endParaRPr>
          </a:p>
        </p:txBody>
      </p:sp>
      <p:sp>
        <p:nvSpPr>
          <p:cNvPr id="8" name="Rectangle 107"/>
          <p:cNvSpPr>
            <a:spLocks noChangeArrowheads="1"/>
          </p:cNvSpPr>
          <p:nvPr/>
        </p:nvSpPr>
        <p:spPr bwMode="auto">
          <a:xfrm>
            <a:off x="1423194" y="2908445"/>
            <a:ext cx="1751895" cy="1264299"/>
          </a:xfrm>
          <a:prstGeom prst="rect">
            <a:avLst/>
          </a:prstGeom>
          <a:solidFill>
            <a:schemeClr val="bg2">
              <a:lumMod val="60000"/>
              <a:lumOff val="40000"/>
            </a:schemeClr>
          </a:solidFill>
          <a:ln>
            <a:noFill/>
          </a:ln>
          <a:effectLst/>
        </p:spPr>
        <p:txBody>
          <a:bodyPr wrap="square" lIns="81640" tIns="40820" rIns="81640" bIns="40820" anchor="ctr">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lgn="ctr">
              <a:lnSpc>
                <a:spcPct val="120000"/>
              </a:lnSpc>
            </a:pPr>
            <a:r>
              <a:rPr lang="zh-CN" altLang="en-US" baseline="0">
                <a:solidFill>
                  <a:srgbClr val="000000"/>
                </a:solidFill>
                <a:ea typeface="宋体" panose="02010600030101010101" pitchFamily="2" charset="-122"/>
              </a:rPr>
              <a:t>点击输入你想输入的文字内容点击输入你想输入的文字内容</a:t>
            </a:r>
            <a:endParaRPr lang="zh-CN" altLang="en-US" baseline="0">
              <a:solidFill>
                <a:srgbClr val="000000"/>
              </a:solidFill>
              <a:ea typeface="宋体" panose="02010600030101010101" pitchFamily="2" charset="-122"/>
            </a:endParaRPr>
          </a:p>
        </p:txBody>
      </p:sp>
      <p:pic>
        <p:nvPicPr>
          <p:cNvPr id="9" name="Picture 12" descr="4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18000000" flipV="1">
            <a:off x="2490124" y="2155465"/>
            <a:ext cx="916431" cy="7053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4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16074809">
            <a:off x="4253439" y="2085001"/>
            <a:ext cx="916431" cy="70538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4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3600000" flipH="1" flipV="1">
            <a:off x="5942231" y="2107226"/>
            <a:ext cx="916431" cy="70538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07"/>
          <p:cNvSpPr>
            <a:spLocks noChangeArrowheads="1"/>
          </p:cNvSpPr>
          <p:nvPr/>
        </p:nvSpPr>
        <p:spPr bwMode="auto">
          <a:xfrm>
            <a:off x="3709194" y="2908445"/>
            <a:ext cx="1751895" cy="1264299"/>
          </a:xfrm>
          <a:prstGeom prst="rect">
            <a:avLst/>
          </a:prstGeom>
          <a:solidFill>
            <a:schemeClr val="bg2">
              <a:lumMod val="60000"/>
              <a:lumOff val="40000"/>
            </a:schemeClr>
          </a:solidFill>
          <a:ln>
            <a:noFill/>
          </a:ln>
          <a:effectLst/>
        </p:spPr>
        <p:txBody>
          <a:bodyPr wrap="square" lIns="81640" tIns="40820" rIns="81640" bIns="40820" anchor="ctr">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lgn="ctr">
              <a:lnSpc>
                <a:spcPct val="120000"/>
              </a:lnSpc>
            </a:pPr>
            <a:r>
              <a:rPr lang="zh-CN" altLang="en-US" baseline="0">
                <a:solidFill>
                  <a:srgbClr val="000000"/>
                </a:solidFill>
                <a:ea typeface="宋体" panose="02010600030101010101" pitchFamily="2" charset="-122"/>
              </a:rPr>
              <a:t>点击输入你想输入的文字内容点击输入你想输入的文字内容</a:t>
            </a:r>
            <a:endParaRPr lang="zh-CN" altLang="en-US" baseline="0">
              <a:solidFill>
                <a:srgbClr val="000000"/>
              </a:solidFill>
              <a:ea typeface="宋体" panose="02010600030101010101" pitchFamily="2" charset="-122"/>
            </a:endParaRPr>
          </a:p>
        </p:txBody>
      </p:sp>
      <p:sp>
        <p:nvSpPr>
          <p:cNvPr id="14" name="Rectangle 107"/>
          <p:cNvSpPr>
            <a:spLocks noChangeArrowheads="1"/>
          </p:cNvSpPr>
          <p:nvPr/>
        </p:nvSpPr>
        <p:spPr bwMode="auto">
          <a:xfrm>
            <a:off x="6021299" y="2908445"/>
            <a:ext cx="1751895" cy="1264299"/>
          </a:xfrm>
          <a:prstGeom prst="rect">
            <a:avLst/>
          </a:prstGeom>
          <a:solidFill>
            <a:schemeClr val="bg2">
              <a:lumMod val="60000"/>
              <a:lumOff val="40000"/>
            </a:schemeClr>
          </a:solidFill>
          <a:ln>
            <a:noFill/>
          </a:ln>
          <a:effectLst/>
        </p:spPr>
        <p:txBody>
          <a:bodyPr wrap="square" lIns="81640" tIns="40820" rIns="81640" bIns="40820" anchor="ctr">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lgn="ctr">
              <a:lnSpc>
                <a:spcPct val="120000"/>
              </a:lnSpc>
            </a:pPr>
            <a:r>
              <a:rPr lang="zh-CN" altLang="en-US" baseline="0">
                <a:solidFill>
                  <a:srgbClr val="000000"/>
                </a:solidFill>
                <a:ea typeface="宋体" panose="02010600030101010101" pitchFamily="2" charset="-122"/>
              </a:rPr>
              <a:t>点击输入你想输入的文字内容点击输入你想输入的文字内容</a:t>
            </a:r>
            <a:endParaRPr lang="zh-CN" altLang="en-US" baseline="0">
              <a:solidFill>
                <a:srgbClr val="000000"/>
              </a:solidFill>
              <a:ea typeface="宋体" panose="02010600030101010101" pitchFamily="2" charset="-122"/>
            </a:endParaRPr>
          </a:p>
        </p:txBody>
      </p:sp>
    </p:spTree>
  </p:cSld>
  <p:clrMapOvr>
    <a:masterClrMapping/>
  </p:clrMapOvr>
  <mc:AlternateContent>
    <mc:Choice xmlns:p14="http://schemas.microsoft.com/office/powerpoint/2010/main" Requires="p14">
      <p:transition spd="slow" advClick="0" advTm="3000" p14:dur="2500">
        <p:checker/>
      </p:transition>
    </mc:Choice>
    <mc:Fallback>
      <p:transition spd="slow" advClick="0" advTm="3000">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nodeType="afterGroup">
                            <p:stCondLst>
                              <p:cond delay="1000"/>
                            </p:stCondLst>
                            <p:childTnLst>
                              <p:par>
                                <p:cTn id="9" presetID="50" presetClass="entr" presetSubtype="0" decel="10000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strVal val="#ppt_w+.3"/>
                                          </p:val>
                                        </p:tav>
                                        <p:tav tm="100000">
                                          <p:val>
                                            <p:strVal val="#ppt_w"/>
                                          </p:val>
                                        </p:tav>
                                      </p:tavLst>
                                    </p:anim>
                                    <p:anim calcmode="lin" valueType="num">
                                      <p:cBhvr>
                                        <p:cTn id="12" dur="1000" fill="hold"/>
                                        <p:tgtEl>
                                          <p:spTgt spid="7"/>
                                        </p:tgtEl>
                                        <p:attrNameLst>
                                          <p:attrName>ppt_h</p:attrName>
                                        </p:attrNameLst>
                                      </p:cBhvr>
                                      <p:tavLst>
                                        <p:tav tm="0">
                                          <p:val>
                                            <p:strVal val="#ppt_h"/>
                                          </p:val>
                                        </p:tav>
                                        <p:tav tm="100000">
                                          <p:val>
                                            <p:strVal val="#ppt_h"/>
                                          </p:val>
                                        </p:tav>
                                      </p:tavLst>
                                    </p:anim>
                                    <p:animEffect transition="in" filter="fade">
                                      <p:cBhvr>
                                        <p:cTn id="13" dur="1000"/>
                                        <p:tgtEl>
                                          <p:spTgt spid="7"/>
                                        </p:tgtEl>
                                      </p:cBhvr>
                                    </p:animEffect>
                                  </p:childTnLst>
                                </p:cTn>
                              </p:par>
                            </p:childTnLst>
                          </p:cTn>
                        </p:par>
                        <p:par>
                          <p:cTn id="14" fill="hold" nodeType="afterGroup">
                            <p:stCondLst>
                              <p:cond delay="2000"/>
                            </p:stCondLst>
                            <p:childTnLst>
                              <p:par>
                                <p:cTn id="15" presetID="22" presetClass="entr" presetSubtype="1"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nodeType="afterGroup">
                            <p:stCondLst>
                              <p:cond delay="250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childTnLst>
                          </p:cTn>
                        </p:par>
                        <p:par>
                          <p:cTn id="25" fill="hold" nodeType="afterGroup">
                            <p:stCondLst>
                              <p:cond delay="35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nodeType="afterGroup">
                            <p:stCondLst>
                              <p:cond delay="4000"/>
                            </p:stCondLst>
                            <p:childTnLst>
                              <p:par>
                                <p:cTn id="30" presetID="31" presetClass="entr" presetSubtype="0" fill="hold" nodeType="afterEffect">
                                  <p:stCondLst>
                                    <p:cond delay="0"/>
                                  </p:stCondLst>
                                  <p:iterate type="lt">
                                    <p:tmPct val="5000"/>
                                  </p:iterate>
                                  <p:childTnLst>
                                    <p:set>
                                      <p:cBhvr>
                                        <p:cTn id="31" dur="1" fill="hold">
                                          <p:stCondLst>
                                            <p:cond delay="0"/>
                                          </p:stCondLst>
                                        </p:cTn>
                                        <p:tgtEl>
                                          <p:spTgt spid="13"/>
                                        </p:tgtEl>
                                        <p:attrNameLst>
                                          <p:attrName>style.visibility</p:attrName>
                                        </p:attrNameLst>
                                      </p:cBhvr>
                                      <p:to>
                                        <p:strVal val="visible"/>
                                      </p:to>
                                    </p:set>
                                    <p:anim calcmode="lin" valueType="num">
                                      <p:cBhvr>
                                        <p:cTn id="32" dur="1000" fill="hold"/>
                                        <p:tgtEl>
                                          <p:spTgt spid="13"/>
                                        </p:tgtEl>
                                        <p:attrNameLst>
                                          <p:attrName>ppt_w</p:attrName>
                                        </p:attrNameLst>
                                      </p:cBhvr>
                                      <p:tavLst>
                                        <p:tav tm="0">
                                          <p:val>
                                            <p:fltVal val="0"/>
                                          </p:val>
                                        </p:tav>
                                        <p:tav tm="100000">
                                          <p:val>
                                            <p:strVal val="#ppt_w"/>
                                          </p:val>
                                        </p:tav>
                                      </p:tavLst>
                                    </p:anim>
                                    <p:anim calcmode="lin" valueType="num">
                                      <p:cBhvr>
                                        <p:cTn id="33" dur="1000" fill="hold"/>
                                        <p:tgtEl>
                                          <p:spTgt spid="13"/>
                                        </p:tgtEl>
                                        <p:attrNameLst>
                                          <p:attrName>ppt_h</p:attrName>
                                        </p:attrNameLst>
                                      </p:cBhvr>
                                      <p:tavLst>
                                        <p:tav tm="0">
                                          <p:val>
                                            <p:fltVal val="0"/>
                                          </p:val>
                                        </p:tav>
                                        <p:tav tm="100000">
                                          <p:val>
                                            <p:strVal val="#ppt_h"/>
                                          </p:val>
                                        </p:tav>
                                      </p:tavLst>
                                    </p:anim>
                                    <p:anim calcmode="lin" valueType="num">
                                      <p:cBhvr>
                                        <p:cTn id="34" dur="1000" fill="hold"/>
                                        <p:tgtEl>
                                          <p:spTgt spid="13"/>
                                        </p:tgtEl>
                                        <p:attrNameLst>
                                          <p:attrName>style.rotation</p:attrName>
                                        </p:attrNameLst>
                                      </p:cBhvr>
                                      <p:tavLst>
                                        <p:tav tm="0">
                                          <p:val>
                                            <p:fltVal val="90"/>
                                          </p:val>
                                        </p:tav>
                                        <p:tav tm="100000">
                                          <p:val>
                                            <p:fltVal val="0"/>
                                          </p:val>
                                        </p:tav>
                                      </p:tavLst>
                                    </p:anim>
                                    <p:animEffect transition="in" filter="fade">
                                      <p:cBhvr>
                                        <p:cTn id="35" dur="1000"/>
                                        <p:tgtEl>
                                          <p:spTgt spid="13"/>
                                        </p:tgtEl>
                                      </p:cBhvr>
                                    </p:animEffect>
                                  </p:childTnLst>
                                </p:cTn>
                              </p:par>
                            </p:childTnLst>
                          </p:cTn>
                        </p:par>
                        <p:par>
                          <p:cTn id="36" fill="hold" nodeType="afterGroup">
                            <p:stCondLst>
                              <p:cond delay="5000"/>
                            </p:stCondLst>
                            <p:childTnLst>
                              <p:par>
                                <p:cTn id="37" presetID="22" presetClass="entr" presetSubtype="1"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par>
                          <p:cTn id="40" fill="hold" nodeType="afterGroup">
                            <p:stCondLst>
                              <p:cond delay="5500"/>
                            </p:stCondLst>
                            <p:childTnLst>
                              <p:par>
                                <p:cTn id="41" presetID="31" presetClass="entr" presetSubtype="0" fill="hold" nodeType="afterEffect">
                                  <p:stCondLst>
                                    <p:cond delay="0"/>
                                  </p:stCondLst>
                                  <p:iterate type="lt">
                                    <p:tmPct val="5000"/>
                                  </p:iterate>
                                  <p:childTnLst>
                                    <p:set>
                                      <p:cBhvr>
                                        <p:cTn id="42" dur="1" fill="hold">
                                          <p:stCondLst>
                                            <p:cond delay="0"/>
                                          </p:stCondLst>
                                        </p:cTn>
                                        <p:tgtEl>
                                          <p:spTgt spid="14"/>
                                        </p:tgtEl>
                                        <p:attrNameLst>
                                          <p:attrName>style.visibility</p:attrName>
                                        </p:attrNameLst>
                                      </p:cBhvr>
                                      <p:to>
                                        <p:strVal val="visible"/>
                                      </p:to>
                                    </p:set>
                                    <p:anim calcmode="lin" valueType="num">
                                      <p:cBhvr>
                                        <p:cTn id="43" dur="1000" fill="hold"/>
                                        <p:tgtEl>
                                          <p:spTgt spid="14"/>
                                        </p:tgtEl>
                                        <p:attrNameLst>
                                          <p:attrName>ppt_w</p:attrName>
                                        </p:attrNameLst>
                                      </p:cBhvr>
                                      <p:tavLst>
                                        <p:tav tm="0">
                                          <p:val>
                                            <p:fltVal val="0"/>
                                          </p:val>
                                        </p:tav>
                                        <p:tav tm="100000">
                                          <p:val>
                                            <p:strVal val="#ppt_w"/>
                                          </p:val>
                                        </p:tav>
                                      </p:tavLst>
                                    </p:anim>
                                    <p:anim calcmode="lin" valueType="num">
                                      <p:cBhvr>
                                        <p:cTn id="44" dur="1000" fill="hold"/>
                                        <p:tgtEl>
                                          <p:spTgt spid="14"/>
                                        </p:tgtEl>
                                        <p:attrNameLst>
                                          <p:attrName>ppt_h</p:attrName>
                                        </p:attrNameLst>
                                      </p:cBhvr>
                                      <p:tavLst>
                                        <p:tav tm="0">
                                          <p:val>
                                            <p:fltVal val="0"/>
                                          </p:val>
                                        </p:tav>
                                        <p:tav tm="100000">
                                          <p:val>
                                            <p:strVal val="#ppt_h"/>
                                          </p:val>
                                        </p:tav>
                                      </p:tavLst>
                                    </p:anim>
                                    <p:anim calcmode="lin" valueType="num">
                                      <p:cBhvr>
                                        <p:cTn id="45" dur="1000" fill="hold"/>
                                        <p:tgtEl>
                                          <p:spTgt spid="14"/>
                                        </p:tgtEl>
                                        <p:attrNameLst>
                                          <p:attrName>style.rotation</p:attrName>
                                        </p:attrNameLst>
                                      </p:cBhvr>
                                      <p:tavLst>
                                        <p:tav tm="0">
                                          <p:val>
                                            <p:fltVal val="90"/>
                                          </p:val>
                                        </p:tav>
                                        <p:tav tm="100000">
                                          <p:val>
                                            <p:fltVal val="0"/>
                                          </p:val>
                                        </p:tav>
                                      </p:tavLst>
                                    </p:anim>
                                    <p:animEffect transition="in" filter="fade">
                                      <p:cBhvr>
                                        <p:cTn id="4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PhAnim="0">
  <p:cSld name="">
    <p:spTree>
      <p:nvGrpSpPr>
        <p:cNvPr id="1" name=""/>
        <p:cNvGrpSpPr/>
        <p:nvPr/>
      </p:nvGrpSpPr>
      <p:grpSpPr>
        <a:xfrm>
          <a:off x="0" y="0"/>
          <a:ext cx="0" cy="0"/>
        </a:xfrm>
      </p:grpSpPr>
      <p:pic>
        <p:nvPicPr>
          <p:cNvPr id="369" name="Picture 47" descr="06"/>
          <p:cNvPicPr>
            <a:picLocks noChangeAspect="1" noChangeArrowheads="1"/>
          </p:cNvPicPr>
          <p:nvPr/>
        </p:nvPicPr>
        <p:blipFill>
          <a:blip r:embed="rId3">
            <a:biLevel thresh="75000"/>
            <a:extLst>
              <a:ext uri="{28A0092B-C50C-407E-A947-70E740481C1C}">
                <a14:useLocalDpi xmlns:a14="http://schemas.microsoft.com/office/drawing/2010/main" val="0"/>
              </a:ext>
            </a:extLst>
          </a:blip>
          <a:stretch>
            <a:fillRect/>
          </a:stretch>
        </p:blipFill>
        <p:spPr bwMode="auto">
          <a:xfrm>
            <a:off x="4344194" y="1580357"/>
            <a:ext cx="3657600" cy="458787"/>
          </a:xfrm>
          <a:prstGeom prst="rect">
            <a:avLst/>
          </a:prstGeom>
          <a:noFill/>
          <a:extLst>
            <a:ext uri="{909E8E84-426E-40DD-AFC4-6F175D3DCCD1}">
              <a14:hiddenFill xmlns:a14="http://schemas.microsoft.com/office/drawing/2010/main">
                <a:solidFill>
                  <a:srgbClr val="FFFFFF"/>
                </a:solidFill>
              </a14:hiddenFill>
            </a:ext>
          </a:extLst>
        </p:spPr>
      </p:pic>
      <p:pic>
        <p:nvPicPr>
          <p:cNvPr id="370" name="Picture 50" descr="06"/>
          <p:cNvPicPr>
            <a:picLocks noChangeAspect="1" noChangeArrowheads="1"/>
          </p:cNvPicPr>
          <p:nvPr/>
        </p:nvPicPr>
        <p:blipFill>
          <a:blip r:embed="rId3">
            <a:biLevel thresh="75000"/>
            <a:extLst>
              <a:ext uri="{28A0092B-C50C-407E-A947-70E740481C1C}">
                <a14:useLocalDpi xmlns:a14="http://schemas.microsoft.com/office/drawing/2010/main" val="0"/>
              </a:ext>
            </a:extLst>
          </a:blip>
          <a:stretch>
            <a:fillRect/>
          </a:stretch>
        </p:blipFill>
        <p:spPr bwMode="auto">
          <a:xfrm>
            <a:off x="4344194" y="2323307"/>
            <a:ext cx="3657600" cy="458787"/>
          </a:xfrm>
          <a:prstGeom prst="rect">
            <a:avLst/>
          </a:prstGeom>
          <a:noFill/>
          <a:extLst>
            <a:ext uri="{909E8E84-426E-40DD-AFC4-6F175D3DCCD1}">
              <a14:hiddenFill xmlns:a14="http://schemas.microsoft.com/office/drawing/2010/main">
                <a:solidFill>
                  <a:srgbClr val="FFFFFF"/>
                </a:solidFill>
              </a14:hiddenFill>
            </a:ext>
          </a:extLst>
        </p:spPr>
      </p:pic>
      <p:pic>
        <p:nvPicPr>
          <p:cNvPr id="371" name="Picture 51" descr="06"/>
          <p:cNvPicPr>
            <a:picLocks noChangeAspect="1" noChangeArrowheads="1"/>
          </p:cNvPicPr>
          <p:nvPr/>
        </p:nvPicPr>
        <p:blipFill>
          <a:blip r:embed="rId3">
            <a:biLevel thresh="75000"/>
            <a:extLst>
              <a:ext uri="{28A0092B-C50C-407E-A947-70E740481C1C}">
                <a14:useLocalDpi xmlns:a14="http://schemas.microsoft.com/office/drawing/2010/main" val="0"/>
              </a:ext>
            </a:extLst>
          </a:blip>
          <a:stretch>
            <a:fillRect/>
          </a:stretch>
        </p:blipFill>
        <p:spPr bwMode="auto">
          <a:xfrm>
            <a:off x="4344194" y="3066257"/>
            <a:ext cx="3657600" cy="458787"/>
          </a:xfrm>
          <a:prstGeom prst="rect">
            <a:avLst/>
          </a:prstGeom>
          <a:noFill/>
          <a:extLst>
            <a:ext uri="{909E8E84-426E-40DD-AFC4-6F175D3DCCD1}">
              <a14:hiddenFill xmlns:a14="http://schemas.microsoft.com/office/drawing/2010/main">
                <a:solidFill>
                  <a:srgbClr val="FFFFFF"/>
                </a:solidFill>
              </a14:hiddenFill>
            </a:ext>
          </a:extLst>
        </p:spPr>
      </p:pic>
      <p:sp>
        <p:nvSpPr>
          <p:cNvPr id="372" name="Rectangle 52"/>
          <p:cNvSpPr>
            <a:spLocks noChangeArrowheads="1"/>
          </p:cNvSpPr>
          <p:nvPr/>
        </p:nvSpPr>
        <p:spPr bwMode="auto">
          <a:xfrm>
            <a:off x="4648994" y="1240632"/>
            <a:ext cx="3048000" cy="357187"/>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0" tIns="40820" rIns="81640" bIns="40820" anchor="ctr">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lnSpc>
                <a:spcPct val="120000"/>
              </a:lnSpc>
            </a:pPr>
            <a:r>
              <a:rPr lang="zh-CN" altLang="en-US" sz="1500" b="1" baseline="0">
                <a:solidFill>
                  <a:srgbClr val="000000"/>
                </a:solidFill>
                <a:ea typeface="宋体" panose="02010600030101010101" pitchFamily="2" charset="-122"/>
              </a:rPr>
              <a:t>点击输入你想输入的文字内容</a:t>
            </a:r>
            <a:endParaRPr lang="zh-CN" altLang="en-US" sz="1500" b="1" baseline="0">
              <a:solidFill>
                <a:srgbClr val="000000"/>
              </a:solidFill>
              <a:ea typeface="宋体" panose="02010600030101010101" pitchFamily="2" charset="-122"/>
            </a:endParaRPr>
          </a:p>
        </p:txBody>
      </p:sp>
      <p:sp>
        <p:nvSpPr>
          <p:cNvPr id="373" name="Rectangle 53"/>
          <p:cNvSpPr>
            <a:spLocks noChangeArrowheads="1"/>
          </p:cNvSpPr>
          <p:nvPr/>
        </p:nvSpPr>
        <p:spPr bwMode="auto">
          <a:xfrm>
            <a:off x="4648994" y="2040732"/>
            <a:ext cx="3048000" cy="357187"/>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0" tIns="40820" rIns="81640" bIns="40820" anchor="ctr">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lnSpc>
                <a:spcPct val="120000"/>
              </a:lnSpc>
            </a:pPr>
            <a:r>
              <a:rPr lang="zh-CN" altLang="en-US" sz="1500" b="1" baseline="0">
                <a:solidFill>
                  <a:srgbClr val="000000"/>
                </a:solidFill>
                <a:ea typeface="宋体" panose="02010600030101010101" pitchFamily="2" charset="-122"/>
              </a:rPr>
              <a:t>点击输入你想输入的文字内容</a:t>
            </a:r>
            <a:endParaRPr lang="zh-CN" altLang="en-US" sz="1500" b="1" baseline="0">
              <a:solidFill>
                <a:srgbClr val="000000"/>
              </a:solidFill>
              <a:ea typeface="宋体" panose="02010600030101010101" pitchFamily="2" charset="-122"/>
            </a:endParaRPr>
          </a:p>
        </p:txBody>
      </p:sp>
      <p:sp>
        <p:nvSpPr>
          <p:cNvPr id="374" name="Rectangle 54"/>
          <p:cNvSpPr>
            <a:spLocks noChangeArrowheads="1"/>
          </p:cNvSpPr>
          <p:nvPr/>
        </p:nvSpPr>
        <p:spPr bwMode="auto">
          <a:xfrm>
            <a:off x="4648994" y="2785269"/>
            <a:ext cx="3048000" cy="357188"/>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0" tIns="40820" rIns="81640" bIns="40820" anchor="ctr">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lnSpc>
                <a:spcPct val="120000"/>
              </a:lnSpc>
            </a:pPr>
            <a:r>
              <a:rPr lang="zh-CN" altLang="en-US" sz="1500" b="1" baseline="0">
                <a:solidFill>
                  <a:srgbClr val="000000"/>
                </a:solidFill>
                <a:ea typeface="宋体" panose="02010600030101010101" pitchFamily="2" charset="-122"/>
              </a:rPr>
              <a:t>点击输入你想输入的文字内容</a:t>
            </a:r>
            <a:endParaRPr lang="zh-CN" altLang="en-US" sz="1500" b="1" baseline="0">
              <a:solidFill>
                <a:srgbClr val="000000"/>
              </a:solidFill>
              <a:ea typeface="宋体" panose="02010600030101010101" pitchFamily="2" charset="-122"/>
            </a:endParaRPr>
          </a:p>
        </p:txBody>
      </p:sp>
      <p:pic>
        <p:nvPicPr>
          <p:cNvPr id="375" name="Picture 55" descr="06"/>
          <p:cNvPicPr>
            <a:picLocks noChangeAspect="1" noChangeArrowheads="1"/>
          </p:cNvPicPr>
          <p:nvPr/>
        </p:nvPicPr>
        <p:blipFill>
          <a:blip r:embed="rId3">
            <a:biLevel thresh="75000"/>
            <a:extLst>
              <a:ext uri="{28A0092B-C50C-407E-A947-70E740481C1C}">
                <a14:useLocalDpi xmlns:a14="http://schemas.microsoft.com/office/drawing/2010/main" val="0"/>
              </a:ext>
            </a:extLst>
          </a:blip>
          <a:stretch>
            <a:fillRect/>
          </a:stretch>
        </p:blipFill>
        <p:spPr bwMode="auto">
          <a:xfrm>
            <a:off x="4344194" y="3866357"/>
            <a:ext cx="3657600" cy="458787"/>
          </a:xfrm>
          <a:prstGeom prst="rect">
            <a:avLst/>
          </a:prstGeom>
          <a:noFill/>
          <a:extLst>
            <a:ext uri="{909E8E84-426E-40DD-AFC4-6F175D3DCCD1}">
              <a14:hiddenFill xmlns:a14="http://schemas.microsoft.com/office/drawing/2010/main">
                <a:solidFill>
                  <a:srgbClr val="FFFFFF"/>
                </a:solidFill>
              </a14:hiddenFill>
            </a:ext>
          </a:extLst>
        </p:spPr>
      </p:pic>
      <p:sp>
        <p:nvSpPr>
          <p:cNvPr id="376" name="Rectangle 56"/>
          <p:cNvSpPr>
            <a:spLocks noChangeArrowheads="1"/>
          </p:cNvSpPr>
          <p:nvPr/>
        </p:nvSpPr>
        <p:spPr bwMode="auto">
          <a:xfrm>
            <a:off x="4648994" y="3585369"/>
            <a:ext cx="3048000" cy="357188"/>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0" tIns="40820" rIns="81640" bIns="40820" anchor="ctr">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lnSpc>
                <a:spcPct val="120000"/>
              </a:lnSpc>
            </a:pPr>
            <a:r>
              <a:rPr lang="zh-CN" altLang="en-US" sz="1500" b="1" baseline="0">
                <a:solidFill>
                  <a:srgbClr val="000000"/>
                </a:solidFill>
                <a:ea typeface="宋体" panose="02010600030101010101" pitchFamily="2" charset="-122"/>
              </a:rPr>
              <a:t>点击输入你想输入的文字内容</a:t>
            </a:r>
            <a:endParaRPr lang="zh-CN" altLang="en-US" sz="1500" b="1" baseline="0">
              <a:solidFill>
                <a:srgbClr val="000000"/>
              </a:solidFill>
              <a:ea typeface="宋体" panose="02010600030101010101" pitchFamily="2" charset="-122"/>
            </a:endParaRPr>
          </a:p>
        </p:txBody>
      </p:sp>
      <p:pic>
        <p:nvPicPr>
          <p:cNvPr id="377" name="Picture 6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62794" y="1182686"/>
            <a:ext cx="3703637" cy="284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8" name="Picture 124" descr="小茶壶"/>
          <p:cNvPicPr>
            <a:picLocks noChangeAspect="1" noChangeArrowheads="1"/>
          </p:cNvPicPr>
          <p:nvPr/>
        </p:nvPicPr>
        <p:blipFill>
          <a:blip r:embed="rId5">
            <a:lum bright="-10000"/>
            <a:extLst>
              <a:ext uri="{28A0092B-C50C-407E-A947-70E740481C1C}">
                <a14:useLocalDpi xmlns:a14="http://schemas.microsoft.com/office/drawing/2010/main" val="0"/>
              </a:ext>
            </a:extLst>
          </a:blip>
          <a:stretch>
            <a:fillRect/>
          </a:stretch>
        </p:blipFill>
        <p:spPr bwMode="auto">
          <a:xfrm>
            <a:off x="958056" y="981074"/>
            <a:ext cx="32766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mc:Choice xmlns:p14="http://schemas.microsoft.com/office/powerpoint/2010/main" Requires="p14">
      <p:transition spd="slow" advClick="0" advTm="3000" p14:dur="1600">
        <p:blinds dir="vert"/>
      </p:transition>
    </mc:Choice>
    <mc:Fallback>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nodeType="afterEffect">
                                  <p:stCondLst>
                                    <p:cond delay="0"/>
                                  </p:stCondLst>
                                  <p:childTnLst>
                                    <p:set>
                                      <p:cBhvr>
                                        <p:cTn id="6" dur="1" fill="hold">
                                          <p:stCondLst>
                                            <p:cond delay="0"/>
                                          </p:stCondLst>
                                        </p:cTn>
                                        <p:tgtEl>
                                          <p:spTgt spid="377"/>
                                        </p:tgtEl>
                                        <p:attrNameLst>
                                          <p:attrName>style.visibility</p:attrName>
                                        </p:attrNameLst>
                                      </p:cBhvr>
                                      <p:to>
                                        <p:strVal val="visible"/>
                                      </p:to>
                                    </p:set>
                                    <p:animEffect transition="in" filter="wheel(1)">
                                      <p:cBhvr>
                                        <p:cTn id="7" dur="2000"/>
                                        <p:tgtEl>
                                          <p:spTgt spid="377"/>
                                        </p:tgtEl>
                                      </p:cBhvr>
                                    </p:animEffect>
                                  </p:childTnLst>
                                </p:cTn>
                              </p:par>
                            </p:childTnLst>
                          </p:cTn>
                        </p:par>
                        <p:par>
                          <p:cTn id="8" fill="hold" nodeType="afterGroup">
                            <p:stCondLst>
                              <p:cond delay="2000"/>
                            </p:stCondLst>
                            <p:childTnLst>
                              <p:par>
                                <p:cTn id="9" presetID="31" presetClass="entr" presetSubtype="0" fill="hold" nodeType="afterEffect">
                                  <p:stCondLst>
                                    <p:cond delay="0"/>
                                  </p:stCondLst>
                                  <p:iterate type="lt">
                                    <p:tmPct val="5000"/>
                                  </p:iterate>
                                  <p:childTnLst>
                                    <p:set>
                                      <p:cBhvr>
                                        <p:cTn id="10" dur="1" fill="hold">
                                          <p:stCondLst>
                                            <p:cond delay="0"/>
                                          </p:stCondLst>
                                        </p:cTn>
                                        <p:tgtEl>
                                          <p:spTgt spid="378"/>
                                        </p:tgtEl>
                                        <p:attrNameLst>
                                          <p:attrName>style.visibility</p:attrName>
                                        </p:attrNameLst>
                                      </p:cBhvr>
                                      <p:to>
                                        <p:strVal val="visible"/>
                                      </p:to>
                                    </p:set>
                                    <p:anim calcmode="lin" valueType="num">
                                      <p:cBhvr>
                                        <p:cTn id="11" dur="1000" fill="hold"/>
                                        <p:tgtEl>
                                          <p:spTgt spid="378"/>
                                        </p:tgtEl>
                                        <p:attrNameLst>
                                          <p:attrName>ppt_w</p:attrName>
                                        </p:attrNameLst>
                                      </p:cBhvr>
                                      <p:tavLst>
                                        <p:tav tm="0">
                                          <p:val>
                                            <p:fltVal val="0"/>
                                          </p:val>
                                        </p:tav>
                                        <p:tav tm="100000">
                                          <p:val>
                                            <p:strVal val="#ppt_w"/>
                                          </p:val>
                                        </p:tav>
                                      </p:tavLst>
                                    </p:anim>
                                    <p:anim calcmode="lin" valueType="num">
                                      <p:cBhvr>
                                        <p:cTn id="12" dur="1000" fill="hold"/>
                                        <p:tgtEl>
                                          <p:spTgt spid="378"/>
                                        </p:tgtEl>
                                        <p:attrNameLst>
                                          <p:attrName>ppt_h</p:attrName>
                                        </p:attrNameLst>
                                      </p:cBhvr>
                                      <p:tavLst>
                                        <p:tav tm="0">
                                          <p:val>
                                            <p:fltVal val="0"/>
                                          </p:val>
                                        </p:tav>
                                        <p:tav tm="100000">
                                          <p:val>
                                            <p:strVal val="#ppt_h"/>
                                          </p:val>
                                        </p:tav>
                                      </p:tavLst>
                                    </p:anim>
                                    <p:anim calcmode="lin" valueType="num">
                                      <p:cBhvr>
                                        <p:cTn id="13" dur="1000" fill="hold"/>
                                        <p:tgtEl>
                                          <p:spTgt spid="378"/>
                                        </p:tgtEl>
                                        <p:attrNameLst>
                                          <p:attrName>style.rotation</p:attrName>
                                        </p:attrNameLst>
                                      </p:cBhvr>
                                      <p:tavLst>
                                        <p:tav tm="0">
                                          <p:val>
                                            <p:fltVal val="90"/>
                                          </p:val>
                                        </p:tav>
                                        <p:tav tm="100000">
                                          <p:val>
                                            <p:fltVal val="0"/>
                                          </p:val>
                                        </p:tav>
                                      </p:tavLst>
                                    </p:anim>
                                    <p:animEffect transition="in" filter="fade">
                                      <p:cBhvr>
                                        <p:cTn id="14" dur="1000"/>
                                        <p:tgtEl>
                                          <p:spTgt spid="378"/>
                                        </p:tgtEl>
                                      </p:cBhvr>
                                    </p:animEffect>
                                  </p:childTnLst>
                                </p:cTn>
                              </p:par>
                            </p:childTnLst>
                          </p:cTn>
                        </p:par>
                        <p:par>
                          <p:cTn id="15" fill="hold" nodeType="afterGroup">
                            <p:stCondLst>
                              <p:cond delay="3000"/>
                            </p:stCondLst>
                            <p:childTnLst>
                              <p:par>
                                <p:cTn id="16" presetID="29" presetClass="entr" presetSubtype="0" fill="hold" nodeType="afterEffect">
                                  <p:stCondLst>
                                    <p:cond delay="0"/>
                                  </p:stCondLst>
                                  <p:childTnLst>
                                    <p:set>
                                      <p:cBhvr>
                                        <p:cTn id="17" dur="1" fill="hold">
                                          <p:stCondLst>
                                            <p:cond delay="0"/>
                                          </p:stCondLst>
                                        </p:cTn>
                                        <p:tgtEl>
                                          <p:spTgt spid="369"/>
                                        </p:tgtEl>
                                        <p:attrNameLst>
                                          <p:attrName>style.visibility</p:attrName>
                                        </p:attrNameLst>
                                      </p:cBhvr>
                                      <p:to>
                                        <p:strVal val="visible"/>
                                      </p:to>
                                    </p:set>
                                    <p:anim calcmode="lin" valueType="num">
                                      <p:cBhvr>
                                        <p:cTn id="18" dur="1000" fill="hold"/>
                                        <p:tgtEl>
                                          <p:spTgt spid="369"/>
                                        </p:tgtEl>
                                        <p:attrNameLst>
                                          <p:attrName>ppt_x</p:attrName>
                                        </p:attrNameLst>
                                      </p:cBhvr>
                                      <p:tavLst>
                                        <p:tav tm="0">
                                          <p:val>
                                            <p:strVal val="#ppt_x-.2"/>
                                          </p:val>
                                        </p:tav>
                                        <p:tav tm="100000">
                                          <p:val>
                                            <p:strVal val="#ppt_x"/>
                                          </p:val>
                                        </p:tav>
                                      </p:tavLst>
                                    </p:anim>
                                    <p:anim calcmode="lin" valueType="num">
                                      <p:cBhvr>
                                        <p:cTn id="19" dur="1000" fill="hold"/>
                                        <p:tgtEl>
                                          <p:spTgt spid="369"/>
                                        </p:tgtEl>
                                        <p:attrNameLst>
                                          <p:attrName>ppt_y</p:attrName>
                                        </p:attrNameLst>
                                      </p:cBhvr>
                                      <p:tavLst>
                                        <p:tav tm="0">
                                          <p:val>
                                            <p:strVal val="#ppt_y"/>
                                          </p:val>
                                        </p:tav>
                                        <p:tav tm="100000">
                                          <p:val>
                                            <p:strVal val="#ppt_y"/>
                                          </p:val>
                                        </p:tav>
                                      </p:tavLst>
                                    </p:anim>
                                    <p:animEffect transition="in" filter="wipe(right)" prLst="gradientSize: 0.1">
                                      <p:cBhvr>
                                        <p:cTn id="20" dur="1000"/>
                                        <p:tgtEl>
                                          <p:spTgt spid="369"/>
                                        </p:tgtEl>
                                      </p:cBhvr>
                                    </p:animEffect>
                                  </p:childTnLst>
                                </p:cTn>
                              </p:par>
                            </p:childTnLst>
                          </p:cTn>
                        </p:par>
                        <p:par>
                          <p:cTn id="21" fill="hold" nodeType="afterGroup">
                            <p:stCondLst>
                              <p:cond delay="4000"/>
                            </p:stCondLst>
                            <p:childTnLst>
                              <p:par>
                                <p:cTn id="22" presetID="45" presetClass="entr" presetSubtype="0" fill="hold" grpId="0" nodeType="afterEffect">
                                  <p:stCondLst>
                                    <p:cond delay="0"/>
                                  </p:stCondLst>
                                  <p:iterate type="lt">
                                    <p:tmPct val="10000"/>
                                  </p:iterate>
                                  <p:childTnLst>
                                    <p:set>
                                      <p:cBhvr>
                                        <p:cTn id="23" dur="1" fill="hold">
                                          <p:stCondLst>
                                            <p:cond delay="0"/>
                                          </p:stCondLst>
                                        </p:cTn>
                                        <p:tgtEl>
                                          <p:spTgt spid="372"/>
                                        </p:tgtEl>
                                        <p:attrNameLst>
                                          <p:attrName>style.visibility</p:attrName>
                                        </p:attrNameLst>
                                      </p:cBhvr>
                                      <p:to>
                                        <p:strVal val="visible"/>
                                      </p:to>
                                    </p:set>
                                    <p:animEffect transition="in" filter="fade">
                                      <p:cBhvr>
                                        <p:cTn id="24" dur="1000"/>
                                        <p:tgtEl>
                                          <p:spTgt spid="372"/>
                                        </p:tgtEl>
                                      </p:cBhvr>
                                    </p:animEffect>
                                    <p:anim calcmode="lin" valueType="num">
                                      <p:cBhvr>
                                        <p:cTn id="25" dur="1000" fill="hold"/>
                                        <p:tgtEl>
                                          <p:spTgt spid="372"/>
                                        </p:tgtEl>
                                        <p:attrNameLst>
                                          <p:attrName>ppt_w</p:attrName>
                                        </p:attrNameLst>
                                      </p:cBhvr>
                                      <p:tavLst>
                                        <p:tav tm="0" fmla="#ppt_w*sin(2.5*pi*$)">
                                          <p:val>
                                            <p:fltVal val="0"/>
                                          </p:val>
                                        </p:tav>
                                        <p:tav tm="100000">
                                          <p:val>
                                            <p:fltVal val="1"/>
                                          </p:val>
                                        </p:tav>
                                      </p:tavLst>
                                    </p:anim>
                                    <p:anim calcmode="lin" valueType="num">
                                      <p:cBhvr>
                                        <p:cTn id="26" dur="1000" fill="hold"/>
                                        <p:tgtEl>
                                          <p:spTgt spid="372"/>
                                        </p:tgtEl>
                                        <p:attrNameLst>
                                          <p:attrName>ppt_h</p:attrName>
                                        </p:attrNameLst>
                                      </p:cBhvr>
                                      <p:tavLst>
                                        <p:tav tm="0">
                                          <p:val>
                                            <p:strVal val="#ppt_h"/>
                                          </p:val>
                                        </p:tav>
                                        <p:tav tm="100000">
                                          <p:val>
                                            <p:strVal val="#ppt_h"/>
                                          </p:val>
                                        </p:tav>
                                      </p:tavLst>
                                    </p:anim>
                                  </p:childTnLst>
                                </p:cTn>
                              </p:par>
                            </p:childTnLst>
                          </p:cTn>
                        </p:par>
                        <p:par>
                          <p:cTn id="27" fill="hold" nodeType="afterGroup">
                            <p:stCondLst>
                              <p:cond delay="5000"/>
                            </p:stCondLst>
                            <p:childTnLst>
                              <p:par>
                                <p:cTn id="28" presetID="29" presetClass="entr" presetSubtype="0" fill="hold" nodeType="afterEffect">
                                  <p:stCondLst>
                                    <p:cond delay="0"/>
                                  </p:stCondLst>
                                  <p:childTnLst>
                                    <p:set>
                                      <p:cBhvr>
                                        <p:cTn id="29" dur="1" fill="hold">
                                          <p:stCondLst>
                                            <p:cond delay="0"/>
                                          </p:stCondLst>
                                        </p:cTn>
                                        <p:tgtEl>
                                          <p:spTgt spid="370"/>
                                        </p:tgtEl>
                                        <p:attrNameLst>
                                          <p:attrName>style.visibility</p:attrName>
                                        </p:attrNameLst>
                                      </p:cBhvr>
                                      <p:to>
                                        <p:strVal val="visible"/>
                                      </p:to>
                                    </p:set>
                                    <p:anim calcmode="lin" valueType="num">
                                      <p:cBhvr>
                                        <p:cTn id="30" dur="1000" fill="hold"/>
                                        <p:tgtEl>
                                          <p:spTgt spid="370"/>
                                        </p:tgtEl>
                                        <p:attrNameLst>
                                          <p:attrName>ppt_x</p:attrName>
                                        </p:attrNameLst>
                                      </p:cBhvr>
                                      <p:tavLst>
                                        <p:tav tm="0">
                                          <p:val>
                                            <p:strVal val="#ppt_x-.2"/>
                                          </p:val>
                                        </p:tav>
                                        <p:tav tm="100000">
                                          <p:val>
                                            <p:strVal val="#ppt_x"/>
                                          </p:val>
                                        </p:tav>
                                      </p:tavLst>
                                    </p:anim>
                                    <p:anim calcmode="lin" valueType="num">
                                      <p:cBhvr>
                                        <p:cTn id="31" dur="1000" fill="hold"/>
                                        <p:tgtEl>
                                          <p:spTgt spid="370"/>
                                        </p:tgtEl>
                                        <p:attrNameLst>
                                          <p:attrName>ppt_y</p:attrName>
                                        </p:attrNameLst>
                                      </p:cBhvr>
                                      <p:tavLst>
                                        <p:tav tm="0">
                                          <p:val>
                                            <p:strVal val="#ppt_y"/>
                                          </p:val>
                                        </p:tav>
                                        <p:tav tm="100000">
                                          <p:val>
                                            <p:strVal val="#ppt_y"/>
                                          </p:val>
                                        </p:tav>
                                      </p:tavLst>
                                    </p:anim>
                                    <p:animEffect transition="in" filter="wipe(right)" prLst="gradientSize: 0.1">
                                      <p:cBhvr>
                                        <p:cTn id="32" dur="1000"/>
                                        <p:tgtEl>
                                          <p:spTgt spid="370"/>
                                        </p:tgtEl>
                                      </p:cBhvr>
                                    </p:animEffect>
                                  </p:childTnLst>
                                </p:cTn>
                              </p:par>
                            </p:childTnLst>
                          </p:cTn>
                        </p:par>
                        <p:par>
                          <p:cTn id="33" fill="hold" nodeType="afterGroup">
                            <p:stCondLst>
                              <p:cond delay="6000"/>
                            </p:stCondLst>
                            <p:childTnLst>
                              <p:par>
                                <p:cTn id="34" presetID="45" presetClass="entr" presetSubtype="0" fill="hold" nodeType="afterEffect">
                                  <p:stCondLst>
                                    <p:cond delay="0"/>
                                  </p:stCondLst>
                                  <p:iterate type="lt">
                                    <p:tmPct val="10000"/>
                                  </p:iterate>
                                  <p:childTnLst>
                                    <p:set>
                                      <p:cBhvr>
                                        <p:cTn id="35" dur="1" fill="hold">
                                          <p:stCondLst>
                                            <p:cond delay="0"/>
                                          </p:stCondLst>
                                        </p:cTn>
                                        <p:tgtEl>
                                          <p:spTgt spid="373">
                                            <p:txEl>
                                              <p:pRg st="0" end="0"/>
                                            </p:txEl>
                                          </p:spTgt>
                                        </p:tgtEl>
                                        <p:attrNameLst>
                                          <p:attrName>style.visibility</p:attrName>
                                        </p:attrNameLst>
                                      </p:cBhvr>
                                      <p:to>
                                        <p:strVal val="visible"/>
                                      </p:to>
                                    </p:set>
                                    <p:animEffect transition="in" filter="fade">
                                      <p:cBhvr>
                                        <p:cTn id="36" dur="1000"/>
                                        <p:tgtEl>
                                          <p:spTgt spid="373">
                                            <p:txEl>
                                              <p:pRg st="0" end="0"/>
                                            </p:txEl>
                                          </p:spTgt>
                                        </p:tgtEl>
                                      </p:cBhvr>
                                    </p:animEffect>
                                    <p:anim calcmode="lin" valueType="num">
                                      <p:cBhvr>
                                        <p:cTn id="37" dur="1000" fill="hold"/>
                                        <p:tgtEl>
                                          <p:spTgt spid="373">
                                            <p:txEl>
                                              <p:pRg st="0" end="0"/>
                                            </p:txEl>
                                          </p:spTgt>
                                        </p:tgtEl>
                                        <p:attrNameLst>
                                          <p:attrName>ppt_w</p:attrName>
                                        </p:attrNameLst>
                                      </p:cBhvr>
                                      <p:tavLst>
                                        <p:tav tm="0" fmla="#ppt_w*sin(2.5*pi*$)">
                                          <p:val>
                                            <p:fltVal val="0"/>
                                          </p:val>
                                        </p:tav>
                                        <p:tav tm="100000">
                                          <p:val>
                                            <p:fltVal val="1"/>
                                          </p:val>
                                        </p:tav>
                                      </p:tavLst>
                                    </p:anim>
                                    <p:anim calcmode="lin" valueType="num">
                                      <p:cBhvr>
                                        <p:cTn id="38" dur="1000" fill="hold"/>
                                        <p:tgtEl>
                                          <p:spTgt spid="373">
                                            <p:txEl>
                                              <p:pRg st="0" end="0"/>
                                            </p:txEl>
                                          </p:spTgt>
                                        </p:tgtEl>
                                        <p:attrNameLst>
                                          <p:attrName>ppt_h</p:attrName>
                                        </p:attrNameLst>
                                      </p:cBhvr>
                                      <p:tavLst>
                                        <p:tav tm="0">
                                          <p:val>
                                            <p:strVal val="#ppt_h"/>
                                          </p:val>
                                        </p:tav>
                                        <p:tav tm="100000">
                                          <p:val>
                                            <p:strVal val="#ppt_h"/>
                                          </p:val>
                                        </p:tav>
                                      </p:tavLst>
                                    </p:anim>
                                  </p:childTnLst>
                                </p:cTn>
                              </p:par>
                            </p:childTnLst>
                          </p:cTn>
                        </p:par>
                        <p:par>
                          <p:cTn id="39" fill="hold" nodeType="afterGroup">
                            <p:stCondLst>
                              <p:cond delay="7000"/>
                            </p:stCondLst>
                            <p:childTnLst>
                              <p:par>
                                <p:cTn id="40" presetID="29" presetClass="entr" presetSubtype="0" fill="hold" nodeType="afterEffect">
                                  <p:stCondLst>
                                    <p:cond delay="0"/>
                                  </p:stCondLst>
                                  <p:childTnLst>
                                    <p:set>
                                      <p:cBhvr>
                                        <p:cTn id="41" dur="1" fill="hold">
                                          <p:stCondLst>
                                            <p:cond delay="0"/>
                                          </p:stCondLst>
                                        </p:cTn>
                                        <p:tgtEl>
                                          <p:spTgt spid="371"/>
                                        </p:tgtEl>
                                        <p:attrNameLst>
                                          <p:attrName>style.visibility</p:attrName>
                                        </p:attrNameLst>
                                      </p:cBhvr>
                                      <p:to>
                                        <p:strVal val="visible"/>
                                      </p:to>
                                    </p:set>
                                    <p:anim calcmode="lin" valueType="num">
                                      <p:cBhvr>
                                        <p:cTn id="42" dur="1000" fill="hold"/>
                                        <p:tgtEl>
                                          <p:spTgt spid="371"/>
                                        </p:tgtEl>
                                        <p:attrNameLst>
                                          <p:attrName>ppt_x</p:attrName>
                                        </p:attrNameLst>
                                      </p:cBhvr>
                                      <p:tavLst>
                                        <p:tav tm="0">
                                          <p:val>
                                            <p:strVal val="#ppt_x-.2"/>
                                          </p:val>
                                        </p:tav>
                                        <p:tav tm="100000">
                                          <p:val>
                                            <p:strVal val="#ppt_x"/>
                                          </p:val>
                                        </p:tav>
                                      </p:tavLst>
                                    </p:anim>
                                    <p:anim calcmode="lin" valueType="num">
                                      <p:cBhvr>
                                        <p:cTn id="43" dur="1000" fill="hold"/>
                                        <p:tgtEl>
                                          <p:spTgt spid="371"/>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71"/>
                                        </p:tgtEl>
                                      </p:cBhvr>
                                    </p:animEffect>
                                  </p:childTnLst>
                                </p:cTn>
                              </p:par>
                            </p:childTnLst>
                          </p:cTn>
                        </p:par>
                        <p:par>
                          <p:cTn id="45" fill="hold" nodeType="afterGroup">
                            <p:stCondLst>
                              <p:cond delay="8000"/>
                            </p:stCondLst>
                            <p:childTnLst>
                              <p:par>
                                <p:cTn id="46" presetID="45" presetClass="entr" presetSubtype="0" fill="hold" nodeType="afterEffect">
                                  <p:stCondLst>
                                    <p:cond delay="0"/>
                                  </p:stCondLst>
                                  <p:iterate type="lt">
                                    <p:tmPct val="10000"/>
                                  </p:iterate>
                                  <p:childTnLst>
                                    <p:set>
                                      <p:cBhvr>
                                        <p:cTn id="47" dur="1" fill="hold">
                                          <p:stCondLst>
                                            <p:cond delay="0"/>
                                          </p:stCondLst>
                                        </p:cTn>
                                        <p:tgtEl>
                                          <p:spTgt spid="374">
                                            <p:txEl>
                                              <p:pRg st="0" end="0"/>
                                            </p:txEl>
                                          </p:spTgt>
                                        </p:tgtEl>
                                        <p:attrNameLst>
                                          <p:attrName>style.visibility</p:attrName>
                                        </p:attrNameLst>
                                      </p:cBhvr>
                                      <p:to>
                                        <p:strVal val="visible"/>
                                      </p:to>
                                    </p:set>
                                    <p:animEffect transition="in" filter="fade">
                                      <p:cBhvr>
                                        <p:cTn id="48" dur="1000"/>
                                        <p:tgtEl>
                                          <p:spTgt spid="374">
                                            <p:txEl>
                                              <p:pRg st="0" end="0"/>
                                            </p:txEl>
                                          </p:spTgt>
                                        </p:tgtEl>
                                      </p:cBhvr>
                                    </p:animEffect>
                                    <p:anim calcmode="lin" valueType="num">
                                      <p:cBhvr>
                                        <p:cTn id="49" dur="1000" fill="hold"/>
                                        <p:tgtEl>
                                          <p:spTgt spid="374">
                                            <p:txEl>
                                              <p:pRg st="0" end="0"/>
                                            </p:txEl>
                                          </p:spTgt>
                                        </p:tgtEl>
                                        <p:attrNameLst>
                                          <p:attrName>ppt_w</p:attrName>
                                        </p:attrNameLst>
                                      </p:cBhvr>
                                      <p:tavLst>
                                        <p:tav tm="0" fmla="#ppt_w*sin(2.5*pi*$)">
                                          <p:val>
                                            <p:fltVal val="0"/>
                                          </p:val>
                                        </p:tav>
                                        <p:tav tm="100000">
                                          <p:val>
                                            <p:fltVal val="1"/>
                                          </p:val>
                                        </p:tav>
                                      </p:tavLst>
                                    </p:anim>
                                    <p:anim calcmode="lin" valueType="num">
                                      <p:cBhvr>
                                        <p:cTn id="50" dur="1000" fill="hold"/>
                                        <p:tgtEl>
                                          <p:spTgt spid="374">
                                            <p:txEl>
                                              <p:pRg st="0" end="0"/>
                                            </p:txEl>
                                          </p:spTgt>
                                        </p:tgtEl>
                                        <p:attrNameLst>
                                          <p:attrName>ppt_h</p:attrName>
                                        </p:attrNameLst>
                                      </p:cBhvr>
                                      <p:tavLst>
                                        <p:tav tm="0">
                                          <p:val>
                                            <p:strVal val="#ppt_h"/>
                                          </p:val>
                                        </p:tav>
                                        <p:tav tm="100000">
                                          <p:val>
                                            <p:strVal val="#ppt_h"/>
                                          </p:val>
                                        </p:tav>
                                      </p:tavLst>
                                    </p:anim>
                                  </p:childTnLst>
                                </p:cTn>
                              </p:par>
                            </p:childTnLst>
                          </p:cTn>
                        </p:par>
                        <p:par>
                          <p:cTn id="51" fill="hold" nodeType="afterGroup">
                            <p:stCondLst>
                              <p:cond delay="9000"/>
                            </p:stCondLst>
                            <p:childTnLst>
                              <p:par>
                                <p:cTn id="52" presetID="29" presetClass="entr" presetSubtype="0" fill="hold" nodeType="afterEffect">
                                  <p:stCondLst>
                                    <p:cond delay="0"/>
                                  </p:stCondLst>
                                  <p:childTnLst>
                                    <p:set>
                                      <p:cBhvr>
                                        <p:cTn id="53" dur="1" fill="hold">
                                          <p:stCondLst>
                                            <p:cond delay="0"/>
                                          </p:stCondLst>
                                        </p:cTn>
                                        <p:tgtEl>
                                          <p:spTgt spid="375"/>
                                        </p:tgtEl>
                                        <p:attrNameLst>
                                          <p:attrName>style.visibility</p:attrName>
                                        </p:attrNameLst>
                                      </p:cBhvr>
                                      <p:to>
                                        <p:strVal val="visible"/>
                                      </p:to>
                                    </p:set>
                                    <p:anim calcmode="lin" valueType="num">
                                      <p:cBhvr>
                                        <p:cTn id="54" dur="1000" fill="hold"/>
                                        <p:tgtEl>
                                          <p:spTgt spid="375"/>
                                        </p:tgtEl>
                                        <p:attrNameLst>
                                          <p:attrName>ppt_x</p:attrName>
                                        </p:attrNameLst>
                                      </p:cBhvr>
                                      <p:tavLst>
                                        <p:tav tm="0">
                                          <p:val>
                                            <p:strVal val="#ppt_x-.2"/>
                                          </p:val>
                                        </p:tav>
                                        <p:tav tm="100000">
                                          <p:val>
                                            <p:strVal val="#ppt_x"/>
                                          </p:val>
                                        </p:tav>
                                      </p:tavLst>
                                    </p:anim>
                                    <p:anim calcmode="lin" valueType="num">
                                      <p:cBhvr>
                                        <p:cTn id="55" dur="1000" fill="hold"/>
                                        <p:tgtEl>
                                          <p:spTgt spid="375"/>
                                        </p:tgtEl>
                                        <p:attrNameLst>
                                          <p:attrName>ppt_y</p:attrName>
                                        </p:attrNameLst>
                                      </p:cBhvr>
                                      <p:tavLst>
                                        <p:tav tm="0">
                                          <p:val>
                                            <p:strVal val="#ppt_y"/>
                                          </p:val>
                                        </p:tav>
                                        <p:tav tm="100000">
                                          <p:val>
                                            <p:strVal val="#ppt_y"/>
                                          </p:val>
                                        </p:tav>
                                      </p:tavLst>
                                    </p:anim>
                                    <p:animEffect transition="in" filter="wipe(right)" prLst="gradientSize: 0.1">
                                      <p:cBhvr>
                                        <p:cTn id="56" dur="1000"/>
                                        <p:tgtEl>
                                          <p:spTgt spid="375"/>
                                        </p:tgtEl>
                                      </p:cBhvr>
                                    </p:animEffect>
                                  </p:childTnLst>
                                </p:cTn>
                              </p:par>
                            </p:childTnLst>
                          </p:cTn>
                        </p:par>
                        <p:par>
                          <p:cTn id="57" fill="hold" nodeType="afterGroup">
                            <p:stCondLst>
                              <p:cond delay="10000"/>
                            </p:stCondLst>
                            <p:childTnLst>
                              <p:par>
                                <p:cTn id="58" presetID="45" presetClass="entr" presetSubtype="0" fill="hold" nodeType="afterEffect">
                                  <p:stCondLst>
                                    <p:cond delay="0"/>
                                  </p:stCondLst>
                                  <p:iterate type="lt">
                                    <p:tmPct val="10000"/>
                                  </p:iterate>
                                  <p:childTnLst>
                                    <p:set>
                                      <p:cBhvr>
                                        <p:cTn id="59" dur="1" fill="hold">
                                          <p:stCondLst>
                                            <p:cond delay="0"/>
                                          </p:stCondLst>
                                        </p:cTn>
                                        <p:tgtEl>
                                          <p:spTgt spid="376">
                                            <p:txEl>
                                              <p:pRg st="0" end="0"/>
                                            </p:txEl>
                                          </p:spTgt>
                                        </p:tgtEl>
                                        <p:attrNameLst>
                                          <p:attrName>style.visibility</p:attrName>
                                        </p:attrNameLst>
                                      </p:cBhvr>
                                      <p:to>
                                        <p:strVal val="visible"/>
                                      </p:to>
                                    </p:set>
                                    <p:animEffect transition="in" filter="fade">
                                      <p:cBhvr>
                                        <p:cTn id="60" dur="1000"/>
                                        <p:tgtEl>
                                          <p:spTgt spid="376">
                                            <p:txEl>
                                              <p:pRg st="0" end="0"/>
                                            </p:txEl>
                                          </p:spTgt>
                                        </p:tgtEl>
                                      </p:cBhvr>
                                    </p:animEffect>
                                    <p:anim calcmode="lin" valueType="num">
                                      <p:cBhvr>
                                        <p:cTn id="61" dur="1000" fill="hold"/>
                                        <p:tgtEl>
                                          <p:spTgt spid="376">
                                            <p:txEl>
                                              <p:pRg st="0" end="0"/>
                                            </p:txEl>
                                          </p:spTgt>
                                        </p:tgtEl>
                                        <p:attrNameLst>
                                          <p:attrName>ppt_w</p:attrName>
                                        </p:attrNameLst>
                                      </p:cBhvr>
                                      <p:tavLst>
                                        <p:tav tm="0" fmla="#ppt_w*sin(2.5*pi*$)">
                                          <p:val>
                                            <p:fltVal val="0"/>
                                          </p:val>
                                        </p:tav>
                                        <p:tav tm="100000">
                                          <p:val>
                                            <p:fltVal val="1"/>
                                          </p:val>
                                        </p:tav>
                                      </p:tavLst>
                                    </p:anim>
                                    <p:anim calcmode="lin" valueType="num">
                                      <p:cBhvr>
                                        <p:cTn id="62" dur="1000" fill="hold"/>
                                        <p:tgtEl>
                                          <p:spTgt spid="37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PhAnim="0">
  <p:cSld name="">
    <p:spTree>
      <p:nvGrpSpPr>
        <p:cNvPr id="1" name=""/>
        <p:cNvGrpSpPr/>
        <p:nvPr/>
      </p:nvGrpSpPr>
      <p:grpSpPr>
        <a:xfrm>
          <a:off x="0" y="0"/>
          <a:ext cx="0" cy="0"/>
        </a:xfrm>
      </p:grpSpPr>
      <p:pic>
        <p:nvPicPr>
          <p:cNvPr id="198737" name="Picture 81" descr="04"/>
          <p:cNvPicPr>
            <a:picLocks noChangeAspect="1" noChangeArrowheads="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bwMode="auto">
          <a:xfrm>
            <a:off x="1674813" y="1240065"/>
            <a:ext cx="5183187" cy="977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740" name="Rectangle 84"/>
          <p:cNvSpPr>
            <a:spLocks noChangeArrowheads="1"/>
          </p:cNvSpPr>
          <p:nvPr/>
        </p:nvSpPr>
        <p:spPr bwMode="auto">
          <a:xfrm>
            <a:off x="2886869" y="1468665"/>
            <a:ext cx="3133725" cy="29865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0" tIns="40820" rIns="81640" bIns="40820" anchor="ctr">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lgn="ctr">
              <a:lnSpc>
                <a:spcPct val="120000"/>
              </a:lnSpc>
            </a:pPr>
            <a:r>
              <a:rPr lang="zh-CN" altLang="en-US" sz="1300" b="1" baseline="0">
                <a:solidFill>
                  <a:srgbClr val="FFFFFF"/>
                </a:solidFill>
                <a:ea typeface="楷体" panose="02010609060101010101" pitchFamily="49" charset="-122"/>
              </a:rPr>
              <a:t>点击输入你想输入的文字</a:t>
            </a:r>
            <a:endParaRPr lang="zh-CN" altLang="en-US" sz="1300" b="1" baseline="0">
              <a:solidFill>
                <a:srgbClr val="FFFFFF"/>
              </a:solidFill>
              <a:ea typeface="楷体" panose="02010609060101010101" pitchFamily="49" charset="-122"/>
            </a:endParaRPr>
          </a:p>
        </p:txBody>
      </p:sp>
      <p:pic>
        <p:nvPicPr>
          <p:cNvPr id="41" name="Picture 81" descr="04"/>
          <p:cNvPicPr>
            <a:picLocks noChangeAspect="1" noChangeArrowheads="1"/>
          </p:cNvPicPr>
          <p:nvPr/>
        </p:nvPicPr>
        <p:blipFill>
          <a:blip r:embed="rId5">
            <a:duotone>
              <a:prstClr val="black"/>
              <a:schemeClr val="accent4">
                <a:tint val="45000"/>
                <a:satMod val="400000"/>
              </a:schemeClr>
            </a:duotone>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bwMode="auto">
          <a:xfrm>
            <a:off x="1674813" y="2197327"/>
            <a:ext cx="5183187" cy="977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84"/>
          <p:cNvSpPr>
            <a:spLocks noChangeArrowheads="1"/>
          </p:cNvSpPr>
          <p:nvPr/>
        </p:nvSpPr>
        <p:spPr bwMode="auto">
          <a:xfrm>
            <a:off x="2886869" y="2425927"/>
            <a:ext cx="3133725" cy="29865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0" tIns="40820" rIns="81640" bIns="40820" anchor="ctr">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lgn="ctr">
              <a:lnSpc>
                <a:spcPct val="120000"/>
              </a:lnSpc>
            </a:pPr>
            <a:r>
              <a:rPr lang="zh-CN" altLang="en-US" sz="1300" b="1" baseline="0">
                <a:solidFill>
                  <a:srgbClr val="FFFFFF"/>
                </a:solidFill>
                <a:ea typeface="楷体" panose="02010609060101010101" pitchFamily="49" charset="-122"/>
              </a:rPr>
              <a:t>点击输入你想输入的文字</a:t>
            </a:r>
            <a:endParaRPr lang="zh-CN" altLang="en-US" sz="1300" b="1" baseline="0">
              <a:solidFill>
                <a:srgbClr val="FFFFFF"/>
              </a:solidFill>
              <a:ea typeface="楷体" panose="02010609060101010101" pitchFamily="49" charset="-122"/>
            </a:endParaRPr>
          </a:p>
        </p:txBody>
      </p:sp>
      <p:pic>
        <p:nvPicPr>
          <p:cNvPr id="43" name="Picture 81" descr="04"/>
          <p:cNvPicPr>
            <a:picLocks noChangeAspect="1" noChangeArrowheads="1"/>
          </p:cNvPicPr>
          <p:nvPr/>
        </p:nvPicPr>
        <p:blipFill>
          <a:blip r:embed="rId5">
            <a:duotone>
              <a:prstClr val="black"/>
              <a:schemeClr val="accent4">
                <a:tint val="45000"/>
                <a:satMod val="400000"/>
              </a:schemeClr>
            </a:duotone>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bwMode="auto">
          <a:xfrm>
            <a:off x="1674813" y="3174433"/>
            <a:ext cx="5183187" cy="977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ectangle 84"/>
          <p:cNvSpPr>
            <a:spLocks noChangeArrowheads="1"/>
          </p:cNvSpPr>
          <p:nvPr/>
        </p:nvSpPr>
        <p:spPr bwMode="auto">
          <a:xfrm>
            <a:off x="2886869" y="3403033"/>
            <a:ext cx="3133725" cy="29865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0" tIns="40820" rIns="81640" bIns="40820" anchor="ctr">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lgn="ctr">
              <a:lnSpc>
                <a:spcPct val="120000"/>
              </a:lnSpc>
            </a:pPr>
            <a:r>
              <a:rPr lang="zh-CN" altLang="en-US" sz="1300" b="1" baseline="0">
                <a:solidFill>
                  <a:srgbClr val="FFFFFF"/>
                </a:solidFill>
                <a:ea typeface="楷体" panose="02010609060101010101" pitchFamily="49" charset="-122"/>
              </a:rPr>
              <a:t>点击输入你想输入的文字</a:t>
            </a:r>
            <a:endParaRPr lang="zh-CN" altLang="en-US" sz="1300" b="1" baseline="0">
              <a:solidFill>
                <a:srgbClr val="FFFFFF"/>
              </a:solidFill>
              <a:ea typeface="楷体" panose="02010609060101010101" pitchFamily="49" charset="-122"/>
            </a:endParaRPr>
          </a:p>
        </p:txBody>
      </p:sp>
    </p:spTree>
  </p:cSld>
  <p:clrMapOvr>
    <a:masterClrMapping/>
  </p:clrMapOvr>
  <p:transition spd="slow" advClick="0" advTm="3000">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198737"/>
                                        </p:tgtEl>
                                        <p:attrNameLst>
                                          <p:attrName>style.visibility</p:attrName>
                                        </p:attrNameLst>
                                      </p:cBhvr>
                                      <p:to>
                                        <p:strVal val="visible"/>
                                      </p:to>
                                    </p:set>
                                    <p:animEffect transition="in" filter="wipe(left)">
                                      <p:cBhvr>
                                        <p:cTn id="7" dur="1000"/>
                                        <p:tgtEl>
                                          <p:spTgt spid="198737"/>
                                        </p:tgtEl>
                                      </p:cBhvr>
                                    </p:animEffect>
                                  </p:childTnLst>
                                </p:cTn>
                              </p:par>
                            </p:childTnLst>
                          </p:cTn>
                        </p:par>
                        <p:par>
                          <p:cTn id="8" fill="hold" nodeType="afterGroup">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198740"/>
                                        </p:tgtEl>
                                        <p:attrNameLst>
                                          <p:attrName>style.visibility</p:attrName>
                                        </p:attrNameLst>
                                      </p:cBhvr>
                                      <p:to>
                                        <p:strVal val="visible"/>
                                      </p:to>
                                    </p:set>
                                    <p:animEffect transition="in" filter="dissolve">
                                      <p:cBhvr>
                                        <p:cTn id="11" dur="1000"/>
                                        <p:tgtEl>
                                          <p:spTgt spid="198740"/>
                                        </p:tgtEl>
                                      </p:cBhvr>
                                    </p:animEffect>
                                  </p:childTnLst>
                                </p:cTn>
                              </p:par>
                            </p:childTnLst>
                          </p:cTn>
                        </p:par>
                        <p:par>
                          <p:cTn id="12" fill="hold" nodeType="afterGroup">
                            <p:stCondLst>
                              <p:cond delay="2000"/>
                            </p:stCondLst>
                            <p:childTnLst>
                              <p:par>
                                <p:cTn id="13" presetID="22" presetClass="entr" presetSubtype="8"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left)">
                                      <p:cBhvr>
                                        <p:cTn id="15" dur="1000"/>
                                        <p:tgtEl>
                                          <p:spTgt spid="41"/>
                                        </p:tgtEl>
                                      </p:cBhvr>
                                    </p:animEffect>
                                  </p:childTnLst>
                                </p:cTn>
                              </p:par>
                            </p:childTnLst>
                          </p:cTn>
                        </p:par>
                        <p:par>
                          <p:cTn id="16" fill="hold" nodeType="afterGroup">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dissolve">
                                      <p:cBhvr>
                                        <p:cTn id="19" dur="1000"/>
                                        <p:tgtEl>
                                          <p:spTgt spid="42"/>
                                        </p:tgtEl>
                                      </p:cBhvr>
                                    </p:animEffect>
                                  </p:childTnLst>
                                </p:cTn>
                              </p:par>
                            </p:childTnLst>
                          </p:cTn>
                        </p:par>
                        <p:par>
                          <p:cTn id="20" fill="hold" nodeType="afterGroup">
                            <p:stCondLst>
                              <p:cond delay="4000"/>
                            </p:stCondLst>
                            <p:childTnLst>
                              <p:par>
                                <p:cTn id="21" presetID="22" presetClass="entr" presetSubtype="8" fill="hold"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left)">
                                      <p:cBhvr>
                                        <p:cTn id="23" dur="1000"/>
                                        <p:tgtEl>
                                          <p:spTgt spid="43"/>
                                        </p:tgtEl>
                                      </p:cBhvr>
                                    </p:animEffect>
                                  </p:childTnLst>
                                </p:cTn>
                              </p:par>
                            </p:childTnLst>
                          </p:cTn>
                        </p:par>
                        <p:par>
                          <p:cTn id="24" fill="hold" nodeType="afterGroup">
                            <p:stCondLst>
                              <p:cond delay="5000"/>
                            </p:stCondLst>
                            <p:childTnLst>
                              <p:par>
                                <p:cTn id="25" presetID="9" presetClass="entr" presetSubtype="0"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dissolve">
                                      <p:cBhvr>
                                        <p:cTn id="27"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740" grpId="0"/>
      <p:bldP spid="42" grpId="0"/>
      <p:bldP spid="44"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PhAnim="0">
  <p:cSld name="">
    <p:spTree>
      <p:nvGrpSpPr>
        <p:cNvPr id="1" name=""/>
        <p:cNvGrpSpPr/>
        <p:nvPr/>
      </p:nvGrpSpPr>
      <p:grpSpPr>
        <a:xfrm>
          <a:off x="0" y="0"/>
          <a:ext cx="0" cy="0"/>
        </a:xfrm>
      </p:grpSpPr>
      <p:sp>
        <p:nvSpPr>
          <p:cNvPr id="263285" name="Rectangle 117"/>
          <p:cNvSpPr>
            <a:spLocks noChangeArrowheads="1"/>
          </p:cNvSpPr>
          <p:nvPr/>
        </p:nvSpPr>
        <p:spPr bwMode="auto">
          <a:xfrm>
            <a:off x="4901440" y="1458913"/>
            <a:ext cx="3048000" cy="357187"/>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0" tIns="40820" rIns="81640" bIns="40820" anchor="ctr">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lnSpc>
                <a:spcPct val="120000"/>
              </a:lnSpc>
            </a:pPr>
            <a:r>
              <a:rPr lang="zh-CN" altLang="en-US" sz="1500" b="1" baseline="0">
                <a:solidFill>
                  <a:srgbClr val="000000"/>
                </a:solidFill>
                <a:ea typeface="宋体" panose="02010600030101010101" pitchFamily="2" charset="-122"/>
              </a:rPr>
              <a:t>点击输入你想输入的文字内容</a:t>
            </a:r>
            <a:endParaRPr lang="zh-CN" altLang="en-US" sz="1500" b="1" baseline="0">
              <a:solidFill>
                <a:srgbClr val="000000"/>
              </a:solidFill>
              <a:ea typeface="宋体" panose="02010600030101010101" pitchFamily="2" charset="-122"/>
            </a:endParaRPr>
          </a:p>
        </p:txBody>
      </p:sp>
      <p:pic>
        <p:nvPicPr>
          <p:cNvPr id="263296" name="Picture 128" descr="30"/>
          <p:cNvPicPr>
            <a:picLocks noChangeAspect="1" noChangeArrowheads="1"/>
          </p:cNvPicPr>
          <p:nvPr/>
        </p:nvPicPr>
        <p:blipFill>
          <a:blip r:embed="rId3">
            <a:lum bright="-54000"/>
            <a:extLst>
              <a:ext uri="{28A0092B-C50C-407E-A947-70E740481C1C}">
                <a14:useLocalDpi xmlns:a14="http://schemas.microsoft.com/office/drawing/2010/main" val="0"/>
              </a:ext>
            </a:extLst>
          </a:blip>
          <a:stretch>
            <a:fillRect/>
          </a:stretch>
        </p:blipFill>
        <p:spPr bwMode="auto">
          <a:xfrm>
            <a:off x="4368040" y="1560513"/>
            <a:ext cx="26670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3297" name="Picture 129" descr="30"/>
          <p:cNvPicPr>
            <a:picLocks noChangeAspect="1" noChangeArrowheads="1"/>
          </p:cNvPicPr>
          <p:nvPr/>
        </p:nvPicPr>
        <p:blipFill>
          <a:blip r:embed="rId4">
            <a:lum bright="-54000"/>
            <a:extLst>
              <a:ext uri="{28A0092B-C50C-407E-A947-70E740481C1C}">
                <a14:useLocalDpi xmlns:a14="http://schemas.microsoft.com/office/drawing/2010/main" val="0"/>
              </a:ext>
            </a:extLst>
          </a:blip>
          <a:stretch>
            <a:fillRect/>
          </a:stretch>
        </p:blipFill>
        <p:spPr bwMode="auto">
          <a:xfrm>
            <a:off x="4825240" y="2019300"/>
            <a:ext cx="2667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3298" name="Picture 130" descr="30"/>
          <p:cNvPicPr>
            <a:picLocks noChangeAspect="1" noChangeArrowheads="1"/>
          </p:cNvPicPr>
          <p:nvPr/>
        </p:nvPicPr>
        <p:blipFill>
          <a:blip r:embed="rId5">
            <a:lum bright="-54000"/>
            <a:extLst>
              <a:ext uri="{28A0092B-C50C-407E-A947-70E740481C1C}">
                <a14:useLocalDpi xmlns:a14="http://schemas.microsoft.com/office/drawing/2010/main" val="0"/>
              </a:ext>
            </a:extLst>
          </a:blip>
          <a:stretch>
            <a:fillRect/>
          </a:stretch>
        </p:blipFill>
        <p:spPr bwMode="auto">
          <a:xfrm>
            <a:off x="4977640" y="2573338"/>
            <a:ext cx="3048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3299" name="Picture 131" descr="30"/>
          <p:cNvPicPr>
            <a:picLocks noChangeAspect="1" noChangeArrowheads="1"/>
          </p:cNvPicPr>
          <p:nvPr/>
        </p:nvPicPr>
        <p:blipFill>
          <a:blip r:embed="rId6">
            <a:lum bright="-54000"/>
            <a:extLst>
              <a:ext uri="{28A0092B-C50C-407E-A947-70E740481C1C}">
                <a14:useLocalDpi xmlns:a14="http://schemas.microsoft.com/office/drawing/2010/main" val="0"/>
              </a:ext>
            </a:extLst>
          </a:blip>
          <a:stretch>
            <a:fillRect/>
          </a:stretch>
        </p:blipFill>
        <p:spPr bwMode="auto">
          <a:xfrm>
            <a:off x="4825240" y="3063875"/>
            <a:ext cx="3048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3300" name="Picture 132" descr="30"/>
          <p:cNvPicPr>
            <a:picLocks noChangeAspect="1" noChangeArrowheads="1"/>
          </p:cNvPicPr>
          <p:nvPr/>
        </p:nvPicPr>
        <p:blipFill>
          <a:blip r:embed="rId6">
            <a:lum bright="-54000"/>
            <a:extLst>
              <a:ext uri="{28A0092B-C50C-407E-A947-70E740481C1C}">
                <a14:useLocalDpi xmlns:a14="http://schemas.microsoft.com/office/drawing/2010/main" val="0"/>
              </a:ext>
            </a:extLst>
          </a:blip>
          <a:stretch>
            <a:fillRect/>
          </a:stretch>
        </p:blipFill>
        <p:spPr bwMode="auto">
          <a:xfrm>
            <a:off x="4368040" y="3560763"/>
            <a:ext cx="30480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3301" name="Rectangle 133"/>
          <p:cNvSpPr>
            <a:spLocks noChangeArrowheads="1"/>
          </p:cNvSpPr>
          <p:nvPr/>
        </p:nvSpPr>
        <p:spPr bwMode="auto">
          <a:xfrm>
            <a:off x="5282440" y="1955800"/>
            <a:ext cx="3048000" cy="357188"/>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0" tIns="40820" rIns="81640" bIns="40820" anchor="ctr">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lnSpc>
                <a:spcPct val="120000"/>
              </a:lnSpc>
            </a:pPr>
            <a:r>
              <a:rPr lang="zh-CN" altLang="en-US" sz="1500" b="1" baseline="0">
                <a:solidFill>
                  <a:srgbClr val="000000"/>
                </a:solidFill>
                <a:ea typeface="宋体" panose="02010600030101010101" pitchFamily="2" charset="-122"/>
              </a:rPr>
              <a:t>点击输入你想输入的文字内容</a:t>
            </a:r>
            <a:endParaRPr lang="zh-CN" altLang="en-US" sz="1500" b="1" baseline="0">
              <a:solidFill>
                <a:srgbClr val="000000"/>
              </a:solidFill>
              <a:ea typeface="宋体" panose="02010600030101010101" pitchFamily="2" charset="-122"/>
            </a:endParaRPr>
          </a:p>
        </p:txBody>
      </p:sp>
      <p:sp>
        <p:nvSpPr>
          <p:cNvPr id="263302" name="Rectangle 134"/>
          <p:cNvSpPr>
            <a:spLocks noChangeArrowheads="1"/>
          </p:cNvSpPr>
          <p:nvPr/>
        </p:nvSpPr>
        <p:spPr bwMode="auto">
          <a:xfrm>
            <a:off x="5511040" y="2487613"/>
            <a:ext cx="3048000" cy="357187"/>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0" tIns="40820" rIns="81640" bIns="40820" anchor="ctr">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lnSpc>
                <a:spcPct val="120000"/>
              </a:lnSpc>
            </a:pPr>
            <a:r>
              <a:rPr lang="zh-CN" altLang="en-US" sz="1500" b="1" baseline="0">
                <a:solidFill>
                  <a:srgbClr val="000000"/>
                </a:solidFill>
                <a:ea typeface="宋体" panose="02010600030101010101" pitchFamily="2" charset="-122"/>
              </a:rPr>
              <a:t>点击输入你想输入的文字内容</a:t>
            </a:r>
            <a:endParaRPr lang="zh-CN" altLang="en-US" sz="1500" b="1" baseline="0">
              <a:solidFill>
                <a:srgbClr val="000000"/>
              </a:solidFill>
              <a:ea typeface="宋体" panose="02010600030101010101" pitchFamily="2" charset="-122"/>
            </a:endParaRPr>
          </a:p>
        </p:txBody>
      </p:sp>
      <p:sp>
        <p:nvSpPr>
          <p:cNvPr id="263303" name="Rectangle 135"/>
          <p:cNvSpPr>
            <a:spLocks noChangeArrowheads="1"/>
          </p:cNvSpPr>
          <p:nvPr/>
        </p:nvSpPr>
        <p:spPr bwMode="auto">
          <a:xfrm>
            <a:off x="5282440" y="3001963"/>
            <a:ext cx="3048000" cy="360362"/>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0" tIns="40820" rIns="81640" bIns="40820" anchor="ctr">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lnSpc>
                <a:spcPct val="120000"/>
              </a:lnSpc>
            </a:pPr>
            <a:r>
              <a:rPr lang="zh-CN" altLang="en-US" sz="1500" b="1" baseline="0">
                <a:solidFill>
                  <a:srgbClr val="000000"/>
                </a:solidFill>
                <a:ea typeface="宋体" panose="02010600030101010101" pitchFamily="2" charset="-122"/>
              </a:rPr>
              <a:t>点击输入你想输入的文字内容</a:t>
            </a:r>
            <a:endParaRPr lang="zh-CN" altLang="en-US" sz="1500" b="1" baseline="0">
              <a:solidFill>
                <a:srgbClr val="000000"/>
              </a:solidFill>
              <a:ea typeface="宋体" panose="02010600030101010101" pitchFamily="2" charset="-122"/>
            </a:endParaRPr>
          </a:p>
        </p:txBody>
      </p:sp>
      <p:sp>
        <p:nvSpPr>
          <p:cNvPr id="263304" name="Rectangle 136"/>
          <p:cNvSpPr>
            <a:spLocks noChangeArrowheads="1"/>
          </p:cNvSpPr>
          <p:nvPr/>
        </p:nvSpPr>
        <p:spPr bwMode="auto">
          <a:xfrm>
            <a:off x="4901440" y="3516313"/>
            <a:ext cx="3048000" cy="360362"/>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0" tIns="40820" rIns="81640" bIns="40820" anchor="ctr">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lnSpc>
                <a:spcPct val="120000"/>
              </a:lnSpc>
            </a:pPr>
            <a:r>
              <a:rPr lang="zh-CN" altLang="en-US" sz="1500" b="1" baseline="0">
                <a:solidFill>
                  <a:srgbClr val="000000"/>
                </a:solidFill>
                <a:ea typeface="宋体" panose="02010600030101010101" pitchFamily="2" charset="-122"/>
              </a:rPr>
              <a:t>点击输入你想输入的文字内容</a:t>
            </a:r>
            <a:endParaRPr lang="zh-CN" altLang="en-US" sz="1500" b="1" baseline="0">
              <a:solidFill>
                <a:srgbClr val="000000"/>
              </a:solidFill>
              <a:ea typeface="宋体" panose="02010600030101010101" pitchFamily="2" charset="-122"/>
            </a:endParaRPr>
          </a:p>
        </p:txBody>
      </p:sp>
      <p:pic>
        <p:nvPicPr>
          <p:cNvPr id="67" name="图片 66"/>
          <p:cNvPicPr>
            <a:picLocks noChangeAspect="1"/>
          </p:cNvPicPr>
          <p:nvPr/>
        </p:nvPicPr>
        <p:blipFill>
          <a:blip r:embed="rId7">
            <a:duotone>
              <a:prstClr val="black"/>
              <a:srgbClr val="D9C3A5">
                <a:tint val="50000"/>
                <a:satMod val="180000"/>
              </a:srgbClr>
            </a:duotone>
          </a:blip>
          <a:stretch>
            <a:fillRect/>
          </a:stretch>
        </p:blipFill>
        <p:spPr>
          <a:xfrm>
            <a:off x="1143794" y="1420587"/>
            <a:ext cx="2984565" cy="4672684"/>
          </a:xfrm>
          <a:prstGeom prst="rect">
            <a:avLst/>
          </a:prstGeom>
        </p:spPr>
      </p:pic>
      <p:pic>
        <p:nvPicPr>
          <p:cNvPr id="68" name="图片 67"/>
          <p:cNvPicPr>
            <a:picLocks noChangeAspect="1"/>
          </p:cNvPicPr>
          <p:nvPr/>
        </p:nvPicPr>
        <p:blipFill>
          <a:blip r:embed="rId8">
            <a:duotone>
              <a:prstClr val="black"/>
              <a:srgbClr val="D9C3A5">
                <a:tint val="50000"/>
                <a:satMod val="180000"/>
              </a:srgbClr>
            </a:duotone>
          </a:blip>
          <a:stretch>
            <a:fillRect/>
          </a:stretch>
        </p:blipFill>
        <p:spPr>
          <a:xfrm>
            <a:off x="1864858" y="3332163"/>
            <a:ext cx="1255233" cy="2000526"/>
          </a:xfrm>
          <a:prstGeom prst="rect">
            <a:avLst/>
          </a:prstGeom>
        </p:spPr>
      </p:pic>
      <p:pic>
        <p:nvPicPr>
          <p:cNvPr id="70" name="图片 69"/>
          <p:cNvPicPr>
            <a:picLocks noChangeAspect="1"/>
          </p:cNvPicPr>
          <p:nvPr/>
        </p:nvPicPr>
        <p:blipFill>
          <a:blip r:embed="rId9">
            <a:duotone>
              <a:prstClr val="black"/>
              <a:srgbClr val="D9C3A5">
                <a:tint val="50000"/>
                <a:satMod val="180000"/>
              </a:srgbClr>
            </a:duotone>
          </a:blip>
          <a:stretch>
            <a:fillRect/>
          </a:stretch>
        </p:blipFill>
        <p:spPr>
          <a:xfrm>
            <a:off x="3106597" y="3877681"/>
            <a:ext cx="731521" cy="393193"/>
          </a:xfrm>
          <a:prstGeom prst="rect">
            <a:avLst/>
          </a:prstGeom>
        </p:spPr>
      </p:pic>
      <p:pic>
        <p:nvPicPr>
          <p:cNvPr id="71" name="图片 70"/>
          <p:cNvPicPr>
            <a:picLocks noChangeAspect="1"/>
          </p:cNvPicPr>
          <p:nvPr/>
        </p:nvPicPr>
        <p:blipFill>
          <a:blip r:embed="rId10"/>
          <a:stretch>
            <a:fillRect/>
          </a:stretch>
        </p:blipFill>
        <p:spPr>
          <a:xfrm>
            <a:off x="610394" y="2026444"/>
            <a:ext cx="2182550" cy="3499607"/>
          </a:xfrm>
          <a:prstGeom prst="rect">
            <a:avLst/>
          </a:prstGeom>
        </p:spPr>
      </p:pic>
    </p:spTree>
  </p:cSld>
  <p:clrMapOvr>
    <a:masterClrMapping/>
  </p:clrMapOvr>
  <p:transition spd="slow" advClick="0" advTm="3000">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200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20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1000"/>
                                        <p:tgtEl>
                                          <p:spTgt spid="67"/>
                                        </p:tgtEl>
                                      </p:cBhvr>
                                    </p:animEffect>
                                    <p:anim calcmode="lin" valueType="num">
                                      <p:cBhvr>
                                        <p:cTn id="13" dur="1000" fill="hold"/>
                                        <p:tgtEl>
                                          <p:spTgt spid="67"/>
                                        </p:tgtEl>
                                        <p:attrNameLst>
                                          <p:attrName>ppt_x</p:attrName>
                                        </p:attrNameLst>
                                      </p:cBhvr>
                                      <p:tavLst>
                                        <p:tav tm="0">
                                          <p:val>
                                            <p:strVal val="#ppt_x"/>
                                          </p:val>
                                        </p:tav>
                                        <p:tav tm="100000">
                                          <p:val>
                                            <p:strVal val="#ppt_x"/>
                                          </p:val>
                                        </p:tav>
                                      </p:tavLst>
                                    </p:anim>
                                    <p:anim calcmode="lin" valueType="num">
                                      <p:cBhvr>
                                        <p:cTn id="14" dur="1000" fill="hold"/>
                                        <p:tgtEl>
                                          <p:spTgt spid="6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20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1000"/>
                                        <p:tgtEl>
                                          <p:spTgt spid="68"/>
                                        </p:tgtEl>
                                      </p:cBhvr>
                                    </p:animEffect>
                                    <p:anim calcmode="lin" valueType="num">
                                      <p:cBhvr>
                                        <p:cTn id="18" dur="1000" fill="hold"/>
                                        <p:tgtEl>
                                          <p:spTgt spid="68"/>
                                        </p:tgtEl>
                                        <p:attrNameLst>
                                          <p:attrName>ppt_x</p:attrName>
                                        </p:attrNameLst>
                                      </p:cBhvr>
                                      <p:tavLst>
                                        <p:tav tm="0">
                                          <p:val>
                                            <p:strVal val="#ppt_x"/>
                                          </p:val>
                                        </p:tav>
                                        <p:tav tm="100000">
                                          <p:val>
                                            <p:strVal val="#ppt_x"/>
                                          </p:val>
                                        </p:tav>
                                      </p:tavLst>
                                    </p:anim>
                                    <p:anim calcmode="lin" valueType="num">
                                      <p:cBhvr>
                                        <p:cTn id="19" dur="1000" fill="hold"/>
                                        <p:tgtEl>
                                          <p:spTgt spid="68"/>
                                        </p:tgtEl>
                                        <p:attrNameLst>
                                          <p:attrName>ppt_y</p:attrName>
                                        </p:attrNameLst>
                                      </p:cBhvr>
                                      <p:tavLst>
                                        <p:tav tm="0">
                                          <p:val>
                                            <p:strVal val="#ppt_y+.1"/>
                                          </p:val>
                                        </p:tav>
                                        <p:tav tm="100000">
                                          <p:val>
                                            <p:strVal val="#ppt_y"/>
                                          </p:val>
                                        </p:tav>
                                      </p:tavLst>
                                    </p:anim>
                                  </p:childTnLst>
                                </p:cTn>
                              </p:par>
                              <p:par>
                                <p:cTn id="20" presetID="22" presetClass="entr" presetSubtype="8" fill="hold" nodeType="withEffect">
                                  <p:stCondLst>
                                    <p:cond delay="300"/>
                                  </p:stCondLst>
                                  <p:childTnLst>
                                    <p:set>
                                      <p:cBhvr>
                                        <p:cTn id="21" dur="1" fill="hold">
                                          <p:stCondLst>
                                            <p:cond delay="0"/>
                                          </p:stCondLst>
                                        </p:cTn>
                                        <p:tgtEl>
                                          <p:spTgt spid="70"/>
                                        </p:tgtEl>
                                        <p:attrNameLst>
                                          <p:attrName>style.visibility</p:attrName>
                                        </p:attrNameLst>
                                      </p:cBhvr>
                                      <p:to>
                                        <p:strVal val="visible"/>
                                      </p:to>
                                    </p:set>
                                    <p:animEffect transition="in" filter="wipe(left)">
                                      <p:cBhvr>
                                        <p:cTn id="22" dur="500"/>
                                        <p:tgtEl>
                                          <p:spTgt spid="70"/>
                                        </p:tgtEl>
                                      </p:cBhvr>
                                    </p:animEffect>
                                  </p:childTnLst>
                                </p:cTn>
                              </p:par>
                            </p:childTnLst>
                          </p:cTn>
                        </p:par>
                        <p:par>
                          <p:cTn id="23" fill="hold" nodeType="afterGroup">
                            <p:stCondLst>
                              <p:cond delay="3200"/>
                            </p:stCondLst>
                            <p:childTnLst>
                              <p:par>
                                <p:cTn id="24" presetID="52" presetClass="entr" presetSubtype="0" fill="hold" nodeType="afterEffect">
                                  <p:stCondLst>
                                    <p:cond delay="0"/>
                                  </p:stCondLst>
                                  <p:childTnLst>
                                    <p:set>
                                      <p:cBhvr>
                                        <p:cTn id="25" dur="1" fill="hold">
                                          <p:stCondLst>
                                            <p:cond delay="0"/>
                                          </p:stCondLst>
                                        </p:cTn>
                                        <p:tgtEl>
                                          <p:spTgt spid="263296"/>
                                        </p:tgtEl>
                                        <p:attrNameLst>
                                          <p:attrName>style.visibility</p:attrName>
                                        </p:attrNameLst>
                                      </p:cBhvr>
                                      <p:to>
                                        <p:strVal val="visible"/>
                                      </p:to>
                                    </p:set>
                                    <p:animScale>
                                      <p:cBhvr>
                                        <p:cTn id="26" dur="1000" decel="50000" fill="hold">
                                          <p:stCondLst>
                                            <p:cond delay="0"/>
                                          </p:stCondLst>
                                        </p:cTn>
                                        <p:tgtEl>
                                          <p:spTgt spid="26329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7" dur="1000" decel="50000" fill="hold">
                                          <p:stCondLst>
                                            <p:cond delay="0"/>
                                          </p:stCondLst>
                                        </p:cTn>
                                        <p:tgtEl>
                                          <p:spTgt spid="263296"/>
                                        </p:tgtEl>
                                        <p:attrNameLst>
                                          <p:attrName>ppt_x</p:attrName>
                                          <p:attrName>ppt_y</p:attrName>
                                        </p:attrNameLst>
                                      </p:cBhvr>
                                    </p:animMotion>
                                    <p:animEffect transition="in" filter="fade">
                                      <p:cBhvr>
                                        <p:cTn id="28" dur="1000"/>
                                        <p:tgtEl>
                                          <p:spTgt spid="263296"/>
                                        </p:tgtEl>
                                      </p:cBhvr>
                                    </p:animEffect>
                                  </p:childTnLst>
                                </p:cTn>
                              </p:par>
                            </p:childTnLst>
                          </p:cTn>
                        </p:par>
                        <p:par>
                          <p:cTn id="29" fill="hold" nodeType="afterGroup">
                            <p:stCondLst>
                              <p:cond delay="4200"/>
                            </p:stCondLst>
                            <p:childTnLst>
                              <p:par>
                                <p:cTn id="30" presetID="17" presetClass="entr" presetSubtype="10" fill="hold" grpId="0" nodeType="afterEffect">
                                  <p:stCondLst>
                                    <p:cond delay="0"/>
                                  </p:stCondLst>
                                  <p:childTnLst>
                                    <p:set>
                                      <p:cBhvr>
                                        <p:cTn id="31" dur="1" fill="hold">
                                          <p:stCondLst>
                                            <p:cond delay="0"/>
                                          </p:stCondLst>
                                        </p:cTn>
                                        <p:tgtEl>
                                          <p:spTgt spid="263285"/>
                                        </p:tgtEl>
                                        <p:attrNameLst>
                                          <p:attrName>style.visibility</p:attrName>
                                        </p:attrNameLst>
                                      </p:cBhvr>
                                      <p:to>
                                        <p:strVal val="visible"/>
                                      </p:to>
                                    </p:set>
                                    <p:anim calcmode="lin" valueType="num">
                                      <p:cBhvr>
                                        <p:cTn id="32" dur="500" fill="hold"/>
                                        <p:tgtEl>
                                          <p:spTgt spid="263285"/>
                                        </p:tgtEl>
                                        <p:attrNameLst>
                                          <p:attrName>ppt_w</p:attrName>
                                        </p:attrNameLst>
                                      </p:cBhvr>
                                      <p:tavLst>
                                        <p:tav tm="0">
                                          <p:val>
                                            <p:fltVal val="0"/>
                                          </p:val>
                                        </p:tav>
                                        <p:tav tm="100000">
                                          <p:val>
                                            <p:strVal val="#ppt_w"/>
                                          </p:val>
                                        </p:tav>
                                      </p:tavLst>
                                    </p:anim>
                                    <p:anim calcmode="lin" valueType="num">
                                      <p:cBhvr>
                                        <p:cTn id="33" dur="500" fill="hold"/>
                                        <p:tgtEl>
                                          <p:spTgt spid="263285"/>
                                        </p:tgtEl>
                                        <p:attrNameLst>
                                          <p:attrName>ppt_h</p:attrName>
                                        </p:attrNameLst>
                                      </p:cBhvr>
                                      <p:tavLst>
                                        <p:tav tm="0">
                                          <p:val>
                                            <p:strVal val="#ppt_h"/>
                                          </p:val>
                                        </p:tav>
                                        <p:tav tm="100000">
                                          <p:val>
                                            <p:strVal val="#ppt_h"/>
                                          </p:val>
                                        </p:tav>
                                      </p:tavLst>
                                    </p:anim>
                                  </p:childTnLst>
                                </p:cTn>
                              </p:par>
                            </p:childTnLst>
                          </p:cTn>
                        </p:par>
                        <p:par>
                          <p:cTn id="34" fill="hold" nodeType="afterGroup">
                            <p:stCondLst>
                              <p:cond delay="4700"/>
                            </p:stCondLst>
                            <p:childTnLst>
                              <p:par>
                                <p:cTn id="35" presetID="52" presetClass="entr" presetSubtype="0" fill="hold" nodeType="afterEffect">
                                  <p:stCondLst>
                                    <p:cond delay="0"/>
                                  </p:stCondLst>
                                  <p:childTnLst>
                                    <p:set>
                                      <p:cBhvr>
                                        <p:cTn id="36" dur="1" fill="hold">
                                          <p:stCondLst>
                                            <p:cond delay="0"/>
                                          </p:stCondLst>
                                        </p:cTn>
                                        <p:tgtEl>
                                          <p:spTgt spid="263297"/>
                                        </p:tgtEl>
                                        <p:attrNameLst>
                                          <p:attrName>style.visibility</p:attrName>
                                        </p:attrNameLst>
                                      </p:cBhvr>
                                      <p:to>
                                        <p:strVal val="visible"/>
                                      </p:to>
                                    </p:set>
                                    <p:animScale>
                                      <p:cBhvr>
                                        <p:cTn id="37" dur="1000" decel="50000" fill="hold">
                                          <p:stCondLst>
                                            <p:cond delay="0"/>
                                          </p:stCondLst>
                                        </p:cTn>
                                        <p:tgtEl>
                                          <p:spTgt spid="26329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8" dur="1000" decel="50000" fill="hold">
                                          <p:stCondLst>
                                            <p:cond delay="0"/>
                                          </p:stCondLst>
                                        </p:cTn>
                                        <p:tgtEl>
                                          <p:spTgt spid="263297"/>
                                        </p:tgtEl>
                                        <p:attrNameLst>
                                          <p:attrName>ppt_x</p:attrName>
                                          <p:attrName>ppt_y</p:attrName>
                                        </p:attrNameLst>
                                      </p:cBhvr>
                                    </p:animMotion>
                                    <p:animEffect transition="in" filter="fade">
                                      <p:cBhvr>
                                        <p:cTn id="39" dur="1000"/>
                                        <p:tgtEl>
                                          <p:spTgt spid="263297"/>
                                        </p:tgtEl>
                                      </p:cBhvr>
                                    </p:animEffect>
                                  </p:childTnLst>
                                </p:cTn>
                              </p:par>
                            </p:childTnLst>
                          </p:cTn>
                        </p:par>
                        <p:par>
                          <p:cTn id="40" fill="hold" nodeType="afterGroup">
                            <p:stCondLst>
                              <p:cond delay="5700"/>
                            </p:stCondLst>
                            <p:childTnLst>
                              <p:par>
                                <p:cTn id="41" presetID="17" presetClass="entr" presetSubtype="10" fill="hold" nodeType="afterEffect">
                                  <p:stCondLst>
                                    <p:cond delay="0"/>
                                  </p:stCondLst>
                                  <p:childTnLst>
                                    <p:set>
                                      <p:cBhvr>
                                        <p:cTn id="42" dur="1" fill="hold">
                                          <p:stCondLst>
                                            <p:cond delay="0"/>
                                          </p:stCondLst>
                                        </p:cTn>
                                        <p:tgtEl>
                                          <p:spTgt spid="263301">
                                            <p:txEl>
                                              <p:pRg st="0" end="0"/>
                                            </p:txEl>
                                          </p:spTgt>
                                        </p:tgtEl>
                                        <p:attrNameLst>
                                          <p:attrName>style.visibility</p:attrName>
                                        </p:attrNameLst>
                                      </p:cBhvr>
                                      <p:to>
                                        <p:strVal val="visible"/>
                                      </p:to>
                                    </p:set>
                                    <p:anim calcmode="lin" valueType="num">
                                      <p:cBhvr>
                                        <p:cTn id="43" dur="500" fill="hold"/>
                                        <p:tgtEl>
                                          <p:spTgt spid="263301">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263301">
                                            <p:txEl>
                                              <p:pRg st="0" end="0"/>
                                            </p:txEl>
                                          </p:spTgt>
                                        </p:tgtEl>
                                        <p:attrNameLst>
                                          <p:attrName>ppt_h</p:attrName>
                                        </p:attrNameLst>
                                      </p:cBhvr>
                                      <p:tavLst>
                                        <p:tav tm="0">
                                          <p:val>
                                            <p:strVal val="#ppt_h"/>
                                          </p:val>
                                        </p:tav>
                                        <p:tav tm="100000">
                                          <p:val>
                                            <p:strVal val="#ppt_h"/>
                                          </p:val>
                                        </p:tav>
                                      </p:tavLst>
                                    </p:anim>
                                  </p:childTnLst>
                                </p:cTn>
                              </p:par>
                            </p:childTnLst>
                          </p:cTn>
                        </p:par>
                        <p:par>
                          <p:cTn id="45" fill="hold" nodeType="afterGroup">
                            <p:stCondLst>
                              <p:cond delay="6200"/>
                            </p:stCondLst>
                            <p:childTnLst>
                              <p:par>
                                <p:cTn id="46" presetID="52" presetClass="entr" presetSubtype="0" fill="hold" nodeType="afterEffect">
                                  <p:stCondLst>
                                    <p:cond delay="0"/>
                                  </p:stCondLst>
                                  <p:childTnLst>
                                    <p:set>
                                      <p:cBhvr>
                                        <p:cTn id="47" dur="1" fill="hold">
                                          <p:stCondLst>
                                            <p:cond delay="0"/>
                                          </p:stCondLst>
                                        </p:cTn>
                                        <p:tgtEl>
                                          <p:spTgt spid="263298"/>
                                        </p:tgtEl>
                                        <p:attrNameLst>
                                          <p:attrName>style.visibility</p:attrName>
                                        </p:attrNameLst>
                                      </p:cBhvr>
                                      <p:to>
                                        <p:strVal val="visible"/>
                                      </p:to>
                                    </p:set>
                                    <p:animScale>
                                      <p:cBhvr>
                                        <p:cTn id="48" dur="1000" decel="50000" fill="hold">
                                          <p:stCondLst>
                                            <p:cond delay="0"/>
                                          </p:stCondLst>
                                        </p:cTn>
                                        <p:tgtEl>
                                          <p:spTgt spid="26329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49" dur="1000" decel="50000" fill="hold">
                                          <p:stCondLst>
                                            <p:cond delay="0"/>
                                          </p:stCondLst>
                                        </p:cTn>
                                        <p:tgtEl>
                                          <p:spTgt spid="263298"/>
                                        </p:tgtEl>
                                        <p:attrNameLst>
                                          <p:attrName>ppt_x</p:attrName>
                                          <p:attrName>ppt_y</p:attrName>
                                        </p:attrNameLst>
                                      </p:cBhvr>
                                    </p:animMotion>
                                    <p:animEffect transition="in" filter="fade">
                                      <p:cBhvr>
                                        <p:cTn id="50" dur="1000"/>
                                        <p:tgtEl>
                                          <p:spTgt spid="263298"/>
                                        </p:tgtEl>
                                      </p:cBhvr>
                                    </p:animEffect>
                                  </p:childTnLst>
                                </p:cTn>
                              </p:par>
                            </p:childTnLst>
                          </p:cTn>
                        </p:par>
                        <p:par>
                          <p:cTn id="51" fill="hold" nodeType="afterGroup">
                            <p:stCondLst>
                              <p:cond delay="7200"/>
                            </p:stCondLst>
                            <p:childTnLst>
                              <p:par>
                                <p:cTn id="52" presetID="17" presetClass="entr" presetSubtype="10" fill="hold" nodeType="afterEffect">
                                  <p:stCondLst>
                                    <p:cond delay="0"/>
                                  </p:stCondLst>
                                  <p:childTnLst>
                                    <p:set>
                                      <p:cBhvr>
                                        <p:cTn id="53" dur="1" fill="hold">
                                          <p:stCondLst>
                                            <p:cond delay="0"/>
                                          </p:stCondLst>
                                        </p:cTn>
                                        <p:tgtEl>
                                          <p:spTgt spid="263302">
                                            <p:txEl>
                                              <p:pRg st="0" end="0"/>
                                            </p:txEl>
                                          </p:spTgt>
                                        </p:tgtEl>
                                        <p:attrNameLst>
                                          <p:attrName>style.visibility</p:attrName>
                                        </p:attrNameLst>
                                      </p:cBhvr>
                                      <p:to>
                                        <p:strVal val="visible"/>
                                      </p:to>
                                    </p:set>
                                    <p:anim calcmode="lin" valueType="num">
                                      <p:cBhvr>
                                        <p:cTn id="54" dur="500" fill="hold"/>
                                        <p:tgtEl>
                                          <p:spTgt spid="263302">
                                            <p:txEl>
                                              <p:pRg st="0" end="0"/>
                                            </p:txEl>
                                          </p:spTgt>
                                        </p:tgtEl>
                                        <p:attrNameLst>
                                          <p:attrName>ppt_w</p:attrName>
                                        </p:attrNameLst>
                                      </p:cBhvr>
                                      <p:tavLst>
                                        <p:tav tm="0">
                                          <p:val>
                                            <p:fltVal val="0"/>
                                          </p:val>
                                        </p:tav>
                                        <p:tav tm="100000">
                                          <p:val>
                                            <p:strVal val="#ppt_w"/>
                                          </p:val>
                                        </p:tav>
                                      </p:tavLst>
                                    </p:anim>
                                    <p:anim calcmode="lin" valueType="num">
                                      <p:cBhvr>
                                        <p:cTn id="55" dur="500" fill="hold"/>
                                        <p:tgtEl>
                                          <p:spTgt spid="263302">
                                            <p:txEl>
                                              <p:pRg st="0" end="0"/>
                                            </p:txEl>
                                          </p:spTgt>
                                        </p:tgtEl>
                                        <p:attrNameLst>
                                          <p:attrName>ppt_h</p:attrName>
                                        </p:attrNameLst>
                                      </p:cBhvr>
                                      <p:tavLst>
                                        <p:tav tm="0">
                                          <p:val>
                                            <p:strVal val="#ppt_h"/>
                                          </p:val>
                                        </p:tav>
                                        <p:tav tm="100000">
                                          <p:val>
                                            <p:strVal val="#ppt_h"/>
                                          </p:val>
                                        </p:tav>
                                      </p:tavLst>
                                    </p:anim>
                                  </p:childTnLst>
                                </p:cTn>
                              </p:par>
                            </p:childTnLst>
                          </p:cTn>
                        </p:par>
                        <p:par>
                          <p:cTn id="56" fill="hold" nodeType="afterGroup">
                            <p:stCondLst>
                              <p:cond delay="7700"/>
                            </p:stCondLst>
                            <p:childTnLst>
                              <p:par>
                                <p:cTn id="57" presetID="52" presetClass="entr" presetSubtype="0" fill="hold" nodeType="afterEffect">
                                  <p:stCondLst>
                                    <p:cond delay="0"/>
                                  </p:stCondLst>
                                  <p:childTnLst>
                                    <p:set>
                                      <p:cBhvr>
                                        <p:cTn id="58" dur="1" fill="hold">
                                          <p:stCondLst>
                                            <p:cond delay="0"/>
                                          </p:stCondLst>
                                        </p:cTn>
                                        <p:tgtEl>
                                          <p:spTgt spid="263299"/>
                                        </p:tgtEl>
                                        <p:attrNameLst>
                                          <p:attrName>style.visibility</p:attrName>
                                        </p:attrNameLst>
                                      </p:cBhvr>
                                      <p:to>
                                        <p:strVal val="visible"/>
                                      </p:to>
                                    </p:set>
                                    <p:animScale>
                                      <p:cBhvr>
                                        <p:cTn id="59" dur="1000" decel="50000" fill="hold">
                                          <p:stCondLst>
                                            <p:cond delay="0"/>
                                          </p:stCondLst>
                                        </p:cTn>
                                        <p:tgtEl>
                                          <p:spTgt spid="26329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60" dur="1000" decel="50000" fill="hold">
                                          <p:stCondLst>
                                            <p:cond delay="0"/>
                                          </p:stCondLst>
                                        </p:cTn>
                                        <p:tgtEl>
                                          <p:spTgt spid="263299"/>
                                        </p:tgtEl>
                                        <p:attrNameLst>
                                          <p:attrName>ppt_x</p:attrName>
                                          <p:attrName>ppt_y</p:attrName>
                                        </p:attrNameLst>
                                      </p:cBhvr>
                                    </p:animMotion>
                                    <p:animEffect transition="in" filter="fade">
                                      <p:cBhvr>
                                        <p:cTn id="61" dur="1000"/>
                                        <p:tgtEl>
                                          <p:spTgt spid="263299"/>
                                        </p:tgtEl>
                                      </p:cBhvr>
                                    </p:animEffect>
                                  </p:childTnLst>
                                </p:cTn>
                              </p:par>
                            </p:childTnLst>
                          </p:cTn>
                        </p:par>
                        <p:par>
                          <p:cTn id="62" fill="hold" nodeType="afterGroup">
                            <p:stCondLst>
                              <p:cond delay="8700"/>
                            </p:stCondLst>
                            <p:childTnLst>
                              <p:par>
                                <p:cTn id="63" presetID="17" presetClass="entr" presetSubtype="10" fill="hold" grpId="0" nodeType="afterEffect">
                                  <p:stCondLst>
                                    <p:cond delay="0"/>
                                  </p:stCondLst>
                                  <p:childTnLst>
                                    <p:set>
                                      <p:cBhvr>
                                        <p:cTn id="64" dur="1" fill="hold">
                                          <p:stCondLst>
                                            <p:cond delay="0"/>
                                          </p:stCondLst>
                                        </p:cTn>
                                        <p:tgtEl>
                                          <p:spTgt spid="263303"/>
                                        </p:tgtEl>
                                        <p:attrNameLst>
                                          <p:attrName>style.visibility</p:attrName>
                                        </p:attrNameLst>
                                      </p:cBhvr>
                                      <p:to>
                                        <p:strVal val="visible"/>
                                      </p:to>
                                    </p:set>
                                    <p:anim calcmode="lin" valueType="num">
                                      <p:cBhvr>
                                        <p:cTn id="65" dur="500" fill="hold"/>
                                        <p:tgtEl>
                                          <p:spTgt spid="263303"/>
                                        </p:tgtEl>
                                        <p:attrNameLst>
                                          <p:attrName>ppt_w</p:attrName>
                                        </p:attrNameLst>
                                      </p:cBhvr>
                                      <p:tavLst>
                                        <p:tav tm="0">
                                          <p:val>
                                            <p:fltVal val="0"/>
                                          </p:val>
                                        </p:tav>
                                        <p:tav tm="100000">
                                          <p:val>
                                            <p:strVal val="#ppt_w"/>
                                          </p:val>
                                        </p:tav>
                                      </p:tavLst>
                                    </p:anim>
                                    <p:anim calcmode="lin" valueType="num">
                                      <p:cBhvr>
                                        <p:cTn id="66" dur="500" fill="hold"/>
                                        <p:tgtEl>
                                          <p:spTgt spid="263303"/>
                                        </p:tgtEl>
                                        <p:attrNameLst>
                                          <p:attrName>ppt_h</p:attrName>
                                        </p:attrNameLst>
                                      </p:cBhvr>
                                      <p:tavLst>
                                        <p:tav tm="0">
                                          <p:val>
                                            <p:strVal val="#ppt_h"/>
                                          </p:val>
                                        </p:tav>
                                        <p:tav tm="100000">
                                          <p:val>
                                            <p:strVal val="#ppt_h"/>
                                          </p:val>
                                        </p:tav>
                                      </p:tavLst>
                                    </p:anim>
                                  </p:childTnLst>
                                </p:cTn>
                              </p:par>
                            </p:childTnLst>
                          </p:cTn>
                        </p:par>
                        <p:par>
                          <p:cTn id="67" fill="hold" nodeType="afterGroup">
                            <p:stCondLst>
                              <p:cond delay="9200"/>
                            </p:stCondLst>
                            <p:childTnLst>
                              <p:par>
                                <p:cTn id="68" presetID="52" presetClass="entr" presetSubtype="0" fill="hold" nodeType="afterEffect">
                                  <p:stCondLst>
                                    <p:cond delay="0"/>
                                  </p:stCondLst>
                                  <p:childTnLst>
                                    <p:set>
                                      <p:cBhvr>
                                        <p:cTn id="69" dur="1" fill="hold">
                                          <p:stCondLst>
                                            <p:cond delay="0"/>
                                          </p:stCondLst>
                                        </p:cTn>
                                        <p:tgtEl>
                                          <p:spTgt spid="263300"/>
                                        </p:tgtEl>
                                        <p:attrNameLst>
                                          <p:attrName>style.visibility</p:attrName>
                                        </p:attrNameLst>
                                      </p:cBhvr>
                                      <p:to>
                                        <p:strVal val="visible"/>
                                      </p:to>
                                    </p:set>
                                    <p:animScale>
                                      <p:cBhvr>
                                        <p:cTn id="70" dur="1000" decel="50000" fill="hold">
                                          <p:stCondLst>
                                            <p:cond delay="0"/>
                                          </p:stCondLst>
                                        </p:cTn>
                                        <p:tgtEl>
                                          <p:spTgt spid="26330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71" dur="1000" decel="50000" fill="hold">
                                          <p:stCondLst>
                                            <p:cond delay="0"/>
                                          </p:stCondLst>
                                        </p:cTn>
                                        <p:tgtEl>
                                          <p:spTgt spid="263300"/>
                                        </p:tgtEl>
                                        <p:attrNameLst>
                                          <p:attrName>ppt_x</p:attrName>
                                          <p:attrName>ppt_y</p:attrName>
                                        </p:attrNameLst>
                                      </p:cBhvr>
                                    </p:animMotion>
                                    <p:animEffect transition="in" filter="fade">
                                      <p:cBhvr>
                                        <p:cTn id="72" dur="1000"/>
                                        <p:tgtEl>
                                          <p:spTgt spid="263300"/>
                                        </p:tgtEl>
                                      </p:cBhvr>
                                    </p:animEffect>
                                  </p:childTnLst>
                                </p:cTn>
                              </p:par>
                            </p:childTnLst>
                          </p:cTn>
                        </p:par>
                        <p:par>
                          <p:cTn id="73" fill="hold" nodeType="afterGroup">
                            <p:stCondLst>
                              <p:cond delay="10200"/>
                            </p:stCondLst>
                            <p:childTnLst>
                              <p:par>
                                <p:cTn id="74" presetID="17" presetClass="entr" presetSubtype="10" fill="hold" nodeType="afterEffect">
                                  <p:stCondLst>
                                    <p:cond delay="0"/>
                                  </p:stCondLst>
                                  <p:childTnLst>
                                    <p:set>
                                      <p:cBhvr>
                                        <p:cTn id="75" dur="1" fill="hold">
                                          <p:stCondLst>
                                            <p:cond delay="0"/>
                                          </p:stCondLst>
                                        </p:cTn>
                                        <p:tgtEl>
                                          <p:spTgt spid="263304">
                                            <p:txEl>
                                              <p:pRg st="0" end="0"/>
                                            </p:txEl>
                                          </p:spTgt>
                                        </p:tgtEl>
                                        <p:attrNameLst>
                                          <p:attrName>style.visibility</p:attrName>
                                        </p:attrNameLst>
                                      </p:cBhvr>
                                      <p:to>
                                        <p:strVal val="visible"/>
                                      </p:to>
                                    </p:set>
                                    <p:anim calcmode="lin" valueType="num">
                                      <p:cBhvr>
                                        <p:cTn id="76" dur="500" fill="hold"/>
                                        <p:tgtEl>
                                          <p:spTgt spid="263304">
                                            <p:txEl>
                                              <p:pRg st="0" end="0"/>
                                            </p:txEl>
                                          </p:spTgt>
                                        </p:tgtEl>
                                        <p:attrNameLst>
                                          <p:attrName>ppt_w</p:attrName>
                                        </p:attrNameLst>
                                      </p:cBhvr>
                                      <p:tavLst>
                                        <p:tav tm="0">
                                          <p:val>
                                            <p:fltVal val="0"/>
                                          </p:val>
                                        </p:tav>
                                        <p:tav tm="100000">
                                          <p:val>
                                            <p:strVal val="#ppt_w"/>
                                          </p:val>
                                        </p:tav>
                                      </p:tavLst>
                                    </p:anim>
                                    <p:anim calcmode="lin" valueType="num">
                                      <p:cBhvr>
                                        <p:cTn id="77" dur="500" fill="hold"/>
                                        <p:tgtEl>
                                          <p:spTgt spid="263304">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285" grpId="0"/>
      <p:bldP spid="263303"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PhAnim="0">
  <p:cSld name="">
    <p:spTree>
      <p:nvGrpSpPr>
        <p:cNvPr id="1" name=""/>
        <p:cNvGrpSpPr/>
        <p:nvPr/>
      </p:nvGrpSpPr>
      <p:grpSpPr>
        <a:xfrm>
          <a:off x="0" y="0"/>
          <a:ext cx="0" cy="0"/>
        </a:xfrm>
      </p:grpSpPr>
      <p:pic>
        <p:nvPicPr>
          <p:cNvPr id="179279" name="Picture 79" descr="竹子左侧"/>
          <p:cNvPicPr>
            <a:picLocks noChangeAspect="1" noChangeArrowheads="1"/>
          </p:cNvPicPr>
          <p:nvPr/>
        </p:nvPicPr>
        <p:blipFill>
          <a:blip r:embed="rId3">
            <a:grayscl/>
            <a:lum bright="10000" contrast="38000"/>
            <a:extLst>
              <a:ext uri="{28A0092B-C50C-407E-A947-70E740481C1C}">
                <a14:useLocalDpi xmlns:a14="http://schemas.microsoft.com/office/drawing/2010/main" val="0"/>
              </a:ext>
            </a:extLst>
          </a:blip>
          <a:stretch>
            <a:fillRect/>
          </a:stretch>
        </p:blipFill>
        <p:spPr bwMode="auto">
          <a:xfrm flipH="1">
            <a:off x="6111082" y="1092483"/>
            <a:ext cx="1800225" cy="253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68" name="Rectangle 68"/>
          <p:cNvSpPr>
            <a:spLocks noChangeArrowheads="1"/>
          </p:cNvSpPr>
          <p:nvPr/>
        </p:nvSpPr>
        <p:spPr bwMode="auto">
          <a:xfrm>
            <a:off x="5619752" y="1186373"/>
            <a:ext cx="533400" cy="2743200"/>
          </a:xfrm>
          <a:prstGeom prst="rect">
            <a:avLst/>
          </a:prstGeom>
          <a:solidFill>
            <a:srgbClr val="000000"/>
          </a:solidFill>
          <a:ln>
            <a:noFill/>
          </a:ln>
          <a:effectLst/>
          <a:extLs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79269" name="Rectangle 69"/>
          <p:cNvSpPr>
            <a:spLocks noChangeArrowheads="1"/>
          </p:cNvSpPr>
          <p:nvPr/>
        </p:nvSpPr>
        <p:spPr bwMode="auto">
          <a:xfrm>
            <a:off x="5639594" y="1224749"/>
            <a:ext cx="609600" cy="2529923"/>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lnSpc>
                <a:spcPct val="110000"/>
              </a:lnSpc>
            </a:pPr>
            <a:r>
              <a:rPr lang="zh-CN" altLang="en-US" sz="2400" b="1" baseline="0">
                <a:solidFill>
                  <a:srgbClr val="FFFFFF"/>
                </a:solidFill>
                <a:latin typeface="叶根友行书繁" panose="02010601030101010101" pitchFamily="2" charset="-122"/>
                <a:ea typeface="叶根友行书繁" panose="02010601030101010101" pitchFamily="2" charset="-122"/>
              </a:rPr>
              <a:t>添加文字标题</a:t>
            </a:r>
            <a:endParaRPr lang="en-US" altLang="zh-CN" sz="2400" b="1" baseline="0">
              <a:solidFill>
                <a:srgbClr val="FFFFFF"/>
              </a:solidFill>
              <a:latin typeface="叶根友行书繁" panose="02010601030101010101" pitchFamily="2" charset="-122"/>
              <a:ea typeface="叶根友行书繁" panose="02010601030101010101" pitchFamily="2" charset="-122"/>
            </a:endParaRPr>
          </a:p>
        </p:txBody>
      </p:sp>
      <p:sp>
        <p:nvSpPr>
          <p:cNvPr id="179270" name="Rectangle 70"/>
          <p:cNvSpPr>
            <a:spLocks noChangeArrowheads="1"/>
          </p:cNvSpPr>
          <p:nvPr/>
        </p:nvSpPr>
        <p:spPr bwMode="auto">
          <a:xfrm>
            <a:off x="4892677" y="1232410"/>
            <a:ext cx="609600" cy="267970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zh-CN" altLang="en-US" sz="1700" b="1" baseline="0">
                <a:solidFill>
                  <a:srgbClr val="4D4D4D"/>
                </a:solidFill>
                <a:ea typeface="楷体" panose="02010609060101010101" pitchFamily="49" charset="-122"/>
              </a:rPr>
              <a:t>点击添加相关文字内容</a:t>
            </a:r>
            <a:endParaRPr lang="en-US" altLang="zh-CN" sz="1700" b="1" baseline="0">
              <a:solidFill>
                <a:srgbClr val="4D4D4D"/>
              </a:solidFill>
              <a:ea typeface="楷体" panose="02010609060101010101" pitchFamily="49" charset="-122"/>
            </a:endParaRPr>
          </a:p>
        </p:txBody>
      </p:sp>
      <p:sp>
        <p:nvSpPr>
          <p:cNvPr id="179271" name="Rectangle 71"/>
          <p:cNvSpPr>
            <a:spLocks noChangeArrowheads="1"/>
          </p:cNvSpPr>
          <p:nvPr/>
        </p:nvSpPr>
        <p:spPr bwMode="auto">
          <a:xfrm>
            <a:off x="4511677" y="1232410"/>
            <a:ext cx="609600" cy="267970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zh-CN" altLang="en-US" sz="1700" b="1" baseline="0">
                <a:solidFill>
                  <a:srgbClr val="4D4D4D"/>
                </a:solidFill>
                <a:ea typeface="楷体" panose="02010609060101010101" pitchFamily="49" charset="-122"/>
              </a:rPr>
              <a:t>点击添加相关文字内容</a:t>
            </a:r>
            <a:endParaRPr lang="en-US" altLang="zh-CN" sz="1700" b="1" baseline="0">
              <a:solidFill>
                <a:srgbClr val="4D4D4D"/>
              </a:solidFill>
              <a:ea typeface="楷体" panose="02010609060101010101" pitchFamily="49" charset="-122"/>
            </a:endParaRPr>
          </a:p>
        </p:txBody>
      </p:sp>
      <p:sp>
        <p:nvSpPr>
          <p:cNvPr id="179272" name="Rectangle 72"/>
          <p:cNvSpPr>
            <a:spLocks noChangeArrowheads="1"/>
          </p:cNvSpPr>
          <p:nvPr/>
        </p:nvSpPr>
        <p:spPr bwMode="auto">
          <a:xfrm>
            <a:off x="4130677" y="1232410"/>
            <a:ext cx="609600" cy="267970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zh-CN" altLang="en-US" sz="1700" b="1" baseline="0">
                <a:solidFill>
                  <a:srgbClr val="4D4D4D"/>
                </a:solidFill>
                <a:ea typeface="楷体" panose="02010609060101010101" pitchFamily="49" charset="-122"/>
              </a:rPr>
              <a:t>点击添加相关文字内容</a:t>
            </a:r>
            <a:endParaRPr lang="en-US" altLang="zh-CN" sz="1700" b="1" baseline="0">
              <a:solidFill>
                <a:srgbClr val="4D4D4D"/>
              </a:solidFill>
              <a:ea typeface="楷体" panose="02010609060101010101" pitchFamily="49" charset="-122"/>
            </a:endParaRPr>
          </a:p>
        </p:txBody>
      </p:sp>
      <p:sp>
        <p:nvSpPr>
          <p:cNvPr id="179273" name="Rectangle 73"/>
          <p:cNvSpPr>
            <a:spLocks noChangeArrowheads="1"/>
          </p:cNvSpPr>
          <p:nvPr/>
        </p:nvSpPr>
        <p:spPr bwMode="auto">
          <a:xfrm>
            <a:off x="3749677" y="1232410"/>
            <a:ext cx="609600" cy="267970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zh-CN" altLang="en-US" sz="1700" b="1" baseline="0">
                <a:solidFill>
                  <a:srgbClr val="4D4D4D"/>
                </a:solidFill>
                <a:ea typeface="楷体" panose="02010609060101010101" pitchFamily="49" charset="-122"/>
              </a:rPr>
              <a:t>点击添加相关文字内容</a:t>
            </a:r>
            <a:endParaRPr lang="en-US" altLang="zh-CN" sz="1700" b="1" baseline="0">
              <a:solidFill>
                <a:srgbClr val="4D4D4D"/>
              </a:solidFill>
              <a:ea typeface="楷体" panose="02010609060101010101" pitchFamily="49" charset="-122"/>
            </a:endParaRPr>
          </a:p>
        </p:txBody>
      </p:sp>
      <p:sp>
        <p:nvSpPr>
          <p:cNvPr id="179274" name="Rectangle 74"/>
          <p:cNvSpPr>
            <a:spLocks noChangeArrowheads="1"/>
          </p:cNvSpPr>
          <p:nvPr/>
        </p:nvSpPr>
        <p:spPr bwMode="auto">
          <a:xfrm>
            <a:off x="3368677" y="1232410"/>
            <a:ext cx="609600" cy="267970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zh-CN" altLang="en-US" sz="1700" b="1" baseline="0">
                <a:solidFill>
                  <a:srgbClr val="4D4D4D"/>
                </a:solidFill>
                <a:ea typeface="楷体" panose="02010609060101010101" pitchFamily="49" charset="-122"/>
              </a:rPr>
              <a:t>点击添加相关文字内容</a:t>
            </a:r>
            <a:endParaRPr lang="en-US" altLang="zh-CN" sz="1700" b="1" baseline="0">
              <a:solidFill>
                <a:srgbClr val="4D4D4D"/>
              </a:solidFill>
              <a:ea typeface="楷体" panose="02010609060101010101" pitchFamily="49" charset="-122"/>
            </a:endParaRPr>
          </a:p>
        </p:txBody>
      </p:sp>
      <p:sp>
        <p:nvSpPr>
          <p:cNvPr id="179275" name="Rectangle 75"/>
          <p:cNvSpPr>
            <a:spLocks noChangeArrowheads="1"/>
          </p:cNvSpPr>
          <p:nvPr/>
        </p:nvSpPr>
        <p:spPr bwMode="auto">
          <a:xfrm>
            <a:off x="2987677" y="1232410"/>
            <a:ext cx="609600" cy="267970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zh-CN" altLang="en-US" sz="1700" b="1" baseline="0">
                <a:solidFill>
                  <a:srgbClr val="4D4D4D"/>
                </a:solidFill>
                <a:ea typeface="楷体" panose="02010609060101010101" pitchFamily="49" charset="-122"/>
              </a:rPr>
              <a:t>点击添加相关文字内容</a:t>
            </a:r>
            <a:endParaRPr lang="en-US" altLang="zh-CN" sz="1700" b="1" baseline="0">
              <a:solidFill>
                <a:srgbClr val="4D4D4D"/>
              </a:solidFill>
              <a:ea typeface="楷体" panose="02010609060101010101" pitchFamily="49" charset="-122"/>
            </a:endParaRPr>
          </a:p>
        </p:txBody>
      </p:sp>
      <p:sp>
        <p:nvSpPr>
          <p:cNvPr id="179276" name="Rectangle 76"/>
          <p:cNvSpPr>
            <a:spLocks noChangeArrowheads="1"/>
          </p:cNvSpPr>
          <p:nvPr/>
        </p:nvSpPr>
        <p:spPr bwMode="auto">
          <a:xfrm>
            <a:off x="2606677" y="1232410"/>
            <a:ext cx="609600" cy="267970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zh-CN" altLang="en-US" sz="1700" b="1" baseline="0">
                <a:solidFill>
                  <a:srgbClr val="4D4D4D"/>
                </a:solidFill>
                <a:ea typeface="楷体" panose="02010609060101010101" pitchFamily="49" charset="-122"/>
              </a:rPr>
              <a:t>点击添加相关文字内容</a:t>
            </a:r>
            <a:endParaRPr lang="en-US" altLang="zh-CN" sz="1700" b="1" baseline="0">
              <a:solidFill>
                <a:srgbClr val="4D4D4D"/>
              </a:solidFill>
              <a:ea typeface="楷体" panose="02010609060101010101" pitchFamily="49" charset="-122"/>
            </a:endParaRPr>
          </a:p>
        </p:txBody>
      </p:sp>
      <p:sp>
        <p:nvSpPr>
          <p:cNvPr id="179277" name="Rectangle 77"/>
          <p:cNvSpPr>
            <a:spLocks noChangeArrowheads="1"/>
          </p:cNvSpPr>
          <p:nvPr/>
        </p:nvSpPr>
        <p:spPr bwMode="auto">
          <a:xfrm>
            <a:off x="2225677" y="1232410"/>
            <a:ext cx="609600" cy="267970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zh-CN" altLang="en-US" sz="1700" b="1" baseline="0">
                <a:solidFill>
                  <a:srgbClr val="4D4D4D"/>
                </a:solidFill>
                <a:ea typeface="楷体" panose="02010609060101010101" pitchFamily="49" charset="-122"/>
              </a:rPr>
              <a:t>点击添加相关文字内容</a:t>
            </a:r>
            <a:endParaRPr lang="en-US" altLang="zh-CN" sz="1700" b="1" baseline="0">
              <a:solidFill>
                <a:srgbClr val="4D4D4D"/>
              </a:solidFill>
              <a:ea typeface="楷体" panose="02010609060101010101" pitchFamily="49" charset="-122"/>
            </a:endParaRPr>
          </a:p>
        </p:txBody>
      </p:sp>
      <p:sp>
        <p:nvSpPr>
          <p:cNvPr id="179278" name="Rectangle 78"/>
          <p:cNvSpPr>
            <a:spLocks noChangeArrowheads="1"/>
          </p:cNvSpPr>
          <p:nvPr/>
        </p:nvSpPr>
        <p:spPr bwMode="auto">
          <a:xfrm>
            <a:off x="1844677" y="1232410"/>
            <a:ext cx="609600" cy="216217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pPr algn="l"/>
            <a:r>
              <a:rPr lang="zh-CN" altLang="en-US" sz="1700" b="1" baseline="0">
                <a:solidFill>
                  <a:srgbClr val="4D4D4D"/>
                </a:solidFill>
                <a:ea typeface="楷体" panose="02010609060101010101" pitchFamily="49" charset="-122"/>
              </a:rPr>
              <a:t>添加相关文字内容</a:t>
            </a:r>
            <a:endParaRPr lang="en-US" altLang="zh-CN" sz="1700" b="1" baseline="0">
              <a:solidFill>
                <a:srgbClr val="4D4D4D"/>
              </a:solidFill>
              <a:ea typeface="楷体" panose="02010609060101010101" pitchFamily="49" charset="-122"/>
            </a:endParaRPr>
          </a:p>
        </p:txBody>
      </p:sp>
    </p:spTree>
  </p:cSld>
  <p:clrMapOvr>
    <a:masterClrMapping/>
  </p:clrMapOvr>
  <p:transition spd="slow" advClick="0" advTm="3000">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179268"/>
                                        </p:tgtEl>
                                        <p:attrNameLst>
                                          <p:attrName>style.visibility</p:attrName>
                                        </p:attrNameLst>
                                      </p:cBhvr>
                                      <p:to>
                                        <p:strVal val="visible"/>
                                      </p:to>
                                    </p:set>
                                    <p:animEffect transition="in" filter="diamond(out)">
                                      <p:cBhvr>
                                        <p:cTn id="7" dur="2000"/>
                                        <p:tgtEl>
                                          <p:spTgt spid="179268"/>
                                        </p:tgtEl>
                                      </p:cBhvr>
                                    </p:animEffect>
                                  </p:childTnLst>
                                </p:cTn>
                              </p:par>
                              <p:par>
                                <p:cTn id="8" presetID="47" presetClass="entr" presetSubtype="0" fill="hold" nodeType="withEffect">
                                  <p:stCondLst>
                                    <p:cond delay="0"/>
                                  </p:stCondLst>
                                  <p:childTnLst>
                                    <p:set>
                                      <p:cBhvr>
                                        <p:cTn id="9" dur="1" fill="hold">
                                          <p:stCondLst>
                                            <p:cond delay="0"/>
                                          </p:stCondLst>
                                        </p:cTn>
                                        <p:tgtEl>
                                          <p:spTgt spid="179279"/>
                                        </p:tgtEl>
                                        <p:attrNameLst>
                                          <p:attrName>style.visibility</p:attrName>
                                        </p:attrNameLst>
                                      </p:cBhvr>
                                      <p:to>
                                        <p:strVal val="visible"/>
                                      </p:to>
                                    </p:set>
                                    <p:animEffect transition="in" filter="fade">
                                      <p:cBhvr>
                                        <p:cTn id="10" dur="1000"/>
                                        <p:tgtEl>
                                          <p:spTgt spid="179279"/>
                                        </p:tgtEl>
                                      </p:cBhvr>
                                    </p:animEffect>
                                    <p:anim calcmode="lin" valueType="num">
                                      <p:cBhvr>
                                        <p:cTn id="11" dur="1000" fill="hold"/>
                                        <p:tgtEl>
                                          <p:spTgt spid="179279"/>
                                        </p:tgtEl>
                                        <p:attrNameLst>
                                          <p:attrName>ppt_x</p:attrName>
                                        </p:attrNameLst>
                                      </p:cBhvr>
                                      <p:tavLst>
                                        <p:tav tm="0">
                                          <p:val>
                                            <p:strVal val="#ppt_x"/>
                                          </p:val>
                                        </p:tav>
                                        <p:tav tm="100000">
                                          <p:val>
                                            <p:strVal val="#ppt_x"/>
                                          </p:val>
                                        </p:tav>
                                      </p:tavLst>
                                    </p:anim>
                                    <p:anim calcmode="lin" valueType="num">
                                      <p:cBhvr>
                                        <p:cTn id="12" dur="1000" fill="hold"/>
                                        <p:tgtEl>
                                          <p:spTgt spid="179279"/>
                                        </p:tgtEl>
                                        <p:attrNameLst>
                                          <p:attrName>ppt_y</p:attrName>
                                        </p:attrNameLst>
                                      </p:cBhvr>
                                      <p:tavLst>
                                        <p:tav tm="0">
                                          <p:val>
                                            <p:strVal val="#ppt_y-.1"/>
                                          </p:val>
                                        </p:tav>
                                        <p:tav tm="100000">
                                          <p:val>
                                            <p:strVal val="#ppt_y"/>
                                          </p:val>
                                        </p:tav>
                                      </p:tavLst>
                                    </p:anim>
                                  </p:childTnLst>
                                </p:cTn>
                              </p:par>
                            </p:childTnLst>
                          </p:cTn>
                        </p:par>
                        <p:par>
                          <p:cTn id="13" fill="hold" nodeType="afterGroup">
                            <p:stCondLst>
                              <p:cond delay="20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179269"/>
                                        </p:tgtEl>
                                        <p:attrNameLst>
                                          <p:attrName>style.visibility</p:attrName>
                                        </p:attrNameLst>
                                      </p:cBhvr>
                                      <p:to>
                                        <p:strVal val="visible"/>
                                      </p:to>
                                    </p:set>
                                    <p:anim by="(-#ppt_w*2)" calcmode="lin" valueType="num">
                                      <p:cBhvr rctx="PPT">
                                        <p:cTn id="16" dur="500" autoRev="1" fill="hold">
                                          <p:stCondLst>
                                            <p:cond delay="0"/>
                                          </p:stCondLst>
                                        </p:cTn>
                                        <p:tgtEl>
                                          <p:spTgt spid="179269"/>
                                        </p:tgtEl>
                                        <p:attrNameLst>
                                          <p:attrName>ppt_w</p:attrName>
                                        </p:attrNameLst>
                                      </p:cBhvr>
                                    </p:anim>
                                    <p:anim by="(#ppt_w*0.50)" calcmode="lin" valueType="num">
                                      <p:cBhvr>
                                        <p:cTn id="17" dur="500" decel="50000" autoRev="1" fill="hold">
                                          <p:stCondLst>
                                            <p:cond delay="0"/>
                                          </p:stCondLst>
                                        </p:cTn>
                                        <p:tgtEl>
                                          <p:spTgt spid="179269"/>
                                        </p:tgtEl>
                                        <p:attrNameLst>
                                          <p:attrName>ppt_x</p:attrName>
                                        </p:attrNameLst>
                                      </p:cBhvr>
                                    </p:anim>
                                    <p:anim from="(-#ppt_h/2)" to="(#ppt_y)" calcmode="lin" valueType="num">
                                      <p:cBhvr>
                                        <p:cTn id="18" dur="1000" fill="hold">
                                          <p:stCondLst>
                                            <p:cond delay="0"/>
                                          </p:stCondLst>
                                        </p:cTn>
                                        <p:tgtEl>
                                          <p:spTgt spid="179269"/>
                                        </p:tgtEl>
                                        <p:attrNameLst>
                                          <p:attrName>ppt_y</p:attrName>
                                        </p:attrNameLst>
                                      </p:cBhvr>
                                    </p:anim>
                                    <p:animRot by="21600000">
                                      <p:cBhvr>
                                        <p:cTn id="19" dur="1000" fill="hold">
                                          <p:stCondLst>
                                            <p:cond delay="0"/>
                                          </p:stCondLst>
                                        </p:cTn>
                                        <p:tgtEl>
                                          <p:spTgt spid="179269"/>
                                        </p:tgtEl>
                                        <p:attrNameLst>
                                          <p:attrName>r</p:attrName>
                                        </p:attrNameLst>
                                      </p:cBhvr>
                                    </p:animRot>
                                  </p:childTnLst>
                                </p:cTn>
                              </p:par>
                            </p:childTnLst>
                          </p:cTn>
                        </p:par>
                        <p:par>
                          <p:cTn id="20" fill="hold" nodeType="afterGroup">
                            <p:stCondLst>
                              <p:cond delay="3000"/>
                            </p:stCondLst>
                            <p:childTnLst>
                              <p:par>
                                <p:cTn id="21" presetID="12" presetClass="entr" presetSubtype="2" fill="hold" grpId="0" nodeType="afterEffect">
                                  <p:stCondLst>
                                    <p:cond delay="0"/>
                                  </p:stCondLst>
                                  <p:childTnLst>
                                    <p:set>
                                      <p:cBhvr>
                                        <p:cTn id="22" dur="1" fill="hold">
                                          <p:stCondLst>
                                            <p:cond delay="0"/>
                                          </p:stCondLst>
                                        </p:cTn>
                                        <p:tgtEl>
                                          <p:spTgt spid="179270"/>
                                        </p:tgtEl>
                                        <p:attrNameLst>
                                          <p:attrName>style.visibility</p:attrName>
                                        </p:attrNameLst>
                                      </p:cBhvr>
                                      <p:to>
                                        <p:strVal val="visible"/>
                                      </p:to>
                                    </p:set>
                                    <p:animEffect transition="in" filter="slide(fromRight)">
                                      <p:cBhvr>
                                        <p:cTn id="23" dur="500"/>
                                        <p:tgtEl>
                                          <p:spTgt spid="179270"/>
                                        </p:tgtEl>
                                      </p:cBhvr>
                                    </p:animEffect>
                                  </p:childTnLst>
                                </p:cTn>
                              </p:par>
                            </p:childTnLst>
                          </p:cTn>
                        </p:par>
                        <p:par>
                          <p:cTn id="24" fill="hold" nodeType="afterGroup">
                            <p:stCondLst>
                              <p:cond delay="3500"/>
                            </p:stCondLst>
                            <p:childTnLst>
                              <p:par>
                                <p:cTn id="25" presetID="12" presetClass="entr" presetSubtype="2" fill="hold" grpId="0" nodeType="afterEffect">
                                  <p:stCondLst>
                                    <p:cond delay="0"/>
                                  </p:stCondLst>
                                  <p:childTnLst>
                                    <p:set>
                                      <p:cBhvr>
                                        <p:cTn id="26" dur="1" fill="hold">
                                          <p:stCondLst>
                                            <p:cond delay="0"/>
                                          </p:stCondLst>
                                        </p:cTn>
                                        <p:tgtEl>
                                          <p:spTgt spid="179271"/>
                                        </p:tgtEl>
                                        <p:attrNameLst>
                                          <p:attrName>style.visibility</p:attrName>
                                        </p:attrNameLst>
                                      </p:cBhvr>
                                      <p:to>
                                        <p:strVal val="visible"/>
                                      </p:to>
                                    </p:set>
                                    <p:animEffect transition="in" filter="slide(fromRight)">
                                      <p:cBhvr>
                                        <p:cTn id="27" dur="500"/>
                                        <p:tgtEl>
                                          <p:spTgt spid="179271"/>
                                        </p:tgtEl>
                                      </p:cBhvr>
                                    </p:animEffect>
                                  </p:childTnLst>
                                </p:cTn>
                              </p:par>
                            </p:childTnLst>
                          </p:cTn>
                        </p:par>
                        <p:par>
                          <p:cTn id="28" fill="hold" nodeType="afterGroup">
                            <p:stCondLst>
                              <p:cond delay="4000"/>
                            </p:stCondLst>
                            <p:childTnLst>
                              <p:par>
                                <p:cTn id="29" presetID="12" presetClass="entr" presetSubtype="2" fill="hold" grpId="0" nodeType="afterEffect">
                                  <p:stCondLst>
                                    <p:cond delay="0"/>
                                  </p:stCondLst>
                                  <p:childTnLst>
                                    <p:set>
                                      <p:cBhvr>
                                        <p:cTn id="30" dur="1" fill="hold">
                                          <p:stCondLst>
                                            <p:cond delay="0"/>
                                          </p:stCondLst>
                                        </p:cTn>
                                        <p:tgtEl>
                                          <p:spTgt spid="179272"/>
                                        </p:tgtEl>
                                        <p:attrNameLst>
                                          <p:attrName>style.visibility</p:attrName>
                                        </p:attrNameLst>
                                      </p:cBhvr>
                                      <p:to>
                                        <p:strVal val="visible"/>
                                      </p:to>
                                    </p:set>
                                    <p:animEffect transition="in" filter="slide(fromRight)">
                                      <p:cBhvr>
                                        <p:cTn id="31" dur="500"/>
                                        <p:tgtEl>
                                          <p:spTgt spid="179272"/>
                                        </p:tgtEl>
                                      </p:cBhvr>
                                    </p:animEffect>
                                  </p:childTnLst>
                                </p:cTn>
                              </p:par>
                            </p:childTnLst>
                          </p:cTn>
                        </p:par>
                        <p:par>
                          <p:cTn id="32" fill="hold" nodeType="afterGroup">
                            <p:stCondLst>
                              <p:cond delay="4500"/>
                            </p:stCondLst>
                            <p:childTnLst>
                              <p:par>
                                <p:cTn id="33" presetID="12" presetClass="entr" presetSubtype="2" fill="hold" grpId="0" nodeType="afterEffect">
                                  <p:stCondLst>
                                    <p:cond delay="0"/>
                                  </p:stCondLst>
                                  <p:childTnLst>
                                    <p:set>
                                      <p:cBhvr>
                                        <p:cTn id="34" dur="1" fill="hold">
                                          <p:stCondLst>
                                            <p:cond delay="0"/>
                                          </p:stCondLst>
                                        </p:cTn>
                                        <p:tgtEl>
                                          <p:spTgt spid="179273"/>
                                        </p:tgtEl>
                                        <p:attrNameLst>
                                          <p:attrName>style.visibility</p:attrName>
                                        </p:attrNameLst>
                                      </p:cBhvr>
                                      <p:to>
                                        <p:strVal val="visible"/>
                                      </p:to>
                                    </p:set>
                                    <p:animEffect transition="in" filter="slide(fromRight)">
                                      <p:cBhvr>
                                        <p:cTn id="35" dur="500"/>
                                        <p:tgtEl>
                                          <p:spTgt spid="179273"/>
                                        </p:tgtEl>
                                      </p:cBhvr>
                                    </p:animEffect>
                                  </p:childTnLst>
                                </p:cTn>
                              </p:par>
                            </p:childTnLst>
                          </p:cTn>
                        </p:par>
                        <p:par>
                          <p:cTn id="36" fill="hold" nodeType="afterGroup">
                            <p:stCondLst>
                              <p:cond delay="5000"/>
                            </p:stCondLst>
                            <p:childTnLst>
                              <p:par>
                                <p:cTn id="37" presetID="12" presetClass="entr" presetSubtype="2" fill="hold" grpId="0" nodeType="afterEffect">
                                  <p:stCondLst>
                                    <p:cond delay="0"/>
                                  </p:stCondLst>
                                  <p:childTnLst>
                                    <p:set>
                                      <p:cBhvr>
                                        <p:cTn id="38" dur="1" fill="hold">
                                          <p:stCondLst>
                                            <p:cond delay="0"/>
                                          </p:stCondLst>
                                        </p:cTn>
                                        <p:tgtEl>
                                          <p:spTgt spid="179274"/>
                                        </p:tgtEl>
                                        <p:attrNameLst>
                                          <p:attrName>style.visibility</p:attrName>
                                        </p:attrNameLst>
                                      </p:cBhvr>
                                      <p:to>
                                        <p:strVal val="visible"/>
                                      </p:to>
                                    </p:set>
                                    <p:animEffect transition="in" filter="slide(fromRight)">
                                      <p:cBhvr>
                                        <p:cTn id="39" dur="500"/>
                                        <p:tgtEl>
                                          <p:spTgt spid="179274"/>
                                        </p:tgtEl>
                                      </p:cBhvr>
                                    </p:animEffect>
                                  </p:childTnLst>
                                </p:cTn>
                              </p:par>
                            </p:childTnLst>
                          </p:cTn>
                        </p:par>
                        <p:par>
                          <p:cTn id="40" fill="hold" nodeType="afterGroup">
                            <p:stCondLst>
                              <p:cond delay="5500"/>
                            </p:stCondLst>
                            <p:childTnLst>
                              <p:par>
                                <p:cTn id="41" presetID="12" presetClass="entr" presetSubtype="2" fill="hold" grpId="0" nodeType="afterEffect">
                                  <p:stCondLst>
                                    <p:cond delay="0"/>
                                  </p:stCondLst>
                                  <p:childTnLst>
                                    <p:set>
                                      <p:cBhvr>
                                        <p:cTn id="42" dur="1" fill="hold">
                                          <p:stCondLst>
                                            <p:cond delay="0"/>
                                          </p:stCondLst>
                                        </p:cTn>
                                        <p:tgtEl>
                                          <p:spTgt spid="179275"/>
                                        </p:tgtEl>
                                        <p:attrNameLst>
                                          <p:attrName>style.visibility</p:attrName>
                                        </p:attrNameLst>
                                      </p:cBhvr>
                                      <p:to>
                                        <p:strVal val="visible"/>
                                      </p:to>
                                    </p:set>
                                    <p:animEffect transition="in" filter="slide(fromRight)">
                                      <p:cBhvr>
                                        <p:cTn id="43" dur="500"/>
                                        <p:tgtEl>
                                          <p:spTgt spid="179275"/>
                                        </p:tgtEl>
                                      </p:cBhvr>
                                    </p:animEffect>
                                  </p:childTnLst>
                                </p:cTn>
                              </p:par>
                            </p:childTnLst>
                          </p:cTn>
                        </p:par>
                        <p:par>
                          <p:cTn id="44" fill="hold" nodeType="afterGroup">
                            <p:stCondLst>
                              <p:cond delay="6000"/>
                            </p:stCondLst>
                            <p:childTnLst>
                              <p:par>
                                <p:cTn id="45" presetID="12" presetClass="entr" presetSubtype="2" fill="hold" grpId="0" nodeType="afterEffect">
                                  <p:stCondLst>
                                    <p:cond delay="0"/>
                                  </p:stCondLst>
                                  <p:childTnLst>
                                    <p:set>
                                      <p:cBhvr>
                                        <p:cTn id="46" dur="1" fill="hold">
                                          <p:stCondLst>
                                            <p:cond delay="0"/>
                                          </p:stCondLst>
                                        </p:cTn>
                                        <p:tgtEl>
                                          <p:spTgt spid="179276"/>
                                        </p:tgtEl>
                                        <p:attrNameLst>
                                          <p:attrName>style.visibility</p:attrName>
                                        </p:attrNameLst>
                                      </p:cBhvr>
                                      <p:to>
                                        <p:strVal val="visible"/>
                                      </p:to>
                                    </p:set>
                                    <p:animEffect transition="in" filter="slide(fromRight)">
                                      <p:cBhvr>
                                        <p:cTn id="47" dur="500"/>
                                        <p:tgtEl>
                                          <p:spTgt spid="179276"/>
                                        </p:tgtEl>
                                      </p:cBhvr>
                                    </p:animEffect>
                                  </p:childTnLst>
                                </p:cTn>
                              </p:par>
                            </p:childTnLst>
                          </p:cTn>
                        </p:par>
                        <p:par>
                          <p:cTn id="48" fill="hold" nodeType="afterGroup">
                            <p:stCondLst>
                              <p:cond delay="6500"/>
                            </p:stCondLst>
                            <p:childTnLst>
                              <p:par>
                                <p:cTn id="49" presetID="12" presetClass="entr" presetSubtype="2" fill="hold" grpId="0" nodeType="afterEffect">
                                  <p:stCondLst>
                                    <p:cond delay="0"/>
                                  </p:stCondLst>
                                  <p:childTnLst>
                                    <p:set>
                                      <p:cBhvr>
                                        <p:cTn id="50" dur="1" fill="hold">
                                          <p:stCondLst>
                                            <p:cond delay="0"/>
                                          </p:stCondLst>
                                        </p:cTn>
                                        <p:tgtEl>
                                          <p:spTgt spid="179277"/>
                                        </p:tgtEl>
                                        <p:attrNameLst>
                                          <p:attrName>style.visibility</p:attrName>
                                        </p:attrNameLst>
                                      </p:cBhvr>
                                      <p:to>
                                        <p:strVal val="visible"/>
                                      </p:to>
                                    </p:set>
                                    <p:animEffect transition="in" filter="slide(fromRight)">
                                      <p:cBhvr>
                                        <p:cTn id="51" dur="500"/>
                                        <p:tgtEl>
                                          <p:spTgt spid="179277"/>
                                        </p:tgtEl>
                                      </p:cBhvr>
                                    </p:animEffect>
                                  </p:childTnLst>
                                </p:cTn>
                              </p:par>
                            </p:childTnLst>
                          </p:cTn>
                        </p:par>
                        <p:par>
                          <p:cTn id="52" fill="hold" nodeType="afterGroup">
                            <p:stCondLst>
                              <p:cond delay="7000"/>
                            </p:stCondLst>
                            <p:childTnLst>
                              <p:par>
                                <p:cTn id="53" presetID="12" presetClass="entr" presetSubtype="2" fill="hold" grpId="0" nodeType="afterEffect">
                                  <p:stCondLst>
                                    <p:cond delay="0"/>
                                  </p:stCondLst>
                                  <p:childTnLst>
                                    <p:set>
                                      <p:cBhvr>
                                        <p:cTn id="54" dur="1" fill="hold">
                                          <p:stCondLst>
                                            <p:cond delay="0"/>
                                          </p:stCondLst>
                                        </p:cTn>
                                        <p:tgtEl>
                                          <p:spTgt spid="179278"/>
                                        </p:tgtEl>
                                        <p:attrNameLst>
                                          <p:attrName>style.visibility</p:attrName>
                                        </p:attrNameLst>
                                      </p:cBhvr>
                                      <p:to>
                                        <p:strVal val="visible"/>
                                      </p:to>
                                    </p:set>
                                    <p:animEffect transition="in" filter="slide(fromRight)">
                                      <p:cBhvr>
                                        <p:cTn id="55" dur="500"/>
                                        <p:tgtEl>
                                          <p:spTgt spid="179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68" grpId="0" animBg="1"/>
      <p:bldP spid="179269" grpId="0"/>
      <p:bldP spid="179270" grpId="0"/>
      <p:bldP spid="179271" grpId="0"/>
      <p:bldP spid="179272" grpId="0"/>
      <p:bldP spid="179273" grpId="0"/>
      <p:bldP spid="179274" grpId="0"/>
      <p:bldP spid="179275" grpId="0"/>
      <p:bldP spid="179276" grpId="0"/>
      <p:bldP spid="179277" grpId="0"/>
      <p:bldP spid="179278"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PhAnim="0">
  <p:cSld name="">
    <p:spTree>
      <p:nvGrpSpPr>
        <p:cNvPr id="1" name=""/>
        <p:cNvGrpSpPr/>
        <p:nvPr/>
      </p:nvGrpSpPr>
      <p:grpSpPr>
        <a:xfrm>
          <a:off x="0" y="0"/>
          <a:ext cx="0" cy="0"/>
        </a:xfrm>
      </p:grpSpPr>
      <p:grpSp>
        <p:nvGrpSpPr>
          <p:cNvPr id="39" name="Group 20"/>
          <p:cNvGrpSpPr/>
          <p:nvPr/>
        </p:nvGrpSpPr>
        <p:grpSpPr>
          <a:xfrm>
            <a:off x="2389188" y="1759817"/>
            <a:ext cx="6067391" cy="421954"/>
            <a:chOff x="720" y="2998"/>
            <a:chExt cx="4734" cy="1130"/>
          </a:xfrm>
        </p:grpSpPr>
        <p:pic>
          <p:nvPicPr>
            <p:cNvPr id="40" name="Picture 19" descr="64"/>
            <p:cNvPicPr>
              <a:picLocks noChangeAspect="1" noChangeArrowheads="1"/>
            </p:cNvPicPr>
            <p:nvPr/>
          </p:nvPicPr>
          <p:blipFill>
            <a:blip r:embed="rId3">
              <a:lum bright="-100000" contrast="-100000"/>
              <a:extLst>
                <a:ext uri="{28A0092B-C50C-407E-A947-70E740481C1C}">
                  <a14:useLocalDpi xmlns:a14="http://schemas.microsoft.com/office/drawing/2010/main" val="0"/>
                </a:ext>
              </a:extLst>
            </a:blip>
            <a:stretch>
              <a:fillRect/>
            </a:stretch>
          </p:blipFill>
          <p:spPr bwMode="auto">
            <a:xfrm>
              <a:off x="720" y="2998"/>
              <a:ext cx="4734"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4" descr="64"/>
            <p:cNvPicPr>
              <a:picLocks noChangeAspect="1" noChangeArrowheads="1"/>
            </p:cNvPicPr>
            <p:nvPr/>
          </p:nvPicPr>
          <p:blipFill>
            <a:blip r:embed="rId3">
              <a:lum bright="-100000" contrast="-100000"/>
              <a:extLst>
                <a:ext uri="{28A0092B-C50C-407E-A947-70E740481C1C}">
                  <a14:useLocalDpi xmlns:a14="http://schemas.microsoft.com/office/drawing/2010/main" val="0"/>
                </a:ext>
              </a:extLst>
            </a:blip>
            <a:stretch>
              <a:fillRect/>
            </a:stretch>
          </p:blipFill>
          <p:spPr bwMode="auto">
            <a:xfrm>
              <a:off x="720" y="2998"/>
              <a:ext cx="4734"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 name="Picture 01" descr="C:\Users\Soloman\Desktop\未标题-3.png"/>
          <p:cNvPicPr>
            <a:picLocks noChangeAspect="1" noChangeArrowheads="1"/>
          </p:cNvPicPr>
          <p:nvPr/>
        </p:nvPicPr>
        <p:blipFill>
          <a:blip r:embed="rId4"/>
          <a:stretch>
            <a:fillRect/>
          </a:stretch>
        </p:blipFill>
        <p:spPr bwMode="auto">
          <a:xfrm rot="9190629">
            <a:off x="1700577" y="995873"/>
            <a:ext cx="1023751" cy="102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02" descr="C:\Users\Soloman\Desktop\未标题-3.png"/>
          <p:cNvPicPr>
            <a:picLocks noChangeAspect="1" noChangeArrowheads="1"/>
          </p:cNvPicPr>
          <p:nvPr/>
        </p:nvPicPr>
        <p:blipFill>
          <a:blip r:embed="rId4"/>
          <a:stretch>
            <a:fillRect/>
          </a:stretch>
        </p:blipFill>
        <p:spPr bwMode="auto">
          <a:xfrm rot="9190629">
            <a:off x="1700577" y="2201816"/>
            <a:ext cx="1023751" cy="102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03" descr="C:\Users\Soloman\Desktop\未标题-3.png"/>
          <p:cNvPicPr>
            <a:picLocks noChangeAspect="1" noChangeArrowheads="1"/>
          </p:cNvPicPr>
          <p:nvPr/>
        </p:nvPicPr>
        <p:blipFill>
          <a:blip r:embed="rId4"/>
          <a:stretch>
            <a:fillRect/>
          </a:stretch>
        </p:blipFill>
        <p:spPr bwMode="auto">
          <a:xfrm rot="9190629">
            <a:off x="1700577" y="3430789"/>
            <a:ext cx="1023751" cy="102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811169" y="940485"/>
            <a:ext cx="830095" cy="707886"/>
          </a:xfrm>
          <a:prstGeom prst="rect">
            <a:avLst/>
          </a:prstGeom>
          <a:noFill/>
        </p:spPr>
        <p:txBody>
          <a:bodyPr wrap="square" rtlCol="0">
            <a:spAutoFit/>
          </a:bodyPr>
          <a:lstStyle/>
          <a:p>
            <a:r>
              <a:rPr lang="zh-CN" altLang="en-US" sz="6000">
                <a:solidFill>
                  <a:srgbClr val="000000"/>
                </a:solidFill>
                <a:latin typeface="叶根友行书繁" panose="02010601030101010101" pitchFamily="2" charset="-122"/>
                <a:ea typeface="叶根友行书繁" panose="02010601030101010101" pitchFamily="2" charset="-122"/>
                <a:cs typeface="经典繁颜体" pitchFamily="49" charset="-122"/>
              </a:rPr>
              <a:t>壹</a:t>
            </a:r>
            <a:endParaRPr lang="zh-CN" altLang="en-US" sz="6000">
              <a:solidFill>
                <a:srgbClr val="000000"/>
              </a:solidFill>
              <a:latin typeface="叶根友行书繁" panose="02010601030101010101" pitchFamily="2" charset="-122"/>
              <a:ea typeface="叶根友行书繁" panose="02010601030101010101" pitchFamily="2" charset="-122"/>
              <a:cs typeface="经典繁颜体" pitchFamily="49" charset="-122"/>
            </a:endParaRPr>
          </a:p>
        </p:txBody>
      </p:sp>
      <p:sp>
        <p:nvSpPr>
          <p:cNvPr id="34" name="TextBox 33"/>
          <p:cNvSpPr txBox="1"/>
          <p:nvPr/>
        </p:nvSpPr>
        <p:spPr>
          <a:xfrm>
            <a:off x="1797404" y="2181771"/>
            <a:ext cx="830095" cy="707886"/>
          </a:xfrm>
          <a:prstGeom prst="rect">
            <a:avLst/>
          </a:prstGeom>
          <a:noFill/>
        </p:spPr>
        <p:txBody>
          <a:bodyPr wrap="square" rtlCol="0">
            <a:spAutoFit/>
          </a:bodyPr>
          <a:lstStyle/>
          <a:p>
            <a:r>
              <a:rPr lang="zh-CN" altLang="en-US" sz="6000">
                <a:solidFill>
                  <a:srgbClr val="000000"/>
                </a:solidFill>
                <a:latin typeface="叶根友行书繁" panose="02010601030101010101" pitchFamily="2" charset="-122"/>
                <a:ea typeface="叶根友行书繁" panose="02010601030101010101" pitchFamily="2" charset="-122"/>
                <a:cs typeface="经典繁颜体" pitchFamily="49" charset="-122"/>
              </a:rPr>
              <a:t>贰</a:t>
            </a:r>
            <a:endParaRPr lang="zh-CN" altLang="en-US" sz="6000">
              <a:solidFill>
                <a:srgbClr val="000000"/>
              </a:solidFill>
              <a:latin typeface="叶根友行书繁" panose="02010601030101010101" pitchFamily="2" charset="-122"/>
              <a:ea typeface="叶根友行书繁" panose="02010601030101010101" pitchFamily="2" charset="-122"/>
              <a:cs typeface="经典繁颜体" pitchFamily="49" charset="-122"/>
            </a:endParaRPr>
          </a:p>
        </p:txBody>
      </p:sp>
      <p:sp>
        <p:nvSpPr>
          <p:cNvPr id="35" name="TextBox 34"/>
          <p:cNvSpPr txBox="1"/>
          <p:nvPr/>
        </p:nvSpPr>
        <p:spPr>
          <a:xfrm>
            <a:off x="1760025" y="3430290"/>
            <a:ext cx="830095" cy="707886"/>
          </a:xfrm>
          <a:prstGeom prst="rect">
            <a:avLst/>
          </a:prstGeom>
          <a:noFill/>
        </p:spPr>
        <p:txBody>
          <a:bodyPr wrap="square" rtlCol="0">
            <a:spAutoFit/>
          </a:bodyPr>
          <a:lstStyle/>
          <a:p>
            <a:r>
              <a:rPr lang="zh-CN" altLang="en-US" sz="6000">
                <a:solidFill>
                  <a:srgbClr val="000000"/>
                </a:solidFill>
                <a:latin typeface="叶根友行书繁" panose="02010601030101010101" pitchFamily="2" charset="-122"/>
                <a:ea typeface="叶根友行书繁" panose="02010601030101010101" pitchFamily="2" charset="-122"/>
                <a:cs typeface="经典繁颜体" pitchFamily="49" charset="-122"/>
              </a:rPr>
              <a:t>叁</a:t>
            </a:r>
            <a:endParaRPr lang="zh-CN" altLang="en-US" sz="6000">
              <a:solidFill>
                <a:srgbClr val="000000"/>
              </a:solidFill>
              <a:latin typeface="叶根友行书繁" panose="02010601030101010101" pitchFamily="2" charset="-122"/>
              <a:ea typeface="叶根友行书繁" panose="02010601030101010101" pitchFamily="2" charset="-122"/>
              <a:cs typeface="经典繁颜体" pitchFamily="49" charset="-122"/>
            </a:endParaRPr>
          </a:p>
        </p:txBody>
      </p:sp>
      <p:sp>
        <p:nvSpPr>
          <p:cNvPr id="36" name="Rectangle 117"/>
          <p:cNvSpPr>
            <a:spLocks noChangeArrowheads="1"/>
          </p:cNvSpPr>
          <p:nvPr/>
        </p:nvSpPr>
        <p:spPr bwMode="auto">
          <a:xfrm>
            <a:off x="2888205" y="1201616"/>
            <a:ext cx="5181600" cy="608928"/>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0" tIns="40820" rIns="81640" bIns="40820" anchor="ctr">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lnSpc>
                <a:spcPct val="120000"/>
              </a:lnSpc>
            </a:pPr>
            <a:r>
              <a:rPr lang="zh-CN" altLang="en-US" sz="1500" b="1" baseline="0">
                <a:solidFill>
                  <a:srgbClr val="000000"/>
                </a:solidFill>
                <a:ea typeface="宋体" panose="02010600030101010101" pitchFamily="2" charset="-122"/>
              </a:rPr>
              <a:t>点击输入你想输入的文字内容点击输入你想输入的文字内容</a:t>
            </a:r>
            <a:endParaRPr lang="zh-CN" altLang="en-US" sz="1500" b="1" baseline="0">
              <a:solidFill>
                <a:srgbClr val="000000"/>
              </a:solidFill>
              <a:ea typeface="宋体" panose="02010600030101010101" pitchFamily="2" charset="-122"/>
            </a:endParaRPr>
          </a:p>
          <a:p>
            <a:pPr>
              <a:lnSpc>
                <a:spcPct val="120000"/>
              </a:lnSpc>
            </a:pPr>
            <a:r>
              <a:rPr lang="zh-CN" altLang="en-US" sz="1500" b="1" baseline="0">
                <a:solidFill>
                  <a:srgbClr val="000000"/>
                </a:solidFill>
                <a:ea typeface="宋体" panose="02010600030101010101" pitchFamily="2" charset="-122"/>
              </a:rPr>
              <a:t>点击输入你想输入的文字内容</a:t>
            </a:r>
            <a:endParaRPr lang="zh-CN" altLang="en-US" sz="1500" b="1" baseline="0">
              <a:solidFill>
                <a:srgbClr val="000000"/>
              </a:solidFill>
              <a:ea typeface="宋体" panose="02010600030101010101" pitchFamily="2" charset="-122"/>
            </a:endParaRPr>
          </a:p>
        </p:txBody>
      </p:sp>
      <p:sp>
        <p:nvSpPr>
          <p:cNvPr id="38" name="Rectangle 117"/>
          <p:cNvSpPr>
            <a:spLocks noChangeArrowheads="1"/>
          </p:cNvSpPr>
          <p:nvPr/>
        </p:nvSpPr>
        <p:spPr bwMode="auto">
          <a:xfrm>
            <a:off x="2888205" y="3637938"/>
            <a:ext cx="5181600" cy="608928"/>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0" tIns="40820" rIns="81640" bIns="40820" anchor="ctr">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lnSpc>
                <a:spcPct val="120000"/>
              </a:lnSpc>
            </a:pPr>
            <a:r>
              <a:rPr lang="zh-CN" altLang="en-US" sz="1500" b="1" baseline="0">
                <a:solidFill>
                  <a:srgbClr val="000000"/>
                </a:solidFill>
                <a:ea typeface="宋体" panose="02010600030101010101" pitchFamily="2" charset="-122"/>
              </a:rPr>
              <a:t>点击输入你想输入的文字内容点击输入你想输入的文字内容</a:t>
            </a:r>
            <a:endParaRPr lang="zh-CN" altLang="en-US" sz="1500" b="1" baseline="0">
              <a:solidFill>
                <a:srgbClr val="000000"/>
              </a:solidFill>
              <a:ea typeface="宋体" panose="02010600030101010101" pitchFamily="2" charset="-122"/>
            </a:endParaRPr>
          </a:p>
          <a:p>
            <a:pPr>
              <a:lnSpc>
                <a:spcPct val="120000"/>
              </a:lnSpc>
            </a:pPr>
            <a:r>
              <a:rPr lang="zh-CN" altLang="en-US" sz="1500" b="1" baseline="0">
                <a:solidFill>
                  <a:srgbClr val="000000"/>
                </a:solidFill>
                <a:ea typeface="宋体" panose="02010600030101010101" pitchFamily="2" charset="-122"/>
              </a:rPr>
              <a:t>点击输入你想输入的文字内容</a:t>
            </a:r>
            <a:endParaRPr lang="zh-CN" altLang="en-US" sz="1500" b="1" baseline="0">
              <a:solidFill>
                <a:srgbClr val="000000"/>
              </a:solidFill>
              <a:ea typeface="宋体" panose="02010600030101010101" pitchFamily="2" charset="-122"/>
            </a:endParaRPr>
          </a:p>
        </p:txBody>
      </p:sp>
      <p:grpSp>
        <p:nvGrpSpPr>
          <p:cNvPr id="42" name="Group 20"/>
          <p:cNvGrpSpPr/>
          <p:nvPr/>
        </p:nvGrpSpPr>
        <p:grpSpPr>
          <a:xfrm>
            <a:off x="2391603" y="3008336"/>
            <a:ext cx="6067391" cy="421954"/>
            <a:chOff x="720" y="2998"/>
            <a:chExt cx="4734" cy="1130"/>
          </a:xfrm>
        </p:grpSpPr>
        <p:pic>
          <p:nvPicPr>
            <p:cNvPr id="43" name="Picture 19" descr="64"/>
            <p:cNvPicPr>
              <a:picLocks noChangeAspect="1" noChangeArrowheads="1"/>
            </p:cNvPicPr>
            <p:nvPr/>
          </p:nvPicPr>
          <p:blipFill>
            <a:blip r:embed="rId3">
              <a:lum bright="-100000" contrast="-100000"/>
              <a:extLst>
                <a:ext uri="{28A0092B-C50C-407E-A947-70E740481C1C}">
                  <a14:useLocalDpi xmlns:a14="http://schemas.microsoft.com/office/drawing/2010/main" val="0"/>
                </a:ext>
              </a:extLst>
            </a:blip>
            <a:stretch>
              <a:fillRect/>
            </a:stretch>
          </p:blipFill>
          <p:spPr bwMode="auto">
            <a:xfrm>
              <a:off x="720" y="2998"/>
              <a:ext cx="4734"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14" descr="64"/>
            <p:cNvPicPr>
              <a:picLocks noChangeAspect="1" noChangeArrowheads="1"/>
            </p:cNvPicPr>
            <p:nvPr/>
          </p:nvPicPr>
          <p:blipFill>
            <a:blip r:embed="rId3">
              <a:lum bright="-100000" contrast="-100000"/>
              <a:extLst>
                <a:ext uri="{28A0092B-C50C-407E-A947-70E740481C1C}">
                  <a14:useLocalDpi xmlns:a14="http://schemas.microsoft.com/office/drawing/2010/main" val="0"/>
                </a:ext>
              </a:extLst>
            </a:blip>
            <a:stretch>
              <a:fillRect/>
            </a:stretch>
          </p:blipFill>
          <p:spPr bwMode="auto">
            <a:xfrm>
              <a:off x="720" y="2998"/>
              <a:ext cx="4734"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 name="Group 20"/>
          <p:cNvGrpSpPr/>
          <p:nvPr/>
        </p:nvGrpSpPr>
        <p:grpSpPr>
          <a:xfrm>
            <a:off x="2391603" y="4207990"/>
            <a:ext cx="6067391" cy="421954"/>
            <a:chOff x="720" y="2998"/>
            <a:chExt cx="4734" cy="1130"/>
          </a:xfrm>
        </p:grpSpPr>
        <p:pic>
          <p:nvPicPr>
            <p:cNvPr id="46" name="Picture 19" descr="64"/>
            <p:cNvPicPr>
              <a:picLocks noChangeAspect="1" noChangeArrowheads="1"/>
            </p:cNvPicPr>
            <p:nvPr/>
          </p:nvPicPr>
          <p:blipFill>
            <a:blip r:embed="rId3">
              <a:lum bright="-100000" contrast="-100000"/>
              <a:extLst>
                <a:ext uri="{28A0092B-C50C-407E-A947-70E740481C1C}">
                  <a14:useLocalDpi xmlns:a14="http://schemas.microsoft.com/office/drawing/2010/main" val="0"/>
                </a:ext>
              </a:extLst>
            </a:blip>
            <a:stretch>
              <a:fillRect/>
            </a:stretch>
          </p:blipFill>
          <p:spPr bwMode="auto">
            <a:xfrm>
              <a:off x="720" y="2998"/>
              <a:ext cx="4734"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4" descr="64"/>
            <p:cNvPicPr>
              <a:picLocks noChangeAspect="1" noChangeArrowheads="1"/>
            </p:cNvPicPr>
            <p:nvPr/>
          </p:nvPicPr>
          <p:blipFill>
            <a:blip r:embed="rId3">
              <a:lum bright="-100000" contrast="-100000"/>
              <a:extLst>
                <a:ext uri="{28A0092B-C50C-407E-A947-70E740481C1C}">
                  <a14:useLocalDpi xmlns:a14="http://schemas.microsoft.com/office/drawing/2010/main" val="0"/>
                </a:ext>
              </a:extLst>
            </a:blip>
            <a:stretch>
              <a:fillRect/>
            </a:stretch>
          </p:blipFill>
          <p:spPr bwMode="auto">
            <a:xfrm>
              <a:off x="720" y="2998"/>
              <a:ext cx="4734"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Rectangle 117"/>
          <p:cNvSpPr>
            <a:spLocks noChangeArrowheads="1"/>
          </p:cNvSpPr>
          <p:nvPr/>
        </p:nvSpPr>
        <p:spPr bwMode="auto">
          <a:xfrm>
            <a:off x="2913913" y="2251585"/>
            <a:ext cx="5181600" cy="608928"/>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0" tIns="40820" rIns="81640" bIns="40820" anchor="ctr">
            <a:spAutoFit/>
          </a:bodyPr>
          <a:lstStyle>
            <a:lvl1pPr algn="l" defTabSz="815975">
              <a:defRPr>
                <a:solidFill>
                  <a:schemeClr val="tx1"/>
                </a:solidFill>
                <a:latin typeface="Arial" panose="020b0604020202020204" pitchFamily="34" charset="0"/>
              </a:defRPr>
            </a:lvl1pPr>
            <a:lvl2pPr marL="408305" algn="l" defTabSz="815975">
              <a:defRPr>
                <a:solidFill>
                  <a:schemeClr val="tx1"/>
                </a:solidFill>
                <a:latin typeface="Arial" panose="020b0604020202020204" pitchFamily="34" charset="0"/>
              </a:defRPr>
            </a:lvl2pPr>
            <a:lvl3pPr marL="815975" algn="l" defTabSz="815975">
              <a:defRPr>
                <a:solidFill>
                  <a:schemeClr val="tx1"/>
                </a:solidFill>
                <a:latin typeface="Arial" panose="020b0604020202020204" pitchFamily="34" charset="0"/>
              </a:defRPr>
            </a:lvl3pPr>
            <a:lvl4pPr marL="1224280" algn="l" defTabSz="815975">
              <a:defRPr>
                <a:solidFill>
                  <a:schemeClr val="tx1"/>
                </a:solidFill>
                <a:latin typeface="Arial" panose="020b0604020202020204" pitchFamily="34" charset="0"/>
              </a:defRPr>
            </a:lvl4pPr>
            <a:lvl5pPr marL="1631950" algn="l" defTabSz="815975">
              <a:defRPr>
                <a:solidFill>
                  <a:schemeClr val="tx1"/>
                </a:solidFill>
                <a:latin typeface="Arial" panose="020b0604020202020204" pitchFamily="34" charset="0"/>
              </a:defRPr>
            </a:lvl5pPr>
            <a:lvl6pPr marL="2089150" defTabSz="815975" fontAlgn="base">
              <a:spcBef>
                <a:spcPct val="0"/>
              </a:spcBef>
              <a:spcAft>
                <a:spcPct val="0"/>
              </a:spcAft>
              <a:defRPr>
                <a:solidFill>
                  <a:schemeClr val="tx1"/>
                </a:solidFill>
                <a:latin typeface="Arial" panose="020b0604020202020204" pitchFamily="34" charset="0"/>
              </a:defRPr>
            </a:lvl6pPr>
            <a:lvl7pPr marL="2546350" defTabSz="815975" fontAlgn="base">
              <a:spcBef>
                <a:spcPct val="0"/>
              </a:spcBef>
              <a:spcAft>
                <a:spcPct val="0"/>
              </a:spcAft>
              <a:defRPr>
                <a:solidFill>
                  <a:schemeClr val="tx1"/>
                </a:solidFill>
                <a:latin typeface="Arial" panose="020b0604020202020204" pitchFamily="34" charset="0"/>
              </a:defRPr>
            </a:lvl7pPr>
            <a:lvl8pPr marL="3003550" defTabSz="815975" fontAlgn="base">
              <a:spcBef>
                <a:spcPct val="0"/>
              </a:spcBef>
              <a:spcAft>
                <a:spcPct val="0"/>
              </a:spcAft>
              <a:defRPr>
                <a:solidFill>
                  <a:schemeClr val="tx1"/>
                </a:solidFill>
                <a:latin typeface="Arial" panose="020b0604020202020204" pitchFamily="34" charset="0"/>
              </a:defRPr>
            </a:lvl8pPr>
            <a:lvl9pPr marL="3460750" defTabSz="815975" fontAlgn="base">
              <a:spcBef>
                <a:spcPct val="0"/>
              </a:spcBef>
              <a:spcAft>
                <a:spcPct val="0"/>
              </a:spcAft>
              <a:defRPr>
                <a:solidFill>
                  <a:schemeClr val="tx1"/>
                </a:solidFill>
                <a:latin typeface="Arial" panose="020b0604020202020204" pitchFamily="34" charset="0"/>
              </a:defRPr>
            </a:lvl9pPr>
          </a:lstStyle>
          <a:p>
            <a:pPr>
              <a:lnSpc>
                <a:spcPct val="120000"/>
              </a:lnSpc>
            </a:pPr>
            <a:r>
              <a:rPr lang="zh-CN" altLang="en-US" sz="1500" b="1" baseline="0">
                <a:solidFill>
                  <a:srgbClr val="000000"/>
                </a:solidFill>
                <a:ea typeface="宋体" panose="02010600030101010101" pitchFamily="2" charset="-122"/>
              </a:rPr>
              <a:t>点击输入你想输入的文字内容点击输入你想输入的文字内容</a:t>
            </a:r>
            <a:endParaRPr lang="zh-CN" altLang="en-US" sz="1500" b="1" baseline="0">
              <a:solidFill>
                <a:srgbClr val="000000"/>
              </a:solidFill>
              <a:ea typeface="宋体" panose="02010600030101010101" pitchFamily="2" charset="-122"/>
            </a:endParaRPr>
          </a:p>
          <a:p>
            <a:pPr>
              <a:lnSpc>
                <a:spcPct val="120000"/>
              </a:lnSpc>
            </a:pPr>
            <a:r>
              <a:rPr lang="zh-CN" altLang="en-US" sz="1500" b="1" baseline="0">
                <a:solidFill>
                  <a:srgbClr val="000000"/>
                </a:solidFill>
                <a:ea typeface="宋体" panose="02010600030101010101" pitchFamily="2" charset="-122"/>
              </a:rPr>
              <a:t>点击输入你想输入的文字内容</a:t>
            </a:r>
            <a:endParaRPr lang="zh-CN" altLang="en-US" sz="1500" b="1" baseline="0">
              <a:solidFill>
                <a:srgbClr val="000000"/>
              </a:solidFill>
              <a:ea typeface="宋体" panose="02010600030101010101" pitchFamily="2" charset="-122"/>
            </a:endParaRPr>
          </a:p>
        </p:txBody>
      </p:sp>
    </p:spTree>
  </p:cSld>
  <p:clrMapOvr>
    <a:masterClrMapping/>
  </p:clrMapOvr>
  <p:transition spd="slow" advClick="0" advTm="3000">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1)">
                                      <p:cBhvr>
                                        <p:cTn id="7" dur="1000"/>
                                        <p:tgtEl>
                                          <p:spTgt spid="24"/>
                                        </p:tgtEl>
                                      </p:cBhvr>
                                    </p:animEffect>
                                  </p:childTnLst>
                                </p:cTn>
                              </p:par>
                              <p:par>
                                <p:cTn id="8" presetID="8" presetClass="emph" presetSubtype="0" fill="hold" nodeType="withEffect">
                                  <p:stCondLst>
                                    <p:cond delay="0"/>
                                  </p:stCondLst>
                                  <p:childTnLst>
                                    <p:animRot by="21600000">
                                      <p:cBhvr>
                                        <p:cTn id="9" dur="1000" fill="hold"/>
                                        <p:tgtEl>
                                          <p:spTgt spid="24"/>
                                        </p:tgtEl>
                                        <p:attrNameLst>
                                          <p:attrName>r</p:attrName>
                                        </p:attrNameLst>
                                      </p:cBhvr>
                                    </p:animRot>
                                  </p:childTnLst>
                                </p:cTn>
                              </p:par>
                              <p:par>
                                <p:cTn id="10" presetID="23" presetClass="entr" presetSubtype="16" fill="hold" grpId="0" nodeType="withEffect">
                                  <p:stCondLst>
                                    <p:cond delay="50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2" presetClass="entr" presetSubtype="8"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left)">
                                      <p:cBhvr>
                                        <p:cTn id="17" dur="1000"/>
                                        <p:tgtEl>
                                          <p:spTgt spid="39"/>
                                        </p:tgtEl>
                                      </p:cBhvr>
                                    </p:animEffect>
                                  </p:childTnLst>
                                </p:cTn>
                              </p:par>
                            </p:childTnLst>
                          </p:cTn>
                        </p:par>
                        <p:par>
                          <p:cTn id="18" fill="hold" nodeType="afterGroup">
                            <p:stCondLst>
                              <p:cond delay="2000"/>
                            </p:stCondLst>
                            <p:childTnLst>
                              <p:par>
                                <p:cTn id="19" presetID="17" presetClass="entr" presetSubtype="10"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2500"/>
                            </p:stCondLst>
                            <p:childTnLst>
                              <p:par>
                                <p:cTn id="24" presetID="21" presetClass="entr" presetSubtype="1"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heel(1)">
                                      <p:cBhvr>
                                        <p:cTn id="26" dur="1000"/>
                                        <p:tgtEl>
                                          <p:spTgt spid="25"/>
                                        </p:tgtEl>
                                      </p:cBhvr>
                                    </p:animEffect>
                                  </p:childTnLst>
                                </p:cTn>
                              </p:par>
                            </p:childTnLst>
                          </p:cTn>
                        </p:par>
                        <p:par>
                          <p:cTn id="27" fill="hold" nodeType="afterGroup">
                            <p:stCondLst>
                              <p:cond delay="3500"/>
                            </p:stCondLst>
                            <p:childTnLst>
                              <p:par>
                                <p:cTn id="28" presetID="8" presetClass="emph" presetSubtype="0" fill="hold" nodeType="afterEffect">
                                  <p:stCondLst>
                                    <p:cond delay="0"/>
                                  </p:stCondLst>
                                  <p:childTnLst>
                                    <p:animRot by="21600000">
                                      <p:cBhvr>
                                        <p:cTn id="29" dur="1000" fill="hold"/>
                                        <p:tgtEl>
                                          <p:spTgt spid="25"/>
                                        </p:tgtEl>
                                        <p:attrNameLst>
                                          <p:attrName>r</p:attrName>
                                        </p:attrNameLst>
                                      </p:cBhvr>
                                    </p:animRot>
                                  </p:childTnLst>
                                </p:cTn>
                              </p:par>
                              <p:par>
                                <p:cTn id="30" presetID="23" presetClass="entr" presetSubtype="16"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childTnLst>
                                </p:cTn>
                              </p:par>
                            </p:childTnLst>
                          </p:cTn>
                        </p:par>
                        <p:par>
                          <p:cTn id="34" fill="hold" nodeType="afterGroup">
                            <p:stCondLst>
                              <p:cond delay="4500"/>
                            </p:stCondLst>
                            <p:childTnLst>
                              <p:par>
                                <p:cTn id="35" presetID="22" presetClass="entr" presetSubtype="8"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left)">
                                      <p:cBhvr>
                                        <p:cTn id="37" dur="1000"/>
                                        <p:tgtEl>
                                          <p:spTgt spid="42"/>
                                        </p:tgtEl>
                                      </p:cBhvr>
                                    </p:animEffect>
                                  </p:childTnLst>
                                </p:cTn>
                              </p:par>
                            </p:childTnLst>
                          </p:cTn>
                        </p:par>
                        <p:par>
                          <p:cTn id="38" fill="hold" nodeType="afterGroup">
                            <p:stCondLst>
                              <p:cond delay="5500"/>
                            </p:stCondLst>
                            <p:childTnLst>
                              <p:par>
                                <p:cTn id="39" presetID="21" presetClass="entr" presetSubtype="1"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heel(1)">
                                      <p:cBhvr>
                                        <p:cTn id="41" dur="1000"/>
                                        <p:tgtEl>
                                          <p:spTgt spid="26"/>
                                        </p:tgtEl>
                                      </p:cBhvr>
                                    </p:animEffect>
                                  </p:childTnLst>
                                </p:cTn>
                              </p:par>
                            </p:childTnLst>
                          </p:cTn>
                        </p:par>
                        <p:par>
                          <p:cTn id="42" fill="hold" nodeType="afterGroup">
                            <p:stCondLst>
                              <p:cond delay="6500"/>
                            </p:stCondLst>
                            <p:childTnLst>
                              <p:par>
                                <p:cTn id="43" presetID="8" presetClass="emph" presetSubtype="0" fill="hold" nodeType="afterEffect">
                                  <p:stCondLst>
                                    <p:cond delay="0"/>
                                  </p:stCondLst>
                                  <p:childTnLst>
                                    <p:animRot by="21600000">
                                      <p:cBhvr>
                                        <p:cTn id="44" dur="1000" fill="hold"/>
                                        <p:tgtEl>
                                          <p:spTgt spid="26"/>
                                        </p:tgtEl>
                                        <p:attrNameLst>
                                          <p:attrName>r</p:attrName>
                                        </p:attrNameLst>
                                      </p:cBhvr>
                                    </p:animRot>
                                  </p:childTnLst>
                                </p:cTn>
                              </p:par>
                              <p:par>
                                <p:cTn id="45" presetID="23" presetClass="entr" presetSubtype="16"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nodeType="afterGroup">
                            <p:stCondLst>
                              <p:cond delay="7500"/>
                            </p:stCondLst>
                            <p:childTnLst>
                              <p:par>
                                <p:cTn id="50" presetID="22" presetClass="entr" presetSubtype="8"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left)">
                                      <p:cBhvr>
                                        <p:cTn id="52" dur="1000"/>
                                        <p:tgtEl>
                                          <p:spTgt spid="45"/>
                                        </p:tgtEl>
                                      </p:cBhvr>
                                    </p:animEffect>
                                  </p:childTnLst>
                                </p:cTn>
                              </p:par>
                            </p:childTnLst>
                          </p:cTn>
                        </p:par>
                        <p:par>
                          <p:cTn id="53" fill="hold" nodeType="afterGroup">
                            <p:stCondLst>
                              <p:cond delay="8500"/>
                            </p:stCondLst>
                            <p:childTnLst>
                              <p:par>
                                <p:cTn id="54" presetID="17" presetClass="entr" presetSubtype="10"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strVal val="#ppt_h"/>
                                          </p:val>
                                        </p:tav>
                                        <p:tav tm="100000">
                                          <p:val>
                                            <p:strVal val="#ppt_h"/>
                                          </p:val>
                                        </p:tav>
                                      </p:tavLst>
                                    </p:anim>
                                  </p:childTnLst>
                                </p:cTn>
                              </p:par>
                            </p:childTnLst>
                          </p:cTn>
                        </p:par>
                        <p:par>
                          <p:cTn id="58" fill="hold" nodeType="afterGroup">
                            <p:stCondLst>
                              <p:cond delay="9000"/>
                            </p:stCondLst>
                            <p:childTnLst>
                              <p:par>
                                <p:cTn id="59" presetID="17" presetClass="entr" presetSubtype="1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4" grpId="0"/>
      <p:bldP spid="35" grpId="0"/>
      <p:bldP spid="36" grpId="0"/>
      <p:bldP spid="38" grpId="0"/>
      <p:bldP spid="20"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sample">
  <a:themeElements>
    <a:clrScheme name="sample 3">
      <a:dk1>
        <a:srgbClr val="335338"/>
      </a:dk1>
      <a:lt1>
        <a:srgbClr val="D7E4BE"/>
      </a:lt1>
      <a:dk2>
        <a:srgbClr val="000066"/>
      </a:dk2>
      <a:lt2>
        <a:srgbClr val="B2B2B2"/>
      </a:lt2>
      <a:accent1>
        <a:srgbClr val="2F86B1"/>
      </a:accent1>
      <a:accent2>
        <a:srgbClr val="D2761A"/>
      </a:accent2>
      <a:accent3>
        <a:srgbClr val="E8EFDB"/>
      </a:accent3>
      <a:accent4>
        <a:srgbClr val="2A462E"/>
      </a:accent4>
      <a:accent5>
        <a:srgbClr val="ADC3D5"/>
      </a:accent5>
      <a:accent6>
        <a:srgbClr val="BE6A16"/>
      </a:accent6>
      <a:hlink>
        <a:srgbClr val="368463"/>
      </a:hlink>
      <a:folHlink>
        <a:srgbClr val="481ECE"/>
      </a:folHlink>
    </a:clrScheme>
    <a:fontScheme name="sample">
      <a:majorFont>
        <a:latin typeface="Verdana"/>
        <a:ea typeface="Verdana"/>
        <a:cs typeface="Arial"/>
      </a:majorFont>
      <a:minorFont>
        <a:latin typeface="Verdana"/>
        <a:ea typeface="Verdana"/>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587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815975" rtl="0" eaLnBrk="1" fontAlgn="base" latinLnBrk="0" hangingPunct="1">
          <a:lnSpc>
            <a:spcPct val="100000"/>
          </a:lnSpc>
          <a:spcBef>
            <a:spcPct val="0"/>
          </a:spcBef>
          <a:spcAft>
            <a:spcPct val="0"/>
          </a:spcAft>
          <a:buClrTx/>
          <a:buSzTx/>
          <a:buFontTx/>
          <a:buNone/>
          <a:defRPr kumimoji="0" lang="en-US" altLang="zh-CN" sz="1600" b="0" i="0" u="none" strike="noStrike" cap="none" normalizeH="0" baseline="-25000" smtClean="0">
            <a:ln>
              <a:noFill/>
            </a:ln>
            <a:solidFill>
              <a:schemeClr val="tx1"/>
            </a:solidFill>
            <a:effectLst/>
            <a:latin typeface="Arial" panose="020B0604020202020204" pitchFamily="34" charset="0"/>
            <a:ea typeface="中國龍毛隸書" pitchFamily="49" charset="-120"/>
          </a:defRPr>
        </a:defPPr>
      </a:lstStyle>
    </a:spDef>
    <a:lnDef>
      <a:spPr bwMode="auto">
        <a:xfrm>
          <a:off x="0" y="0"/>
          <a:ext cx="1" cy="1"/>
        </a:xfrm>
        <a:custGeom>
          <a:avLst/>
          <a:gdLst/>
          <a:ahLst/>
          <a:cxnLst/>
          <a:rect l="0" t="0" r="0" b="0"/>
          <a:pathLst/>
        </a:custGeom>
        <a:solidFill>
          <a:schemeClr val="accent1"/>
        </a:solidFill>
        <a:ln w="1587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815975" rtl="0" eaLnBrk="1" fontAlgn="base" latinLnBrk="0" hangingPunct="1">
          <a:lnSpc>
            <a:spcPct val="100000"/>
          </a:lnSpc>
          <a:spcBef>
            <a:spcPct val="0"/>
          </a:spcBef>
          <a:spcAft>
            <a:spcPct val="0"/>
          </a:spcAft>
          <a:buClrTx/>
          <a:buSzTx/>
          <a:buFontTx/>
          <a:buNone/>
          <a:defRPr kumimoji="0" lang="en-US" altLang="zh-CN" sz="1600" b="0" i="0" u="none" strike="noStrike" cap="none" normalizeH="0" baseline="-25000" smtClean="0">
            <a:ln>
              <a:noFill/>
            </a:ln>
            <a:solidFill>
              <a:schemeClr val="tx1"/>
            </a:solidFill>
            <a:effectLst/>
            <a:latin typeface="Arial" panose="020B0604020202020204" pitchFamily="34" charset="0"/>
            <a:ea typeface="中國龍毛隸書" pitchFamily="49" charset="-120"/>
          </a:defRPr>
        </a:defPPr>
      </a:lstStyle>
    </a:lnDef>
  </a:objectDefaults>
  <a:extraClrSchemeLst>
    <a:extraClrScheme>
      <a:clrScheme name="sample 1">
        <a:dk1>
          <a:srgbClr val="1A3E86"/>
        </a:dk1>
        <a:lt1>
          <a:srgbClr val="C1CFDD"/>
        </a:lt1>
        <a:dk2>
          <a:srgbClr val="000000"/>
        </a:dk2>
        <a:lt2>
          <a:srgbClr val="B2B2B2"/>
        </a:lt2>
        <a:accent1>
          <a:srgbClr val="4AAAC0"/>
        </a:accent1>
        <a:accent2>
          <a:srgbClr val="6600FF"/>
        </a:accent2>
        <a:accent3>
          <a:srgbClr val="DDE4EB"/>
        </a:accent3>
        <a:accent4>
          <a:srgbClr val="143472"/>
        </a:accent4>
        <a:accent5>
          <a:srgbClr val="B1D2DC"/>
        </a:accent5>
        <a:accent6>
          <a:srgbClr val="5C00E7"/>
        </a:accent6>
        <a:hlink>
          <a:srgbClr val="006699"/>
        </a:hlink>
        <a:folHlink>
          <a:srgbClr val="3366CC"/>
        </a:folHlink>
      </a:clrScheme>
      <a:clrMap bg1="lt1" tx1="dk1" bg2="lt2" tx2="dk2" accent1="accent1" accent2="accent2" accent3="accent3" accent4="accent4" accent5="accent5" accent6="accent6" hlink="hlink" folHlink="folHlink"/>
    </a:extraClrScheme>
    <a:extraClrScheme>
      <a:clrScheme name="sample 2">
        <a:dk1>
          <a:srgbClr val="2B166E"/>
        </a:dk1>
        <a:lt1>
          <a:srgbClr val="AADBFC"/>
        </a:lt1>
        <a:dk2>
          <a:srgbClr val="003366"/>
        </a:dk2>
        <a:lt2>
          <a:srgbClr val="B2B2B2"/>
        </a:lt2>
        <a:accent1>
          <a:srgbClr val="19B17B"/>
        </a:accent1>
        <a:accent2>
          <a:srgbClr val="E57B1B"/>
        </a:accent2>
        <a:accent3>
          <a:srgbClr val="D2EAFD"/>
        </a:accent3>
        <a:accent4>
          <a:srgbClr val="23115D"/>
        </a:accent4>
        <a:accent5>
          <a:srgbClr val="ABD5BF"/>
        </a:accent5>
        <a:accent6>
          <a:srgbClr val="CF6F17"/>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sample 3">
        <a:dk1>
          <a:srgbClr val="335338"/>
        </a:dk1>
        <a:lt1>
          <a:srgbClr val="D7E4BE"/>
        </a:lt1>
        <a:dk2>
          <a:srgbClr val="000066"/>
        </a:dk2>
        <a:lt2>
          <a:srgbClr val="B2B2B2"/>
        </a:lt2>
        <a:accent1>
          <a:srgbClr val="2F86B1"/>
        </a:accent1>
        <a:accent2>
          <a:srgbClr val="D2761A"/>
        </a:accent2>
        <a:accent3>
          <a:srgbClr val="E8EFDB"/>
        </a:accent3>
        <a:accent4>
          <a:srgbClr val="2A462E"/>
        </a:accent4>
        <a:accent5>
          <a:srgbClr val="ADC3D5"/>
        </a:accent5>
        <a:accent6>
          <a:srgbClr val="BE6A16"/>
        </a:accent6>
        <a:hlink>
          <a:srgbClr val="368463"/>
        </a:hlink>
        <a:folHlink>
          <a:srgbClr val="481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164</Paragraphs>
  <Slides>24</Slides>
  <Notes>24</Notes>
  <TotalTime>0</TotalTime>
  <HiddenSlides>0</HiddenSlides>
  <MMClips>0</MMClips>
  <ScaleCrop>0</ScaleCrop>
  <HeadingPairs>
    <vt:vector baseType="variant" size="6">
      <vt:variant>
        <vt:lpstr>Fonts used</vt:lpstr>
      </vt:variant>
      <vt:variant>
        <vt:i4>16</vt:i4>
      </vt:variant>
      <vt:variant>
        <vt:lpstr>Theme</vt:lpstr>
      </vt:variant>
      <vt:variant>
        <vt:i4>1</vt:i4>
      </vt:variant>
      <vt:variant>
        <vt:lpstr>Slide Titles</vt:lpstr>
      </vt:variant>
      <vt:variant>
        <vt:i4>24</vt:i4>
      </vt:variant>
    </vt:vector>
  </HeadingPairs>
  <TitlesOfParts>
    <vt:vector baseType="lpstr" size="41">
      <vt:lpstr>Arial</vt:lpstr>
      <vt:lpstr>Verdana</vt:lpstr>
      <vt:lpstr>Times New Roman</vt:lpstr>
      <vt:lpstr>楷体</vt:lpstr>
      <vt:lpstr>Wingdings</vt:lpstr>
      <vt:lpstr>Calibri</vt:lpstr>
      <vt:lpstr>宋体</vt:lpstr>
      <vt:lpstr>方正大黑简体</vt:lpstr>
      <vt:lpstr>叶根友行书繁</vt:lpstr>
      <vt:lpstr>经典繁颜体</vt:lpstr>
      <vt:lpstr>华文中宋</vt:lpstr>
      <vt:lpstr>楷体_GB2312</vt:lpstr>
      <vt:lpstr>微软雅黑</vt:lpstr>
      <vt:lpstr>方正舒体</vt:lpstr>
      <vt:lpstr>Meiryo</vt:lpstr>
      <vt:lpstr>中國龍毛隸書</vt:lpstr>
      <vt:lpstr>sample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Base>https://dxpu.taobao.com/</HyperlinkBase>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371</cp:revision>
  <dcterms:created xsi:type="dcterms:W3CDTF">2004-08-26T06:30:00Z</dcterms:created>
  <dcterms:modified xsi:type="dcterms:W3CDTF">2023-05-08T06:25:37Z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2052-11.1.0.9208</vt:lpwstr>
  </property>
</Properties>
</file>