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handoutMasterIdLst>
    <p:handoutMasterId r:id="rId4"/>
  </p:handoutMasterIdLst>
  <p:sldIdLst>
    <p:sldId id="291" r:id="rId5"/>
    <p:sldId id="293" r:id="rId6"/>
    <p:sldId id="294" r:id="rId7"/>
    <p:sldId id="262" r:id="rId8"/>
    <p:sldId id="268" r:id="rId9"/>
    <p:sldId id="269" r:id="rId10"/>
    <p:sldId id="280" r:id="rId11"/>
    <p:sldId id="281" r:id="rId12"/>
    <p:sldId id="295" r:id="rId13"/>
    <p:sldId id="282" r:id="rId14"/>
    <p:sldId id="270" r:id="rId15"/>
    <p:sldId id="285" r:id="rId16"/>
    <p:sldId id="277" r:id="rId17"/>
    <p:sldId id="284" r:id="rId18"/>
    <p:sldId id="296" r:id="rId19"/>
    <p:sldId id="272" r:id="rId20"/>
    <p:sldId id="273" r:id="rId21"/>
    <p:sldId id="278" r:id="rId22"/>
    <p:sldId id="283" r:id="rId23"/>
    <p:sldId id="297" r:id="rId24"/>
    <p:sldId id="274" r:id="rId25"/>
    <p:sldId id="275" r:id="rId26"/>
    <p:sldId id="279" r:id="rId27"/>
    <p:sldId id="298" r:id="rId28"/>
    <p:sldId id="316" r:id="rId29"/>
    <p:sldId id="342" r:id="rId30"/>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2"/>
    <p:restoredTop sz="94624"/>
  </p:normalViewPr>
  <p:slideViewPr>
    <p:cSldViewPr snapToGrid="0" snapToObjects="1" showGuides="1">
      <p:cViewPr varScale="1">
        <p:scale>
          <a:sx n="138" d="100"/>
          <a:sy n="138" d="100"/>
        </p:scale>
        <p:origin x="732" y="120"/>
      </p:cViewPr>
      <p:guideLst>
        <p:guide orient="horz" pos="1620"/>
        <p:guide pos="2863"/>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906C7-EAA1-9F4B-8D0D-9D72E71FD89F}" type="datetimeFigureOut">
              <a:rPr kumimoji="1" lang="zh-CN" altLang="en-US" smtClean="0"/>
              <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3CE22-5CD4-1041-B779-2B61FC92C830}" type="slidenum">
              <a:rPr kumimoji="1" lang="zh-CN" altLang="en-US" smtClean="0"/>
              <a:t/>
            </a:fld>
            <a:endParaRPr kumimoji="1"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4</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14</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16</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17</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18</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19</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21</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22</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23</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5</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6</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7</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8</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10</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11</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12</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2F3CE22-5CD4-1041-B779-2B61FC92C830}" type="slidenum">
              <a:rPr kumimoji="1" lang="zh-CN" altLang="en-US" smtClean="0"/>
              <a:t>13</a:t>
            </a:fld>
            <a:endParaRPr kumimoji="1"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正文页">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5000" p14:dur="1500">
        <p:random/>
      </p:transition>
    </mc:Choice>
    <mc:Fallback>
      <p:transition spd="slow" advClick="0" advTm="5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0"/>
          </p:nvPr>
        </p:nvSpPr>
        <p:spPr/>
        <p:txBody>
          <a:bodyPr/>
          <a:lstStyle/>
          <a:p>
            <a:fld id="{C764DE79-268F-4C1A-8933-263129D2AF90}" type="datetimeFigureOut">
              <a:rPr lang="en-US"/>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C764DE79-268F-4C1A-8933-263129D2AF90}" type="datetimeFigureOut">
              <a:rPr lang="en-US"/>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C764DE79-268F-4C1A-8933-263129D2AF90}" type="datetimeFigureOut">
              <a:rPr lang="en-US"/>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764DE79-268F-4C1A-8933-263129D2AF90}" type="datetimeFigureOut">
              <a:rPr lang="en-US"/>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
            </a:fld>
            <a:endParaRPr lang="en-US"/>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xmlns:p14="http://schemas.microsoft.com/office/powerpoint/2010/main" Requires="p14">
      <p:transition spd="slow" p14:dur="1500">
        <p:random/>
      </p:transition>
    </mc:Choice>
    <mc:Fallback>
      <p:transition spd="slow">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jpeg" /><Relationship Id="rId6" Type="http://schemas.openxmlformats.org/officeDocument/2006/relationships/image" Target="../media/image2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2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 Id="rId3" Type="http://schemas.openxmlformats.org/officeDocument/2006/relationships/image" Target="../media/image23.jpeg" /><Relationship Id="rId4" Type="http://schemas.openxmlformats.org/officeDocument/2006/relationships/image" Target="../media/image24.jpeg" /><Relationship Id="rId5" Type="http://schemas.openxmlformats.org/officeDocument/2006/relationships/image" Target="../media/image2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2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image" Target="../media/image29.png" /><Relationship Id="rId4" Type="http://schemas.openxmlformats.org/officeDocument/2006/relationships/image" Target="../media/image30.png" /><Relationship Id="rId5" Type="http://schemas.openxmlformats.org/officeDocument/2006/relationships/image" Target="../media/image3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32.jpeg" /><Relationship Id="rId4" Type="http://schemas.openxmlformats.org/officeDocument/2006/relationships/image" Target="../media/image3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 Id="rId3" Type="http://schemas.openxmlformats.org/officeDocument/2006/relationships/image" Target="../media/image34.jpeg" /><Relationship Id="rId4" Type="http://schemas.openxmlformats.org/officeDocument/2006/relationships/image" Target="../media/image35.jpeg" /><Relationship Id="rId5" Type="http://schemas.openxmlformats.org/officeDocument/2006/relationships/image" Target="../media/image3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 Id="rId3" Type="http://schemas.openxmlformats.org/officeDocument/2006/relationships/image" Target="../media/image3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 Id="rId3" Type="http://schemas.openxmlformats.org/officeDocument/2006/relationships/image" Target="../media/image3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 Id="rId3" Type="http://schemas.openxmlformats.org/officeDocument/2006/relationships/image" Target="../media/image3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0.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4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9.jpeg" /><Relationship Id="rId4"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grpSp>
        <p:nvGrpSpPr>
          <p:cNvPr id="29" name="组合 28"/>
          <p:cNvGrpSpPr/>
          <p:nvPr/>
        </p:nvGrpSpPr>
        <p:grpSpPr>
          <a:xfrm>
            <a:off x="5417820" y="506730"/>
            <a:ext cx="2914015" cy="4201160"/>
            <a:chOff x="1185545" y="1192212"/>
            <a:chExt cx="2633980" cy="4480187"/>
          </a:xfrm>
        </p:grpSpPr>
        <p:sp>
          <p:nvSpPr>
            <p:cNvPr id="30" name="矩形 29"/>
            <p:cNvSpPr/>
            <p:nvPr/>
          </p:nvSpPr>
          <p:spPr>
            <a:xfrm>
              <a:off x="1185545" y="1192212"/>
              <a:ext cx="2633980" cy="4472305"/>
            </a:xfrm>
            <a:prstGeom prst="rect">
              <a:avLst/>
            </a:prstGeom>
            <a:noFill/>
            <a:ln w="57150">
              <a:solidFill>
                <a:srgbClr val="488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a:off x="1257300" y="1259522"/>
              <a:ext cx="2479675" cy="4338955"/>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文本框 31"/>
            <p:cNvSpPr txBox="1"/>
            <p:nvPr/>
          </p:nvSpPr>
          <p:spPr>
            <a:xfrm>
              <a:off x="2805349" y="1315664"/>
              <a:ext cx="779001" cy="4356735"/>
            </a:xfrm>
            <a:prstGeom prst="rect">
              <a:avLst/>
            </a:prstGeom>
            <a:noFill/>
          </p:spPr>
          <p:txBody>
            <a:bodyPr vert="eaVert" wrap="square" rtlCol="0">
              <a:spAutoFit/>
            </a:bodyPr>
            <a:lstStyle/>
            <a:p>
              <a:r>
                <a:rPr lang="zh-CN" altLang="en-US" sz="4400" smtClean="0">
                  <a:solidFill>
                    <a:schemeClr val="bg1"/>
                  </a:solidFill>
                  <a:latin typeface="楷体" panose="02010609060101010101" charset="-122"/>
                  <a:ea typeface="楷体" panose="02010609060101010101" charset="-122"/>
                  <a:cs typeface="楷体" panose="02010609060101010101" charset="-122"/>
                </a:rPr>
                <a:t>中国风旅行画册  </a:t>
              </a:r>
              <a:endParaRPr lang="zh-CN" altLang="en-US" sz="4400">
                <a:solidFill>
                  <a:schemeClr val="bg1"/>
                </a:solidFill>
                <a:latin typeface="楷体" panose="02010609060101010101" charset="-122"/>
                <a:ea typeface="楷体" panose="02010609060101010101" charset="-122"/>
                <a:cs typeface="楷体" panose="02010609060101010101" charset="-122"/>
              </a:endParaRPr>
            </a:p>
          </p:txBody>
        </p:sp>
        <p:cxnSp>
          <p:nvCxnSpPr>
            <p:cNvPr id="33" name="直接连接符 32"/>
            <p:cNvCxnSpPr/>
            <p:nvPr/>
          </p:nvCxnSpPr>
          <p:spPr>
            <a:xfrm flipH="1">
              <a:off x="2574290" y="1795462"/>
              <a:ext cx="4445" cy="3412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91705" y="4600458"/>
              <a:ext cx="827405" cy="3371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文本框 35"/>
            <p:cNvSpPr txBox="1"/>
            <p:nvPr/>
          </p:nvSpPr>
          <p:spPr>
            <a:xfrm>
              <a:off x="1317560" y="4599754"/>
              <a:ext cx="1488322" cy="392761"/>
            </a:xfrm>
            <a:prstGeom prst="rect">
              <a:avLst/>
            </a:prstGeom>
            <a:noFill/>
          </p:spPr>
          <p:txBody>
            <a:bodyPr wrap="square" rtlCol="0">
              <a:spAutoFit/>
            </a:bodyPr>
            <a:lstStyle/>
            <a:p>
              <a:r>
                <a:rPr lang="en-US" altLang="zh-CN" sz="1800">
                  <a:solidFill>
                    <a:schemeClr val="bg1"/>
                  </a:solidFill>
                  <a:latin typeface="楷体" panose="02010609060101010101" charset="-122"/>
                  <a:ea typeface="楷体" panose="02010609060101010101" charset="-122"/>
                </a:rPr>
                <a:t>PPT</a:t>
              </a:r>
              <a:r>
                <a:rPr lang="zh-CN" altLang="en-US" sz="1800">
                  <a:solidFill>
                    <a:schemeClr val="bg1"/>
                  </a:solidFill>
                  <a:latin typeface="楷体" panose="02010609060101010101" charset="-122"/>
                  <a:ea typeface="楷体" panose="02010609060101010101" charset="-122"/>
                </a:rPr>
                <a:t>汇</a:t>
              </a:r>
              <a:endParaRPr lang="zh-CN" altLang="en-US" sz="1800">
                <a:solidFill>
                  <a:schemeClr val="bg1"/>
                </a:solidFill>
                <a:latin typeface="楷体" panose="02010609060101010101" charset="-122"/>
                <a:ea typeface="楷体" panose="02010609060101010101"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Group 12"/>
          <p:cNvGrpSpPr/>
          <p:nvPr/>
        </p:nvGrpSpPr>
        <p:grpSpPr>
          <a:xfrm>
            <a:off x="1632634" y="1740136"/>
            <a:ext cx="6177889" cy="1816952"/>
            <a:chOff x="2034289" y="2659072"/>
            <a:chExt cx="7810805" cy="2297295"/>
          </a:xfrm>
        </p:grpSpPr>
        <p:sp>
          <p:nvSpPr>
            <p:cNvPr id="31" name="Freeform 13"/>
            <p:cNvSpPr/>
            <p:nvPr/>
          </p:nvSpPr>
          <p:spPr>
            <a:xfrm>
              <a:off x="2034289" y="2659072"/>
              <a:ext cx="2297203" cy="2297295"/>
            </a:xfrm>
            <a:custGeom>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3"/>
              <a:stretch>
                <a:fillRect/>
              </a:stretch>
            </a:blipFill>
            <a:ln w="63500" cap="flat" cmpd="sng" algn="ctr">
              <a:solidFill>
                <a:srgbClr val="4888D6"/>
              </a:solidFill>
              <a:prstDash val="solid"/>
              <a:miter lim="800000"/>
            </a:ln>
            <a:effectLst/>
          </p:spPr>
          <p:txBody>
            <a:bodyPr lIns="366109" tIns="313321" rIns="366109" bIns="313321" anchor="ctr"/>
            <a:lstStyle/>
            <a:p>
              <a:pPr algn="ctr" defTabSz="1652270">
                <a:lnSpc>
                  <a:spcPct val="90000"/>
                </a:lnSpc>
                <a:spcBef>
                  <a:spcPct val="0"/>
                </a:spcBef>
                <a:spcAft>
                  <a:spcPct val="35000"/>
                </a:spcAft>
                <a:defRPr/>
              </a:pPr>
              <a:endParaRPr lang="id-ID" sz="3720" kern="0">
                <a:solidFill>
                  <a:prstClr val="black"/>
                </a:solidFill>
                <a:latin typeface="Arial"/>
                <a:ea typeface="微软雅黑" panose="020b0503020204020204" charset="-122"/>
                <a:cs typeface="+mn-ea"/>
                <a:sym typeface="+mn-lt"/>
              </a:endParaRPr>
            </a:p>
          </p:txBody>
        </p:sp>
        <p:sp>
          <p:nvSpPr>
            <p:cNvPr id="32" name="Freeform 15"/>
            <p:cNvSpPr/>
            <p:nvPr/>
          </p:nvSpPr>
          <p:spPr>
            <a:xfrm>
              <a:off x="3872686" y="2659072"/>
              <a:ext cx="2297203" cy="2297295"/>
            </a:xfrm>
            <a:custGeom>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4"/>
              <a:stretch>
                <a:fillRect/>
              </a:stretch>
            </a:blipFill>
            <a:ln w="63500" cap="flat" cmpd="sng" algn="ctr">
              <a:solidFill>
                <a:srgbClr val="4888D6"/>
              </a:solidFill>
              <a:prstDash val="solid"/>
              <a:miter lim="800000"/>
            </a:ln>
            <a:effectLst/>
          </p:spPr>
          <p:txBody>
            <a:bodyPr lIns="366109" tIns="313321" rIns="366109" bIns="313321" anchor="ctr"/>
            <a:lstStyle/>
            <a:p>
              <a:pPr algn="ctr" defTabSz="1652270">
                <a:lnSpc>
                  <a:spcPct val="90000"/>
                </a:lnSpc>
                <a:spcBef>
                  <a:spcPct val="0"/>
                </a:spcBef>
                <a:spcAft>
                  <a:spcPct val="35000"/>
                </a:spcAft>
                <a:defRPr/>
              </a:pPr>
              <a:endParaRPr lang="id-ID" sz="3720" kern="0">
                <a:solidFill>
                  <a:prstClr val="black"/>
                </a:solidFill>
                <a:latin typeface="Arial"/>
                <a:ea typeface="微软雅黑" panose="020b0503020204020204" charset="-122"/>
                <a:cs typeface="+mn-ea"/>
                <a:sym typeface="+mn-lt"/>
              </a:endParaRPr>
            </a:p>
          </p:txBody>
        </p:sp>
        <p:sp>
          <p:nvSpPr>
            <p:cNvPr id="33" name="Freeform 16"/>
            <p:cNvSpPr/>
            <p:nvPr/>
          </p:nvSpPr>
          <p:spPr>
            <a:xfrm>
              <a:off x="5709496" y="2659072"/>
              <a:ext cx="2297202" cy="2297295"/>
            </a:xfrm>
            <a:custGeom>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5"/>
              <a:stretch>
                <a:fillRect/>
              </a:stretch>
            </a:blipFill>
            <a:ln w="63500" cap="flat" cmpd="sng" algn="ctr">
              <a:solidFill>
                <a:srgbClr val="4888D6"/>
              </a:solidFill>
              <a:prstDash val="solid"/>
              <a:miter lim="800000"/>
            </a:ln>
            <a:effectLst/>
          </p:spPr>
          <p:txBody>
            <a:bodyPr lIns="366109" tIns="313321" rIns="366109" bIns="313321" anchor="ctr"/>
            <a:lstStyle/>
            <a:p>
              <a:pPr algn="ctr" defTabSz="1652270">
                <a:lnSpc>
                  <a:spcPct val="90000"/>
                </a:lnSpc>
                <a:spcBef>
                  <a:spcPct val="0"/>
                </a:spcBef>
                <a:spcAft>
                  <a:spcPct val="35000"/>
                </a:spcAft>
                <a:defRPr/>
              </a:pPr>
              <a:endParaRPr lang="id-ID" sz="3720" kern="0">
                <a:solidFill>
                  <a:prstClr val="black"/>
                </a:solidFill>
                <a:latin typeface="Arial"/>
                <a:ea typeface="微软雅黑" panose="020b0503020204020204" charset="-122"/>
                <a:cs typeface="+mn-ea"/>
                <a:sym typeface="+mn-lt"/>
              </a:endParaRPr>
            </a:p>
          </p:txBody>
        </p:sp>
        <p:sp>
          <p:nvSpPr>
            <p:cNvPr id="34" name="Freeform 17"/>
            <p:cNvSpPr/>
            <p:nvPr/>
          </p:nvSpPr>
          <p:spPr>
            <a:xfrm>
              <a:off x="7547892" y="2659072"/>
              <a:ext cx="2297202" cy="2297295"/>
            </a:xfrm>
            <a:custGeom>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6"/>
              <a:stretch>
                <a:fillRect/>
              </a:stretch>
            </a:blipFill>
            <a:ln w="63500" cap="flat" cmpd="sng" algn="ctr">
              <a:solidFill>
                <a:srgbClr val="4888D6"/>
              </a:solidFill>
              <a:prstDash val="solid"/>
              <a:miter lim="800000"/>
            </a:ln>
            <a:effectLst/>
          </p:spPr>
          <p:txBody>
            <a:bodyPr lIns="366109" tIns="313321" rIns="366109" bIns="313321" anchor="ctr"/>
            <a:lstStyle/>
            <a:p>
              <a:pPr algn="ctr" defTabSz="1652270">
                <a:lnSpc>
                  <a:spcPct val="90000"/>
                </a:lnSpc>
                <a:spcBef>
                  <a:spcPct val="0"/>
                </a:spcBef>
                <a:spcAft>
                  <a:spcPct val="35000"/>
                </a:spcAft>
                <a:defRPr/>
              </a:pPr>
              <a:endParaRPr lang="id-ID" sz="3720" kern="0">
                <a:solidFill>
                  <a:prstClr val="black"/>
                </a:solidFill>
                <a:latin typeface="Arial"/>
                <a:ea typeface="微软雅黑" panose="020b0503020204020204" charset="-122"/>
                <a:cs typeface="+mn-ea"/>
                <a:sym typeface="+mn-lt"/>
              </a:endParaRPr>
            </a:p>
          </p:txBody>
        </p:sp>
      </p:grpSp>
      <p:grpSp>
        <p:nvGrpSpPr>
          <p:cNvPr id="35" name="Group 21"/>
          <p:cNvGrpSpPr/>
          <p:nvPr/>
        </p:nvGrpSpPr>
        <p:grpSpPr>
          <a:xfrm>
            <a:off x="7903442" y="2433265"/>
            <a:ext cx="1027137" cy="430694"/>
            <a:chOff x="9992129" y="3303494"/>
            <a:chExt cx="1298364" cy="544448"/>
          </a:xfrm>
          <a:solidFill>
            <a:srgbClr val="4888D6"/>
          </a:solidFill>
        </p:grpSpPr>
        <p:sp>
          <p:nvSpPr>
            <p:cNvPr id="36" name="Oval 18"/>
            <p:cNvSpPr/>
            <p:nvPr/>
          </p:nvSpPr>
          <p:spPr>
            <a:xfrm>
              <a:off x="11073041" y="3466987"/>
              <a:ext cx="217452" cy="217462"/>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a:ea typeface="微软雅黑" panose="020b0503020204020204" charset="-122"/>
                <a:cs typeface="+mn-ea"/>
                <a:sym typeface="+mn-lt"/>
              </a:endParaRPr>
            </a:p>
          </p:txBody>
        </p:sp>
        <p:sp>
          <p:nvSpPr>
            <p:cNvPr id="37" name="Oval 19"/>
            <p:cNvSpPr/>
            <p:nvPr/>
          </p:nvSpPr>
          <p:spPr>
            <a:xfrm>
              <a:off x="10654009" y="3425717"/>
              <a:ext cx="301576" cy="300003"/>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a:ea typeface="微软雅黑" panose="020b0503020204020204" charset="-122"/>
                <a:cs typeface="+mn-ea"/>
                <a:sym typeface="+mn-lt"/>
              </a:endParaRPr>
            </a:p>
          </p:txBody>
        </p:sp>
        <p:sp>
          <p:nvSpPr>
            <p:cNvPr id="38" name="Oval 20"/>
            <p:cNvSpPr/>
            <p:nvPr/>
          </p:nvSpPr>
          <p:spPr>
            <a:xfrm>
              <a:off x="9992129" y="3303494"/>
              <a:ext cx="544425" cy="544448"/>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a:ea typeface="微软雅黑" panose="020b0503020204020204" charset="-122"/>
                <a:cs typeface="+mn-ea"/>
                <a:sym typeface="+mn-lt"/>
              </a:endParaRPr>
            </a:p>
          </p:txBody>
        </p:sp>
      </p:grpSp>
      <p:grpSp>
        <p:nvGrpSpPr>
          <p:cNvPr id="39" name="Group 22"/>
          <p:cNvGrpSpPr/>
          <p:nvPr/>
        </p:nvGrpSpPr>
        <p:grpSpPr>
          <a:xfrm rot="10800000">
            <a:off x="512578" y="2433265"/>
            <a:ext cx="1027137" cy="430694"/>
            <a:chOff x="9992129" y="3303494"/>
            <a:chExt cx="1298364" cy="544448"/>
          </a:xfrm>
          <a:solidFill>
            <a:srgbClr val="4888D6"/>
          </a:solidFill>
        </p:grpSpPr>
        <p:sp>
          <p:nvSpPr>
            <p:cNvPr id="40" name="Oval 23"/>
            <p:cNvSpPr/>
            <p:nvPr/>
          </p:nvSpPr>
          <p:spPr>
            <a:xfrm>
              <a:off x="11074628" y="3466987"/>
              <a:ext cx="217452" cy="217462"/>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a:ea typeface="微软雅黑" panose="020b0503020204020204" charset="-122"/>
                <a:cs typeface="+mn-ea"/>
                <a:sym typeface="+mn-lt"/>
              </a:endParaRPr>
            </a:p>
          </p:txBody>
        </p:sp>
        <p:sp>
          <p:nvSpPr>
            <p:cNvPr id="41" name="Oval 24"/>
            <p:cNvSpPr/>
            <p:nvPr/>
          </p:nvSpPr>
          <p:spPr>
            <a:xfrm>
              <a:off x="10654008" y="3425717"/>
              <a:ext cx="301576" cy="300003"/>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a:ea typeface="微软雅黑" panose="020b0503020204020204" charset="-122"/>
                <a:cs typeface="+mn-ea"/>
                <a:sym typeface="+mn-lt"/>
              </a:endParaRPr>
            </a:p>
          </p:txBody>
        </p:sp>
        <p:sp>
          <p:nvSpPr>
            <p:cNvPr id="42" name="Oval 25"/>
            <p:cNvSpPr/>
            <p:nvPr/>
          </p:nvSpPr>
          <p:spPr>
            <a:xfrm>
              <a:off x="9993716" y="3303494"/>
              <a:ext cx="544425" cy="544448"/>
            </a:xfrm>
            <a:prstGeom prst="ellipse">
              <a:avLst/>
            </a:prstGeom>
            <a:grpFill/>
            <a:ln w="12700" cap="flat" cmpd="sng" algn="ctr">
              <a:noFill/>
              <a:prstDash val="solid"/>
              <a:miter lim="800000"/>
            </a:ln>
            <a:effectLst/>
          </p:spPr>
          <p:txBody>
            <a:bodyPr/>
            <a:lstStyle/>
            <a:p>
              <a:pPr fontAlgn="base">
                <a:spcBef>
                  <a:spcPct val="0"/>
                </a:spcBef>
                <a:spcAft>
                  <a:spcPct val="0"/>
                </a:spcAft>
                <a:defRPr/>
              </a:pPr>
              <a:endParaRPr lang="zh-CN" altLang="en-US" kern="0">
                <a:solidFill>
                  <a:prstClr val="white"/>
                </a:solidFill>
                <a:latin typeface="Arial"/>
                <a:ea typeface="微软雅黑" panose="020b0503020204020204" charset="-122"/>
                <a:cs typeface="+mn-ea"/>
                <a:sym typeface="+mn-lt"/>
              </a:endParaRPr>
            </a:p>
          </p:txBody>
        </p:sp>
      </p:grpSp>
      <p:sp>
        <p:nvSpPr>
          <p:cNvPr id="43" name="TextBox 13"/>
          <p:cNvSpPr txBox="1"/>
          <p:nvPr/>
        </p:nvSpPr>
        <p:spPr>
          <a:xfrm>
            <a:off x="1186643" y="4008975"/>
            <a:ext cx="7285845" cy="623248"/>
          </a:xfrm>
          <a:prstGeom prst="rect">
            <a:avLst/>
          </a:prstGeom>
          <a:noFill/>
        </p:spPr>
        <p:txBody>
          <a:bodyPr wrap="square" lIns="0" tIns="0" rIns="0" bIns="0">
            <a:spAutoFit/>
          </a:bodyPr>
          <a:lstStyle/>
          <a:p>
            <a:pPr algn="just">
              <a:lnSpc>
                <a:spcPct val="150000"/>
              </a:lnSpc>
              <a:defRPr/>
            </a:pPr>
            <a:r>
              <a:rPr lang="zh-CN" altLang="en-US" sz="900">
                <a:solidFill>
                  <a:prstClr val="black">
                    <a:lumMod val="50000"/>
                    <a:lumOff val="50000"/>
                  </a:prstClr>
                </a:solidFill>
                <a:latin typeface="Arial"/>
                <a:ea typeface="微软雅黑" panose="020b0503020204020204" charset="-122"/>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a:solidFill>
                <a:prstClr val="black">
                  <a:lumMod val="50000"/>
                  <a:lumOff val="50000"/>
                </a:prstClr>
              </a:solidFill>
              <a:latin typeface="Arial"/>
              <a:ea typeface="微软雅黑" panose="020b0503020204020204" charset="-122"/>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vertical)">
                                      <p:cBhvr>
                                        <p:cTn id="7" dur="1000"/>
                                        <p:tgtEl>
                                          <p:spTgt spid="30"/>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1000" fill="hold"/>
                                        <p:tgtEl>
                                          <p:spTgt spid="43"/>
                                        </p:tgtEl>
                                        <p:attrNameLst>
                                          <p:attrName>ppt_x</p:attrName>
                                        </p:attrNameLst>
                                      </p:cBhvr>
                                      <p:tavLst>
                                        <p:tav tm="0">
                                          <p:val>
                                            <p:strVal val="#ppt_x"/>
                                          </p:val>
                                        </p:tav>
                                        <p:tav tm="100000">
                                          <p:val>
                                            <p:strVal val="#ppt_x"/>
                                          </p:val>
                                        </p:tav>
                                      </p:tavLst>
                                    </p:anim>
                                    <p:anim calcmode="lin" valueType="num">
                                      <p:cBhvr additive="base">
                                        <p:cTn id="1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25"/>
          <p:cNvSpPr>
            <a:spLocks noChangeAspect="1"/>
          </p:cNvSpPr>
          <p:nvPr/>
        </p:nvSpPr>
        <p:spPr>
          <a:xfrm>
            <a:off x="587686" y="813374"/>
            <a:ext cx="2050200" cy="3565762"/>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a:cs typeface="+mn-ea"/>
              <a:sym typeface="+mn-lt"/>
            </a:endParaRPr>
          </a:p>
        </p:txBody>
      </p:sp>
      <p:sp>
        <p:nvSpPr>
          <p:cNvPr id="3" name="Rectangle 26"/>
          <p:cNvSpPr>
            <a:spLocks noChangeAspect="1"/>
          </p:cNvSpPr>
          <p:nvPr/>
        </p:nvSpPr>
        <p:spPr>
          <a:xfrm>
            <a:off x="2677736" y="813374"/>
            <a:ext cx="2050200" cy="1210068"/>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a:cs typeface="+mn-ea"/>
              <a:sym typeface="+mn-lt"/>
            </a:endParaRPr>
          </a:p>
        </p:txBody>
      </p:sp>
      <p:sp>
        <p:nvSpPr>
          <p:cNvPr id="4" name="Rectangle 27"/>
          <p:cNvSpPr>
            <a:spLocks noChangeAspect="1"/>
          </p:cNvSpPr>
          <p:nvPr/>
        </p:nvSpPr>
        <p:spPr>
          <a:xfrm>
            <a:off x="4778913" y="813374"/>
            <a:ext cx="2050200" cy="2291160"/>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a:cs typeface="+mn-ea"/>
              <a:sym typeface="+mn-lt"/>
            </a:endParaRPr>
          </a:p>
        </p:txBody>
      </p:sp>
      <p:sp>
        <p:nvSpPr>
          <p:cNvPr id="5" name="Rectangle 28"/>
          <p:cNvSpPr>
            <a:spLocks noChangeAspect="1"/>
          </p:cNvSpPr>
          <p:nvPr/>
        </p:nvSpPr>
        <p:spPr>
          <a:xfrm>
            <a:off x="4778913" y="3169067"/>
            <a:ext cx="4151378" cy="1210068"/>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
              <a:cs typeface="+mn-ea"/>
              <a:sym typeface="+mn-lt"/>
            </a:endParaRPr>
          </a:p>
        </p:txBody>
      </p:sp>
      <p:sp>
        <p:nvSpPr>
          <p:cNvPr id="6" name="TextBox 14"/>
          <p:cNvSpPr txBox="1">
            <a:spLocks noChangeArrowheads="1"/>
          </p:cNvSpPr>
          <p:nvPr/>
        </p:nvSpPr>
        <p:spPr bwMode="auto">
          <a:xfrm>
            <a:off x="2808155" y="2587155"/>
            <a:ext cx="1789361" cy="10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13900" bIns="28475">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a:lnSpc>
                <a:spcPct val="150000"/>
              </a:lnSpc>
            </a:pPr>
            <a:r>
              <a:rPr lang="zh-CN" altLang="en-US" sz="1015" b="1">
                <a:solidFill>
                  <a:schemeClr val="tx1">
                    <a:lumMod val="50000"/>
                    <a:lumOff val="50000"/>
                  </a:schemeClr>
                </a:solidFill>
                <a:latin typeface="+mn-lt"/>
                <a:ea typeface="+mn-ea"/>
                <a:cs typeface="+mn-ea"/>
                <a:sym typeface="+mn-lt"/>
              </a:rPr>
              <a:t>单击输入标题</a:t>
            </a:r>
            <a:endParaRPr lang="en-US" altLang="zh-CN" sz="1015" b="1">
              <a:solidFill>
                <a:schemeClr val="tx1">
                  <a:lumMod val="50000"/>
                  <a:lumOff val="50000"/>
                </a:schemeClr>
              </a:solidFill>
              <a:latin typeface="+mn-lt"/>
              <a:ea typeface="+mn-ea"/>
              <a:cs typeface="+mn-ea"/>
              <a:sym typeface="+mn-lt"/>
            </a:endParaRPr>
          </a:p>
          <a:p>
            <a:pPr algn="ctr">
              <a:lnSpc>
                <a:spcPct val="150000"/>
              </a:lnSpc>
            </a:pPr>
            <a:r>
              <a:rPr lang="zh-CN" altLang="en-US" sz="790">
                <a:solidFill>
                  <a:prstClr val="black">
                    <a:lumMod val="50000"/>
                    <a:lumOff val="50000"/>
                  </a:prstClr>
                </a:solidFill>
                <a:latin typeface="Arial"/>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790">
              <a:solidFill>
                <a:schemeClr val="tx1">
                  <a:lumMod val="50000"/>
                  <a:lumOff val="50000"/>
                </a:schemeClr>
              </a:solidFill>
              <a:latin typeface="+mn-lt"/>
              <a:ea typeface="+mn-ea"/>
              <a:cs typeface="+mn-ea"/>
              <a:sym typeface="+mn-lt"/>
            </a:endParaRPr>
          </a:p>
        </p:txBody>
      </p:sp>
      <p:sp>
        <p:nvSpPr>
          <p:cNvPr id="7" name="TextBox 14"/>
          <p:cNvSpPr txBox="1">
            <a:spLocks noChangeArrowheads="1"/>
          </p:cNvSpPr>
          <p:nvPr/>
        </p:nvSpPr>
        <p:spPr bwMode="auto">
          <a:xfrm>
            <a:off x="7022968" y="1458443"/>
            <a:ext cx="1789361" cy="10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113900" bIns="28475">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gn="ctr">
              <a:lnSpc>
                <a:spcPct val="150000"/>
              </a:lnSpc>
            </a:pPr>
            <a:r>
              <a:rPr lang="zh-CN" altLang="en-US" sz="1015" b="1">
                <a:solidFill>
                  <a:prstClr val="black">
                    <a:lumMod val="50000"/>
                    <a:lumOff val="50000"/>
                  </a:prstClr>
                </a:solidFill>
                <a:latin typeface="等线"/>
                <a:ea typeface="等线"/>
                <a:cs typeface="+mn-ea"/>
                <a:sym typeface="+mn-lt"/>
              </a:rPr>
              <a:t>单击输入标题</a:t>
            </a:r>
            <a:endParaRPr lang="en-US" altLang="zh-CN" sz="1015" b="1">
              <a:solidFill>
                <a:prstClr val="black">
                  <a:lumMod val="50000"/>
                  <a:lumOff val="50000"/>
                </a:prstClr>
              </a:solidFill>
              <a:latin typeface="等线"/>
              <a:ea typeface="等线"/>
              <a:cs typeface="+mn-ea"/>
              <a:sym typeface="+mn-lt"/>
            </a:endParaRPr>
          </a:p>
          <a:p>
            <a:pPr lvl="0" algn="ctr">
              <a:lnSpc>
                <a:spcPct val="150000"/>
              </a:lnSpc>
            </a:pPr>
            <a:r>
              <a:rPr lang="zh-CN" altLang="en-US" sz="790">
                <a:solidFill>
                  <a:prstClr val="black">
                    <a:lumMod val="50000"/>
                    <a:lumOff val="50000"/>
                  </a:prstClr>
                </a:solidFill>
                <a:latin typeface="Arial"/>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790">
              <a:solidFill>
                <a:prstClr val="black">
                  <a:lumMod val="50000"/>
                  <a:lumOff val="50000"/>
                </a:prstClr>
              </a:solidFill>
              <a:latin typeface="等线"/>
              <a:ea typeface="等线"/>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5" y="7"/>
            <a:ext cx="9143985" cy="5143493"/>
          </a:xfrm>
          <a:prstGeom prst="rect">
            <a:avLst/>
          </a:prstGeom>
        </p:spPr>
      </p:pic>
      <p:sp>
        <p:nvSpPr>
          <p:cNvPr id="4" name="矩形 3"/>
          <p:cNvSpPr/>
          <p:nvPr/>
        </p:nvSpPr>
        <p:spPr>
          <a:xfrm>
            <a:off x="710089" y="605314"/>
            <a:ext cx="3050858" cy="3932873"/>
          </a:xfrm>
          <a:prstGeom prst="rect">
            <a:avLst/>
          </a:prstGeom>
          <a:solidFill>
            <a:srgbClr val="4888D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 name="文本框 20"/>
          <p:cNvSpPr txBox="1"/>
          <p:nvPr/>
        </p:nvSpPr>
        <p:spPr>
          <a:xfrm flipH="1">
            <a:off x="859631" y="1316712"/>
            <a:ext cx="2726532" cy="577081"/>
          </a:xfrm>
          <a:prstGeom prst="rect">
            <a:avLst/>
          </a:prstGeom>
          <a:noFill/>
          <a:ln w="9525">
            <a:noFill/>
            <a:miter/>
          </a:ln>
          <a:effectLst>
            <a:outerShdw sx="999" sy="999" algn="ctr" rotWithShape="0">
              <a:srgbClr val="000000"/>
            </a:outerShdw>
          </a:effectLst>
        </p:spPr>
        <p:txBody>
          <a:bodyPr wrap="square" anchor="t">
            <a:spAutoFit/>
          </a:bodyPr>
          <a:lstStyle/>
          <a:p>
            <a:pPr lvl="0" algn="ctr">
              <a:lnSpc>
                <a:spcPct val="150000"/>
              </a:lnSpc>
            </a:pPr>
            <a:r>
              <a:rPr lang="zh-CN" altLang="en-US" sz="2100" b="1">
                <a:solidFill>
                  <a:schemeClr val="bg1"/>
                </a:solidFill>
                <a:cs typeface="+mn-ea"/>
                <a:sym typeface="+mn-lt"/>
              </a:rPr>
              <a:t>单击输入标题</a:t>
            </a:r>
            <a:endParaRPr lang="en-US" altLang="zh-CN" sz="2100" b="1">
              <a:solidFill>
                <a:schemeClr val="bg1"/>
              </a:solidFill>
              <a:cs typeface="+mn-ea"/>
              <a:sym typeface="+mn-lt"/>
            </a:endParaRPr>
          </a:p>
        </p:txBody>
      </p:sp>
      <p:sp>
        <p:nvSpPr>
          <p:cNvPr id="6" name="文本框 22"/>
          <p:cNvSpPr txBox="1"/>
          <p:nvPr/>
        </p:nvSpPr>
        <p:spPr>
          <a:xfrm flipH="1">
            <a:off x="1243487" y="3037523"/>
            <a:ext cx="2242662" cy="674031"/>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050">
                <a:solidFill>
                  <a:schemeClr val="bg1"/>
                </a:solidFill>
                <a:cs typeface="+mn-ea"/>
                <a:sym typeface="+mn-lt"/>
              </a:rPr>
              <a:t>单击此处添加本章节的简要内容。本模板精心设计，模板所有素材均可自由编辑替换移动。</a:t>
            </a:r>
            <a:endParaRPr lang="zh-CN" altLang="en-US" sz="1050">
              <a:solidFill>
                <a:schemeClr val="bg1"/>
              </a:solidFill>
              <a:cs typeface="+mn-ea"/>
              <a:sym typeface="+mn-lt"/>
            </a:endParaRPr>
          </a:p>
        </p:txBody>
      </p:sp>
      <p:sp>
        <p:nvSpPr>
          <p:cNvPr id="7" name="稻壳儿小白白(http://dwz.cn/Wu2UP)"/>
          <p:cNvSpPr>
            <a:spLocks noEditPoints="1"/>
          </p:cNvSpPr>
          <p:nvPr/>
        </p:nvSpPr>
        <p:spPr>
          <a:xfrm>
            <a:off x="1922621" y="2274094"/>
            <a:ext cx="493395" cy="522446"/>
          </a:xfrm>
          <a:custGeom>
            <a:cxnLst>
              <a:cxn ang="0">
                <a:pos x="330404" y="214678"/>
              </a:cxn>
              <a:cxn ang="0">
                <a:pos x="295987" y="235454"/>
              </a:cxn>
              <a:cxn ang="0">
                <a:pos x="289104" y="235454"/>
              </a:cxn>
              <a:cxn ang="0">
                <a:pos x="137668" y="180053"/>
              </a:cxn>
              <a:cxn ang="0">
                <a:pos x="137668" y="193903"/>
              </a:cxn>
              <a:cxn ang="0">
                <a:pos x="55067" y="263154"/>
              </a:cxn>
              <a:cxn ang="0">
                <a:pos x="0" y="207753"/>
              </a:cxn>
              <a:cxn ang="0">
                <a:pos x="82601" y="145427"/>
              </a:cxn>
              <a:cxn ang="0">
                <a:pos x="117018" y="145427"/>
              </a:cxn>
              <a:cxn ang="0">
                <a:pos x="117018" y="117727"/>
              </a:cxn>
              <a:cxn ang="0">
                <a:pos x="82601" y="117727"/>
              </a:cxn>
              <a:cxn ang="0">
                <a:pos x="0" y="55401"/>
              </a:cxn>
              <a:cxn ang="0">
                <a:pos x="55067" y="0"/>
              </a:cxn>
              <a:cxn ang="0">
                <a:pos x="137668" y="69251"/>
              </a:cxn>
              <a:cxn ang="0">
                <a:pos x="137668" y="83101"/>
              </a:cxn>
              <a:cxn ang="0">
                <a:pos x="289104" y="27700"/>
              </a:cxn>
              <a:cxn ang="0">
                <a:pos x="295987" y="27700"/>
              </a:cxn>
              <a:cxn ang="0">
                <a:pos x="330404" y="48476"/>
              </a:cxn>
              <a:cxn ang="0">
                <a:pos x="234036" y="131577"/>
              </a:cxn>
              <a:cxn ang="0">
                <a:pos x="89484" y="41551"/>
              </a:cxn>
              <a:cxn ang="0">
                <a:pos x="34417" y="34626"/>
              </a:cxn>
              <a:cxn ang="0">
                <a:pos x="82601" y="90026"/>
              </a:cxn>
              <a:cxn ang="0">
                <a:pos x="89484" y="41551"/>
              </a:cxn>
              <a:cxn ang="0">
                <a:pos x="82601" y="173128"/>
              </a:cxn>
              <a:cxn ang="0">
                <a:pos x="34417" y="228528"/>
              </a:cxn>
              <a:cxn ang="0">
                <a:pos x="89484" y="221603"/>
              </a:cxn>
              <a:cxn ang="0">
                <a:pos x="178969" y="152352"/>
              </a:cxn>
              <a:cxn ang="0">
                <a:pos x="295987" y="34626"/>
              </a:cxn>
              <a:cxn ang="0">
                <a:pos x="151435" y="138502"/>
              </a:cxn>
              <a:cxn ang="0">
                <a:pos x="123902" y="159277"/>
              </a:cxn>
              <a:cxn ang="0">
                <a:pos x="130785" y="159277"/>
              </a:cxn>
              <a:cxn ang="0">
                <a:pos x="165202" y="152352"/>
              </a:cxn>
              <a:cxn ang="0">
                <a:pos x="137668" y="117727"/>
              </a:cxn>
              <a:cxn ang="0">
                <a:pos x="144552" y="103877"/>
              </a:cxn>
              <a:cxn ang="0">
                <a:pos x="130785" y="96951"/>
              </a:cxn>
              <a:cxn ang="0">
                <a:pos x="123902" y="103877"/>
              </a:cxn>
              <a:cxn ang="0">
                <a:pos x="123902" y="110802"/>
              </a:cxn>
              <a:cxn ang="0">
                <a:pos x="185852" y="131577"/>
              </a:cxn>
              <a:cxn ang="0">
                <a:pos x="165202" y="131577"/>
              </a:cxn>
              <a:cxn ang="0">
                <a:pos x="185852" y="131577"/>
              </a:cxn>
              <a:cxn ang="0">
                <a:pos x="220269" y="138502"/>
              </a:cxn>
              <a:cxn ang="0">
                <a:pos x="185852" y="166203"/>
              </a:cxn>
              <a:cxn ang="0">
                <a:pos x="316637" y="214678"/>
              </a:cxn>
            </a:cxnLst>
            <a:rect l="0" t="0" r="0" b="0"/>
            <a:pathLst>
              <a:path w="48" h="38">
                <a:moveTo>
                  <a:pt x="47" y="30"/>
                </a:moveTo>
                <a:cubicBezTo>
                  <a:pt x="48" y="30"/>
                  <a:pt x="48" y="31"/>
                  <a:pt x="48" y="31"/>
                </a:cubicBezTo>
                <a:cubicBezTo>
                  <a:pt x="48" y="32"/>
                  <a:pt x="47" y="32"/>
                  <a:pt x="47" y="32"/>
                </a:cubicBezTo>
                <a:cubicBezTo>
                  <a:pt x="43" y="34"/>
                  <a:pt x="43" y="34"/>
                  <a:pt x="43" y="34"/>
                </a:cubicBezTo>
                <a:cubicBezTo>
                  <a:pt x="43" y="34"/>
                  <a:pt x="43" y="34"/>
                  <a:pt x="43" y="34"/>
                </a:cubicBezTo>
                <a:cubicBezTo>
                  <a:pt x="42" y="34"/>
                  <a:pt x="42" y="34"/>
                  <a:pt x="42" y="34"/>
                </a:cubicBezTo>
                <a:cubicBezTo>
                  <a:pt x="23" y="24"/>
                  <a:pt x="23" y="24"/>
                  <a:pt x="23" y="24"/>
                </a:cubicBezTo>
                <a:cubicBezTo>
                  <a:pt x="20" y="26"/>
                  <a:pt x="20" y="26"/>
                  <a:pt x="20" y="26"/>
                </a:cubicBezTo>
                <a:cubicBezTo>
                  <a:pt x="20" y="26"/>
                  <a:pt x="20" y="26"/>
                  <a:pt x="20" y="26"/>
                </a:cubicBezTo>
                <a:cubicBezTo>
                  <a:pt x="20" y="27"/>
                  <a:pt x="20" y="27"/>
                  <a:pt x="20" y="28"/>
                </a:cubicBezTo>
                <a:cubicBezTo>
                  <a:pt x="20" y="31"/>
                  <a:pt x="18" y="34"/>
                  <a:pt x="15" y="36"/>
                </a:cubicBezTo>
                <a:cubicBezTo>
                  <a:pt x="13" y="37"/>
                  <a:pt x="10" y="38"/>
                  <a:pt x="8" y="38"/>
                </a:cubicBezTo>
                <a:cubicBezTo>
                  <a:pt x="5" y="38"/>
                  <a:pt x="3" y="37"/>
                  <a:pt x="2" y="36"/>
                </a:cubicBezTo>
                <a:cubicBezTo>
                  <a:pt x="0" y="34"/>
                  <a:pt x="0" y="32"/>
                  <a:pt x="0" y="30"/>
                </a:cubicBezTo>
                <a:cubicBezTo>
                  <a:pt x="0" y="27"/>
                  <a:pt x="2" y="25"/>
                  <a:pt x="5" y="23"/>
                </a:cubicBezTo>
                <a:cubicBezTo>
                  <a:pt x="7" y="21"/>
                  <a:pt x="10" y="21"/>
                  <a:pt x="12" y="21"/>
                </a:cubicBezTo>
                <a:cubicBezTo>
                  <a:pt x="14" y="21"/>
                  <a:pt x="15" y="21"/>
                  <a:pt x="16" y="22"/>
                </a:cubicBezTo>
                <a:cubicBezTo>
                  <a:pt x="16" y="21"/>
                  <a:pt x="17" y="21"/>
                  <a:pt x="17" y="21"/>
                </a:cubicBezTo>
                <a:cubicBezTo>
                  <a:pt x="20" y="19"/>
                  <a:pt x="20" y="19"/>
                  <a:pt x="20" y="19"/>
                </a:cubicBezTo>
                <a:cubicBezTo>
                  <a:pt x="17" y="17"/>
                  <a:pt x="17" y="17"/>
                  <a:pt x="17" y="17"/>
                </a:cubicBezTo>
                <a:cubicBezTo>
                  <a:pt x="17" y="17"/>
                  <a:pt x="16" y="17"/>
                  <a:pt x="16" y="16"/>
                </a:cubicBezTo>
                <a:cubicBezTo>
                  <a:pt x="15" y="17"/>
                  <a:pt x="14" y="17"/>
                  <a:pt x="12" y="17"/>
                </a:cubicBezTo>
                <a:cubicBezTo>
                  <a:pt x="10" y="17"/>
                  <a:pt x="7" y="16"/>
                  <a:pt x="5" y="15"/>
                </a:cubicBezTo>
                <a:cubicBezTo>
                  <a:pt x="2" y="13"/>
                  <a:pt x="0" y="10"/>
                  <a:pt x="0" y="8"/>
                </a:cubicBezTo>
                <a:cubicBezTo>
                  <a:pt x="0" y="6"/>
                  <a:pt x="0" y="4"/>
                  <a:pt x="2" y="2"/>
                </a:cubicBezTo>
                <a:cubicBezTo>
                  <a:pt x="3" y="1"/>
                  <a:pt x="5" y="0"/>
                  <a:pt x="8" y="0"/>
                </a:cubicBezTo>
                <a:cubicBezTo>
                  <a:pt x="10" y="0"/>
                  <a:pt x="13" y="1"/>
                  <a:pt x="15" y="2"/>
                </a:cubicBezTo>
                <a:cubicBezTo>
                  <a:pt x="18" y="4"/>
                  <a:pt x="20" y="7"/>
                  <a:pt x="20" y="10"/>
                </a:cubicBezTo>
                <a:cubicBezTo>
                  <a:pt x="20" y="11"/>
                  <a:pt x="20" y="11"/>
                  <a:pt x="20" y="12"/>
                </a:cubicBezTo>
                <a:cubicBezTo>
                  <a:pt x="20" y="12"/>
                  <a:pt x="20" y="12"/>
                  <a:pt x="20" y="12"/>
                </a:cubicBezTo>
                <a:cubicBezTo>
                  <a:pt x="23" y="14"/>
                  <a:pt x="23" y="14"/>
                  <a:pt x="23" y="14"/>
                </a:cubicBezTo>
                <a:cubicBezTo>
                  <a:pt x="42" y="4"/>
                  <a:pt x="42" y="4"/>
                  <a:pt x="42" y="4"/>
                </a:cubicBezTo>
                <a:cubicBezTo>
                  <a:pt x="42" y="4"/>
                  <a:pt x="42" y="4"/>
                  <a:pt x="43" y="4"/>
                </a:cubicBezTo>
                <a:cubicBezTo>
                  <a:pt x="43" y="4"/>
                  <a:pt x="43" y="4"/>
                  <a:pt x="43" y="4"/>
                </a:cubicBezTo>
                <a:cubicBezTo>
                  <a:pt x="47" y="5"/>
                  <a:pt x="47" y="5"/>
                  <a:pt x="47" y="5"/>
                </a:cubicBezTo>
                <a:cubicBezTo>
                  <a:pt x="47" y="6"/>
                  <a:pt x="48" y="6"/>
                  <a:pt x="48" y="7"/>
                </a:cubicBezTo>
                <a:cubicBezTo>
                  <a:pt x="48" y="7"/>
                  <a:pt x="48" y="8"/>
                  <a:pt x="47" y="8"/>
                </a:cubicBezTo>
                <a:cubicBezTo>
                  <a:pt x="34" y="19"/>
                  <a:pt x="34" y="19"/>
                  <a:pt x="34" y="19"/>
                </a:cubicBezTo>
                <a:lnTo>
                  <a:pt x="47" y="30"/>
                </a:lnTo>
                <a:close/>
                <a:moveTo>
                  <a:pt x="13" y="6"/>
                </a:moveTo>
                <a:cubicBezTo>
                  <a:pt x="11" y="5"/>
                  <a:pt x="9" y="4"/>
                  <a:pt x="8" y="4"/>
                </a:cubicBezTo>
                <a:cubicBezTo>
                  <a:pt x="7" y="4"/>
                  <a:pt x="6" y="5"/>
                  <a:pt x="5" y="5"/>
                </a:cubicBezTo>
                <a:cubicBezTo>
                  <a:pt x="3" y="7"/>
                  <a:pt x="4" y="10"/>
                  <a:pt x="7" y="11"/>
                </a:cubicBezTo>
                <a:cubicBezTo>
                  <a:pt x="9" y="12"/>
                  <a:pt x="11" y="13"/>
                  <a:pt x="12" y="13"/>
                </a:cubicBezTo>
                <a:cubicBezTo>
                  <a:pt x="13" y="13"/>
                  <a:pt x="15" y="13"/>
                  <a:pt x="15" y="12"/>
                </a:cubicBezTo>
                <a:cubicBezTo>
                  <a:pt x="17" y="11"/>
                  <a:pt x="16" y="8"/>
                  <a:pt x="13" y="6"/>
                </a:cubicBezTo>
                <a:close/>
                <a:moveTo>
                  <a:pt x="15" y="26"/>
                </a:moveTo>
                <a:cubicBezTo>
                  <a:pt x="15" y="25"/>
                  <a:pt x="13" y="25"/>
                  <a:pt x="12" y="25"/>
                </a:cubicBezTo>
                <a:cubicBezTo>
                  <a:pt x="11" y="25"/>
                  <a:pt x="9" y="26"/>
                  <a:pt x="7" y="27"/>
                </a:cubicBezTo>
                <a:cubicBezTo>
                  <a:pt x="4" y="28"/>
                  <a:pt x="3" y="31"/>
                  <a:pt x="5" y="33"/>
                </a:cubicBezTo>
                <a:cubicBezTo>
                  <a:pt x="6" y="33"/>
                  <a:pt x="7" y="34"/>
                  <a:pt x="8" y="34"/>
                </a:cubicBezTo>
                <a:cubicBezTo>
                  <a:pt x="9" y="34"/>
                  <a:pt x="11" y="33"/>
                  <a:pt x="13" y="32"/>
                </a:cubicBezTo>
                <a:cubicBezTo>
                  <a:pt x="16" y="30"/>
                  <a:pt x="17" y="27"/>
                  <a:pt x="15" y="26"/>
                </a:cubicBezTo>
                <a:close/>
                <a:moveTo>
                  <a:pt x="26" y="22"/>
                </a:moveTo>
                <a:cubicBezTo>
                  <a:pt x="46" y="7"/>
                  <a:pt x="46" y="7"/>
                  <a:pt x="46" y="7"/>
                </a:cubicBezTo>
                <a:cubicBezTo>
                  <a:pt x="43" y="5"/>
                  <a:pt x="43" y="5"/>
                  <a:pt x="43" y="5"/>
                </a:cubicBezTo>
                <a:cubicBezTo>
                  <a:pt x="22" y="17"/>
                  <a:pt x="22" y="17"/>
                  <a:pt x="22" y="17"/>
                </a:cubicBezTo>
                <a:cubicBezTo>
                  <a:pt x="22" y="20"/>
                  <a:pt x="22" y="20"/>
                  <a:pt x="22" y="20"/>
                </a:cubicBezTo>
                <a:cubicBezTo>
                  <a:pt x="18" y="22"/>
                  <a:pt x="18" y="22"/>
                  <a:pt x="18" y="22"/>
                </a:cubicBezTo>
                <a:cubicBezTo>
                  <a:pt x="18" y="23"/>
                  <a:pt x="18" y="23"/>
                  <a:pt x="18" y="23"/>
                </a:cubicBezTo>
                <a:cubicBezTo>
                  <a:pt x="18" y="23"/>
                  <a:pt x="18" y="23"/>
                  <a:pt x="18" y="23"/>
                </a:cubicBezTo>
                <a:cubicBezTo>
                  <a:pt x="18" y="23"/>
                  <a:pt x="19" y="23"/>
                  <a:pt x="19" y="23"/>
                </a:cubicBezTo>
                <a:cubicBezTo>
                  <a:pt x="19" y="24"/>
                  <a:pt x="19" y="24"/>
                  <a:pt x="19" y="24"/>
                </a:cubicBezTo>
                <a:cubicBezTo>
                  <a:pt x="24" y="22"/>
                  <a:pt x="24" y="22"/>
                  <a:pt x="24" y="22"/>
                </a:cubicBezTo>
                <a:lnTo>
                  <a:pt x="26" y="22"/>
                </a:lnTo>
                <a:close/>
                <a:moveTo>
                  <a:pt x="20" y="17"/>
                </a:moveTo>
                <a:cubicBezTo>
                  <a:pt x="20" y="17"/>
                  <a:pt x="20" y="17"/>
                  <a:pt x="20" y="17"/>
                </a:cubicBezTo>
                <a:cubicBezTo>
                  <a:pt x="20" y="16"/>
                  <a:pt x="21" y="16"/>
                  <a:pt x="21" y="15"/>
                </a:cubicBezTo>
                <a:cubicBezTo>
                  <a:pt x="22" y="15"/>
                  <a:pt x="22" y="15"/>
                  <a:pt x="22" y="15"/>
                </a:cubicBezTo>
                <a:cubicBezTo>
                  <a:pt x="19" y="14"/>
                  <a:pt x="19" y="14"/>
                  <a:pt x="19" y="14"/>
                </a:cubicBezTo>
                <a:cubicBezTo>
                  <a:pt x="19" y="15"/>
                  <a:pt x="19" y="15"/>
                  <a:pt x="19" y="15"/>
                </a:cubicBezTo>
                <a:cubicBezTo>
                  <a:pt x="19" y="15"/>
                  <a:pt x="18" y="15"/>
                  <a:pt x="18" y="15"/>
                </a:cubicBezTo>
                <a:cubicBezTo>
                  <a:pt x="18" y="15"/>
                  <a:pt x="18" y="15"/>
                  <a:pt x="18" y="15"/>
                </a:cubicBezTo>
                <a:cubicBezTo>
                  <a:pt x="18" y="16"/>
                  <a:pt x="18" y="16"/>
                  <a:pt x="18" y="16"/>
                </a:cubicBezTo>
                <a:lnTo>
                  <a:pt x="20" y="17"/>
                </a:lnTo>
                <a:close/>
                <a:moveTo>
                  <a:pt x="27" y="19"/>
                </a:moveTo>
                <a:cubicBezTo>
                  <a:pt x="27" y="20"/>
                  <a:pt x="26" y="21"/>
                  <a:pt x="25" y="21"/>
                </a:cubicBezTo>
                <a:cubicBezTo>
                  <a:pt x="25" y="21"/>
                  <a:pt x="24" y="20"/>
                  <a:pt x="24" y="19"/>
                </a:cubicBezTo>
                <a:cubicBezTo>
                  <a:pt x="24" y="18"/>
                  <a:pt x="25" y="17"/>
                  <a:pt x="25" y="17"/>
                </a:cubicBezTo>
                <a:cubicBezTo>
                  <a:pt x="26" y="17"/>
                  <a:pt x="27" y="18"/>
                  <a:pt x="27" y="19"/>
                </a:cubicBezTo>
                <a:close/>
                <a:moveTo>
                  <a:pt x="46" y="31"/>
                </a:moveTo>
                <a:cubicBezTo>
                  <a:pt x="32" y="20"/>
                  <a:pt x="32" y="20"/>
                  <a:pt x="32" y="20"/>
                </a:cubicBezTo>
                <a:cubicBezTo>
                  <a:pt x="27" y="24"/>
                  <a:pt x="27" y="24"/>
                  <a:pt x="27" y="24"/>
                </a:cubicBezTo>
                <a:cubicBezTo>
                  <a:pt x="27" y="24"/>
                  <a:pt x="27" y="24"/>
                  <a:pt x="27" y="24"/>
                </a:cubicBezTo>
                <a:cubicBezTo>
                  <a:pt x="43" y="33"/>
                  <a:pt x="43" y="33"/>
                  <a:pt x="43" y="33"/>
                </a:cubicBezTo>
                <a:lnTo>
                  <a:pt x="46" y="31"/>
                </a:lnTo>
                <a:close/>
              </a:path>
            </a:pathLst>
          </a:custGeom>
          <a:solidFill>
            <a:schemeClr val="bg1"/>
          </a:solidFill>
          <a:ln w="9525">
            <a:noFill/>
          </a:ln>
        </p:spPr>
        <p:txBody>
          <a:bodyPr/>
          <a:lstStyle/>
          <a:p>
            <a:endParaRPr lang="zh-CN" altLang="en-US" sz="1015">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Rectangle 4"/>
          <p:cNvSpPr/>
          <p:nvPr/>
        </p:nvSpPr>
        <p:spPr>
          <a:xfrm>
            <a:off x="670792" y="1212977"/>
            <a:ext cx="2751170" cy="1680084"/>
          </a:xfrm>
          <a:prstGeom prst="rect">
            <a:avLst/>
          </a:prstGeom>
          <a:blipFill dpi="0" rotWithShape="1">
            <a:blip r:embed="rId3"/>
            <a:stretch>
              <a:fillRect/>
            </a:stretch>
          </a:blipFill>
          <a:ln w="12700" cap="flat" cmpd="sng" algn="ctr">
            <a:noFill/>
            <a:prstDash val="solid"/>
            <a:miter lim="800000"/>
          </a:ln>
          <a:effectLst/>
        </p:spPr>
        <p:txBody>
          <a:bodyPr anchor="ctr"/>
          <a:lstStyle/>
          <a:p>
            <a:pPr algn="ctr">
              <a:lnSpc>
                <a:spcPct val="150000"/>
              </a:lnSpc>
              <a:defRPr/>
            </a:pPr>
            <a:endParaRPr lang="en-US" kern="0">
              <a:solidFill>
                <a:prstClr val="white"/>
              </a:solidFill>
              <a:latin typeface="Arial"/>
              <a:ea typeface="微软雅黑" panose="020b0503020204020204" charset="-122"/>
              <a:cs typeface="+mn-ea"/>
              <a:sym typeface="+mn-lt"/>
            </a:endParaRPr>
          </a:p>
        </p:txBody>
      </p:sp>
      <p:sp>
        <p:nvSpPr>
          <p:cNvPr id="12" name="Rectangle 5"/>
          <p:cNvSpPr/>
          <p:nvPr/>
        </p:nvSpPr>
        <p:spPr>
          <a:xfrm>
            <a:off x="670792" y="2926964"/>
            <a:ext cx="2751170" cy="1680084"/>
          </a:xfrm>
          <a:prstGeom prst="rect">
            <a:avLst/>
          </a:prstGeom>
          <a:solidFill>
            <a:srgbClr val="4888D6"/>
          </a:solidFill>
          <a:ln w="12700" cap="flat" cmpd="sng" algn="ctr">
            <a:noFill/>
            <a:prstDash val="solid"/>
            <a:miter lim="800000"/>
          </a:ln>
          <a:effectLst/>
        </p:spPr>
        <p:txBody>
          <a:bodyPr anchor="ctr"/>
          <a:lstStyle/>
          <a:p>
            <a:pPr algn="ctr">
              <a:lnSpc>
                <a:spcPct val="150000"/>
              </a:lnSpc>
              <a:defRPr/>
            </a:pPr>
            <a:endParaRPr lang="en-US" sz="1500" kern="0">
              <a:solidFill>
                <a:prstClr val="white"/>
              </a:solidFill>
              <a:latin typeface="Arial"/>
              <a:ea typeface="微软雅黑" panose="020b0503020204020204" charset="-122"/>
              <a:cs typeface="+mn-ea"/>
              <a:sym typeface="+mn-lt"/>
            </a:endParaRPr>
          </a:p>
        </p:txBody>
      </p:sp>
      <p:sp>
        <p:nvSpPr>
          <p:cNvPr id="13" name="TextBox 14"/>
          <p:cNvSpPr txBox="1">
            <a:spLocks noChangeArrowheads="1"/>
          </p:cNvSpPr>
          <p:nvPr/>
        </p:nvSpPr>
        <p:spPr bwMode="auto">
          <a:xfrm>
            <a:off x="759945" y="3284830"/>
            <a:ext cx="2567842" cy="9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13900" bIns="28475">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fontAlgn="base">
              <a:lnSpc>
                <a:spcPct val="150000"/>
              </a:lnSpc>
              <a:spcBef>
                <a:spcPct val="0"/>
              </a:spcBef>
              <a:spcAft>
                <a:spcPct val="0"/>
              </a:spcAft>
            </a:pPr>
            <a:r>
              <a:rPr lang="zh-CN" altLang="en-US" sz="1200" b="1">
                <a:solidFill>
                  <a:prstClr val="white"/>
                </a:solidFill>
                <a:latin typeface="Arial"/>
                <a:ea typeface="微软雅黑" panose="020b0503020204020204" charset="-122"/>
                <a:cs typeface="+mn-ea"/>
                <a:sym typeface="+mn-lt"/>
              </a:rPr>
              <a:t>请替换文字内容</a:t>
            </a:r>
            <a:r>
              <a:rPr lang="id-ID" altLang="zh-CN" sz="1200" b="1">
                <a:solidFill>
                  <a:prstClr val="white"/>
                </a:solidFill>
                <a:latin typeface="Arial"/>
                <a:ea typeface="微软雅黑" panose="020b0503020204020204" charset="-122"/>
                <a:cs typeface="+mn-ea"/>
                <a:sym typeface="+mn-lt"/>
              </a:rPr>
              <a:t> </a:t>
            </a:r>
            <a:endParaRPr lang="id-ID" altLang="zh-CN" sz="1200" b="1">
              <a:solidFill>
                <a:prstClr val="white"/>
              </a:solidFill>
              <a:latin typeface="Arial"/>
              <a:ea typeface="微软雅黑" panose="020b0503020204020204" charset="-122"/>
              <a:cs typeface="+mn-ea"/>
              <a:sym typeface="+mn-lt"/>
            </a:endParaRPr>
          </a:p>
          <a:p>
            <a:pPr algn="ctr" fontAlgn="base">
              <a:lnSpc>
                <a:spcPct val="150000"/>
              </a:lnSpc>
              <a:spcBef>
                <a:spcPct val="0"/>
              </a:spcBef>
              <a:spcAft>
                <a:spcPct val="0"/>
              </a:spcAft>
            </a:pPr>
            <a:r>
              <a:rPr lang="zh-CN" altLang="en-US" sz="900">
                <a:solidFill>
                  <a:prstClr val="white"/>
                </a:solidFill>
                <a:latin typeface="Arial"/>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900">
              <a:solidFill>
                <a:prstClr val="white"/>
              </a:solidFill>
              <a:latin typeface="Arial"/>
              <a:ea typeface="微软雅黑" panose="020b0503020204020204" charset="-122"/>
              <a:cs typeface="+mn-ea"/>
              <a:sym typeface="+mn-lt"/>
            </a:endParaRPr>
          </a:p>
        </p:txBody>
      </p:sp>
      <p:sp>
        <p:nvSpPr>
          <p:cNvPr id="14" name="Rectangle 16"/>
          <p:cNvSpPr/>
          <p:nvPr/>
        </p:nvSpPr>
        <p:spPr>
          <a:xfrm>
            <a:off x="3463399" y="1212977"/>
            <a:ext cx="2751170" cy="1680084"/>
          </a:xfrm>
          <a:prstGeom prst="rect">
            <a:avLst/>
          </a:prstGeom>
          <a:solidFill>
            <a:srgbClr val="4888D6"/>
          </a:solidFill>
          <a:ln w="12700" cap="flat" cmpd="sng" algn="ctr">
            <a:noFill/>
            <a:prstDash val="solid"/>
            <a:miter lim="800000"/>
          </a:ln>
          <a:effectLst/>
        </p:spPr>
        <p:txBody>
          <a:bodyPr anchor="ctr"/>
          <a:lstStyle/>
          <a:p>
            <a:pPr algn="ctr">
              <a:lnSpc>
                <a:spcPct val="150000"/>
              </a:lnSpc>
              <a:defRPr/>
            </a:pPr>
            <a:endParaRPr lang="en-US" kern="0">
              <a:solidFill>
                <a:prstClr val="white"/>
              </a:solidFill>
              <a:latin typeface="Arial"/>
              <a:ea typeface="微软雅黑" panose="020b0503020204020204" charset="-122"/>
              <a:cs typeface="+mn-ea"/>
              <a:sym typeface="+mn-lt"/>
            </a:endParaRPr>
          </a:p>
        </p:txBody>
      </p:sp>
      <p:sp>
        <p:nvSpPr>
          <p:cNvPr id="15" name="Rectangle 17"/>
          <p:cNvSpPr/>
          <p:nvPr/>
        </p:nvSpPr>
        <p:spPr>
          <a:xfrm>
            <a:off x="3463399" y="2926964"/>
            <a:ext cx="2751170" cy="1680084"/>
          </a:xfrm>
          <a:prstGeom prst="rect">
            <a:avLst/>
          </a:prstGeom>
          <a:blipFill dpi="0" rotWithShape="1">
            <a:blip r:embed="rId4"/>
            <a:stretch>
              <a:fillRect/>
            </a:stretch>
          </a:blipFill>
          <a:ln w="12700" cap="flat" cmpd="sng" algn="ctr">
            <a:noFill/>
            <a:prstDash val="solid"/>
            <a:miter lim="800000"/>
          </a:ln>
          <a:effectLst/>
        </p:spPr>
        <p:txBody>
          <a:bodyPr anchor="ctr"/>
          <a:lstStyle/>
          <a:p>
            <a:pPr algn="ctr">
              <a:lnSpc>
                <a:spcPct val="150000"/>
              </a:lnSpc>
              <a:defRPr/>
            </a:pPr>
            <a:endParaRPr lang="en-US" sz="1500" kern="0">
              <a:solidFill>
                <a:prstClr val="white"/>
              </a:solidFill>
              <a:latin typeface="Arial"/>
              <a:ea typeface="微软雅黑" panose="020b0503020204020204" charset="-122"/>
              <a:cs typeface="+mn-ea"/>
              <a:sym typeface="+mn-lt"/>
            </a:endParaRPr>
          </a:p>
        </p:txBody>
      </p:sp>
      <p:sp>
        <p:nvSpPr>
          <p:cNvPr id="16" name="TextBox 18"/>
          <p:cNvSpPr txBox="1">
            <a:spLocks noChangeArrowheads="1"/>
          </p:cNvSpPr>
          <p:nvPr/>
        </p:nvSpPr>
        <p:spPr bwMode="auto">
          <a:xfrm>
            <a:off x="3553806" y="1562052"/>
            <a:ext cx="2567843" cy="90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13900" bIns="28475">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fontAlgn="base">
              <a:lnSpc>
                <a:spcPct val="150000"/>
              </a:lnSpc>
              <a:spcBef>
                <a:spcPct val="0"/>
              </a:spcBef>
              <a:spcAft>
                <a:spcPct val="0"/>
              </a:spcAft>
            </a:pPr>
            <a:r>
              <a:rPr lang="zh-CN" altLang="en-US" sz="900">
                <a:solidFill>
                  <a:schemeClr val="bg1"/>
                </a:solidFill>
                <a:latin typeface="Arial"/>
                <a:ea typeface="微软雅黑" panose="020b0503020204020204" charset="-122"/>
                <a:cs typeface="+mn-ea"/>
                <a:sym typeface="+mn-lt"/>
              </a:rPr>
              <a:t>单击输入标题</a:t>
            </a:r>
            <a:endParaRPr lang="en-US" altLang="zh-CN" sz="900">
              <a:solidFill>
                <a:schemeClr val="bg1"/>
              </a:solidFill>
              <a:latin typeface="Arial"/>
              <a:ea typeface="微软雅黑" panose="020b0503020204020204" charset="-122"/>
              <a:cs typeface="+mn-ea"/>
              <a:sym typeface="+mn-lt"/>
            </a:endParaRPr>
          </a:p>
          <a:p>
            <a:pPr algn="ctr" fontAlgn="base">
              <a:lnSpc>
                <a:spcPct val="150000"/>
              </a:lnSpc>
              <a:spcBef>
                <a:spcPct val="0"/>
              </a:spcBef>
              <a:spcAft>
                <a:spcPct val="0"/>
              </a:spcAft>
            </a:pPr>
            <a:r>
              <a:rPr lang="zh-CN" altLang="en-US" sz="900">
                <a:solidFill>
                  <a:schemeClr val="bg1"/>
                </a:solidFill>
                <a:latin typeface="Arial"/>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900">
              <a:solidFill>
                <a:schemeClr val="bg1"/>
              </a:solidFill>
              <a:latin typeface="Arial"/>
              <a:ea typeface="微软雅黑" panose="020b0503020204020204" charset="-122"/>
              <a:cs typeface="+mn-ea"/>
              <a:sym typeface="+mn-lt"/>
            </a:endParaRPr>
          </a:p>
        </p:txBody>
      </p:sp>
      <p:sp>
        <p:nvSpPr>
          <p:cNvPr id="17" name="Rectangle 19"/>
          <p:cNvSpPr/>
          <p:nvPr/>
        </p:nvSpPr>
        <p:spPr>
          <a:xfrm>
            <a:off x="6257261" y="1212977"/>
            <a:ext cx="2751169" cy="1680084"/>
          </a:xfrm>
          <a:prstGeom prst="rect">
            <a:avLst/>
          </a:prstGeom>
          <a:blipFill dpi="0" rotWithShape="1">
            <a:blip r:embed="rId5"/>
            <a:stretch>
              <a:fillRect/>
            </a:stretch>
          </a:blipFill>
          <a:ln w="12700" cap="flat" cmpd="sng" algn="ctr">
            <a:noFill/>
            <a:prstDash val="solid"/>
            <a:miter lim="800000"/>
          </a:ln>
          <a:effectLst/>
        </p:spPr>
        <p:txBody>
          <a:bodyPr anchor="ctr"/>
          <a:lstStyle/>
          <a:p>
            <a:pPr algn="ctr">
              <a:lnSpc>
                <a:spcPct val="150000"/>
              </a:lnSpc>
              <a:defRPr/>
            </a:pPr>
            <a:endParaRPr lang="en-US" kern="0">
              <a:solidFill>
                <a:prstClr val="white"/>
              </a:solidFill>
              <a:latin typeface="Arial"/>
              <a:ea typeface="微软雅黑" panose="020b0503020204020204" charset="-122"/>
              <a:cs typeface="+mn-ea"/>
              <a:sym typeface="+mn-lt"/>
            </a:endParaRPr>
          </a:p>
        </p:txBody>
      </p:sp>
      <p:sp>
        <p:nvSpPr>
          <p:cNvPr id="18" name="Rectangle 20"/>
          <p:cNvSpPr/>
          <p:nvPr/>
        </p:nvSpPr>
        <p:spPr>
          <a:xfrm>
            <a:off x="6257261" y="2926964"/>
            <a:ext cx="2751169" cy="1680084"/>
          </a:xfrm>
          <a:prstGeom prst="rect">
            <a:avLst/>
          </a:prstGeom>
          <a:solidFill>
            <a:srgbClr val="4888D6"/>
          </a:solidFill>
          <a:ln w="12700" cap="flat" cmpd="sng" algn="ctr">
            <a:noFill/>
            <a:prstDash val="solid"/>
            <a:miter lim="800000"/>
          </a:ln>
          <a:effectLst/>
        </p:spPr>
        <p:txBody>
          <a:bodyPr anchor="ctr"/>
          <a:lstStyle/>
          <a:p>
            <a:pPr algn="ctr">
              <a:lnSpc>
                <a:spcPct val="150000"/>
              </a:lnSpc>
              <a:defRPr/>
            </a:pPr>
            <a:endParaRPr lang="en-US" sz="1500" kern="0">
              <a:solidFill>
                <a:prstClr val="white"/>
              </a:solidFill>
              <a:latin typeface="Arial"/>
              <a:ea typeface="微软雅黑" panose="020b0503020204020204" charset="-122"/>
              <a:cs typeface="+mn-ea"/>
              <a:sym typeface="+mn-lt"/>
            </a:endParaRPr>
          </a:p>
        </p:txBody>
      </p:sp>
      <p:sp>
        <p:nvSpPr>
          <p:cNvPr id="19" name="TextBox 21"/>
          <p:cNvSpPr txBox="1">
            <a:spLocks noChangeArrowheads="1"/>
          </p:cNvSpPr>
          <p:nvPr/>
        </p:nvSpPr>
        <p:spPr bwMode="auto">
          <a:xfrm>
            <a:off x="6347670" y="3284830"/>
            <a:ext cx="2567842" cy="9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13900" bIns="28475">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ctr" fontAlgn="base">
              <a:lnSpc>
                <a:spcPct val="150000"/>
              </a:lnSpc>
              <a:spcBef>
                <a:spcPct val="0"/>
              </a:spcBef>
              <a:spcAft>
                <a:spcPct val="0"/>
              </a:spcAft>
            </a:pPr>
            <a:r>
              <a:rPr lang="zh-CN" altLang="en-US" sz="1200" b="1">
                <a:solidFill>
                  <a:prstClr val="white"/>
                </a:solidFill>
                <a:latin typeface="Arial"/>
                <a:ea typeface="微软雅黑" panose="020b0503020204020204" charset="-122"/>
                <a:cs typeface="+mn-ea"/>
                <a:sym typeface="+mn-lt"/>
              </a:rPr>
              <a:t>请替换文字内容</a:t>
            </a:r>
            <a:endParaRPr lang="id-ID" altLang="zh-CN" sz="1200" b="1">
              <a:solidFill>
                <a:prstClr val="white"/>
              </a:solidFill>
              <a:latin typeface="Arial"/>
              <a:ea typeface="微软雅黑" panose="020b0503020204020204" charset="-122"/>
              <a:cs typeface="+mn-ea"/>
              <a:sym typeface="+mn-lt"/>
            </a:endParaRPr>
          </a:p>
          <a:p>
            <a:pPr algn="ctr" fontAlgn="base">
              <a:lnSpc>
                <a:spcPct val="150000"/>
              </a:lnSpc>
              <a:spcBef>
                <a:spcPct val="0"/>
              </a:spcBef>
              <a:spcAft>
                <a:spcPct val="0"/>
              </a:spcAft>
            </a:pPr>
            <a:r>
              <a:rPr lang="zh-CN" altLang="en-US" sz="900">
                <a:solidFill>
                  <a:prstClr val="white"/>
                </a:solidFill>
                <a:latin typeface="Arial"/>
                <a:ea typeface="微软雅黑" panose="020b0503020204020204" charset="-122"/>
                <a:cs typeface="+mn-ea"/>
                <a:sym typeface="+mn-lt"/>
              </a:rPr>
              <a:t>请替换文字内容，修改文字内容，也可以直接复制你的内容到此。请替换文字内容，修改文字内容，也可以直接复制你的内容到此。</a:t>
            </a:r>
            <a:endParaRPr lang="en-US" altLang="zh-CN" sz="900">
              <a:solidFill>
                <a:prstClr val="white"/>
              </a:solidFill>
              <a:latin typeface="Arial"/>
              <a:ea typeface="微软雅黑" panose="020b0503020204020204" charset="-122"/>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P spid="16" grpId="0"/>
      <p:bldP spid="17" grpId="0" animBg="1"/>
      <p:bldP spid="18" grpId="0" animBg="1"/>
      <p:bldP spid="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8682" y="2468158"/>
            <a:ext cx="9144000" cy="2118168"/>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3" name="矩形 2"/>
          <p:cNvSpPr/>
          <p:nvPr/>
        </p:nvSpPr>
        <p:spPr>
          <a:xfrm>
            <a:off x="305445" y="2612728"/>
            <a:ext cx="680012" cy="1781778"/>
          </a:xfrm>
          <a:prstGeom prst="rect">
            <a:avLst/>
          </a:prstGeom>
          <a:solidFill>
            <a:schemeClr val="bg1"/>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4" name="矩形 3"/>
          <p:cNvSpPr/>
          <p:nvPr/>
        </p:nvSpPr>
        <p:spPr>
          <a:xfrm>
            <a:off x="398520" y="2743456"/>
            <a:ext cx="600164" cy="1458091"/>
          </a:xfrm>
          <a:prstGeom prst="rect">
            <a:avLst/>
          </a:prstGeom>
        </p:spPr>
        <p:txBody>
          <a:bodyPr vert="eaVert" wrap="none">
            <a:spAutoFit/>
          </a:bodyPr>
          <a:lstStyle/>
          <a:p>
            <a:pPr>
              <a:lnSpc>
                <a:spcPct val="150000"/>
              </a:lnSpc>
            </a:pPr>
            <a:r>
              <a:rPr lang="zh-CN" altLang="en-US" sz="1800" b="1">
                <a:solidFill>
                  <a:srgbClr val="4888D6"/>
                </a:solidFill>
                <a:latin typeface="宋体" panose="02010600030101010101" pitchFamily="2" charset="-122"/>
                <a:ea typeface="宋体" panose="02010600030101010101" pitchFamily="2" charset="-122"/>
                <a:sym typeface="宋体" panose="02010600030101010101" pitchFamily="2" charset="-122"/>
              </a:rPr>
              <a:t>单击输入标题</a:t>
            </a:r>
            <a:endParaRPr lang="zh-CN" altLang="en-US" sz="1800" b="1">
              <a:solidFill>
                <a:srgbClr val="4888D6"/>
              </a:solidFill>
              <a:latin typeface="宋体" panose="02010600030101010101" pitchFamily="2" charset="-122"/>
              <a:ea typeface="宋体" panose="02010600030101010101" pitchFamily="2" charset="-122"/>
              <a:sym typeface="宋体" panose="02010600030101010101" pitchFamily="2" charset="-122"/>
            </a:endParaRPr>
          </a:p>
        </p:txBody>
      </p:sp>
      <p:pic>
        <p:nvPicPr>
          <p:cNvPr id="5" name="图片 4"/>
          <p:cNvPicPr>
            <a:picLocks noChangeAspect="1"/>
          </p:cNvPicPr>
          <p:nvPr/>
        </p:nvPicPr>
        <p:blipFill>
          <a:blip r:embed="rId3"/>
          <a:stretch>
            <a:fillRect/>
          </a:stretch>
        </p:blipFill>
        <p:spPr>
          <a:xfrm>
            <a:off x="1475856" y="2894786"/>
            <a:ext cx="2034260" cy="1221944"/>
          </a:xfrm>
          <a:prstGeom prst="rect">
            <a:avLst/>
          </a:prstGeom>
        </p:spPr>
      </p:pic>
      <p:pic>
        <p:nvPicPr>
          <p:cNvPr id="6" name="图片 5"/>
          <p:cNvPicPr>
            <a:picLocks noChangeAspect="1"/>
          </p:cNvPicPr>
          <p:nvPr/>
        </p:nvPicPr>
        <p:blipFill>
          <a:blip r:embed="rId4"/>
          <a:stretch>
            <a:fillRect/>
          </a:stretch>
        </p:blipFill>
        <p:spPr>
          <a:xfrm>
            <a:off x="6024389" y="2894785"/>
            <a:ext cx="2031591" cy="1221944"/>
          </a:xfrm>
          <a:prstGeom prst="rect">
            <a:avLst/>
          </a:prstGeom>
        </p:spPr>
      </p:pic>
      <p:pic>
        <p:nvPicPr>
          <p:cNvPr id="7" name="图片 6"/>
          <p:cNvPicPr>
            <a:picLocks noChangeAspect="1"/>
          </p:cNvPicPr>
          <p:nvPr/>
        </p:nvPicPr>
        <p:blipFill>
          <a:blip r:embed="rId5"/>
          <a:stretch>
            <a:fillRect/>
          </a:stretch>
        </p:blipFill>
        <p:spPr>
          <a:xfrm>
            <a:off x="3785993" y="2887831"/>
            <a:ext cx="1962520" cy="1228899"/>
          </a:xfrm>
          <a:prstGeom prst="rect">
            <a:avLst/>
          </a:prstGeom>
        </p:spPr>
      </p:pic>
      <p:sp>
        <p:nvSpPr>
          <p:cNvPr id="8" name="内容占位符 2"/>
          <p:cNvSpPr txBox="1"/>
          <p:nvPr/>
        </p:nvSpPr>
        <p:spPr>
          <a:xfrm>
            <a:off x="853666" y="705877"/>
            <a:ext cx="7974924" cy="1455695"/>
          </a:xfrm>
          <a:prstGeom prst="rect">
            <a:avLst/>
          </a:prstGeom>
        </p:spPr>
        <p:txBody>
          <a:bodyPr vert="horz" wrap="square"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请在此处输入文本内容，请在此处输入文本内容，请在此处输入文本内容，请在此处输入文本内容，请在此处输入文本内容，请在此处输入文本内容，请在此处输入文本内容，请在此处输入文本内容。</a:t>
            </a:r>
            <a:endParaRPr lang="zh-CN" altLang="en-US" sz="18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a:stretch>
            <a:fillRect/>
          </a:stretch>
        </p:blipFill>
        <p:spPr>
          <a:xfrm>
            <a:off x="460705" y="1266188"/>
            <a:ext cx="4047002" cy="2698242"/>
          </a:xfrm>
          <a:prstGeom prst="rect">
            <a:avLst/>
          </a:prstGeom>
        </p:spPr>
      </p:pic>
      <p:grpSp>
        <p:nvGrpSpPr>
          <p:cNvPr id="4" name="组合 3"/>
          <p:cNvGrpSpPr/>
          <p:nvPr/>
        </p:nvGrpSpPr>
        <p:grpSpPr>
          <a:xfrm>
            <a:off x="4819677" y="2064369"/>
            <a:ext cx="3975413" cy="1005575"/>
            <a:chOff x="4067001" y="976579"/>
            <a:chExt cx="5557382" cy="1405732"/>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a:solidFill>
                    <a:schemeClr val="bg1"/>
                  </a:solidFill>
                  <a:latin typeface="楷体" panose="02010609060101010101" charset="-122"/>
                  <a:ea typeface="楷体" panose="02010609060101010101" charset="-122"/>
                </a:rPr>
                <a:t>标题文字添加此处</a:t>
              </a:r>
              <a:endParaRPr lang="zh-CN" altLang="en-US" sz="2400" b="1">
                <a:solidFill>
                  <a:schemeClr val="bg1"/>
                </a:solidFill>
                <a:latin typeface="楷体" panose="02010609060101010101" charset="-122"/>
                <a:ea typeface="楷体" panose="02010609060101010101" charset="-122"/>
              </a:endParaRP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a:solidFill>
                    <a:schemeClr val="bg1"/>
                  </a:solidFill>
                  <a:latin typeface="楷体" panose="02010609060101010101" charset="-122"/>
                  <a:ea typeface="楷体" panose="02010609060101010101" charset="-122"/>
                </a:rPr>
                <a:t>print the presentation and make it be used in a wider field</a:t>
              </a:r>
              <a:endParaRPr lang="en-US" altLang="zh-CN" sz="790" b="1">
                <a:solidFill>
                  <a:schemeClr val="bg1"/>
                </a:solidFill>
                <a:latin typeface="楷体" panose="02010609060101010101" charset="-122"/>
                <a:ea typeface="楷体" panose="02010609060101010101" charset="-122"/>
              </a:endParaRPr>
            </a:p>
          </p:txBody>
        </p:sp>
        <p:sp>
          <p:nvSpPr>
            <p:cNvPr id="7" name="文本框 6"/>
            <p:cNvSpPr txBox="1"/>
            <p:nvPr/>
          </p:nvSpPr>
          <p:spPr>
            <a:xfrm>
              <a:off x="4067001" y="976579"/>
              <a:ext cx="1638367" cy="1193951"/>
            </a:xfrm>
            <a:prstGeom prst="rect">
              <a:avLst/>
            </a:prstGeom>
            <a:noFill/>
          </p:spPr>
          <p:txBody>
            <a:bodyPr wrap="square" rtlCol="0">
              <a:spAutoFit/>
              <a:scene3d>
                <a:camera prst="orthographicFront"/>
                <a:lightRig rig="threePt" dir="t"/>
              </a:scene3d>
              <a:sp3d contourW="12700"/>
            </a:bodyPr>
            <a:lstStyle/>
            <a:p>
              <a:pPr algn="r"/>
              <a:r>
                <a:rPr lang="en-US" altLang="zh-CN" sz="4500" b="1" smtClean="0">
                  <a:solidFill>
                    <a:schemeClr val="bg1"/>
                  </a:solidFill>
                  <a:latin typeface="楷体" panose="02010609060101010101" charset="-122"/>
                  <a:ea typeface="楷体" panose="02010609060101010101" charset="-122"/>
                </a:rPr>
                <a:t>03</a:t>
              </a:r>
              <a:r>
                <a:rPr lang="en-US" altLang="zh-CN" sz="4950" b="1" smtClean="0">
                  <a:solidFill>
                    <a:schemeClr val="bg1"/>
                  </a:solidFill>
                  <a:latin typeface="楷体" panose="02010609060101010101" charset="-122"/>
                  <a:ea typeface="楷体" panose="02010609060101010101" charset="-122"/>
                </a:rPr>
                <a:t>.</a:t>
              </a:r>
              <a:endParaRPr lang="zh-CN" altLang="en-US" sz="4950" b="1">
                <a:solidFill>
                  <a:schemeClr val="bg1"/>
                </a:solidFill>
                <a:latin typeface="楷体" panose="02010609060101010101" charset="-122"/>
                <a:ea typeface="楷体" panose="02010609060101010101"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609833"/>
            <a:ext cx="9144000" cy="2153993"/>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3" name="矩形 2"/>
          <p:cNvSpPr/>
          <p:nvPr/>
        </p:nvSpPr>
        <p:spPr>
          <a:xfrm>
            <a:off x="398686" y="448696"/>
            <a:ext cx="7455887" cy="1926293"/>
          </a:xfrm>
          <a:prstGeom prst="rect">
            <a:avLst/>
          </a:prstGeom>
        </p:spPr>
        <p:txBody>
          <a:bodyPr vert="eaVert" wrap="square">
            <a:spAutoFit/>
          </a:bodyPr>
          <a:lstStyle/>
          <a:p>
            <a:pPr>
              <a:lnSpc>
                <a:spcPct val="150000"/>
              </a:lnSpc>
            </a:pPr>
            <a:r>
              <a:rPr lang="zh-CN" altLang="en-US" sz="15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请在此处输入文本内容。</a:t>
            </a:r>
            <a:endParaRPr lang="zh-CN" altLang="en-US" sz="15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a:p>
            <a:pPr>
              <a:lnSpc>
                <a:spcPct val="150000"/>
              </a:lnSpc>
            </a:pPr>
            <a:endParaRPr lang="zh-CN" altLang="en-US" sz="15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矩形 3"/>
          <p:cNvSpPr/>
          <p:nvPr/>
        </p:nvSpPr>
        <p:spPr>
          <a:xfrm>
            <a:off x="7996823" y="293003"/>
            <a:ext cx="680012" cy="1781778"/>
          </a:xfrm>
          <a:prstGeom prst="rect">
            <a:avLst/>
          </a:prstGeom>
          <a:solidFill>
            <a:srgbClr val="4888D6"/>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8076671" y="453164"/>
            <a:ext cx="600164" cy="1458091"/>
          </a:xfrm>
          <a:prstGeom prst="rect">
            <a:avLst/>
          </a:prstGeom>
        </p:spPr>
        <p:txBody>
          <a:bodyPr vert="eaVert" wrap="none">
            <a:spAutoFit/>
          </a:bodyPr>
          <a:lstStyle/>
          <a:p>
            <a:pPr>
              <a:lnSpc>
                <a:spcPct val="150000"/>
              </a:lnSpc>
            </a:pP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单击输入标题</a:t>
            </a:r>
            <a:endPar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pic>
        <p:nvPicPr>
          <p:cNvPr id="6" name="图片 5"/>
          <p:cNvPicPr>
            <a:picLocks noChangeAspect="1"/>
          </p:cNvPicPr>
          <p:nvPr/>
        </p:nvPicPr>
        <p:blipFill>
          <a:blip r:embed="rId3"/>
          <a:stretch>
            <a:fillRect/>
          </a:stretch>
        </p:blipFill>
        <p:spPr>
          <a:xfrm>
            <a:off x="3305512" y="2917981"/>
            <a:ext cx="2678906" cy="1564949"/>
          </a:xfrm>
          <a:prstGeom prst="rect">
            <a:avLst/>
          </a:prstGeom>
        </p:spPr>
      </p:pic>
      <p:pic>
        <p:nvPicPr>
          <p:cNvPr id="7" name="图片 6"/>
          <p:cNvPicPr>
            <a:picLocks noChangeAspect="1"/>
          </p:cNvPicPr>
          <p:nvPr/>
        </p:nvPicPr>
        <p:blipFill>
          <a:blip r:embed="rId4"/>
          <a:stretch>
            <a:fillRect/>
          </a:stretch>
        </p:blipFill>
        <p:spPr>
          <a:xfrm>
            <a:off x="501590" y="2912389"/>
            <a:ext cx="2678906" cy="1609172"/>
          </a:xfrm>
          <a:prstGeom prst="rect">
            <a:avLst/>
          </a:prstGeom>
        </p:spPr>
      </p:pic>
      <p:pic>
        <p:nvPicPr>
          <p:cNvPr id="8" name="图片 7"/>
          <p:cNvPicPr>
            <a:picLocks noChangeAspect="1"/>
          </p:cNvPicPr>
          <p:nvPr/>
        </p:nvPicPr>
        <p:blipFill>
          <a:blip r:embed="rId5"/>
          <a:stretch>
            <a:fillRect/>
          </a:stretch>
        </p:blipFill>
        <p:spPr>
          <a:xfrm>
            <a:off x="6109432" y="2895414"/>
            <a:ext cx="2614613" cy="1584336"/>
          </a:xfrm>
          <a:prstGeom prst="rect">
            <a:avLst/>
          </a:prstGeom>
        </p:spPr>
      </p:pic>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1" fill="hold" grpId="0" nodeType="after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876513" y="521494"/>
            <a:ext cx="2863215" cy="2050256"/>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pic>
        <p:nvPicPr>
          <p:cNvPr id="3" name="图片 2"/>
          <p:cNvPicPr>
            <a:picLocks noChangeAspect="1"/>
          </p:cNvPicPr>
          <p:nvPr/>
        </p:nvPicPr>
        <p:blipFill>
          <a:blip r:embed="rId4"/>
          <a:stretch>
            <a:fillRect/>
          </a:stretch>
        </p:blipFill>
        <p:spPr>
          <a:xfrm>
            <a:off x="4915647" y="521492"/>
            <a:ext cx="3075385" cy="2050256"/>
          </a:xfrm>
          <a:prstGeom prst="rect">
            <a:avLst/>
          </a:prstGeom>
        </p:spPr>
      </p:pic>
      <p:sp>
        <p:nvSpPr>
          <p:cNvPr id="4" name="文本框 3"/>
          <p:cNvSpPr txBox="1"/>
          <p:nvPr/>
        </p:nvSpPr>
        <p:spPr>
          <a:xfrm>
            <a:off x="830282" y="2958465"/>
            <a:ext cx="1961903" cy="544765"/>
          </a:xfrm>
          <a:prstGeom prst="rect">
            <a:avLst/>
          </a:prstGeom>
          <a:noFill/>
        </p:spPr>
        <p:txBody>
          <a:bodyPr wrap="square" rtlCol="0">
            <a:spAutoFit/>
          </a:bodyPr>
          <a:lstStyle/>
          <a:p>
            <a:pPr>
              <a:lnSpc>
                <a:spcPct val="140000"/>
              </a:lnSpc>
              <a:defRPr/>
            </a:pPr>
            <a:r>
              <a:rPr lang="zh-CN" altLang="en-US" sz="2100">
                <a:solidFill>
                  <a:schemeClr val="tx1">
                    <a:lumMod val="65000"/>
                    <a:lumOff val="35000"/>
                  </a:schemeClr>
                </a:solidFill>
                <a:cs typeface="+mn-ea"/>
                <a:sym typeface="+mn-lt"/>
              </a:rPr>
              <a:t>单击输入标题</a:t>
            </a:r>
            <a:endParaRPr lang="en-US" altLang="zh-CN" sz="2100">
              <a:solidFill>
                <a:schemeClr val="tx1">
                  <a:lumMod val="65000"/>
                  <a:lumOff val="35000"/>
                </a:schemeClr>
              </a:solidFill>
              <a:cs typeface="+mn-ea"/>
              <a:sym typeface="+mn-lt"/>
            </a:endParaRPr>
          </a:p>
        </p:txBody>
      </p:sp>
      <p:sp>
        <p:nvSpPr>
          <p:cNvPr id="5" name="Rectangle 96"/>
          <p:cNvSpPr/>
          <p:nvPr/>
        </p:nvSpPr>
        <p:spPr>
          <a:xfrm>
            <a:off x="830283" y="3438981"/>
            <a:ext cx="4589443" cy="819455"/>
          </a:xfrm>
          <a:prstGeom prst="rect">
            <a:avLst/>
          </a:prstGeom>
        </p:spPr>
        <p:txBody>
          <a:bodyPr wrap="square">
            <a:spAutoFit/>
          </a:bodyPr>
          <a:lstStyle/>
          <a:p>
            <a:pPr>
              <a:lnSpc>
                <a:spcPct val="150000"/>
              </a:lnSpc>
            </a:pPr>
            <a:r>
              <a:rPr lang="zh-CN" altLang="en-US" sz="1050">
                <a:solidFill>
                  <a:schemeClr val="tx1">
                    <a:lumMod val="85000"/>
                    <a:lumOff val="15000"/>
                  </a:schemeClr>
                </a:solidFill>
                <a:cs typeface="+mn-ea"/>
                <a:sym typeface="+mn-lt"/>
              </a:rPr>
              <a:t>点击此处输入文本内容点击此处输入文本内容点击此处输入文本内容点击此处输入文本内容点击此处输入文本内容点击此处输入文本内容点击此处输入文本内容</a:t>
            </a:r>
            <a:endParaRPr lang="en-US" altLang="zh-CN" sz="1050">
              <a:solidFill>
                <a:schemeClr val="tx1">
                  <a:lumMod val="85000"/>
                  <a:lumOff val="15000"/>
                </a:schemeClr>
              </a:solidFill>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8" presetClass="entr" presetSubtype="6" fill="hold" grpId="2"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2"/>
      <p:bldP spid="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5" y="7"/>
            <a:ext cx="9143985" cy="5143493"/>
          </a:xfrm>
          <a:prstGeom prst="rect">
            <a:avLst/>
          </a:prstGeom>
        </p:spPr>
      </p:pic>
      <p:sp>
        <p:nvSpPr>
          <p:cNvPr id="4" name="平行四边形 3"/>
          <p:cNvSpPr/>
          <p:nvPr/>
        </p:nvSpPr>
        <p:spPr>
          <a:xfrm>
            <a:off x="4091940" y="8"/>
            <a:ext cx="3662845" cy="5436312"/>
          </a:xfrm>
          <a:prstGeom prst="parallelogram">
            <a:avLst/>
          </a:prstGeom>
          <a:solidFill>
            <a:srgbClr val="4888D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7" name="文本框 6"/>
          <p:cNvSpPr txBox="1"/>
          <p:nvPr/>
        </p:nvSpPr>
        <p:spPr>
          <a:xfrm>
            <a:off x="5141025" y="1302750"/>
            <a:ext cx="1961903" cy="544765"/>
          </a:xfrm>
          <a:prstGeom prst="rect">
            <a:avLst/>
          </a:prstGeom>
          <a:noFill/>
        </p:spPr>
        <p:txBody>
          <a:bodyPr wrap="square" rtlCol="0">
            <a:spAutoFit/>
          </a:bodyPr>
          <a:lstStyle/>
          <a:p>
            <a:pPr>
              <a:lnSpc>
                <a:spcPct val="140000"/>
              </a:lnSpc>
              <a:defRPr/>
            </a:pPr>
            <a:r>
              <a:rPr lang="zh-CN" altLang="en-US" sz="2100">
                <a:solidFill>
                  <a:schemeClr val="bg1"/>
                </a:solidFill>
                <a:cs typeface="+mn-ea"/>
                <a:sym typeface="+mn-lt"/>
              </a:rPr>
              <a:t>单击输入标题</a:t>
            </a:r>
            <a:endParaRPr lang="en-US" altLang="zh-CN" sz="2100">
              <a:solidFill>
                <a:schemeClr val="bg1"/>
              </a:solidFill>
              <a:cs typeface="+mn-ea"/>
              <a:sym typeface="+mn-lt"/>
            </a:endParaRPr>
          </a:p>
        </p:txBody>
      </p:sp>
      <p:sp>
        <p:nvSpPr>
          <p:cNvPr id="8" name="Rectangle 96"/>
          <p:cNvSpPr/>
          <p:nvPr/>
        </p:nvSpPr>
        <p:spPr>
          <a:xfrm>
            <a:off x="5024822" y="2079679"/>
            <a:ext cx="1999731" cy="1546577"/>
          </a:xfrm>
          <a:prstGeom prst="rect">
            <a:avLst/>
          </a:prstGeom>
        </p:spPr>
        <p:txBody>
          <a:bodyPr wrap="square">
            <a:spAutoFit/>
          </a:bodyPr>
          <a:lstStyle/>
          <a:p>
            <a:pPr>
              <a:lnSpc>
                <a:spcPct val="150000"/>
              </a:lnSpc>
            </a:pPr>
            <a:r>
              <a:rPr lang="zh-CN" altLang="en-US" sz="1050">
                <a:solidFill>
                  <a:schemeClr val="bg1"/>
                </a:solidFill>
                <a:cs typeface="+mn-ea"/>
                <a:sym typeface="+mn-lt"/>
              </a:rPr>
              <a:t>点击此处输入文本内容点击此处输入文本内容点击此处输入文本内容点击此处输入文本内容点击此处输入文本内容点击此处输入文本内容点击此处输入文本内容</a:t>
            </a:r>
            <a:endParaRPr lang="en-US" altLang="zh-CN" sz="1050">
              <a:solidFill>
                <a:schemeClr val="bg1"/>
              </a:solidFill>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2"/>
      <p:bldP spid="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7" name="Rectangle 6"/>
          <p:cNvSpPr/>
          <p:nvPr/>
        </p:nvSpPr>
        <p:spPr>
          <a:xfrm>
            <a:off x="520164" y="978614"/>
            <a:ext cx="3729068" cy="1585055"/>
          </a:xfrm>
          <a:prstGeom prst="rect">
            <a:avLst/>
          </a:prstGeom>
          <a:solidFill>
            <a:srgbClr val="4888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5005"/>
            <a:endParaRPr lang="en-US" sz="1330">
              <a:solidFill>
                <a:prstClr val="white"/>
              </a:solidFill>
              <a:cs typeface="+mn-ea"/>
              <a:sym typeface="+mn-lt"/>
            </a:endParaRPr>
          </a:p>
        </p:txBody>
      </p:sp>
      <p:sp>
        <p:nvSpPr>
          <p:cNvPr id="8" name="Rectangle 48"/>
          <p:cNvSpPr/>
          <p:nvPr/>
        </p:nvSpPr>
        <p:spPr>
          <a:xfrm>
            <a:off x="1794959" y="2651896"/>
            <a:ext cx="2366667" cy="1585287"/>
          </a:xfrm>
          <a:prstGeom prst="rect">
            <a:avLst/>
          </a:prstGeom>
          <a:solidFill>
            <a:srgbClr val="4888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5005"/>
            <a:endParaRPr lang="en-US" sz="1330">
              <a:solidFill>
                <a:prstClr val="white"/>
              </a:solidFill>
              <a:cs typeface="+mn-ea"/>
              <a:sym typeface="+mn-lt"/>
            </a:endParaRPr>
          </a:p>
        </p:txBody>
      </p:sp>
      <p:sp>
        <p:nvSpPr>
          <p:cNvPr id="9" name="Rectangle 55"/>
          <p:cNvSpPr/>
          <p:nvPr/>
        </p:nvSpPr>
        <p:spPr>
          <a:xfrm>
            <a:off x="6725401" y="2651895"/>
            <a:ext cx="1766905" cy="1585287"/>
          </a:xfrm>
          <a:prstGeom prst="rect">
            <a:avLst/>
          </a:prstGeom>
          <a:solidFill>
            <a:srgbClr val="4888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5005"/>
            <a:endParaRPr lang="en-US" sz="1330">
              <a:solidFill>
                <a:prstClr val="white"/>
              </a:solidFill>
              <a:cs typeface="+mn-ea"/>
              <a:sym typeface="+mn-lt"/>
            </a:endParaRPr>
          </a:p>
        </p:txBody>
      </p:sp>
      <p:sp>
        <p:nvSpPr>
          <p:cNvPr id="10" name="TextBox 75"/>
          <p:cNvSpPr txBox="1"/>
          <p:nvPr/>
        </p:nvSpPr>
        <p:spPr>
          <a:xfrm>
            <a:off x="717772" y="947863"/>
            <a:ext cx="368399" cy="877035"/>
          </a:xfrm>
          <a:prstGeom prst="rect">
            <a:avLst/>
          </a:prstGeom>
          <a:noFill/>
        </p:spPr>
        <p:txBody>
          <a:bodyPr wrap="square" rtlCol="0">
            <a:spAutoFit/>
          </a:bodyPr>
          <a:lstStyle/>
          <a:p>
            <a:pPr defTabSz="675005"/>
            <a:r>
              <a:rPr lang="en-US" sz="5100">
                <a:solidFill>
                  <a:prstClr val="white"/>
                </a:solidFill>
                <a:cs typeface="+mn-ea"/>
                <a:sym typeface="+mn-lt"/>
              </a:rPr>
              <a:t>“</a:t>
            </a:r>
            <a:endParaRPr lang="en-US" sz="5100">
              <a:solidFill>
                <a:prstClr val="white"/>
              </a:solidFill>
              <a:cs typeface="+mn-ea"/>
              <a:sym typeface="+mn-lt"/>
            </a:endParaRPr>
          </a:p>
        </p:txBody>
      </p:sp>
      <p:sp>
        <p:nvSpPr>
          <p:cNvPr id="11" name="TextBox 75"/>
          <p:cNvSpPr txBox="1"/>
          <p:nvPr/>
        </p:nvSpPr>
        <p:spPr>
          <a:xfrm>
            <a:off x="7388984" y="3709945"/>
            <a:ext cx="536069" cy="877035"/>
          </a:xfrm>
          <a:prstGeom prst="rect">
            <a:avLst/>
          </a:prstGeom>
          <a:noFill/>
        </p:spPr>
        <p:txBody>
          <a:bodyPr wrap="square" rtlCol="0">
            <a:spAutoFit/>
          </a:bodyPr>
          <a:lstStyle/>
          <a:p>
            <a:pPr defTabSz="675005"/>
            <a:r>
              <a:rPr lang="en-US" sz="5100">
                <a:solidFill>
                  <a:prstClr val="white"/>
                </a:solidFill>
                <a:cs typeface="+mn-ea"/>
                <a:sym typeface="+mn-lt"/>
              </a:rPr>
              <a:t>“</a:t>
            </a:r>
            <a:endParaRPr lang="en-US" sz="5100">
              <a:solidFill>
                <a:prstClr val="white"/>
              </a:solidFill>
              <a:cs typeface="+mn-ea"/>
              <a:sym typeface="+mn-lt"/>
            </a:endParaRPr>
          </a:p>
        </p:txBody>
      </p:sp>
      <p:sp>
        <p:nvSpPr>
          <p:cNvPr id="12" name="文本框 11"/>
          <p:cNvSpPr txBox="1"/>
          <p:nvPr/>
        </p:nvSpPr>
        <p:spPr>
          <a:xfrm>
            <a:off x="1086172" y="1550637"/>
            <a:ext cx="2671981" cy="547458"/>
          </a:xfrm>
          <a:prstGeom prst="rect">
            <a:avLst/>
          </a:prstGeom>
          <a:noFill/>
        </p:spPr>
        <p:txBody>
          <a:bodyPr wrap="square" rtlCol="0">
            <a:spAutoFit/>
          </a:bodyPr>
          <a:lstStyle/>
          <a:p>
            <a:pPr>
              <a:lnSpc>
                <a:spcPct val="150000"/>
              </a:lnSpc>
            </a:pPr>
            <a:r>
              <a:rPr lang="zh-CN" altLang="en-US" sz="985">
                <a:solidFill>
                  <a:schemeClr val="bg1"/>
                </a:solidFill>
                <a:cs typeface="+mn-ea"/>
                <a:sym typeface="+mn-lt"/>
              </a:rPr>
              <a:t>输入替换内容输入替换输入替换内容输入替换</a:t>
            </a:r>
            <a:endParaRPr lang="en-US" altLang="zh-CN" sz="985">
              <a:solidFill>
                <a:schemeClr val="bg1"/>
              </a:solidFill>
              <a:cs typeface="+mn-ea"/>
              <a:sym typeface="+mn-lt"/>
            </a:endParaRPr>
          </a:p>
        </p:txBody>
      </p:sp>
      <p:sp>
        <p:nvSpPr>
          <p:cNvPr id="13" name="文本框 12"/>
          <p:cNvSpPr txBox="1"/>
          <p:nvPr/>
        </p:nvSpPr>
        <p:spPr>
          <a:xfrm>
            <a:off x="6626848" y="3239949"/>
            <a:ext cx="1935175" cy="472694"/>
          </a:xfrm>
          <a:prstGeom prst="rect">
            <a:avLst/>
          </a:prstGeom>
          <a:noFill/>
        </p:spPr>
        <p:txBody>
          <a:bodyPr wrap="square" rtlCol="0">
            <a:spAutoFit/>
          </a:bodyPr>
          <a:lstStyle/>
          <a:p>
            <a:pPr algn="ctr">
              <a:spcBef>
                <a:spcPts val="590"/>
              </a:spcBef>
            </a:pPr>
            <a:r>
              <a:rPr lang="zh-CN" altLang="en-US" sz="985">
                <a:solidFill>
                  <a:schemeClr val="bg1"/>
                </a:solidFill>
                <a:cs typeface="+mn-ea"/>
                <a:sym typeface="+mn-lt"/>
              </a:rPr>
              <a:t>输入替换内容</a:t>
            </a:r>
            <a:endParaRPr lang="en-US" altLang="zh-CN" sz="985">
              <a:solidFill>
                <a:schemeClr val="bg1"/>
              </a:solidFill>
              <a:cs typeface="+mn-ea"/>
              <a:sym typeface="+mn-lt"/>
            </a:endParaRPr>
          </a:p>
          <a:p>
            <a:pPr algn="ctr">
              <a:spcBef>
                <a:spcPts val="590"/>
              </a:spcBef>
            </a:pPr>
            <a:r>
              <a:rPr lang="zh-CN" altLang="en-US" sz="985">
                <a:solidFill>
                  <a:schemeClr val="bg1"/>
                </a:solidFill>
                <a:cs typeface="+mn-ea"/>
                <a:sym typeface="+mn-lt"/>
              </a:rPr>
              <a:t>输入替换内容</a:t>
            </a:r>
            <a:endParaRPr lang="en-US" altLang="zh-CN" sz="985">
              <a:solidFill>
                <a:schemeClr val="bg1"/>
              </a:solidFill>
              <a:cs typeface="+mn-ea"/>
              <a:sym typeface="+mn-lt"/>
            </a:endParaRPr>
          </a:p>
        </p:txBody>
      </p:sp>
      <p:sp>
        <p:nvSpPr>
          <p:cNvPr id="14" name="Rectangle 24"/>
          <p:cNvSpPr>
            <a:spLocks noChangeArrowheads="1"/>
          </p:cNvSpPr>
          <p:nvPr/>
        </p:nvSpPr>
        <p:spPr bwMode="auto">
          <a:xfrm>
            <a:off x="6976463" y="3036528"/>
            <a:ext cx="1235946" cy="2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295"/>
              </a:spcBef>
            </a:pPr>
            <a:r>
              <a:rPr lang="zh-CN" altLang="en-US" sz="1185" b="1">
                <a:solidFill>
                  <a:schemeClr val="bg1"/>
                </a:solidFill>
                <a:cs typeface="+mn-ea"/>
                <a:sym typeface="+mn-lt"/>
              </a:rPr>
              <a:t>单击填加标题</a:t>
            </a:r>
            <a:endParaRPr lang="zh-CN" altLang="en-US" sz="1185" b="1">
              <a:solidFill>
                <a:schemeClr val="bg1"/>
              </a:solidFill>
              <a:cs typeface="+mn-ea"/>
              <a:sym typeface="+mn-lt"/>
            </a:endParaRPr>
          </a:p>
        </p:txBody>
      </p:sp>
      <p:pic>
        <p:nvPicPr>
          <p:cNvPr id="15" name="图片占位符 20"/>
          <p:cNvPicPr>
            <a:picLocks noChangeAspect="1"/>
          </p:cNvPicPr>
          <p:nvPr/>
        </p:nvPicPr>
        <p:blipFill>
          <a:blip r:embed="rId3"/>
          <a:stretch>
            <a:fillRect/>
          </a:stretch>
        </p:blipFill>
        <p:spPr>
          <a:xfrm>
            <a:off x="4429125" y="978615"/>
            <a:ext cx="4063181" cy="1571050"/>
          </a:xfrm>
          <a:prstGeom prst="rect">
            <a:avLst/>
          </a:prstGeom>
        </p:spPr>
      </p:pic>
      <p:pic>
        <p:nvPicPr>
          <p:cNvPr id="16" name="图片 15"/>
          <p:cNvPicPr>
            <a:picLocks noChangeAspect="1"/>
          </p:cNvPicPr>
          <p:nvPr/>
        </p:nvPicPr>
        <p:blipFill>
          <a:blip r:embed="rId4"/>
          <a:stretch>
            <a:fillRect/>
          </a:stretch>
        </p:blipFill>
        <p:spPr>
          <a:xfrm>
            <a:off x="4260180" y="2666720"/>
            <a:ext cx="2366667" cy="1577943"/>
          </a:xfrm>
          <a:prstGeom prst="rect">
            <a:avLst/>
          </a:prstGeom>
        </p:spPr>
      </p:pic>
      <p:pic>
        <p:nvPicPr>
          <p:cNvPr id="18" name="图片 17"/>
          <p:cNvPicPr>
            <a:picLocks noChangeAspect="1"/>
          </p:cNvPicPr>
          <p:nvPr/>
        </p:nvPicPr>
        <p:blipFill>
          <a:blip r:embed="rId5"/>
          <a:srcRect t="-902"/>
          <a:stretch>
            <a:fillRect/>
          </a:stretch>
        </p:blipFill>
        <p:spPr>
          <a:xfrm>
            <a:off x="4652323" y="174934"/>
            <a:ext cx="4063181" cy="1566461"/>
          </a:xfrm>
          <a:prstGeom prst="rect">
            <a:avLst/>
          </a:prstGeom>
          <a:ln>
            <a:solidFill>
              <a:schemeClr val="bg1"/>
            </a:solidFill>
          </a:ln>
        </p:spPr>
      </p:pic>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257176" y="2764296"/>
            <a:ext cx="1691640" cy="1796274"/>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a:stretch>
            <a:fillRect/>
          </a:stretch>
        </p:blipFill>
        <p:spPr>
          <a:xfrm>
            <a:off x="257176" y="102266"/>
            <a:ext cx="8629649" cy="2426961"/>
          </a:xfrm>
          <a:prstGeom prst="rect">
            <a:avLst/>
          </a:prstGeom>
        </p:spPr>
      </p:pic>
      <p:cxnSp>
        <p:nvCxnSpPr>
          <p:cNvPr id="4" name="直接连接符 3"/>
          <p:cNvCxnSpPr/>
          <p:nvPr/>
        </p:nvCxnSpPr>
        <p:spPr>
          <a:xfrm>
            <a:off x="257176" y="2642839"/>
            <a:ext cx="8629649" cy="0"/>
          </a:xfrm>
          <a:prstGeom prst="line">
            <a:avLst/>
          </a:prstGeom>
          <a:ln w="76200">
            <a:solidFill>
              <a:srgbClr val="4888D6"/>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09872" y="2969220"/>
            <a:ext cx="3863424" cy="715581"/>
            <a:chOff x="4223555" y="1153367"/>
            <a:chExt cx="5400828" cy="1000336"/>
          </a:xfrm>
        </p:grpSpPr>
        <p:sp>
          <p:nvSpPr>
            <p:cNvPr id="6" name="文本框 5"/>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a:latin typeface="楷体" panose="02010609060101010101" charset="-122"/>
                  <a:ea typeface="楷体" panose="02010609060101010101" charset="-122"/>
                </a:rPr>
                <a:t>标题文字添加此处</a:t>
              </a:r>
              <a:endParaRPr lang="zh-CN" altLang="en-US" sz="1800" b="1">
                <a:latin typeface="楷体" panose="02010609060101010101" charset="-122"/>
                <a:ea typeface="楷体" panose="02010609060101010101" charset="-122"/>
              </a:endParaRPr>
            </a:p>
          </p:txBody>
        </p:sp>
        <p:sp>
          <p:nvSpPr>
            <p:cNvPr id="7" name="文本框 6"/>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a:latin typeface="楷体" panose="02010609060101010101" charset="-122"/>
                  <a:ea typeface="楷体" panose="02010609060101010101" charset="-122"/>
                </a:rPr>
                <a:t>print the presentation and make it be used in a wider field</a:t>
              </a:r>
              <a:endParaRPr lang="en-US" altLang="zh-CN" sz="675">
                <a:latin typeface="楷体" panose="02010609060101010101" charset="-122"/>
                <a:ea typeface="楷体" panose="02010609060101010101" charset="-122"/>
              </a:endParaRPr>
            </a:p>
          </p:txBody>
        </p:sp>
        <p:sp>
          <p:nvSpPr>
            <p:cNvPr id="8" name="文本框 7"/>
            <p:cNvSpPr txBox="1"/>
            <p:nvPr/>
          </p:nvSpPr>
          <p:spPr>
            <a:xfrm>
              <a:off x="4223555" y="1153367"/>
              <a:ext cx="1125590" cy="1000336"/>
            </a:xfrm>
            <a:prstGeom prst="rect">
              <a:avLst/>
            </a:prstGeom>
            <a:noFill/>
          </p:spPr>
          <p:txBody>
            <a:bodyPr wrap="square" rtlCol="0">
              <a:spAutoFit/>
              <a:scene3d>
                <a:camera prst="orthographicFront"/>
                <a:lightRig rig="threePt" dir="t"/>
              </a:scene3d>
              <a:sp3d contourW="12700"/>
            </a:bodyPr>
            <a:lstStyle/>
            <a:p>
              <a:pPr algn="r"/>
              <a:r>
                <a:rPr lang="en-US" altLang="zh-CN" sz="3600">
                  <a:latin typeface="楷体" panose="02010609060101010101" charset="-122"/>
                  <a:ea typeface="楷体" panose="02010609060101010101" charset="-122"/>
                </a:rPr>
                <a:t>01</a:t>
              </a:r>
              <a:r>
                <a:rPr lang="en-US" altLang="zh-CN" sz="4050">
                  <a:latin typeface="楷体" panose="02010609060101010101" charset="-122"/>
                  <a:ea typeface="楷体" panose="02010609060101010101" charset="-122"/>
                </a:rPr>
                <a:t>.</a:t>
              </a:r>
              <a:endParaRPr lang="zh-CN" altLang="en-US" sz="4050">
                <a:latin typeface="楷体" panose="02010609060101010101" charset="-122"/>
                <a:ea typeface="楷体" panose="02010609060101010101" charset="-122"/>
              </a:endParaRPr>
            </a:p>
          </p:txBody>
        </p:sp>
      </p:grpSp>
      <p:grpSp>
        <p:nvGrpSpPr>
          <p:cNvPr id="9" name="组合 8"/>
          <p:cNvGrpSpPr/>
          <p:nvPr/>
        </p:nvGrpSpPr>
        <p:grpSpPr>
          <a:xfrm>
            <a:off x="5441746" y="2938158"/>
            <a:ext cx="3863424" cy="1269578"/>
            <a:chOff x="4223555" y="1153367"/>
            <a:chExt cx="5400828" cy="1774789"/>
          </a:xfrm>
        </p:grpSpPr>
        <p:sp>
          <p:nvSpPr>
            <p:cNvPr id="10" name="文本框 9"/>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a:latin typeface="楷体" panose="02010609060101010101" charset="-122"/>
                  <a:ea typeface="楷体" panose="02010609060101010101" charset="-122"/>
                </a:rPr>
                <a:t>标题文字添加此处</a:t>
              </a:r>
              <a:endParaRPr lang="zh-CN" altLang="en-US" sz="1800" b="1">
                <a:latin typeface="楷体" panose="02010609060101010101" charset="-122"/>
                <a:ea typeface="楷体" panose="02010609060101010101" charset="-122"/>
              </a:endParaRPr>
            </a:p>
          </p:txBody>
        </p:sp>
        <p:sp>
          <p:nvSpPr>
            <p:cNvPr id="11" name="文本框 10"/>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a:latin typeface="楷体" panose="02010609060101010101" charset="-122"/>
                  <a:ea typeface="楷体" panose="02010609060101010101" charset="-122"/>
                </a:rPr>
                <a:t>print the presentation and make it be used in a wider field</a:t>
              </a:r>
              <a:endParaRPr lang="en-US" altLang="zh-CN" sz="675">
                <a:latin typeface="楷体" panose="02010609060101010101" charset="-122"/>
                <a:ea typeface="楷体" panose="02010609060101010101" charset="-122"/>
              </a:endParaRPr>
            </a:p>
          </p:txBody>
        </p:sp>
        <p:sp>
          <p:nvSpPr>
            <p:cNvPr id="12" name="文本框 11"/>
            <p:cNvSpPr txBox="1"/>
            <p:nvPr/>
          </p:nvSpPr>
          <p:spPr>
            <a:xfrm>
              <a:off x="4223555" y="1153367"/>
              <a:ext cx="1125590" cy="1774789"/>
            </a:xfrm>
            <a:prstGeom prst="rect">
              <a:avLst/>
            </a:prstGeom>
            <a:noFill/>
          </p:spPr>
          <p:txBody>
            <a:bodyPr wrap="square" rtlCol="0">
              <a:spAutoFit/>
              <a:scene3d>
                <a:camera prst="orthographicFront"/>
                <a:lightRig rig="threePt" dir="t"/>
              </a:scene3d>
              <a:sp3d contourW="12700"/>
            </a:bodyPr>
            <a:lstStyle/>
            <a:p>
              <a:pPr algn="r"/>
              <a:r>
                <a:rPr lang="en-US" altLang="zh-CN" sz="3600">
                  <a:latin typeface="楷体" panose="02010609060101010101" charset="-122"/>
                  <a:ea typeface="楷体" panose="02010609060101010101" charset="-122"/>
                </a:rPr>
                <a:t>02</a:t>
              </a:r>
              <a:r>
                <a:rPr lang="en-US" altLang="zh-CN" sz="4050">
                  <a:latin typeface="楷体" panose="02010609060101010101" charset="-122"/>
                  <a:ea typeface="楷体" panose="02010609060101010101" charset="-122"/>
                </a:rPr>
                <a:t>.</a:t>
              </a:r>
              <a:endParaRPr lang="zh-CN" altLang="en-US" sz="4050">
                <a:latin typeface="楷体" panose="02010609060101010101" charset="-122"/>
                <a:ea typeface="楷体" panose="02010609060101010101" charset="-122"/>
              </a:endParaRPr>
            </a:p>
          </p:txBody>
        </p:sp>
      </p:grpSp>
      <p:grpSp>
        <p:nvGrpSpPr>
          <p:cNvPr id="13" name="组合 12"/>
          <p:cNvGrpSpPr/>
          <p:nvPr/>
        </p:nvGrpSpPr>
        <p:grpSpPr>
          <a:xfrm>
            <a:off x="2009872" y="3788836"/>
            <a:ext cx="3863424" cy="715581"/>
            <a:chOff x="4223555" y="1153367"/>
            <a:chExt cx="5400828" cy="1000336"/>
          </a:xfrm>
        </p:grpSpPr>
        <p:sp>
          <p:nvSpPr>
            <p:cNvPr id="14" name="文本框 13"/>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a:latin typeface="楷体" panose="02010609060101010101" charset="-122"/>
                  <a:ea typeface="楷体" panose="02010609060101010101" charset="-122"/>
                </a:rPr>
                <a:t>标题文字添加此处</a:t>
              </a:r>
              <a:endParaRPr lang="zh-CN" altLang="en-US" sz="1800" b="1">
                <a:latin typeface="楷体" panose="02010609060101010101" charset="-122"/>
                <a:ea typeface="楷体" panose="02010609060101010101" charset="-122"/>
              </a:endParaRPr>
            </a:p>
          </p:txBody>
        </p:sp>
        <p:sp>
          <p:nvSpPr>
            <p:cNvPr id="15" name="文本框 14"/>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a:latin typeface="楷体" panose="02010609060101010101" charset="-122"/>
                  <a:ea typeface="楷体" panose="02010609060101010101" charset="-122"/>
                </a:rPr>
                <a:t>print the presentation and make it be used in a wider field</a:t>
              </a:r>
              <a:endParaRPr lang="en-US" altLang="zh-CN" sz="675">
                <a:latin typeface="楷体" panose="02010609060101010101" charset="-122"/>
                <a:ea typeface="楷体" panose="02010609060101010101" charset="-122"/>
              </a:endParaRPr>
            </a:p>
          </p:txBody>
        </p:sp>
        <p:sp>
          <p:nvSpPr>
            <p:cNvPr id="16" name="文本框 15"/>
            <p:cNvSpPr txBox="1"/>
            <p:nvPr/>
          </p:nvSpPr>
          <p:spPr>
            <a:xfrm>
              <a:off x="4223555" y="1153367"/>
              <a:ext cx="1125590" cy="1000336"/>
            </a:xfrm>
            <a:prstGeom prst="rect">
              <a:avLst/>
            </a:prstGeom>
            <a:noFill/>
          </p:spPr>
          <p:txBody>
            <a:bodyPr wrap="square" rtlCol="0">
              <a:spAutoFit/>
              <a:scene3d>
                <a:camera prst="orthographicFront"/>
                <a:lightRig rig="threePt" dir="t"/>
              </a:scene3d>
              <a:sp3d contourW="12700"/>
            </a:bodyPr>
            <a:lstStyle/>
            <a:p>
              <a:pPr algn="r"/>
              <a:r>
                <a:rPr lang="en-US" altLang="zh-CN" sz="3600">
                  <a:latin typeface="楷体" panose="02010609060101010101" charset="-122"/>
                  <a:ea typeface="楷体" panose="02010609060101010101" charset="-122"/>
                </a:rPr>
                <a:t>03</a:t>
              </a:r>
              <a:r>
                <a:rPr lang="en-US" altLang="zh-CN" sz="4050">
                  <a:latin typeface="楷体" panose="02010609060101010101" charset="-122"/>
                  <a:ea typeface="楷体" panose="02010609060101010101" charset="-122"/>
                </a:rPr>
                <a:t>.</a:t>
              </a:r>
              <a:endParaRPr lang="zh-CN" altLang="en-US" sz="4050">
                <a:latin typeface="楷体" panose="02010609060101010101" charset="-122"/>
                <a:ea typeface="楷体" panose="02010609060101010101" charset="-122"/>
              </a:endParaRPr>
            </a:p>
          </p:txBody>
        </p:sp>
      </p:grpSp>
      <p:grpSp>
        <p:nvGrpSpPr>
          <p:cNvPr id="17" name="组合 16"/>
          <p:cNvGrpSpPr/>
          <p:nvPr/>
        </p:nvGrpSpPr>
        <p:grpSpPr>
          <a:xfrm>
            <a:off x="5441746" y="3757775"/>
            <a:ext cx="3863424" cy="1269578"/>
            <a:chOff x="4223555" y="1153367"/>
            <a:chExt cx="5400828" cy="1774789"/>
          </a:xfrm>
        </p:grpSpPr>
        <p:sp>
          <p:nvSpPr>
            <p:cNvPr id="18" name="文本框 17"/>
            <p:cNvSpPr txBox="1"/>
            <p:nvPr/>
          </p:nvSpPr>
          <p:spPr>
            <a:xfrm>
              <a:off x="5349145" y="1233358"/>
              <a:ext cx="4275238" cy="516303"/>
            </a:xfrm>
            <a:prstGeom prst="rect">
              <a:avLst/>
            </a:prstGeom>
            <a:noFill/>
          </p:spPr>
          <p:txBody>
            <a:bodyPr wrap="square" rtlCol="0">
              <a:spAutoFit/>
              <a:scene3d>
                <a:camera prst="orthographicFront"/>
                <a:lightRig rig="threePt" dir="t"/>
              </a:scene3d>
              <a:sp3d contourW="12700"/>
            </a:bodyPr>
            <a:lstStyle/>
            <a:p>
              <a:r>
                <a:rPr lang="zh-CN" altLang="en-US" sz="1800" b="1">
                  <a:latin typeface="楷体" panose="02010609060101010101" charset="-122"/>
                  <a:ea typeface="楷体" panose="02010609060101010101" charset="-122"/>
                </a:rPr>
                <a:t>标题文字添加此处</a:t>
              </a:r>
              <a:endParaRPr lang="zh-CN" altLang="en-US" sz="1800" b="1">
                <a:latin typeface="楷体" panose="02010609060101010101" charset="-122"/>
                <a:ea typeface="楷体" panose="02010609060101010101" charset="-122"/>
              </a:endParaRPr>
            </a:p>
          </p:txBody>
        </p:sp>
        <p:sp>
          <p:nvSpPr>
            <p:cNvPr id="19" name="文本框 18"/>
            <p:cNvSpPr txBox="1"/>
            <p:nvPr/>
          </p:nvSpPr>
          <p:spPr>
            <a:xfrm>
              <a:off x="5349147" y="1747965"/>
              <a:ext cx="4095698" cy="30332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675">
                  <a:latin typeface="楷体" panose="02010609060101010101" charset="-122"/>
                  <a:ea typeface="楷体" panose="02010609060101010101" charset="-122"/>
                </a:rPr>
                <a:t>print the presentation and make it be used in a wider field</a:t>
              </a:r>
              <a:endParaRPr lang="en-US" altLang="zh-CN" sz="675">
                <a:latin typeface="楷体" panose="02010609060101010101" charset="-122"/>
                <a:ea typeface="楷体" panose="02010609060101010101" charset="-122"/>
              </a:endParaRPr>
            </a:p>
          </p:txBody>
        </p:sp>
        <p:sp>
          <p:nvSpPr>
            <p:cNvPr id="20" name="文本框 19"/>
            <p:cNvSpPr txBox="1"/>
            <p:nvPr/>
          </p:nvSpPr>
          <p:spPr>
            <a:xfrm>
              <a:off x="4223555" y="1153367"/>
              <a:ext cx="1125590" cy="1774789"/>
            </a:xfrm>
            <a:prstGeom prst="rect">
              <a:avLst/>
            </a:prstGeom>
            <a:noFill/>
          </p:spPr>
          <p:txBody>
            <a:bodyPr wrap="square" rtlCol="0">
              <a:spAutoFit/>
              <a:scene3d>
                <a:camera prst="orthographicFront"/>
                <a:lightRig rig="threePt" dir="t"/>
              </a:scene3d>
              <a:sp3d contourW="12700"/>
            </a:bodyPr>
            <a:lstStyle/>
            <a:p>
              <a:pPr algn="r"/>
              <a:r>
                <a:rPr lang="en-US" altLang="zh-CN" sz="3600">
                  <a:latin typeface="楷体" panose="02010609060101010101" charset="-122"/>
                  <a:ea typeface="楷体" panose="02010609060101010101" charset="-122"/>
                </a:rPr>
                <a:t>04</a:t>
              </a:r>
              <a:r>
                <a:rPr lang="en-US" altLang="zh-CN" sz="4050">
                  <a:latin typeface="楷体" panose="02010609060101010101" charset="-122"/>
                  <a:ea typeface="楷体" panose="02010609060101010101" charset="-122"/>
                </a:rPr>
                <a:t>.</a:t>
              </a:r>
              <a:endParaRPr lang="zh-CN" altLang="en-US" sz="4050">
                <a:latin typeface="楷体" panose="02010609060101010101" charset="-122"/>
                <a:ea typeface="楷体" panose="02010609060101010101" charset="-122"/>
              </a:endParaRPr>
            </a:p>
          </p:txBody>
        </p:sp>
      </p:grpSp>
      <p:sp>
        <p:nvSpPr>
          <p:cNvPr id="21" name="Rectangle 3"/>
          <p:cNvSpPr txBox="1">
            <a:spLocks noChangeArrowheads="1"/>
          </p:cNvSpPr>
          <p:nvPr/>
        </p:nvSpPr>
        <p:spPr bwMode="auto">
          <a:xfrm>
            <a:off x="322656" y="3166214"/>
            <a:ext cx="2110401" cy="49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2" tIns="25711" rIns="51422" bIns="2571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500" b="1">
                <a:solidFill>
                  <a:schemeClr val="bg1"/>
                </a:solidFill>
                <a:latin typeface="楷体" panose="02010609060101010101" charset="-122"/>
                <a:ea typeface="楷体" panose="02010609060101010101" charset="-122"/>
              </a:rPr>
              <a:t>目录</a:t>
            </a:r>
            <a:endParaRPr lang="zh-CN" altLang="en-US" sz="4500" b="1">
              <a:solidFill>
                <a:schemeClr val="bg1"/>
              </a:solidFill>
              <a:latin typeface="楷体" panose="02010609060101010101" charset="-122"/>
              <a:ea typeface="楷体" panose="02010609060101010101" charset="-122"/>
            </a:endParaRPr>
          </a:p>
        </p:txBody>
      </p:sp>
      <p:sp>
        <p:nvSpPr>
          <p:cNvPr id="22" name="Text Box 5"/>
          <p:cNvSpPr txBox="1">
            <a:spLocks noChangeArrowheads="1"/>
          </p:cNvSpPr>
          <p:nvPr/>
        </p:nvSpPr>
        <p:spPr bwMode="auto">
          <a:xfrm>
            <a:off x="506652" y="3912753"/>
            <a:ext cx="951533" cy="282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1422" tIns="25711" rIns="51422" bIns="257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500">
                <a:solidFill>
                  <a:schemeClr val="bg1"/>
                </a:solidFill>
                <a:latin typeface="楷体" panose="02010609060101010101" charset="-122"/>
                <a:ea typeface="楷体" panose="02010609060101010101" charset="-122"/>
              </a:rPr>
              <a:t>C</a:t>
            </a:r>
            <a:r>
              <a:rPr lang="zh-CN" altLang="en-US" sz="1500">
                <a:solidFill>
                  <a:schemeClr val="bg1"/>
                </a:solidFill>
                <a:latin typeface="楷体" panose="02010609060101010101" charset="-122"/>
                <a:ea typeface="楷体" panose="02010609060101010101" charset="-122"/>
              </a:rPr>
              <a:t>ontents</a:t>
            </a:r>
            <a:endParaRPr lang="zh-CN" altLang="en-US" sz="1500">
              <a:solidFill>
                <a:schemeClr val="bg1"/>
              </a:solidFill>
              <a:latin typeface="楷体" panose="02010609060101010101" charset="-122"/>
              <a:ea typeface="楷体" panose="02010609060101010101" charset="-122"/>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 calcmode="lin" valueType="num">
                                      <p:cBhvr>
                                        <p:cTn id="9" dur="300" fill="hold"/>
                                        <p:tgtEl>
                                          <p:spTgt spid="21"/>
                                        </p:tgtEl>
                                        <p:attrNameLst>
                                          <p:attrName>style.rotation</p:attrName>
                                        </p:attrNameLst>
                                      </p:cBhvr>
                                      <p:tavLst>
                                        <p:tav tm="0">
                                          <p:val>
                                            <p:fltVal val="90"/>
                                          </p:val>
                                        </p:tav>
                                        <p:tav tm="100000">
                                          <p:val>
                                            <p:fltVal val="0"/>
                                          </p:val>
                                        </p:tav>
                                      </p:tavLst>
                                    </p:anim>
                                    <p:animEffect transition="in" filter="fade">
                                      <p:cBhvr>
                                        <p:cTn id="10" dur="3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300" fill="hold"/>
                                        <p:tgtEl>
                                          <p:spTgt spid="22"/>
                                        </p:tgtEl>
                                        <p:attrNameLst>
                                          <p:attrName>ppt_w</p:attrName>
                                        </p:attrNameLst>
                                      </p:cBhvr>
                                      <p:tavLst>
                                        <p:tav tm="0">
                                          <p:val>
                                            <p:fltVal val="0"/>
                                          </p:val>
                                        </p:tav>
                                        <p:tav tm="100000">
                                          <p:val>
                                            <p:strVal val="#ppt_w"/>
                                          </p:val>
                                        </p:tav>
                                      </p:tavLst>
                                    </p:anim>
                                    <p:anim calcmode="lin" valueType="num">
                                      <p:cBhvr>
                                        <p:cTn id="14" dur="300" fill="hold"/>
                                        <p:tgtEl>
                                          <p:spTgt spid="22"/>
                                        </p:tgtEl>
                                        <p:attrNameLst>
                                          <p:attrName>ppt_h</p:attrName>
                                        </p:attrNameLst>
                                      </p:cBhvr>
                                      <p:tavLst>
                                        <p:tav tm="0">
                                          <p:val>
                                            <p:fltVal val="0"/>
                                          </p:val>
                                        </p:tav>
                                        <p:tav tm="100000">
                                          <p:val>
                                            <p:strVal val="#ppt_h"/>
                                          </p:val>
                                        </p:tav>
                                      </p:tavLst>
                                    </p:anim>
                                    <p:anim calcmode="lin" valueType="num">
                                      <p:cBhvr>
                                        <p:cTn id="15" dur="300" fill="hold"/>
                                        <p:tgtEl>
                                          <p:spTgt spid="22"/>
                                        </p:tgtEl>
                                        <p:attrNameLst>
                                          <p:attrName>style.rotation</p:attrName>
                                        </p:attrNameLst>
                                      </p:cBhvr>
                                      <p:tavLst>
                                        <p:tav tm="0">
                                          <p:val>
                                            <p:fltVal val="90"/>
                                          </p:val>
                                        </p:tav>
                                        <p:tav tm="100000">
                                          <p:val>
                                            <p:fltVal val="0"/>
                                          </p:val>
                                        </p:tav>
                                      </p:tavLst>
                                    </p:anim>
                                    <p:animEffect transition="in" filter="fade">
                                      <p:cBhvr>
                                        <p:cTn id="16" dur="300"/>
                                        <p:tgtEl>
                                          <p:spTgt spid="22"/>
                                        </p:tgtEl>
                                      </p:cBhvr>
                                    </p:animEffect>
                                  </p:childTnLst>
                                </p:cTn>
                              </p:par>
                            </p:childTnLst>
                          </p:cTn>
                        </p:par>
                        <p:par>
                          <p:cTn id="17" fill="hold" nodeType="afterGroup">
                            <p:stCondLst>
                              <p:cond delay="3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nodeType="afterGroup">
                            <p:stCondLst>
                              <p:cond delay="8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nodeType="afterGroup">
                            <p:stCondLst>
                              <p:cond delay="13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nodeType="afterGroup">
                            <p:stCondLst>
                              <p:cond delay="180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a:stretch>
            <a:fillRect/>
          </a:stretch>
        </p:blipFill>
        <p:spPr>
          <a:xfrm>
            <a:off x="460705" y="1266188"/>
            <a:ext cx="4047002" cy="2698242"/>
          </a:xfrm>
          <a:prstGeom prst="rect">
            <a:avLst/>
          </a:prstGeom>
        </p:spPr>
      </p:pic>
      <p:grpSp>
        <p:nvGrpSpPr>
          <p:cNvPr id="4" name="组合 3"/>
          <p:cNvGrpSpPr/>
          <p:nvPr/>
        </p:nvGrpSpPr>
        <p:grpSpPr>
          <a:xfrm>
            <a:off x="4819677" y="2064369"/>
            <a:ext cx="3975413" cy="1005575"/>
            <a:chOff x="4067001" y="976579"/>
            <a:chExt cx="5557382" cy="1405732"/>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a:solidFill>
                    <a:schemeClr val="bg1"/>
                  </a:solidFill>
                  <a:latin typeface="楷体" panose="02010609060101010101" charset="-122"/>
                  <a:ea typeface="楷体" panose="02010609060101010101" charset="-122"/>
                </a:rPr>
                <a:t>标题文字添加此处</a:t>
              </a:r>
              <a:endParaRPr lang="zh-CN" altLang="en-US" sz="2400" b="1">
                <a:solidFill>
                  <a:schemeClr val="bg1"/>
                </a:solidFill>
                <a:latin typeface="楷体" panose="02010609060101010101" charset="-122"/>
                <a:ea typeface="楷体" panose="02010609060101010101" charset="-122"/>
              </a:endParaRP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a:solidFill>
                    <a:schemeClr val="bg1"/>
                  </a:solidFill>
                  <a:latin typeface="楷体" panose="02010609060101010101" charset="-122"/>
                  <a:ea typeface="楷体" panose="02010609060101010101" charset="-122"/>
                </a:rPr>
                <a:t>print the presentation and make it be used in a wider field</a:t>
              </a:r>
              <a:endParaRPr lang="en-US" altLang="zh-CN" sz="790" b="1">
                <a:solidFill>
                  <a:schemeClr val="bg1"/>
                </a:solidFill>
                <a:latin typeface="楷体" panose="02010609060101010101" charset="-122"/>
                <a:ea typeface="楷体" panose="02010609060101010101" charset="-122"/>
              </a:endParaRPr>
            </a:p>
          </p:txBody>
        </p:sp>
        <p:sp>
          <p:nvSpPr>
            <p:cNvPr id="7" name="文本框 6"/>
            <p:cNvSpPr txBox="1"/>
            <p:nvPr/>
          </p:nvSpPr>
          <p:spPr>
            <a:xfrm>
              <a:off x="4067001" y="976579"/>
              <a:ext cx="1638367" cy="1193951"/>
            </a:xfrm>
            <a:prstGeom prst="rect">
              <a:avLst/>
            </a:prstGeom>
            <a:noFill/>
          </p:spPr>
          <p:txBody>
            <a:bodyPr wrap="square" rtlCol="0">
              <a:spAutoFit/>
              <a:scene3d>
                <a:camera prst="orthographicFront"/>
                <a:lightRig rig="threePt" dir="t"/>
              </a:scene3d>
              <a:sp3d contourW="12700"/>
            </a:bodyPr>
            <a:lstStyle/>
            <a:p>
              <a:pPr algn="r"/>
              <a:r>
                <a:rPr lang="en-US" altLang="zh-CN" sz="4500" b="1" smtClean="0">
                  <a:solidFill>
                    <a:schemeClr val="bg1"/>
                  </a:solidFill>
                  <a:latin typeface="楷体" panose="02010609060101010101" charset="-122"/>
                  <a:ea typeface="楷体" panose="02010609060101010101" charset="-122"/>
                </a:rPr>
                <a:t>04</a:t>
              </a:r>
              <a:r>
                <a:rPr lang="en-US" altLang="zh-CN" sz="4950" b="1" smtClean="0">
                  <a:solidFill>
                    <a:schemeClr val="bg1"/>
                  </a:solidFill>
                  <a:latin typeface="楷体" panose="02010609060101010101" charset="-122"/>
                  <a:ea typeface="楷体" panose="02010609060101010101" charset="-122"/>
                </a:rPr>
                <a:t>.</a:t>
              </a:r>
              <a:endParaRPr lang="zh-CN" altLang="en-US" sz="4950" b="1">
                <a:solidFill>
                  <a:schemeClr val="bg1"/>
                </a:solidFill>
                <a:latin typeface="楷体" panose="02010609060101010101" charset="-122"/>
                <a:ea typeface="楷体" panose="02010609060101010101"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4683442" y="2571750"/>
            <a:ext cx="4089083" cy="2119445"/>
          </a:xfrm>
          <a:prstGeom prst="rect">
            <a:avLst/>
          </a:prstGeom>
        </p:spPr>
      </p:pic>
      <p:sp>
        <p:nvSpPr>
          <p:cNvPr id="3" name="矩形 2"/>
          <p:cNvSpPr/>
          <p:nvPr/>
        </p:nvSpPr>
        <p:spPr>
          <a:xfrm>
            <a:off x="629126" y="742474"/>
            <a:ext cx="3930968" cy="3986213"/>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 name="矩形 3"/>
          <p:cNvSpPr/>
          <p:nvPr/>
        </p:nvSpPr>
        <p:spPr>
          <a:xfrm>
            <a:off x="7398120" y="2649379"/>
            <a:ext cx="780574" cy="161544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 name="文本框 4"/>
          <p:cNvSpPr txBox="1"/>
          <p:nvPr/>
        </p:nvSpPr>
        <p:spPr>
          <a:xfrm>
            <a:off x="7441399" y="2571750"/>
            <a:ext cx="646331" cy="1693069"/>
          </a:xfrm>
          <a:prstGeom prst="rect">
            <a:avLst/>
          </a:prstGeom>
          <a:noFill/>
        </p:spPr>
        <p:txBody>
          <a:bodyPr vert="eaVert" wrap="square" rtlCol="0">
            <a:spAutoFit/>
          </a:bodyPr>
          <a:lstStyle/>
          <a:p>
            <a:pPr algn="ctr"/>
            <a:r>
              <a:rPr lang="zh-CN" altLang="en-US" sz="3000">
                <a:solidFill>
                  <a:schemeClr val="bg1"/>
                </a:solidFill>
                <a:cs typeface="+mn-ea"/>
                <a:sym typeface="+mn-lt"/>
              </a:rPr>
              <a:t>输入题目</a:t>
            </a:r>
            <a:endParaRPr lang="zh-CN" altLang="en-US" sz="3000">
              <a:solidFill>
                <a:schemeClr val="bg1"/>
              </a:solidFill>
              <a:cs typeface="+mn-ea"/>
              <a:sym typeface="+mn-lt"/>
            </a:endParaRPr>
          </a:p>
        </p:txBody>
      </p:sp>
      <p:sp>
        <p:nvSpPr>
          <p:cNvPr id="6" name="文本框 5"/>
          <p:cNvSpPr txBox="1"/>
          <p:nvPr/>
        </p:nvSpPr>
        <p:spPr>
          <a:xfrm>
            <a:off x="4696301" y="742474"/>
            <a:ext cx="4063365" cy="1061829"/>
          </a:xfrm>
          <a:prstGeom prst="rect">
            <a:avLst/>
          </a:prstGeom>
          <a:noFill/>
        </p:spPr>
        <p:txBody>
          <a:bodyPr wrap="square" rtlCol="0">
            <a:spAutoFit/>
          </a:bodyPr>
          <a:lstStyle/>
          <a:p>
            <a:pPr fontAlgn="auto">
              <a:lnSpc>
                <a:spcPct val="150000"/>
              </a:lnSpc>
            </a:pPr>
            <a:r>
              <a:rPr lang="zh-CN" altLang="en-US" sz="1050">
                <a:cs typeface="+mn-ea"/>
                <a:sym typeface="+mn-lt"/>
              </a:rPr>
              <a:t>点击此处输入文本内容点击此处输入文本内容点击此处输入文本内容点击此处输入文本内容点击此处输入文本内容点击此处输入文本内容点击此处输入文本内容点击此处输入文本内容点击此处输入文本内容</a:t>
            </a:r>
            <a:endParaRPr lang="zh-CN" altLang="en-US" sz="1050">
              <a:solidFill>
                <a:schemeClr val="tx1">
                  <a:lumMod val="65000"/>
                  <a:lumOff val="35000"/>
                </a:schemeClr>
              </a:solidFill>
              <a:cs typeface="+mn-ea"/>
              <a:sym typeface="+mn-lt"/>
            </a:endParaRPr>
          </a:p>
        </p:txBody>
      </p:sp>
      <p:grpSp>
        <p:nvGrpSpPr>
          <p:cNvPr id="7" name="组合 6"/>
          <p:cNvGrpSpPr/>
          <p:nvPr/>
        </p:nvGrpSpPr>
        <p:grpSpPr>
          <a:xfrm>
            <a:off x="1971675" y="885825"/>
            <a:ext cx="1244918" cy="1244918"/>
            <a:chOff x="4140" y="1860"/>
            <a:chExt cx="2614" cy="2614"/>
          </a:xfrm>
        </p:grpSpPr>
        <p:sp>
          <p:nvSpPr>
            <p:cNvPr id="8" name="椭圆 7"/>
            <p:cNvSpPr/>
            <p:nvPr/>
          </p:nvSpPr>
          <p:spPr>
            <a:xfrm>
              <a:off x="4140" y="1860"/>
              <a:ext cx="2615" cy="261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花纹"/>
            <p:cNvSpPr/>
            <p:nvPr/>
          </p:nvSpPr>
          <p:spPr bwMode="auto">
            <a:xfrm>
              <a:off x="4296" y="2015"/>
              <a:ext cx="2305" cy="2305"/>
            </a:xfrm>
            <a:custGeom>
              <a:rect l="0" t="0" r="r" b="b"/>
              <a:pathLst>
                <a:path w="6427355" h="7950146">
                  <a:moveTo>
                    <a:pt x="2726823" y="5211800"/>
                  </a:moveTo>
                  <a:cubicBezTo>
                    <a:pt x="2797748" y="5213029"/>
                    <a:pt x="2871267" y="5228738"/>
                    <a:pt x="2943860" y="5258308"/>
                  </a:cubicBezTo>
                  <a:cubicBezTo>
                    <a:pt x="3331024" y="5419767"/>
                    <a:pt x="3097974" y="5930428"/>
                    <a:pt x="2917548" y="5967977"/>
                  </a:cubicBezTo>
                  <a:cubicBezTo>
                    <a:pt x="2737121" y="6005526"/>
                    <a:pt x="2549178" y="5817782"/>
                    <a:pt x="2643150" y="5656323"/>
                  </a:cubicBezTo>
                  <a:cubicBezTo>
                    <a:pt x="2737121" y="5494864"/>
                    <a:pt x="2605561" y="5393483"/>
                    <a:pt x="2492794" y="5855331"/>
                  </a:cubicBezTo>
                  <a:cubicBezTo>
                    <a:pt x="2380028" y="6317180"/>
                    <a:pt x="2661944" y="6692666"/>
                    <a:pt x="2793505" y="6854125"/>
                  </a:cubicBezTo>
                  <a:cubicBezTo>
                    <a:pt x="2925065" y="7015584"/>
                    <a:pt x="3097974" y="6978036"/>
                    <a:pt x="2868682" y="6835351"/>
                  </a:cubicBezTo>
                  <a:cubicBezTo>
                    <a:pt x="2643150" y="6692666"/>
                    <a:pt x="2594284" y="6467374"/>
                    <a:pt x="2624355" y="6279631"/>
                  </a:cubicBezTo>
                  <a:cubicBezTo>
                    <a:pt x="2650667" y="6091888"/>
                    <a:pt x="2631873" y="6305915"/>
                    <a:pt x="2812299" y="6411051"/>
                  </a:cubicBezTo>
                  <a:cubicBezTo>
                    <a:pt x="2992725" y="6516187"/>
                    <a:pt x="2943860" y="6636343"/>
                    <a:pt x="3000243" y="6767763"/>
                  </a:cubicBezTo>
                  <a:cubicBezTo>
                    <a:pt x="3056626" y="6902939"/>
                    <a:pt x="3199464" y="7041869"/>
                    <a:pt x="3116768" y="6910448"/>
                  </a:cubicBezTo>
                  <a:cubicBezTo>
                    <a:pt x="3030314" y="6779028"/>
                    <a:pt x="3097974" y="6628833"/>
                    <a:pt x="3191946" y="6459864"/>
                  </a:cubicBezTo>
                  <a:cubicBezTo>
                    <a:pt x="3285918" y="6287141"/>
                    <a:pt x="3255847" y="6298405"/>
                    <a:pt x="3342301" y="6429825"/>
                  </a:cubicBezTo>
                  <a:cubicBezTo>
                    <a:pt x="3424996" y="6561246"/>
                    <a:pt x="3349819" y="6816577"/>
                    <a:pt x="3387407" y="6722705"/>
                  </a:cubicBezTo>
                  <a:cubicBezTo>
                    <a:pt x="3424996" y="6628833"/>
                    <a:pt x="3560316" y="6478639"/>
                    <a:pt x="3492656" y="6722705"/>
                  </a:cubicBezTo>
                  <a:cubicBezTo>
                    <a:pt x="3424996" y="6966771"/>
                    <a:pt x="3398684" y="6779028"/>
                    <a:pt x="3436273" y="7053133"/>
                  </a:cubicBezTo>
                  <a:cubicBezTo>
                    <a:pt x="3473862" y="7327238"/>
                    <a:pt x="3894856" y="7451149"/>
                    <a:pt x="4079041" y="7496207"/>
                  </a:cubicBezTo>
                  <a:cubicBezTo>
                    <a:pt x="4360957" y="7560040"/>
                    <a:pt x="4086559" y="7608853"/>
                    <a:pt x="3954998" y="7552530"/>
                  </a:cubicBezTo>
                  <a:cubicBezTo>
                    <a:pt x="3823437" y="7496207"/>
                    <a:pt x="3541521" y="7353522"/>
                    <a:pt x="3248329" y="7210837"/>
                  </a:cubicBezTo>
                  <a:cubicBezTo>
                    <a:pt x="2955136" y="7071907"/>
                    <a:pt x="2331163" y="6786538"/>
                    <a:pt x="2237191" y="6061849"/>
                  </a:cubicBezTo>
                  <a:cubicBezTo>
                    <a:pt x="2166712" y="5518332"/>
                    <a:pt x="2381673" y="5249390"/>
                    <a:pt x="2656893" y="5215420"/>
                  </a:cubicBezTo>
                  <a:cubicBezTo>
                    <a:pt x="2679828" y="5212589"/>
                    <a:pt x="2703182" y="5211390"/>
                    <a:pt x="2726823" y="5211800"/>
                  </a:cubicBezTo>
                  <a:close/>
                  <a:moveTo>
                    <a:pt x="5709216" y="5118049"/>
                  </a:moveTo>
                  <a:cubicBezTo>
                    <a:pt x="5733638" y="5113826"/>
                    <a:pt x="5729881" y="5142917"/>
                    <a:pt x="5671643" y="5221744"/>
                  </a:cubicBezTo>
                  <a:cubicBezTo>
                    <a:pt x="5558924" y="5383151"/>
                    <a:pt x="5438690" y="5345615"/>
                    <a:pt x="5389845" y="5469485"/>
                  </a:cubicBezTo>
                  <a:cubicBezTo>
                    <a:pt x="5341000" y="5589602"/>
                    <a:pt x="5077989" y="5743502"/>
                    <a:pt x="5040416" y="5893648"/>
                  </a:cubicBezTo>
                  <a:cubicBezTo>
                    <a:pt x="5002843" y="6043795"/>
                    <a:pt x="4890124" y="5949953"/>
                    <a:pt x="4946484" y="5788546"/>
                  </a:cubicBezTo>
                  <a:cubicBezTo>
                    <a:pt x="5002843" y="5627139"/>
                    <a:pt x="5096776" y="5552066"/>
                    <a:pt x="4965270" y="5649661"/>
                  </a:cubicBezTo>
                  <a:cubicBezTo>
                    <a:pt x="4833765" y="5743502"/>
                    <a:pt x="4841279" y="5949953"/>
                    <a:pt x="4521909" y="5938692"/>
                  </a:cubicBezTo>
                  <a:cubicBezTo>
                    <a:pt x="4198781" y="5931185"/>
                    <a:pt x="4078547" y="6073824"/>
                    <a:pt x="4134907" y="6261507"/>
                  </a:cubicBezTo>
                  <a:cubicBezTo>
                    <a:pt x="4191266" y="6449190"/>
                    <a:pt x="4161208" y="6629365"/>
                    <a:pt x="4059761" y="6381624"/>
                  </a:cubicBezTo>
                  <a:cubicBezTo>
                    <a:pt x="3954556" y="6137636"/>
                    <a:pt x="4172480" y="5743502"/>
                    <a:pt x="4427976" y="5638400"/>
                  </a:cubicBezTo>
                  <a:cubicBezTo>
                    <a:pt x="4683473" y="5533297"/>
                    <a:pt x="5115562" y="5525790"/>
                    <a:pt x="5284641" y="5439456"/>
                  </a:cubicBezTo>
                  <a:cubicBezTo>
                    <a:pt x="5457477" y="5356875"/>
                    <a:pt x="5513836" y="5278049"/>
                    <a:pt x="5577710" y="5214237"/>
                  </a:cubicBezTo>
                  <a:cubicBezTo>
                    <a:pt x="5632191" y="5159809"/>
                    <a:pt x="5684793" y="5122272"/>
                    <a:pt x="5709216" y="5118049"/>
                  </a:cubicBezTo>
                  <a:close/>
                  <a:moveTo>
                    <a:pt x="4265220" y="2636589"/>
                  </a:moveTo>
                  <a:cubicBezTo>
                    <a:pt x="4477557" y="2625798"/>
                    <a:pt x="4657009" y="2694297"/>
                    <a:pt x="4784786" y="2780625"/>
                  </a:cubicBezTo>
                  <a:cubicBezTo>
                    <a:pt x="5070407" y="2968294"/>
                    <a:pt x="5247040" y="3336127"/>
                    <a:pt x="5021551" y="3647659"/>
                  </a:cubicBezTo>
                  <a:cubicBezTo>
                    <a:pt x="4796061" y="3959190"/>
                    <a:pt x="4190997" y="3891629"/>
                    <a:pt x="4134624" y="3655165"/>
                  </a:cubicBezTo>
                  <a:cubicBezTo>
                    <a:pt x="4078252" y="3422455"/>
                    <a:pt x="4066977" y="3204758"/>
                    <a:pt x="4303741" y="3129691"/>
                  </a:cubicBezTo>
                  <a:cubicBezTo>
                    <a:pt x="4540506" y="3050869"/>
                    <a:pt x="4626943" y="3362401"/>
                    <a:pt x="4472859" y="3478756"/>
                  </a:cubicBezTo>
                  <a:cubicBezTo>
                    <a:pt x="4322532" y="3591357"/>
                    <a:pt x="4217304" y="3422455"/>
                    <a:pt x="4228578" y="3535057"/>
                  </a:cubicBezTo>
                  <a:cubicBezTo>
                    <a:pt x="4239853" y="3647659"/>
                    <a:pt x="4258643" y="3752754"/>
                    <a:pt x="4641976" y="3752754"/>
                  </a:cubicBezTo>
                  <a:cubicBezTo>
                    <a:pt x="5032825" y="3752754"/>
                    <a:pt x="5265831" y="3212265"/>
                    <a:pt x="4784786" y="2874460"/>
                  </a:cubicBezTo>
                  <a:cubicBezTo>
                    <a:pt x="4303741" y="2532901"/>
                    <a:pt x="3691160" y="2874460"/>
                    <a:pt x="3623513" y="2998322"/>
                  </a:cubicBezTo>
                  <a:cubicBezTo>
                    <a:pt x="3559625" y="3118430"/>
                    <a:pt x="3424331" y="3077143"/>
                    <a:pt x="3548350" y="2968294"/>
                  </a:cubicBezTo>
                  <a:cubicBezTo>
                    <a:pt x="3807664" y="2737461"/>
                    <a:pt x="4052884" y="2647379"/>
                    <a:pt x="4265220" y="2636589"/>
                  </a:cubicBezTo>
                  <a:close/>
                  <a:moveTo>
                    <a:pt x="1528688" y="2580554"/>
                  </a:moveTo>
                  <a:cubicBezTo>
                    <a:pt x="1542118" y="2571093"/>
                    <a:pt x="1566778" y="2619852"/>
                    <a:pt x="1606232" y="2762082"/>
                  </a:cubicBezTo>
                  <a:cubicBezTo>
                    <a:pt x="1707687" y="3137608"/>
                    <a:pt x="1320655" y="3618280"/>
                    <a:pt x="1369504" y="4583379"/>
                  </a:cubicBezTo>
                  <a:cubicBezTo>
                    <a:pt x="1414595" y="5544724"/>
                    <a:pt x="1850476" y="6269488"/>
                    <a:pt x="2455449" y="6922902"/>
                  </a:cubicBezTo>
                  <a:cubicBezTo>
                    <a:pt x="3056664" y="7572560"/>
                    <a:pt x="3616545" y="7696483"/>
                    <a:pt x="3928426" y="7734036"/>
                  </a:cubicBezTo>
                  <a:cubicBezTo>
                    <a:pt x="4240306" y="7771588"/>
                    <a:pt x="4074972" y="8023190"/>
                    <a:pt x="3785637" y="7929309"/>
                  </a:cubicBezTo>
                  <a:cubicBezTo>
                    <a:pt x="3469999" y="7827917"/>
                    <a:pt x="2842481" y="7486189"/>
                    <a:pt x="2579449" y="7444881"/>
                  </a:cubicBezTo>
                  <a:cubicBezTo>
                    <a:pt x="2316418" y="7403574"/>
                    <a:pt x="2004537" y="7238343"/>
                    <a:pt x="1921870" y="7170748"/>
                  </a:cubicBezTo>
                  <a:cubicBezTo>
                    <a:pt x="1835445" y="7099398"/>
                    <a:pt x="1673869" y="6922902"/>
                    <a:pt x="1579929" y="6941678"/>
                  </a:cubicBezTo>
                  <a:cubicBezTo>
                    <a:pt x="1489747" y="6964209"/>
                    <a:pt x="1339443" y="6941678"/>
                    <a:pt x="1320655" y="6885349"/>
                  </a:cubicBezTo>
                  <a:cubicBezTo>
                    <a:pt x="1298110" y="6829020"/>
                    <a:pt x="1200412" y="6708852"/>
                    <a:pt x="1001259" y="6757670"/>
                  </a:cubicBezTo>
                  <a:cubicBezTo>
                    <a:pt x="802107" y="6810244"/>
                    <a:pt x="1020047" y="6588684"/>
                    <a:pt x="1204170" y="6573663"/>
                  </a:cubicBezTo>
                  <a:cubicBezTo>
                    <a:pt x="1388292" y="6562397"/>
                    <a:pt x="1609990" y="6652523"/>
                    <a:pt x="1722718" y="6859062"/>
                  </a:cubicBezTo>
                  <a:cubicBezTo>
                    <a:pt x="1835445" y="7061846"/>
                    <a:pt x="2260054" y="7238343"/>
                    <a:pt x="2451691" y="7317203"/>
                  </a:cubicBezTo>
                  <a:cubicBezTo>
                    <a:pt x="2643328" y="7396063"/>
                    <a:pt x="2677147" y="7373532"/>
                    <a:pt x="2459206" y="7283406"/>
                  </a:cubicBezTo>
                  <a:cubicBezTo>
                    <a:pt x="2241266" y="7189524"/>
                    <a:pt x="1842961" y="7005517"/>
                    <a:pt x="1752778" y="6787712"/>
                  </a:cubicBezTo>
                  <a:cubicBezTo>
                    <a:pt x="1658838" y="6566152"/>
                    <a:pt x="1388292" y="6404677"/>
                    <a:pt x="1256776" y="6419698"/>
                  </a:cubicBezTo>
                  <a:cubicBezTo>
                    <a:pt x="1121502" y="6434719"/>
                    <a:pt x="978714" y="6438474"/>
                    <a:pt x="914835" y="6269488"/>
                  </a:cubicBezTo>
                  <a:cubicBezTo>
                    <a:pt x="850956" y="6100501"/>
                    <a:pt x="787077" y="6134299"/>
                    <a:pt x="696895" y="6085480"/>
                  </a:cubicBezTo>
                  <a:cubicBezTo>
                    <a:pt x="602954" y="6036662"/>
                    <a:pt x="907320" y="5901473"/>
                    <a:pt x="1050108" y="6021641"/>
                  </a:cubicBezTo>
                  <a:cubicBezTo>
                    <a:pt x="1192897" y="6141809"/>
                    <a:pt x="1226715" y="6123033"/>
                    <a:pt x="1121502" y="6021641"/>
                  </a:cubicBezTo>
                  <a:cubicBezTo>
                    <a:pt x="1016290" y="5924004"/>
                    <a:pt x="768289" y="5698689"/>
                    <a:pt x="587924" y="5860165"/>
                  </a:cubicBezTo>
                  <a:cubicBezTo>
                    <a:pt x="411317" y="6021641"/>
                    <a:pt x="245983" y="5724976"/>
                    <a:pt x="103195" y="5807592"/>
                  </a:cubicBezTo>
                  <a:cubicBezTo>
                    <a:pt x="-39594" y="5893962"/>
                    <a:pt x="-9533" y="5837634"/>
                    <a:pt x="46831" y="5751263"/>
                  </a:cubicBezTo>
                  <a:cubicBezTo>
                    <a:pt x="103195" y="5664892"/>
                    <a:pt x="178346" y="5507172"/>
                    <a:pt x="539075" y="5413290"/>
                  </a:cubicBezTo>
                  <a:cubicBezTo>
                    <a:pt x="896047" y="5319409"/>
                    <a:pt x="1275564" y="5469619"/>
                    <a:pt x="1470959" y="6074215"/>
                  </a:cubicBezTo>
                  <a:cubicBezTo>
                    <a:pt x="1670111" y="6675055"/>
                    <a:pt x="2038356" y="6847796"/>
                    <a:pt x="2199932" y="7005517"/>
                  </a:cubicBezTo>
                  <a:cubicBezTo>
                    <a:pt x="2361509" y="7166993"/>
                    <a:pt x="2455449" y="7091888"/>
                    <a:pt x="2245023" y="6967965"/>
                  </a:cubicBezTo>
                  <a:cubicBezTo>
                    <a:pt x="2038356" y="6847796"/>
                    <a:pt x="1576171" y="6288264"/>
                    <a:pt x="1463444" y="5882697"/>
                  </a:cubicBezTo>
                  <a:cubicBezTo>
                    <a:pt x="1350716" y="5477129"/>
                    <a:pt x="1219200" y="5383248"/>
                    <a:pt x="907320" y="5308143"/>
                  </a:cubicBezTo>
                  <a:cubicBezTo>
                    <a:pt x="595440" y="5233038"/>
                    <a:pt x="832168" y="5195486"/>
                    <a:pt x="952411" y="5214262"/>
                  </a:cubicBezTo>
                  <a:cubicBezTo>
                    <a:pt x="1076411" y="5233038"/>
                    <a:pt x="1339443" y="5375738"/>
                    <a:pt x="1020047" y="5120381"/>
                  </a:cubicBezTo>
                  <a:cubicBezTo>
                    <a:pt x="696895" y="4865023"/>
                    <a:pt x="1076411" y="4309246"/>
                    <a:pt x="982472" y="3997560"/>
                  </a:cubicBezTo>
                  <a:cubicBezTo>
                    <a:pt x="888532" y="3685874"/>
                    <a:pt x="1038835" y="3742203"/>
                    <a:pt x="1095199" y="3948742"/>
                  </a:cubicBezTo>
                  <a:cubicBezTo>
                    <a:pt x="1151564" y="4159036"/>
                    <a:pt x="1245503" y="4421903"/>
                    <a:pt x="1181624" y="4035113"/>
                  </a:cubicBezTo>
                  <a:cubicBezTo>
                    <a:pt x="1113987" y="3648322"/>
                    <a:pt x="1576171" y="3231489"/>
                    <a:pt x="1538595" y="2949845"/>
                  </a:cubicBezTo>
                  <a:cubicBezTo>
                    <a:pt x="1515111" y="2773817"/>
                    <a:pt x="1506304" y="2596323"/>
                    <a:pt x="1528688" y="2580554"/>
                  </a:cubicBezTo>
                  <a:close/>
                  <a:moveTo>
                    <a:pt x="5155887" y="1706736"/>
                  </a:moveTo>
                  <a:cubicBezTo>
                    <a:pt x="5203328" y="1709702"/>
                    <a:pt x="5258699" y="1725662"/>
                    <a:pt x="5322093" y="1758407"/>
                  </a:cubicBezTo>
                  <a:cubicBezTo>
                    <a:pt x="5776653" y="1995017"/>
                    <a:pt x="6407777" y="2513305"/>
                    <a:pt x="6426560" y="3362095"/>
                  </a:cubicBezTo>
                  <a:cubicBezTo>
                    <a:pt x="6445344" y="4214642"/>
                    <a:pt x="6126025" y="4601480"/>
                    <a:pt x="6050891" y="4676594"/>
                  </a:cubicBezTo>
                  <a:cubicBezTo>
                    <a:pt x="6032108" y="4695373"/>
                    <a:pt x="6005811" y="4714151"/>
                    <a:pt x="5987028" y="4725418"/>
                  </a:cubicBezTo>
                  <a:cubicBezTo>
                    <a:pt x="6047134" y="4800533"/>
                    <a:pt x="6065918" y="4909448"/>
                    <a:pt x="5964487" y="5025875"/>
                  </a:cubicBezTo>
                  <a:cubicBezTo>
                    <a:pt x="5866813" y="5142303"/>
                    <a:pt x="5750356" y="5134791"/>
                    <a:pt x="5671465" y="5070944"/>
                  </a:cubicBezTo>
                  <a:cubicBezTo>
                    <a:pt x="5656438" y="5093479"/>
                    <a:pt x="5618872" y="5127280"/>
                    <a:pt x="5558764" y="5164837"/>
                  </a:cubicBezTo>
                  <a:cubicBezTo>
                    <a:pt x="5389713" y="5277508"/>
                    <a:pt x="5382200" y="5401447"/>
                    <a:pt x="4878803" y="5439004"/>
                  </a:cubicBezTo>
                  <a:cubicBezTo>
                    <a:pt x="4379163" y="5476561"/>
                    <a:pt x="4086141" y="5780774"/>
                    <a:pt x="4022277" y="6006117"/>
                  </a:cubicBezTo>
                  <a:cubicBezTo>
                    <a:pt x="3954657" y="6231459"/>
                    <a:pt x="3973440" y="6592008"/>
                    <a:pt x="4285246" y="6648343"/>
                  </a:cubicBezTo>
                  <a:cubicBezTo>
                    <a:pt x="4597051" y="6704679"/>
                    <a:pt x="4878803" y="6592008"/>
                    <a:pt x="4739806" y="6392955"/>
                  </a:cubicBezTo>
                  <a:cubicBezTo>
                    <a:pt x="4619592" y="6227704"/>
                    <a:pt x="4747319" y="6261505"/>
                    <a:pt x="4833723" y="6392955"/>
                  </a:cubicBezTo>
                  <a:cubicBezTo>
                    <a:pt x="4916370" y="6524405"/>
                    <a:pt x="4841236" y="6884953"/>
                    <a:pt x="4341596" y="6779793"/>
                  </a:cubicBezTo>
                  <a:cubicBezTo>
                    <a:pt x="3841956" y="6674633"/>
                    <a:pt x="3785605" y="6017384"/>
                    <a:pt x="4041061" y="5788285"/>
                  </a:cubicBezTo>
                  <a:cubicBezTo>
                    <a:pt x="4296516" y="5562943"/>
                    <a:pt x="4029791" y="5731950"/>
                    <a:pt x="3947143" y="5743217"/>
                  </a:cubicBezTo>
                  <a:cubicBezTo>
                    <a:pt x="3860739" y="5750728"/>
                    <a:pt x="3729255" y="5675614"/>
                    <a:pt x="3672905" y="5506607"/>
                  </a:cubicBezTo>
                  <a:cubicBezTo>
                    <a:pt x="3616554" y="5337600"/>
                    <a:pt x="3710471" y="5431493"/>
                    <a:pt x="3804389" y="5506607"/>
                  </a:cubicBezTo>
                  <a:cubicBezTo>
                    <a:pt x="3898306" y="5581721"/>
                    <a:pt x="4067358" y="5412714"/>
                    <a:pt x="4191329" y="5363890"/>
                  </a:cubicBezTo>
                  <a:cubicBezTo>
                    <a:pt x="4315299" y="5318821"/>
                    <a:pt x="4510647" y="5420225"/>
                    <a:pt x="4739806" y="5393935"/>
                  </a:cubicBezTo>
                  <a:cubicBezTo>
                    <a:pt x="4965207" y="5363890"/>
                    <a:pt x="5389713" y="5269997"/>
                    <a:pt x="5551251" y="5127280"/>
                  </a:cubicBezTo>
                  <a:cubicBezTo>
                    <a:pt x="5596332" y="5085967"/>
                    <a:pt x="5630142" y="5063433"/>
                    <a:pt x="5652682" y="5052165"/>
                  </a:cubicBezTo>
                  <a:cubicBezTo>
                    <a:pt x="5641412" y="5044654"/>
                    <a:pt x="5630142" y="5029631"/>
                    <a:pt x="5622628" y="5018364"/>
                  </a:cubicBezTo>
                  <a:cubicBezTo>
                    <a:pt x="5521198" y="5078456"/>
                    <a:pt x="4503134" y="5529141"/>
                    <a:pt x="3699201" y="5025875"/>
                  </a:cubicBezTo>
                  <a:cubicBezTo>
                    <a:pt x="2887756" y="4515099"/>
                    <a:pt x="3038023" y="3542370"/>
                    <a:pt x="3248398" y="3249424"/>
                  </a:cubicBezTo>
                  <a:cubicBezTo>
                    <a:pt x="3455016" y="2956479"/>
                    <a:pt x="3729255" y="3144264"/>
                    <a:pt x="3548934" y="3392142"/>
                  </a:cubicBezTo>
                  <a:cubicBezTo>
                    <a:pt x="3503853" y="3459743"/>
                    <a:pt x="3436233" y="3598705"/>
                    <a:pt x="3417449" y="3940475"/>
                  </a:cubicBezTo>
                  <a:cubicBezTo>
                    <a:pt x="3398666" y="4278489"/>
                    <a:pt x="3699201" y="4890670"/>
                    <a:pt x="4315299" y="5070944"/>
                  </a:cubicBezTo>
                  <a:cubicBezTo>
                    <a:pt x="4927640" y="5251218"/>
                    <a:pt x="5382200" y="5007097"/>
                    <a:pt x="5513684" y="4931983"/>
                  </a:cubicBezTo>
                  <a:cubicBezTo>
                    <a:pt x="5539981" y="4916960"/>
                    <a:pt x="5562521" y="4909448"/>
                    <a:pt x="5581305" y="4905693"/>
                  </a:cubicBezTo>
                  <a:cubicBezTo>
                    <a:pt x="5573791" y="4834334"/>
                    <a:pt x="5596332" y="4751708"/>
                    <a:pt x="5663952" y="4684106"/>
                  </a:cubicBezTo>
                  <a:cubicBezTo>
                    <a:pt x="5739086" y="4608991"/>
                    <a:pt x="5859300" y="4624014"/>
                    <a:pt x="5945704" y="4687861"/>
                  </a:cubicBezTo>
                  <a:cubicBezTo>
                    <a:pt x="5956974" y="4669083"/>
                    <a:pt x="5972001" y="4646549"/>
                    <a:pt x="5994541" y="4620259"/>
                  </a:cubicBezTo>
                  <a:cubicBezTo>
                    <a:pt x="6133538" y="4439984"/>
                    <a:pt x="6332643" y="3685087"/>
                    <a:pt x="6193646" y="3324538"/>
                  </a:cubicBezTo>
                  <a:cubicBezTo>
                    <a:pt x="6050891" y="2967746"/>
                    <a:pt x="5551251" y="2363076"/>
                    <a:pt x="5153042" y="2242894"/>
                  </a:cubicBezTo>
                  <a:cubicBezTo>
                    <a:pt x="4887491" y="2160503"/>
                    <a:pt x="4867460" y="1738440"/>
                    <a:pt x="5111085" y="1707961"/>
                  </a:cubicBezTo>
                  <a:cubicBezTo>
                    <a:pt x="5125140" y="1706202"/>
                    <a:pt x="5140073" y="1705747"/>
                    <a:pt x="5155887" y="1706736"/>
                  </a:cubicBezTo>
                  <a:close/>
                  <a:moveTo>
                    <a:pt x="5280995" y="581420"/>
                  </a:moveTo>
                  <a:cubicBezTo>
                    <a:pt x="5298853" y="585069"/>
                    <a:pt x="5342769" y="624457"/>
                    <a:pt x="5427427" y="722927"/>
                  </a:cubicBezTo>
                  <a:cubicBezTo>
                    <a:pt x="5653182" y="985515"/>
                    <a:pt x="5401089" y="1308122"/>
                    <a:pt x="5265636" y="1409405"/>
                  </a:cubicBezTo>
                  <a:cubicBezTo>
                    <a:pt x="5133946" y="1514440"/>
                    <a:pt x="5073744" y="1480679"/>
                    <a:pt x="5164046" y="1409405"/>
                  </a:cubicBezTo>
                  <a:cubicBezTo>
                    <a:pt x="5457528" y="1184331"/>
                    <a:pt x="5419902" y="884231"/>
                    <a:pt x="5340888" y="752937"/>
                  </a:cubicBezTo>
                  <a:cubicBezTo>
                    <a:pt x="5293856" y="668534"/>
                    <a:pt x="5251233" y="575339"/>
                    <a:pt x="5280995" y="581420"/>
                  </a:cubicBezTo>
                  <a:close/>
                  <a:moveTo>
                    <a:pt x="4809969" y="94755"/>
                  </a:moveTo>
                  <a:cubicBezTo>
                    <a:pt x="4813901" y="98451"/>
                    <a:pt x="4812727" y="114410"/>
                    <a:pt x="4803337" y="147267"/>
                  </a:cubicBezTo>
                  <a:cubicBezTo>
                    <a:pt x="4765777" y="278694"/>
                    <a:pt x="4814605" y="515262"/>
                    <a:pt x="5070013" y="627913"/>
                  </a:cubicBezTo>
                  <a:cubicBezTo>
                    <a:pt x="5321664" y="740565"/>
                    <a:pt x="5340444" y="965868"/>
                    <a:pt x="5163913" y="1307577"/>
                  </a:cubicBezTo>
                  <a:cubicBezTo>
                    <a:pt x="4983625" y="1645531"/>
                    <a:pt x="4465298" y="1739407"/>
                    <a:pt x="4191110" y="1713122"/>
                  </a:cubicBezTo>
                  <a:cubicBezTo>
                    <a:pt x="3916922" y="1683082"/>
                    <a:pt x="3503763" y="1758183"/>
                    <a:pt x="3349767" y="1863324"/>
                  </a:cubicBezTo>
                  <a:cubicBezTo>
                    <a:pt x="3199528" y="1968465"/>
                    <a:pt x="3154456" y="1919650"/>
                    <a:pt x="3218308" y="1825773"/>
                  </a:cubicBezTo>
                  <a:cubicBezTo>
                    <a:pt x="3304695" y="1701857"/>
                    <a:pt x="3680295" y="1581695"/>
                    <a:pt x="3823023" y="1589206"/>
                  </a:cubicBezTo>
                  <a:cubicBezTo>
                    <a:pt x="3965751" y="1600471"/>
                    <a:pt x="4179842" y="1446514"/>
                    <a:pt x="4217402" y="1307577"/>
                  </a:cubicBezTo>
                  <a:cubicBezTo>
                    <a:pt x="4258718" y="1164885"/>
                    <a:pt x="4378910" y="1251251"/>
                    <a:pt x="4239938" y="1457779"/>
                  </a:cubicBezTo>
                  <a:cubicBezTo>
                    <a:pt x="4097210" y="1664306"/>
                    <a:pt x="4239938" y="1619246"/>
                    <a:pt x="4360130" y="1514105"/>
                  </a:cubicBezTo>
                  <a:cubicBezTo>
                    <a:pt x="4484078" y="1408963"/>
                    <a:pt x="4491590" y="1194926"/>
                    <a:pt x="4709437" y="1307577"/>
                  </a:cubicBezTo>
                  <a:cubicBezTo>
                    <a:pt x="4927285" y="1420228"/>
                    <a:pt x="5096305" y="1296312"/>
                    <a:pt x="5208984" y="1044724"/>
                  </a:cubicBezTo>
                  <a:cubicBezTo>
                    <a:pt x="5321664" y="789380"/>
                    <a:pt x="5070013" y="627913"/>
                    <a:pt x="4852165" y="609138"/>
                  </a:cubicBezTo>
                  <a:cubicBezTo>
                    <a:pt x="4634317" y="590363"/>
                    <a:pt x="4690657" y="383835"/>
                    <a:pt x="4720705" y="267429"/>
                  </a:cubicBezTo>
                  <a:cubicBezTo>
                    <a:pt x="4740424" y="182940"/>
                    <a:pt x="4798173" y="83666"/>
                    <a:pt x="4809969" y="94755"/>
                  </a:cubicBezTo>
                  <a:close/>
                  <a:moveTo>
                    <a:pt x="2264117" y="1488"/>
                  </a:moveTo>
                  <a:cubicBezTo>
                    <a:pt x="2288999" y="-12080"/>
                    <a:pt x="2284888" y="70062"/>
                    <a:pt x="2301329" y="128734"/>
                  </a:cubicBezTo>
                  <a:cubicBezTo>
                    <a:pt x="2331393" y="218855"/>
                    <a:pt x="2601967" y="898516"/>
                    <a:pt x="2601967" y="1105043"/>
                  </a:cubicBezTo>
                  <a:cubicBezTo>
                    <a:pt x="2601967" y="1307815"/>
                    <a:pt x="2650821" y="1097533"/>
                    <a:pt x="2628273" y="962352"/>
                  </a:cubicBezTo>
                  <a:cubicBezTo>
                    <a:pt x="2609483" y="827170"/>
                    <a:pt x="2500502" y="346526"/>
                    <a:pt x="2429100" y="218855"/>
                  </a:cubicBezTo>
                  <a:cubicBezTo>
                    <a:pt x="2361457" y="91184"/>
                    <a:pt x="2308845" y="27348"/>
                    <a:pt x="2451648" y="147509"/>
                  </a:cubicBezTo>
                  <a:cubicBezTo>
                    <a:pt x="2594451" y="267670"/>
                    <a:pt x="2778592" y="451667"/>
                    <a:pt x="2729738" y="752070"/>
                  </a:cubicBezTo>
                  <a:cubicBezTo>
                    <a:pt x="2677127" y="1048717"/>
                    <a:pt x="2707190" y="1120063"/>
                    <a:pt x="2635789" y="1240224"/>
                  </a:cubicBezTo>
                  <a:cubicBezTo>
                    <a:pt x="2564387" y="1360385"/>
                    <a:pt x="2556871" y="1720869"/>
                    <a:pt x="2425342" y="2010006"/>
                  </a:cubicBezTo>
                  <a:cubicBezTo>
                    <a:pt x="2290056" y="2299144"/>
                    <a:pt x="2026997" y="2851134"/>
                    <a:pt x="1963112" y="2963785"/>
                  </a:cubicBezTo>
                  <a:cubicBezTo>
                    <a:pt x="1899226" y="3080191"/>
                    <a:pt x="1936806" y="3121496"/>
                    <a:pt x="2034513" y="2937500"/>
                  </a:cubicBezTo>
                  <a:cubicBezTo>
                    <a:pt x="2132221" y="2753503"/>
                    <a:pt x="2613241" y="1931150"/>
                    <a:pt x="2842477" y="1626993"/>
                  </a:cubicBezTo>
                  <a:cubicBezTo>
                    <a:pt x="3067956" y="1322835"/>
                    <a:pt x="3098019" y="1330345"/>
                    <a:pt x="3188211" y="1090023"/>
                  </a:cubicBezTo>
                  <a:cubicBezTo>
                    <a:pt x="3282160" y="849701"/>
                    <a:pt x="3642925" y="680724"/>
                    <a:pt x="3830824" y="635664"/>
                  </a:cubicBezTo>
                  <a:cubicBezTo>
                    <a:pt x="4022481" y="594358"/>
                    <a:pt x="3924773" y="673214"/>
                    <a:pt x="3812034" y="752070"/>
                  </a:cubicBezTo>
                  <a:cubicBezTo>
                    <a:pt x="3699295" y="827170"/>
                    <a:pt x="3428721" y="1056228"/>
                    <a:pt x="3315982" y="1161369"/>
                  </a:cubicBezTo>
                  <a:cubicBezTo>
                    <a:pt x="3203243" y="1266509"/>
                    <a:pt x="3244580" y="1315325"/>
                    <a:pt x="3357319" y="1217694"/>
                  </a:cubicBezTo>
                  <a:cubicBezTo>
                    <a:pt x="3470059" y="1120063"/>
                    <a:pt x="3770696" y="883496"/>
                    <a:pt x="3868404" y="793375"/>
                  </a:cubicBezTo>
                  <a:cubicBezTo>
                    <a:pt x="3966111" y="699499"/>
                    <a:pt x="4022481" y="624399"/>
                    <a:pt x="3958595" y="819660"/>
                  </a:cubicBezTo>
                  <a:cubicBezTo>
                    <a:pt x="3894709" y="1018677"/>
                    <a:pt x="3774454" y="1202674"/>
                    <a:pt x="3507638" y="1258999"/>
                  </a:cubicBezTo>
                  <a:cubicBezTo>
                    <a:pt x="3237064" y="1315325"/>
                    <a:pt x="3101777" y="1394181"/>
                    <a:pt x="2989038" y="1544382"/>
                  </a:cubicBezTo>
                  <a:cubicBezTo>
                    <a:pt x="2876299" y="1690828"/>
                    <a:pt x="2530566" y="2235308"/>
                    <a:pt x="2410311" y="2419305"/>
                  </a:cubicBezTo>
                  <a:cubicBezTo>
                    <a:pt x="2290056" y="2603301"/>
                    <a:pt x="2346425" y="2584526"/>
                    <a:pt x="2474196" y="2449345"/>
                  </a:cubicBezTo>
                  <a:cubicBezTo>
                    <a:pt x="2601967" y="2314164"/>
                    <a:pt x="3308466" y="1848540"/>
                    <a:pt x="4157768" y="1841030"/>
                  </a:cubicBezTo>
                  <a:cubicBezTo>
                    <a:pt x="5007069" y="1833520"/>
                    <a:pt x="4879298" y="1912375"/>
                    <a:pt x="4157768" y="1923640"/>
                  </a:cubicBezTo>
                  <a:cubicBezTo>
                    <a:pt x="3436237" y="1938661"/>
                    <a:pt x="2545598" y="2385510"/>
                    <a:pt x="2177316" y="2896194"/>
                  </a:cubicBezTo>
                  <a:cubicBezTo>
                    <a:pt x="1809035" y="3403124"/>
                    <a:pt x="1497124" y="4169151"/>
                    <a:pt x="1692538" y="5107910"/>
                  </a:cubicBezTo>
                  <a:cubicBezTo>
                    <a:pt x="1891711" y="6050423"/>
                    <a:pt x="2361457" y="6681269"/>
                    <a:pt x="2819929" y="7019222"/>
                  </a:cubicBezTo>
                  <a:cubicBezTo>
                    <a:pt x="3282160" y="7357175"/>
                    <a:pt x="3627893" y="7458561"/>
                    <a:pt x="3932289" y="7563702"/>
                  </a:cubicBezTo>
                  <a:cubicBezTo>
                    <a:pt x="4116430" y="7627537"/>
                    <a:pt x="4101398" y="7732678"/>
                    <a:pt x="3812034" y="7691373"/>
                  </a:cubicBezTo>
                  <a:cubicBezTo>
                    <a:pt x="3522670" y="7650068"/>
                    <a:pt x="2996554" y="7443541"/>
                    <a:pt x="2658337" y="7068037"/>
                  </a:cubicBezTo>
                  <a:cubicBezTo>
                    <a:pt x="2316361" y="6692534"/>
                    <a:pt x="1530945" y="5964057"/>
                    <a:pt x="1425722" y="4803751"/>
                  </a:cubicBezTo>
                  <a:cubicBezTo>
                    <a:pt x="1320499" y="3643446"/>
                    <a:pt x="1884195" y="2809828"/>
                    <a:pt x="1730118" y="2362979"/>
                  </a:cubicBezTo>
                  <a:cubicBezTo>
                    <a:pt x="1572283" y="1916130"/>
                    <a:pt x="1200244" y="1833520"/>
                    <a:pt x="1361837" y="1289040"/>
                  </a:cubicBezTo>
                  <a:cubicBezTo>
                    <a:pt x="1523429" y="744560"/>
                    <a:pt x="1467060" y="1067493"/>
                    <a:pt x="1508397" y="1202674"/>
                  </a:cubicBezTo>
                  <a:cubicBezTo>
                    <a:pt x="1553493" y="1337855"/>
                    <a:pt x="1707570" y="2032536"/>
                    <a:pt x="1730118" y="2160207"/>
                  </a:cubicBezTo>
                  <a:cubicBezTo>
                    <a:pt x="1752666" y="2284124"/>
                    <a:pt x="1812793" y="2347959"/>
                    <a:pt x="1778971" y="2145187"/>
                  </a:cubicBezTo>
                  <a:cubicBezTo>
                    <a:pt x="1745150" y="1938661"/>
                    <a:pt x="1643684" y="1352875"/>
                    <a:pt x="1594831" y="1187654"/>
                  </a:cubicBezTo>
                  <a:cubicBezTo>
                    <a:pt x="1545977" y="1026187"/>
                    <a:pt x="1489608" y="891006"/>
                    <a:pt x="1651200" y="1161369"/>
                  </a:cubicBezTo>
                  <a:cubicBezTo>
                    <a:pt x="1812793" y="1427976"/>
                    <a:pt x="1906742" y="1874825"/>
                    <a:pt x="1857889" y="2284124"/>
                  </a:cubicBezTo>
                  <a:cubicBezTo>
                    <a:pt x="1809035" y="2697178"/>
                    <a:pt x="1692538" y="3200352"/>
                    <a:pt x="1602347" y="3504510"/>
                  </a:cubicBezTo>
                  <a:cubicBezTo>
                    <a:pt x="1508397" y="3808668"/>
                    <a:pt x="1651200" y="3778627"/>
                    <a:pt x="1730118" y="3384349"/>
                  </a:cubicBezTo>
                  <a:cubicBezTo>
                    <a:pt x="1809035" y="2986315"/>
                    <a:pt x="2677127" y="1675808"/>
                    <a:pt x="2492986" y="1097533"/>
                  </a:cubicBezTo>
                  <a:cubicBezTo>
                    <a:pt x="2308845" y="515503"/>
                    <a:pt x="2049545" y="432892"/>
                    <a:pt x="2177316" y="155019"/>
                  </a:cubicBezTo>
                  <a:cubicBezTo>
                    <a:pt x="2223821" y="52225"/>
                    <a:pt x="2249188" y="9629"/>
                    <a:pt x="2264117" y="148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a:ea typeface="宋体" panose="02010600030101010101" pitchFamily="2" charset="-122"/>
                  <a:cs typeface="+mn-cs"/>
                </a:defRPr>
              </a:lvl5pPr>
              <a:lvl6pPr marL="2286000" algn="l" defTabSz="914400" rtl="0" eaLnBrk="1" latinLnBrk="0" hangingPunct="1">
                <a:defRPr kern="1200">
                  <a:solidFill>
                    <a:schemeClr val="tx1"/>
                  </a:solidFill>
                  <a:latin typeface="Calibri"/>
                  <a:ea typeface="宋体" panose="02010600030101010101" pitchFamily="2" charset="-122"/>
                  <a:cs typeface="+mn-cs"/>
                </a:defRPr>
              </a:lvl6pPr>
              <a:lvl7pPr marL="2743200" algn="l" defTabSz="914400" rtl="0" eaLnBrk="1" latinLnBrk="0" hangingPunct="1">
                <a:defRPr kern="1200">
                  <a:solidFill>
                    <a:schemeClr val="tx1"/>
                  </a:solidFill>
                  <a:latin typeface="Calibri"/>
                  <a:ea typeface="宋体" panose="02010600030101010101" pitchFamily="2" charset="-122"/>
                  <a:cs typeface="+mn-cs"/>
                </a:defRPr>
              </a:lvl7pPr>
              <a:lvl8pPr marL="3200400" algn="l" defTabSz="914400" rtl="0" eaLnBrk="1" latinLnBrk="0" hangingPunct="1">
                <a:defRPr kern="1200">
                  <a:solidFill>
                    <a:schemeClr val="tx1"/>
                  </a:solidFill>
                  <a:latin typeface="Calibri"/>
                  <a:ea typeface="宋体" panose="02010600030101010101" pitchFamily="2" charset="-122"/>
                  <a:cs typeface="+mn-cs"/>
                </a:defRPr>
              </a:lvl8pPr>
              <a:lvl9pPr marL="3657600" algn="l" defTabSz="914400" rtl="0" eaLnBrk="1" latinLnBrk="0" hangingPunct="1">
                <a:defRPr kern="1200">
                  <a:solidFill>
                    <a:schemeClr val="tx1"/>
                  </a:solidFill>
                  <a:latin typeface="Calibri"/>
                  <a:ea typeface="宋体" panose="02010600030101010101" pitchFamily="2" charset="-122"/>
                  <a:cs typeface="+mn-cs"/>
                </a:defRPr>
              </a:lvl9pPr>
            </a:lstStyle>
            <a:p>
              <a:endParaRPr lang="zh-CN" altLang="en-US" sz="1015">
                <a:latin typeface="+mn-lt"/>
                <a:ea typeface="+mn-ea"/>
                <a:cs typeface="+mn-ea"/>
                <a:sym typeface="+mn-lt"/>
              </a:endParaRPr>
            </a:p>
          </p:txBody>
        </p:sp>
      </p:grpSp>
      <p:sp>
        <p:nvSpPr>
          <p:cNvPr id="10" name="文本框 9"/>
          <p:cNvSpPr txBox="1"/>
          <p:nvPr/>
        </p:nvSpPr>
        <p:spPr>
          <a:xfrm>
            <a:off x="2711850" y="2649379"/>
            <a:ext cx="1353897" cy="1595914"/>
          </a:xfrm>
          <a:prstGeom prst="rect">
            <a:avLst/>
          </a:prstGeom>
          <a:noFill/>
        </p:spPr>
        <p:txBody>
          <a:bodyPr vert="eaVert" wrap="square" rtlCol="0">
            <a:spAutoFit/>
          </a:bodyPr>
          <a:lstStyle/>
          <a:p>
            <a:pPr fontAlgn="auto">
              <a:lnSpc>
                <a:spcPct val="150000"/>
              </a:lnSpc>
            </a:pPr>
            <a:r>
              <a:rPr lang="zh-CN" altLang="en-US" sz="1015">
                <a:solidFill>
                  <a:schemeClr val="bg1"/>
                </a:solidFill>
                <a:cs typeface="+mn-ea"/>
                <a:sym typeface="+mn-lt"/>
              </a:rPr>
              <a:t>点击此处输入文本内容点击此处输入文本内容点击此处输入文本内容点击此处输入文本内容点击此处输入文本内容</a:t>
            </a:r>
            <a:endParaRPr lang="en-US" altLang="zh-CN" sz="1015">
              <a:solidFill>
                <a:schemeClr val="bg1"/>
              </a:solidFill>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nodeType="afterGroup">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edge">
                                      <p:cBhvr>
                                        <p:cTn id="23" dur="500"/>
                                        <p:tgtEl>
                                          <p:spTgt spid="4"/>
                                        </p:tgtEl>
                                      </p:cBhvr>
                                    </p:animEffect>
                                  </p:childTnLst>
                                </p:cTn>
                              </p:par>
                            </p:childTnLst>
                          </p:cTn>
                        </p:par>
                        <p:par>
                          <p:cTn id="24" fill="hold" nodeType="afterGroup">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nodeType="afterGroup">
                            <p:stCondLst>
                              <p:cond delay="3000"/>
                            </p:stCondLst>
                            <p:childTnLst>
                              <p:par>
                                <p:cTn id="31" presetID="12" presetClass="entr" presetSubtype="1" fill="hold" grpId="1"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1"/>
      <p:bldP spid="1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 y="7"/>
            <a:ext cx="7991591" cy="5143493"/>
          </a:xfrm>
          <a:custGeom>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4" name="矩形 3"/>
          <p:cNvSpPr/>
          <p:nvPr/>
        </p:nvSpPr>
        <p:spPr>
          <a:xfrm>
            <a:off x="8133983" y="1680861"/>
            <a:ext cx="680012" cy="1781778"/>
          </a:xfrm>
          <a:prstGeom prst="rect">
            <a:avLst/>
          </a:prstGeom>
          <a:solidFill>
            <a:srgbClr val="4888D6"/>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8213831" y="1841022"/>
            <a:ext cx="600164" cy="1458091"/>
          </a:xfrm>
          <a:prstGeom prst="rect">
            <a:avLst/>
          </a:prstGeom>
        </p:spPr>
        <p:txBody>
          <a:bodyPr vert="eaVert" wrap="none">
            <a:spAutoFit/>
          </a:bodyPr>
          <a:lstStyle/>
          <a:p>
            <a:pPr>
              <a:lnSpc>
                <a:spcPct val="150000"/>
              </a:lnSpc>
            </a:pPr>
            <a:r>
              <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rPr>
              <a:t>单击输入标题</a:t>
            </a:r>
            <a:endParaRPr lang="zh-CN" altLang="en-US" sz="1800" b="1">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15" y="7"/>
            <a:ext cx="9143985" cy="5143493"/>
          </a:xfrm>
          <a:prstGeom prst="rect">
            <a:avLst/>
          </a:prstGeom>
        </p:spPr>
      </p:pic>
      <p:sp>
        <p:nvSpPr>
          <p:cNvPr id="3" name="平行四边形 2"/>
          <p:cNvSpPr/>
          <p:nvPr/>
        </p:nvSpPr>
        <p:spPr>
          <a:xfrm>
            <a:off x="4091940" y="8"/>
            <a:ext cx="3662845" cy="5143485"/>
          </a:xfrm>
          <a:prstGeom prst="parallelogram">
            <a:avLst/>
          </a:prstGeom>
          <a:solidFill>
            <a:srgbClr val="4888D6">
              <a:alpha val="6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4" name="文本框 3"/>
          <p:cNvSpPr txBox="1"/>
          <p:nvPr/>
        </p:nvSpPr>
        <p:spPr>
          <a:xfrm>
            <a:off x="5141025" y="1302750"/>
            <a:ext cx="1961903" cy="544765"/>
          </a:xfrm>
          <a:prstGeom prst="rect">
            <a:avLst/>
          </a:prstGeom>
          <a:noFill/>
        </p:spPr>
        <p:txBody>
          <a:bodyPr wrap="square" rtlCol="0">
            <a:spAutoFit/>
          </a:bodyPr>
          <a:lstStyle/>
          <a:p>
            <a:pPr>
              <a:lnSpc>
                <a:spcPct val="140000"/>
              </a:lnSpc>
              <a:defRPr/>
            </a:pPr>
            <a:r>
              <a:rPr lang="zh-CN" altLang="en-US" sz="2100">
                <a:solidFill>
                  <a:schemeClr val="bg1"/>
                </a:solidFill>
                <a:cs typeface="+mn-ea"/>
                <a:sym typeface="+mn-lt"/>
              </a:rPr>
              <a:t>单击输入标题</a:t>
            </a:r>
            <a:endParaRPr lang="en-US" altLang="zh-CN" sz="2100">
              <a:solidFill>
                <a:schemeClr val="bg1"/>
              </a:solidFill>
              <a:cs typeface="+mn-ea"/>
              <a:sym typeface="+mn-lt"/>
            </a:endParaRPr>
          </a:p>
        </p:txBody>
      </p:sp>
      <p:sp>
        <p:nvSpPr>
          <p:cNvPr id="5" name="Rectangle 96"/>
          <p:cNvSpPr/>
          <p:nvPr/>
        </p:nvSpPr>
        <p:spPr>
          <a:xfrm>
            <a:off x="5024822" y="2079679"/>
            <a:ext cx="1999731" cy="1546577"/>
          </a:xfrm>
          <a:prstGeom prst="rect">
            <a:avLst/>
          </a:prstGeom>
        </p:spPr>
        <p:txBody>
          <a:bodyPr wrap="square">
            <a:spAutoFit/>
          </a:bodyPr>
          <a:lstStyle/>
          <a:p>
            <a:pPr>
              <a:lnSpc>
                <a:spcPct val="150000"/>
              </a:lnSpc>
            </a:pPr>
            <a:r>
              <a:rPr lang="zh-CN" altLang="en-US" sz="1050">
                <a:solidFill>
                  <a:schemeClr val="bg1"/>
                </a:solidFill>
                <a:cs typeface="+mn-ea"/>
                <a:sym typeface="+mn-lt"/>
              </a:rPr>
              <a:t>点击此处输入文本内容点击此处输入文本内容点击此处输入文本内容点击此处输入文本内容点击此处输入文本内容点击此处输入文本内容点击此处输入文本内容</a:t>
            </a:r>
            <a:endParaRPr lang="en-US" altLang="zh-CN" sz="1050">
              <a:solidFill>
                <a:schemeClr val="bg1"/>
              </a:solidFill>
              <a:cs typeface="+mn-ea"/>
              <a:sym typeface="+mn-lt"/>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2"/>
      <p:bldP spid="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grpSp>
        <p:nvGrpSpPr>
          <p:cNvPr id="29" name="组合 28"/>
          <p:cNvGrpSpPr/>
          <p:nvPr/>
        </p:nvGrpSpPr>
        <p:grpSpPr>
          <a:xfrm>
            <a:off x="5428615" y="506730"/>
            <a:ext cx="2914015" cy="4270375"/>
            <a:chOff x="1185545" y="1192212"/>
            <a:chExt cx="2633980" cy="4554391"/>
          </a:xfrm>
        </p:grpSpPr>
        <p:sp>
          <p:nvSpPr>
            <p:cNvPr id="30" name="矩形 29"/>
            <p:cNvSpPr/>
            <p:nvPr/>
          </p:nvSpPr>
          <p:spPr>
            <a:xfrm>
              <a:off x="1185545" y="1192212"/>
              <a:ext cx="2633980" cy="4472305"/>
            </a:xfrm>
            <a:prstGeom prst="rect">
              <a:avLst/>
            </a:prstGeom>
            <a:noFill/>
            <a:ln w="57150">
              <a:solidFill>
                <a:srgbClr val="488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1" name="矩形 30"/>
            <p:cNvSpPr/>
            <p:nvPr/>
          </p:nvSpPr>
          <p:spPr>
            <a:xfrm>
              <a:off x="1257300" y="1259522"/>
              <a:ext cx="2479675" cy="4338955"/>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2" name="文本框 31"/>
            <p:cNvSpPr txBox="1"/>
            <p:nvPr/>
          </p:nvSpPr>
          <p:spPr>
            <a:xfrm>
              <a:off x="2705773" y="1389868"/>
              <a:ext cx="834645" cy="4356735"/>
            </a:xfrm>
            <a:prstGeom prst="rect">
              <a:avLst/>
            </a:prstGeom>
            <a:noFill/>
          </p:spPr>
          <p:txBody>
            <a:bodyPr vert="eaVert" wrap="square" rtlCol="0">
              <a:spAutoFit/>
            </a:bodyPr>
            <a:lstStyle/>
            <a:p>
              <a:r>
                <a:rPr lang="zh-CN" altLang="en-US" sz="4800" smtClean="0">
                  <a:solidFill>
                    <a:schemeClr val="bg1"/>
                  </a:solidFill>
                  <a:latin typeface="楷体" panose="02010609060101010101" charset="-122"/>
                  <a:ea typeface="楷体" panose="02010609060101010101" charset="-122"/>
                  <a:cs typeface="楷体" panose="02010609060101010101" charset="-122"/>
                </a:rPr>
                <a:t>感谢您的聆听</a:t>
              </a:r>
              <a:endParaRPr lang="zh-CN" altLang="en-US" sz="4800">
                <a:solidFill>
                  <a:schemeClr val="bg1"/>
                </a:solidFill>
                <a:latin typeface="楷体" panose="02010609060101010101" charset="-122"/>
                <a:ea typeface="楷体" panose="02010609060101010101" charset="-122"/>
                <a:cs typeface="楷体" panose="02010609060101010101" charset="-122"/>
              </a:endParaRPr>
            </a:p>
          </p:txBody>
        </p:sp>
        <p:cxnSp>
          <p:nvCxnSpPr>
            <p:cNvPr id="33" name="直接连接符 32"/>
            <p:cNvCxnSpPr/>
            <p:nvPr/>
          </p:nvCxnSpPr>
          <p:spPr>
            <a:xfrm flipH="1">
              <a:off x="2574290" y="1795462"/>
              <a:ext cx="4445" cy="3412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491705" y="4600458"/>
              <a:ext cx="827405" cy="3371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文本框 35"/>
            <p:cNvSpPr txBox="1"/>
            <p:nvPr/>
          </p:nvSpPr>
          <p:spPr>
            <a:xfrm>
              <a:off x="1303737" y="4582938"/>
              <a:ext cx="1255252" cy="392795"/>
            </a:xfrm>
            <a:prstGeom prst="rect">
              <a:avLst/>
            </a:prstGeom>
            <a:noFill/>
          </p:spPr>
          <p:txBody>
            <a:bodyPr wrap="square" rtlCol="0">
              <a:spAutoFit/>
            </a:bodyPr>
            <a:lstStyle/>
            <a:p>
              <a:r>
                <a:rPr lang="en-US" altLang="zh-CN" sz="1800">
                  <a:solidFill>
                    <a:schemeClr val="bg1"/>
                  </a:solidFill>
                  <a:latin typeface="楷体" panose="02010609060101010101" charset="-122"/>
                  <a:ea typeface="楷体" panose="02010609060101010101" charset="-122"/>
                </a:rPr>
                <a:t>PPT</a:t>
              </a:r>
              <a:r>
                <a:rPr lang="zh-CN" altLang="en-US" sz="1800">
                  <a:solidFill>
                    <a:schemeClr val="bg1"/>
                  </a:solidFill>
                  <a:latin typeface="楷体" panose="02010609060101010101" charset="-122"/>
                  <a:ea typeface="楷体" panose="02010609060101010101" charset="-122"/>
                </a:rPr>
                <a:t>汇</a:t>
              </a:r>
              <a:endParaRPr lang="zh-CN" altLang="en-US" sz="1800">
                <a:solidFill>
                  <a:schemeClr val="bg1"/>
                </a:solidFill>
                <a:latin typeface="楷体" panose="02010609060101010101" charset="-122"/>
                <a:ea typeface="楷体" panose="02010609060101010101"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模板下载：</a:t>
            </a:r>
            <a:r>
              <a:rPr lang="en-US" altLang="zh-CN" sz="790" b="1">
                <a:solidFill>
                  <a:srgbClr val="FFC000"/>
                </a:solidFill>
                <a:latin typeface="微软雅黑" panose="020b0503020204020204" charset="-122"/>
                <a:ea typeface="微软雅黑" panose="020b0503020204020204" charset="-122"/>
                <a:hlinkClick r:id="rId3"/>
              </a:rPr>
              <a:t>www.ppthui.com/muban/</a:t>
            </a:r>
            <a:r>
              <a:rPr lang="en-US" altLang="zh-CN" sz="790" b="1">
                <a:solidFill>
                  <a:srgbClr val="FFC000"/>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行业</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4"/>
              </a:rPr>
              <a:t>www.ppthui.com/hangye/</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a:solidFill>
                  <a:srgbClr val="4A452A"/>
                </a:solidFill>
                <a:latin typeface="微软雅黑" panose="020b0503020204020204" charset="-122"/>
                <a:ea typeface="微软雅黑" panose="020b0503020204020204" charset="-122"/>
              </a:rPr>
              <a:t>工作</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5"/>
              </a:rPr>
              <a:t>www.ppthui.com/gongzuo/</a:t>
            </a:r>
            <a:r>
              <a:rPr lang="en-US" altLang="zh-CN" sz="790" b="1">
                <a:solidFill>
                  <a:srgbClr val="4A452A"/>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节日</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6"/>
              </a:rPr>
              <a:t>www.ppthui.com/jieri/</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背景图片：</a:t>
            </a:r>
            <a:r>
              <a:rPr lang="en-US" altLang="zh-CN" sz="790" b="1">
                <a:solidFill>
                  <a:srgbClr val="4A452A"/>
                </a:solidFill>
                <a:latin typeface="微软雅黑" panose="020b0503020204020204" charset="-122"/>
                <a:ea typeface="微软雅黑" panose="020b0503020204020204" charset="-122"/>
              </a:rPr>
              <a:t> </a:t>
            </a:r>
            <a:r>
              <a:rPr lang="en-US" altLang="zh-CN" sz="790" b="1">
                <a:solidFill>
                  <a:srgbClr val="4A452A"/>
                </a:solidFill>
                <a:latin typeface="微软雅黑" panose="020b0503020204020204" charset="-122"/>
                <a:ea typeface="微软雅黑" panose="020b0503020204020204" charset="-122"/>
                <a:hlinkClick r:id="rId7"/>
              </a:rPr>
              <a:t>www.ppthui.com/beijing/</a:t>
            </a:r>
            <a:r>
              <a:rPr lang="en-US" altLang="zh-CN" sz="790" b="1">
                <a:solidFill>
                  <a:srgbClr val="4A452A"/>
                </a:solidFill>
                <a:latin typeface="微软雅黑" panose="020b0503020204020204" charset="-122"/>
                <a:ea typeface="微软雅黑" panose="020b0503020204020204" charset="-122"/>
              </a:rPr>
              <a:t>            PPT</a:t>
            </a:r>
            <a:r>
              <a:rPr lang="zh-CN" altLang="en-US" sz="790" b="1">
                <a:solidFill>
                  <a:srgbClr val="4A452A"/>
                </a:solidFill>
                <a:latin typeface="微软雅黑" panose="020b0503020204020204" charset="-122"/>
                <a:ea typeface="微软雅黑" panose="020b0503020204020204" charset="-122"/>
              </a:rPr>
              <a:t>课件模板：</a:t>
            </a:r>
            <a:r>
              <a:rPr lang="en-US" altLang="zh-CN" sz="790" b="1">
                <a:solidFill>
                  <a:srgbClr val="4A452A"/>
                </a:solidFill>
                <a:latin typeface="微软雅黑" panose="020b0503020204020204" charset="-122"/>
                <a:ea typeface="微软雅黑" panose="020b0503020204020204" charset="-122"/>
                <a:hlinkClick r:id="rId8"/>
              </a:rPr>
              <a:t>www.ppthui.com/kejian/</a:t>
            </a:r>
            <a:endParaRPr lang="en-US" altLang="zh-CN" sz="79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PPT模板下载：</a:t>
            </a:r>
            <a:r>
              <a:rPr lang="en-US" altLang="zh-CN" sz="900">
                <a:latin typeface="微软雅黑" panose="020b0503020204020204" charset="-122"/>
                <a:ea typeface="微软雅黑" panose="020b0503020204020204" charset="-122"/>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行业PPT模板：</a:t>
            </a:r>
            <a:r>
              <a:rPr lang="en-US" altLang="zh-CN" sz="9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工作PPT模板：</a:t>
            </a:r>
            <a:r>
              <a:rPr lang="en-US" altLang="zh-CN" sz="900">
                <a:latin typeface="微软雅黑" panose="020b0503020204020204" charset="-122"/>
                <a:ea typeface="微软雅黑" panose="020b0503020204020204" charset="-122"/>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节日PPT模板：</a:t>
            </a:r>
            <a:r>
              <a:rPr lang="en-US" altLang="zh-CN" sz="9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党政军事PPT：</a:t>
            </a:r>
            <a:r>
              <a:rPr lang="en-US" altLang="zh-CN" sz="9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教育说课课件：</a:t>
            </a:r>
            <a:r>
              <a:rPr lang="en-US" altLang="zh-CN" sz="9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9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模板：</a:t>
            </a:r>
            <a:r>
              <a:rPr lang="zh-CN" altLang="en-US" sz="9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行业</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工作</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750">
              <a:latin typeface="微软雅黑" panose="020b0503020204020204" charset="-122"/>
              <a:ea typeface="微软雅黑" panose="020b0503020204020204" charset="-122"/>
              <a:cs typeface="微软雅黑" panose="020b0503020204020204" charset="-122"/>
            </a:endParaRPr>
          </a:p>
          <a:p>
            <a:endParaRPr lang="zh-CN" altLang="en-US" sz="675">
              <a:latin typeface="微软雅黑" panose="020b0503020204020204" charset="-122"/>
              <a:ea typeface="微软雅黑" panose="020b0503020204020204" charset="-122"/>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a:stretch>
            <a:fillRect/>
          </a:stretch>
        </p:blipFill>
        <p:spPr>
          <a:xfrm>
            <a:off x="460705" y="1266188"/>
            <a:ext cx="4047002" cy="2698242"/>
          </a:xfrm>
          <a:prstGeom prst="rect">
            <a:avLst/>
          </a:prstGeom>
        </p:spPr>
      </p:pic>
      <p:grpSp>
        <p:nvGrpSpPr>
          <p:cNvPr id="4" name="组合 3"/>
          <p:cNvGrpSpPr/>
          <p:nvPr/>
        </p:nvGrpSpPr>
        <p:grpSpPr>
          <a:xfrm>
            <a:off x="4931666" y="2116100"/>
            <a:ext cx="3863424" cy="1546577"/>
            <a:chOff x="4223555" y="1048896"/>
            <a:chExt cx="5400828" cy="2162018"/>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a:solidFill>
                    <a:schemeClr val="bg1"/>
                  </a:solidFill>
                  <a:latin typeface="楷体" panose="02010609060101010101" charset="-122"/>
                  <a:ea typeface="楷体" panose="02010609060101010101" charset="-122"/>
                </a:rPr>
                <a:t>标题文字添加此处</a:t>
              </a:r>
              <a:endParaRPr lang="zh-CN" altLang="en-US" sz="2400" b="1">
                <a:solidFill>
                  <a:schemeClr val="bg1"/>
                </a:solidFill>
                <a:latin typeface="楷体" panose="02010609060101010101" charset="-122"/>
                <a:ea typeface="楷体" panose="02010609060101010101" charset="-122"/>
              </a:endParaRP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a:solidFill>
                    <a:schemeClr val="bg1"/>
                  </a:solidFill>
                  <a:latin typeface="楷体" panose="02010609060101010101" charset="-122"/>
                  <a:ea typeface="楷体" panose="02010609060101010101" charset="-122"/>
                </a:rPr>
                <a:t>print the presentation and make it be used in a wider field</a:t>
              </a:r>
              <a:endParaRPr lang="en-US" altLang="zh-CN" sz="790" b="1">
                <a:solidFill>
                  <a:schemeClr val="bg1"/>
                </a:solidFill>
                <a:latin typeface="楷体" panose="02010609060101010101" charset="-122"/>
                <a:ea typeface="楷体" panose="02010609060101010101" charset="-122"/>
              </a:endParaRPr>
            </a:p>
          </p:txBody>
        </p:sp>
        <p:sp>
          <p:nvSpPr>
            <p:cNvPr id="7" name="文本框 6"/>
            <p:cNvSpPr txBox="1"/>
            <p:nvPr/>
          </p:nvSpPr>
          <p:spPr>
            <a:xfrm>
              <a:off x="4223555" y="1048896"/>
              <a:ext cx="1125590" cy="2162018"/>
            </a:xfrm>
            <a:prstGeom prst="rect">
              <a:avLst/>
            </a:prstGeom>
            <a:noFill/>
          </p:spPr>
          <p:txBody>
            <a:bodyPr wrap="square" rtlCol="0">
              <a:spAutoFit/>
              <a:scene3d>
                <a:camera prst="orthographicFront"/>
                <a:lightRig rig="threePt" dir="t"/>
              </a:scene3d>
              <a:sp3d contourW="12700"/>
            </a:bodyPr>
            <a:lstStyle/>
            <a:p>
              <a:pPr algn="r"/>
              <a:r>
                <a:rPr lang="en-US" altLang="zh-CN" sz="4500" b="1">
                  <a:solidFill>
                    <a:schemeClr val="bg1"/>
                  </a:solidFill>
                  <a:latin typeface="楷体" panose="02010609060101010101" charset="-122"/>
                  <a:ea typeface="楷体" panose="02010609060101010101" charset="-122"/>
                </a:rPr>
                <a:t>01</a:t>
              </a:r>
              <a:r>
                <a:rPr lang="en-US" altLang="zh-CN" sz="4950" b="1">
                  <a:solidFill>
                    <a:schemeClr val="bg1"/>
                  </a:solidFill>
                  <a:latin typeface="楷体" panose="02010609060101010101" charset="-122"/>
                  <a:ea typeface="楷体" panose="02010609060101010101" charset="-122"/>
                </a:rPr>
                <a:t>.</a:t>
              </a:r>
              <a:endParaRPr lang="zh-CN" altLang="en-US" sz="4950" b="1">
                <a:solidFill>
                  <a:schemeClr val="bg1"/>
                </a:solidFill>
                <a:latin typeface="楷体" panose="02010609060101010101" charset="-122"/>
                <a:ea typeface="楷体" panose="02010609060101010101"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15" y="7"/>
            <a:ext cx="9143985" cy="5143493"/>
          </a:xfrm>
          <a:prstGeom prst="rect">
            <a:avLst/>
          </a:prstGeom>
        </p:spPr>
      </p:pic>
      <p:sp>
        <p:nvSpPr>
          <p:cNvPr id="6" name="矩形 5"/>
          <p:cNvSpPr/>
          <p:nvPr/>
        </p:nvSpPr>
        <p:spPr>
          <a:xfrm>
            <a:off x="3700956" y="0"/>
            <a:ext cx="1761796" cy="5143500"/>
          </a:xfrm>
          <a:prstGeom prst="rect">
            <a:avLst/>
          </a:prstGeom>
          <a:solidFill>
            <a:srgbClr val="4888D6">
              <a:alpha val="6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n>
                <a:solidFill>
                  <a:schemeClr val="bg1"/>
                </a:solidFill>
              </a:ln>
              <a:cs typeface="+mn-ea"/>
              <a:sym typeface="+mn-lt"/>
            </a:endParaRPr>
          </a:p>
        </p:txBody>
      </p:sp>
      <p:sp>
        <p:nvSpPr>
          <p:cNvPr id="9" name="文本框 8"/>
          <p:cNvSpPr txBox="1"/>
          <p:nvPr/>
        </p:nvSpPr>
        <p:spPr>
          <a:xfrm>
            <a:off x="4295001" y="1052354"/>
            <a:ext cx="507831" cy="3038803"/>
          </a:xfrm>
          <a:prstGeom prst="rect">
            <a:avLst/>
          </a:prstGeom>
          <a:noFill/>
        </p:spPr>
        <p:txBody>
          <a:bodyPr vert="eaVert" wrap="square" rtlCol="0">
            <a:spAutoFit/>
          </a:bodyPr>
          <a:lstStyle/>
          <a:p>
            <a:pPr algn="just"/>
            <a:r>
              <a:rPr kumimoji="1" lang="zh-CN" altLang="en-US" sz="2100">
                <a:solidFill>
                  <a:schemeClr val="bg1"/>
                </a:solidFill>
              </a:rPr>
              <a:t>请在此处输入文本内容</a:t>
            </a:r>
            <a:endParaRPr kumimoji="1" lang="zh-CN" altLang="en-US" sz="2100">
              <a:solidFill>
                <a:schemeClr val="bg1"/>
              </a:solidFill>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0" y="469323"/>
            <a:ext cx="9144000" cy="2102428"/>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n>
                <a:solidFill>
                  <a:schemeClr val="bg1"/>
                </a:solidFill>
              </a:ln>
              <a:cs typeface="+mn-ea"/>
              <a:sym typeface="+mn-lt"/>
            </a:endParaRPr>
          </a:p>
        </p:txBody>
      </p:sp>
      <p:sp>
        <p:nvSpPr>
          <p:cNvPr id="4" name="内容占位符 2"/>
          <p:cNvSpPr txBox="1"/>
          <p:nvPr/>
        </p:nvSpPr>
        <p:spPr>
          <a:xfrm>
            <a:off x="599287" y="1147658"/>
            <a:ext cx="7593806" cy="809598"/>
          </a:xfrm>
          <a:prstGeom prst="rect">
            <a:avLst/>
          </a:prstGeom>
        </p:spPr>
        <p:txBody>
          <a:bodyPr vert="horz" wrap="square"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500" b="1">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a:t>
            </a:r>
            <a:endParaRPr lang="zh-CN" altLang="en-US" sz="1500" b="1">
              <a:solidFill>
                <a:schemeClr val="bg1"/>
              </a:solidFill>
              <a:latin typeface="宋体" panose="02010600030101010101" pitchFamily="2" charset="-122"/>
              <a:ea typeface="宋体" panose="02010600030101010101" pitchFamily="2" charset="-122"/>
              <a:sym typeface="宋体" panose="02010600030101010101" pitchFamily="2" charset="-122"/>
            </a:endParaRPr>
          </a:p>
          <a:p>
            <a:pPr marL="0" indent="0">
              <a:lnSpc>
                <a:spcPct val="150000"/>
              </a:lnSpc>
              <a:buNone/>
            </a:pPr>
            <a:r>
              <a:rPr lang="zh-CN" altLang="en-US" sz="1500" b="1">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a:t>
            </a:r>
            <a:endParaRPr lang="zh-CN" altLang="en-US" sz="1500" b="1">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 name="组合 4"/>
          <p:cNvGrpSpPr/>
          <p:nvPr/>
        </p:nvGrpSpPr>
        <p:grpSpPr>
          <a:xfrm>
            <a:off x="8181047" y="837533"/>
            <a:ext cx="622636" cy="1779050"/>
            <a:chOff x="5947693" y="1890346"/>
            <a:chExt cx="467651" cy="2112313"/>
          </a:xfrm>
        </p:grpSpPr>
        <p:sp>
          <p:nvSpPr>
            <p:cNvPr id="6" name="矩形 5"/>
            <p:cNvSpPr/>
            <p:nvPr/>
          </p:nvSpPr>
          <p:spPr>
            <a:xfrm>
              <a:off x="5956744" y="1890346"/>
              <a:ext cx="458600" cy="17793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宋体" panose="02010600030101010101" pitchFamily="2" charset="-122"/>
                <a:ea typeface="宋体" panose="02010600030101010101" pitchFamily="2" charset="-122"/>
                <a:sym typeface="宋体" panose="02010600030101010101" pitchFamily="2" charset="-122"/>
              </a:endParaRPr>
            </a:p>
          </p:txBody>
        </p:sp>
        <p:sp>
          <p:nvSpPr>
            <p:cNvPr id="7" name="文本框 6"/>
            <p:cNvSpPr txBox="1"/>
            <p:nvPr/>
          </p:nvSpPr>
          <p:spPr>
            <a:xfrm>
              <a:off x="5947693" y="2070964"/>
              <a:ext cx="381423" cy="1931695"/>
            </a:xfrm>
            <a:prstGeom prst="rect">
              <a:avLst/>
            </a:prstGeom>
            <a:noFill/>
          </p:spPr>
          <p:txBody>
            <a:bodyPr vert="eaVert" wrap="square" rtlCol="0">
              <a:spAutoFit/>
            </a:bodyPr>
            <a:lstStyle/>
            <a:p>
              <a:r>
                <a:rPr lang="zh-CN" altLang="en-US" sz="2100" b="1">
                  <a:solidFill>
                    <a:srgbClr val="4888D6"/>
                  </a:solidFill>
                  <a:latin typeface="宋体" panose="02010600030101010101" pitchFamily="2" charset="-122"/>
                  <a:ea typeface="宋体" panose="02010600030101010101" pitchFamily="2" charset="-122"/>
                  <a:sym typeface="宋体" panose="02010600030101010101" pitchFamily="2" charset="-122"/>
                </a:rPr>
                <a:t>输入标题</a:t>
              </a:r>
              <a:endParaRPr lang="zh-CN" altLang="en-US" sz="2100" b="1">
                <a:solidFill>
                  <a:srgbClr val="4888D6"/>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14" name="图片 13"/>
          <p:cNvPicPr>
            <a:picLocks noChangeAspect="1"/>
          </p:cNvPicPr>
          <p:nvPr/>
        </p:nvPicPr>
        <p:blipFill>
          <a:blip r:embed="rId3"/>
          <a:stretch>
            <a:fillRect/>
          </a:stretch>
        </p:blipFill>
        <p:spPr>
          <a:xfrm>
            <a:off x="6269026" y="2654603"/>
            <a:ext cx="2874975" cy="1998536"/>
          </a:xfrm>
          <a:prstGeom prst="rect">
            <a:avLst/>
          </a:prstGeom>
        </p:spPr>
      </p:pic>
      <p:pic>
        <p:nvPicPr>
          <p:cNvPr id="17" name="图片 16"/>
          <p:cNvPicPr>
            <a:picLocks noChangeAspect="1"/>
          </p:cNvPicPr>
          <p:nvPr/>
        </p:nvPicPr>
        <p:blipFill>
          <a:blip r:embed="rId4"/>
          <a:stretch>
            <a:fillRect/>
          </a:stretch>
        </p:blipFill>
        <p:spPr>
          <a:xfrm>
            <a:off x="-2697" y="2652162"/>
            <a:ext cx="3237128" cy="2000978"/>
          </a:xfrm>
          <a:prstGeom prst="rect">
            <a:avLst/>
          </a:prstGeom>
        </p:spPr>
      </p:pic>
      <p:pic>
        <p:nvPicPr>
          <p:cNvPr id="18" name="图片 17"/>
          <p:cNvPicPr>
            <a:picLocks noChangeAspect="1"/>
          </p:cNvPicPr>
          <p:nvPr/>
        </p:nvPicPr>
        <p:blipFill>
          <a:blip r:embed="rId5"/>
          <a:stretch>
            <a:fillRect/>
          </a:stretch>
        </p:blipFill>
        <p:spPr>
          <a:xfrm>
            <a:off x="3234430" y="2652161"/>
            <a:ext cx="3034595" cy="2000978"/>
          </a:xfrm>
          <a:prstGeom prst="rect">
            <a:avLst/>
          </a:prstGeom>
        </p:spPr>
      </p:pic>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5" y="7"/>
            <a:ext cx="9143985" cy="5143493"/>
          </a:xfrm>
          <a:prstGeom prst="rect">
            <a:avLst/>
          </a:prstGeom>
        </p:spPr>
      </p:pic>
      <p:sp>
        <p:nvSpPr>
          <p:cNvPr id="7" name="矩形 6"/>
          <p:cNvSpPr/>
          <p:nvPr/>
        </p:nvSpPr>
        <p:spPr>
          <a:xfrm>
            <a:off x="888774" y="549823"/>
            <a:ext cx="7366437" cy="2021927"/>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n>
                <a:solidFill>
                  <a:schemeClr val="bg1"/>
                </a:solidFill>
              </a:ln>
              <a:solidFill>
                <a:srgbClr val="4888D6"/>
              </a:solidFill>
              <a:cs typeface="+mn-ea"/>
              <a:sym typeface="+mn-lt"/>
            </a:endParaRPr>
          </a:p>
        </p:txBody>
      </p:sp>
      <p:sp>
        <p:nvSpPr>
          <p:cNvPr id="2" name="矩形 1"/>
          <p:cNvSpPr/>
          <p:nvPr/>
        </p:nvSpPr>
        <p:spPr>
          <a:xfrm>
            <a:off x="1857374" y="986643"/>
            <a:ext cx="3736182" cy="793872"/>
          </a:xfrm>
          <a:prstGeom prst="rect">
            <a:avLst/>
          </a:prstGeom>
        </p:spPr>
        <p:txBody>
          <a:bodyPr wrap="square">
            <a:spAutoFit/>
          </a:bodyPr>
          <a:lstStyle/>
          <a:p>
            <a:pPr>
              <a:lnSpc>
                <a:spcPct val="150000"/>
              </a:lnSpc>
            </a:pPr>
            <a:r>
              <a:rPr lang="zh-CN" altLang="en-US" sz="1015" b="1">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a:t>
            </a:r>
            <a:endParaRPr lang="zh-CN" altLang="en-US" sz="1015" b="1">
              <a:solidFill>
                <a:schemeClr val="bg1"/>
              </a:solidFill>
              <a:latin typeface="宋体" panose="02010600030101010101" pitchFamily="2" charset="-122"/>
              <a:ea typeface="宋体" panose="02010600030101010101" pitchFamily="2" charset="-122"/>
              <a:sym typeface="宋体" panose="02010600030101010101" pitchFamily="2" charset="-122"/>
            </a:endParaRPr>
          </a:p>
          <a:p>
            <a:pPr>
              <a:lnSpc>
                <a:spcPct val="150000"/>
              </a:lnSpc>
            </a:pPr>
            <a:r>
              <a:rPr lang="zh-CN" altLang="en-US" sz="1015" b="1">
                <a:solidFill>
                  <a:schemeClr val="bg1"/>
                </a:solidFill>
                <a:latin typeface="宋体" panose="02010600030101010101" pitchFamily="2" charset="-122"/>
                <a:ea typeface="宋体" panose="02010600030101010101" pitchFamily="2" charset="-122"/>
                <a:sym typeface="宋体" panose="02010600030101010101" pitchFamily="2" charset="-122"/>
              </a:rPr>
              <a:t>请在此处输入文本内容，</a:t>
            </a:r>
            <a:endParaRPr lang="zh-CN" altLang="en-US" sz="1015" b="1">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 name="组合 4"/>
          <p:cNvGrpSpPr/>
          <p:nvPr/>
        </p:nvGrpSpPr>
        <p:grpSpPr>
          <a:xfrm>
            <a:off x="7002328" y="792700"/>
            <a:ext cx="622636" cy="1779050"/>
            <a:chOff x="5947693" y="1890346"/>
            <a:chExt cx="467651" cy="2112313"/>
          </a:xfrm>
        </p:grpSpPr>
        <p:sp>
          <p:nvSpPr>
            <p:cNvPr id="6" name="矩形 5"/>
            <p:cNvSpPr/>
            <p:nvPr/>
          </p:nvSpPr>
          <p:spPr>
            <a:xfrm>
              <a:off x="5956744" y="1890346"/>
              <a:ext cx="458600" cy="17793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4888D6"/>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7"/>
            <p:cNvSpPr txBox="1"/>
            <p:nvPr/>
          </p:nvSpPr>
          <p:spPr>
            <a:xfrm>
              <a:off x="5947693" y="2070964"/>
              <a:ext cx="381423" cy="1931695"/>
            </a:xfrm>
            <a:prstGeom prst="rect">
              <a:avLst/>
            </a:prstGeom>
            <a:noFill/>
          </p:spPr>
          <p:txBody>
            <a:bodyPr vert="eaVert" wrap="square" rtlCol="0">
              <a:spAutoFit/>
            </a:bodyPr>
            <a:lstStyle/>
            <a:p>
              <a:r>
                <a:rPr lang="zh-CN" altLang="en-US" sz="2100" b="1">
                  <a:solidFill>
                    <a:srgbClr val="4888D6"/>
                  </a:solidFill>
                  <a:latin typeface="宋体" panose="02010600030101010101" pitchFamily="2" charset="-122"/>
                  <a:ea typeface="宋体" panose="02010600030101010101" pitchFamily="2" charset="-122"/>
                  <a:sym typeface="宋体" panose="02010600030101010101" pitchFamily="2" charset="-122"/>
                </a:rPr>
                <a:t>输入标题</a:t>
              </a:r>
              <a:endParaRPr lang="zh-CN" altLang="en-US" sz="2100" b="1">
                <a:solidFill>
                  <a:srgbClr val="4888D6"/>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953" y="2596515"/>
            <a:ext cx="9152573" cy="1272064"/>
          </a:xfrm>
          <a:prstGeom prst="rect">
            <a:avLst/>
          </a:prstGeom>
          <a:solidFill>
            <a:srgbClr val="488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cxnSp>
        <p:nvCxnSpPr>
          <p:cNvPr id="4" name="直接连接符 17"/>
          <p:cNvCxnSpPr/>
          <p:nvPr/>
        </p:nvCxnSpPr>
        <p:spPr>
          <a:xfrm flipH="1">
            <a:off x="2792730" y="4127659"/>
            <a:ext cx="0" cy="75600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20"/>
          <p:cNvSpPr txBox="1"/>
          <p:nvPr/>
        </p:nvSpPr>
        <p:spPr>
          <a:xfrm flipH="1">
            <a:off x="728662" y="4127659"/>
            <a:ext cx="1948340" cy="369332"/>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800">
                <a:solidFill>
                  <a:schemeClr val="tx1">
                    <a:lumMod val="65000"/>
                    <a:lumOff val="35000"/>
                  </a:schemeClr>
                </a:solidFill>
                <a:cs typeface="+mn-ea"/>
                <a:sym typeface="+mn-lt"/>
              </a:rPr>
              <a:t>单击输入标题 </a:t>
            </a:r>
            <a:endParaRPr lang="zh-CN" altLang="en-US" sz="1800">
              <a:solidFill>
                <a:schemeClr val="tx1">
                  <a:lumMod val="65000"/>
                  <a:lumOff val="35000"/>
                </a:schemeClr>
              </a:solidFill>
              <a:cs typeface="+mn-ea"/>
              <a:sym typeface="+mn-lt"/>
            </a:endParaRPr>
          </a:p>
        </p:txBody>
      </p:sp>
      <p:pic>
        <p:nvPicPr>
          <p:cNvPr id="15" name="图片 14"/>
          <p:cNvPicPr>
            <a:picLocks noChangeAspect="1"/>
          </p:cNvPicPr>
          <p:nvPr/>
        </p:nvPicPr>
        <p:blipFill>
          <a:blip r:embed="rId3"/>
          <a:srcRect r="-132"/>
          <a:stretch>
            <a:fillRect/>
          </a:stretch>
        </p:blipFill>
        <p:spPr>
          <a:xfrm>
            <a:off x="4706444" y="951070"/>
            <a:ext cx="3723746" cy="2486026"/>
          </a:xfrm>
          <a:prstGeom prst="rect">
            <a:avLst/>
          </a:prstGeom>
        </p:spPr>
      </p:pic>
      <p:pic>
        <p:nvPicPr>
          <p:cNvPr id="16" name="图片 15"/>
          <p:cNvPicPr>
            <a:picLocks noChangeAspect="1"/>
          </p:cNvPicPr>
          <p:nvPr/>
        </p:nvPicPr>
        <p:blipFill>
          <a:blip r:embed="rId4"/>
          <a:stretch>
            <a:fillRect/>
          </a:stretch>
        </p:blipFill>
        <p:spPr>
          <a:xfrm>
            <a:off x="522846" y="951070"/>
            <a:ext cx="3730244" cy="2486026"/>
          </a:xfrm>
          <a:prstGeom prst="rect">
            <a:avLst/>
          </a:prstGeom>
        </p:spPr>
      </p:pic>
      <p:sp>
        <p:nvSpPr>
          <p:cNvPr id="17" name="文本框 16"/>
          <p:cNvSpPr txBox="1"/>
          <p:nvPr/>
        </p:nvSpPr>
        <p:spPr>
          <a:xfrm>
            <a:off x="728662" y="4505659"/>
            <a:ext cx="2064068" cy="461665"/>
          </a:xfrm>
          <a:prstGeom prst="rect">
            <a:avLst/>
          </a:prstGeom>
          <a:noFill/>
        </p:spPr>
        <p:txBody>
          <a:bodyPr wrap="square" rtlCol="0">
            <a:spAutoFit/>
          </a:bodyPr>
          <a:lstStyle/>
          <a:p>
            <a:pPr algn="r"/>
            <a:r>
              <a:rPr lang="zh-CN" altLang="en-US" sz="120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a:t>
            </a:r>
            <a:endParaRPr kumimoji="1" lang="zh-CN" altLang="en-US" sz="1200">
              <a:solidFill>
                <a:schemeClr val="tx1">
                  <a:lumMod val="65000"/>
                  <a:lumOff val="35000"/>
                </a:schemeClr>
              </a:solidFill>
            </a:endParaRPr>
          </a:p>
        </p:txBody>
      </p:sp>
      <p:sp>
        <p:nvSpPr>
          <p:cNvPr id="18" name="矩形 17"/>
          <p:cNvSpPr/>
          <p:nvPr/>
        </p:nvSpPr>
        <p:spPr>
          <a:xfrm>
            <a:off x="3299459" y="4183767"/>
            <a:ext cx="4555094" cy="560025"/>
          </a:xfrm>
          <a:prstGeom prst="rect">
            <a:avLst/>
          </a:prstGeom>
        </p:spPr>
        <p:txBody>
          <a:bodyPr wrap="square">
            <a:spAutoFit/>
          </a:bodyPr>
          <a:lstStyle/>
          <a:p>
            <a:pPr>
              <a:lnSpc>
                <a:spcPct val="150000"/>
              </a:lnSpc>
            </a:pPr>
            <a:r>
              <a:rPr lang="zh-CN" altLang="en-US" sz="1015">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a:t>
            </a:r>
            <a:endParaRPr lang="zh-CN" altLang="en-US" sz="1015">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988118" y="1045369"/>
            <a:ext cx="2863215" cy="2050256"/>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pic>
        <p:nvPicPr>
          <p:cNvPr id="3" name="图片 2"/>
          <p:cNvPicPr>
            <a:picLocks noChangeAspect="1"/>
          </p:cNvPicPr>
          <p:nvPr/>
        </p:nvPicPr>
        <p:blipFill>
          <a:blip r:embed="rId5"/>
          <a:stretch>
            <a:fillRect/>
          </a:stretch>
        </p:blipFill>
        <p:spPr>
          <a:xfrm>
            <a:off x="5867494" y="2070497"/>
            <a:ext cx="2860169" cy="2147411"/>
          </a:xfrm>
          <a:prstGeom prst="rect">
            <a:avLst/>
          </a:prstGeom>
          <a:blipFill>
            <a:blip r:embed="rId4"/>
            <a:stretch>
              <a:fillRect/>
            </a:stretch>
          </a:blipFill>
        </p:spPr>
      </p:pic>
      <p:sp>
        <p:nvSpPr>
          <p:cNvPr id="4" name="文本框 3"/>
          <p:cNvSpPr txBox="1"/>
          <p:nvPr/>
        </p:nvSpPr>
        <p:spPr>
          <a:xfrm>
            <a:off x="830282" y="2958465"/>
            <a:ext cx="1966496" cy="544765"/>
          </a:xfrm>
          <a:prstGeom prst="rect">
            <a:avLst/>
          </a:prstGeom>
          <a:noFill/>
        </p:spPr>
        <p:txBody>
          <a:bodyPr wrap="square" rtlCol="0">
            <a:spAutoFit/>
          </a:bodyPr>
          <a:lstStyle/>
          <a:p>
            <a:pPr>
              <a:lnSpc>
                <a:spcPct val="140000"/>
              </a:lnSpc>
              <a:defRPr/>
            </a:pPr>
            <a:r>
              <a:rPr lang="zh-CN" altLang="en-US" sz="2100">
                <a:solidFill>
                  <a:schemeClr val="tx1">
                    <a:lumMod val="65000"/>
                    <a:lumOff val="35000"/>
                  </a:schemeClr>
                </a:solidFill>
                <a:cs typeface="+mn-ea"/>
                <a:sym typeface="+mn-lt"/>
              </a:rPr>
              <a:t>单击输入标题</a:t>
            </a:r>
            <a:endParaRPr lang="en-US" altLang="zh-CN" sz="2100">
              <a:solidFill>
                <a:schemeClr val="tx1">
                  <a:lumMod val="65000"/>
                  <a:lumOff val="35000"/>
                </a:schemeClr>
              </a:solidFill>
              <a:cs typeface="+mn-ea"/>
              <a:sym typeface="+mn-lt"/>
            </a:endParaRPr>
          </a:p>
        </p:txBody>
      </p:sp>
      <p:sp>
        <p:nvSpPr>
          <p:cNvPr id="5" name="Rectangle 96"/>
          <p:cNvSpPr/>
          <p:nvPr/>
        </p:nvSpPr>
        <p:spPr>
          <a:xfrm>
            <a:off x="830283" y="3438981"/>
            <a:ext cx="4589443" cy="819455"/>
          </a:xfrm>
          <a:prstGeom prst="rect">
            <a:avLst/>
          </a:prstGeom>
        </p:spPr>
        <p:txBody>
          <a:bodyPr wrap="square">
            <a:spAutoFit/>
          </a:bodyPr>
          <a:lstStyle/>
          <a:p>
            <a:pPr>
              <a:lnSpc>
                <a:spcPct val="150000"/>
              </a:lnSpc>
            </a:pPr>
            <a:r>
              <a:rPr lang="zh-CN" altLang="en-US" sz="105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rPr>
              <a:t>请在此处输入文本内容，请在此处输入文本内容，请在此处输入文本内容，请在此处输入文本内容，请在此处输入文本内容，请在此处输入文本内容，请在此处输入文本内容，请在此处输入文本内容，</a:t>
            </a:r>
            <a:endParaRPr lang="zh-CN" altLang="en-US" sz="1050">
              <a:solidFill>
                <a:schemeClr val="tx1">
                  <a:lumMod val="65000"/>
                  <a:lumOff val="35000"/>
                </a:schemeClr>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8" presetClass="entr" presetSubtype="6" fill="hold" grpId="2"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2"/>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636295" y="1266188"/>
            <a:ext cx="4158795" cy="2698242"/>
          </a:xfrm>
          <a:prstGeom prst="rect">
            <a:avLst/>
          </a:prstGeom>
          <a:solidFill>
            <a:srgbClr val="488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3" name="图片 2"/>
          <p:cNvPicPr>
            <a:picLocks noChangeAspect="1"/>
          </p:cNvPicPr>
          <p:nvPr/>
        </p:nvPicPr>
        <p:blipFill>
          <a:blip r:embed="rId2"/>
          <a:stretch>
            <a:fillRect/>
          </a:stretch>
        </p:blipFill>
        <p:spPr>
          <a:xfrm>
            <a:off x="460705" y="1266188"/>
            <a:ext cx="4047002" cy="2698242"/>
          </a:xfrm>
          <a:prstGeom prst="rect">
            <a:avLst/>
          </a:prstGeom>
        </p:spPr>
      </p:pic>
      <p:grpSp>
        <p:nvGrpSpPr>
          <p:cNvPr id="4" name="组合 3"/>
          <p:cNvGrpSpPr/>
          <p:nvPr/>
        </p:nvGrpSpPr>
        <p:grpSpPr>
          <a:xfrm>
            <a:off x="4931666" y="2116100"/>
            <a:ext cx="3863424" cy="953844"/>
            <a:chOff x="4223555" y="1048896"/>
            <a:chExt cx="5400828" cy="1333415"/>
          </a:xfrm>
        </p:grpSpPr>
        <p:sp>
          <p:nvSpPr>
            <p:cNvPr id="5" name="文本框 4"/>
            <p:cNvSpPr txBox="1"/>
            <p:nvPr/>
          </p:nvSpPr>
          <p:spPr>
            <a:xfrm>
              <a:off x="5349145" y="1233359"/>
              <a:ext cx="4275238" cy="645379"/>
            </a:xfrm>
            <a:prstGeom prst="rect">
              <a:avLst/>
            </a:prstGeom>
            <a:noFill/>
          </p:spPr>
          <p:txBody>
            <a:bodyPr wrap="square" rtlCol="0">
              <a:spAutoFit/>
              <a:scene3d>
                <a:camera prst="orthographicFront"/>
                <a:lightRig rig="threePt" dir="t"/>
              </a:scene3d>
              <a:sp3d contourW="12700"/>
            </a:bodyPr>
            <a:lstStyle/>
            <a:p>
              <a:r>
                <a:rPr lang="zh-CN" altLang="en-US" sz="2400" b="1">
                  <a:solidFill>
                    <a:schemeClr val="bg1"/>
                  </a:solidFill>
                  <a:latin typeface="楷体" panose="02010609060101010101" charset="-122"/>
                  <a:ea typeface="楷体" panose="02010609060101010101" charset="-122"/>
                </a:rPr>
                <a:t>标题文字添加此处</a:t>
              </a:r>
              <a:endParaRPr lang="zh-CN" altLang="en-US" sz="2400" b="1">
                <a:solidFill>
                  <a:schemeClr val="bg1"/>
                </a:solidFill>
                <a:latin typeface="楷体" panose="02010609060101010101" charset="-122"/>
                <a:ea typeface="楷体" panose="02010609060101010101" charset="-122"/>
              </a:endParaRPr>
            </a:p>
          </p:txBody>
        </p:sp>
        <p:sp>
          <p:nvSpPr>
            <p:cNvPr id="6" name="文本框 5"/>
            <p:cNvSpPr txBox="1"/>
            <p:nvPr/>
          </p:nvSpPr>
          <p:spPr>
            <a:xfrm>
              <a:off x="5449011" y="1846468"/>
              <a:ext cx="3612545" cy="535843"/>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790" b="1">
                  <a:solidFill>
                    <a:schemeClr val="bg1"/>
                  </a:solidFill>
                  <a:latin typeface="楷体" panose="02010609060101010101" charset="-122"/>
                  <a:ea typeface="楷体" panose="02010609060101010101" charset="-122"/>
                </a:rPr>
                <a:t>print the presentation and make it be used in a wider field</a:t>
              </a:r>
              <a:endParaRPr lang="en-US" altLang="zh-CN" sz="790" b="1">
                <a:solidFill>
                  <a:schemeClr val="bg1"/>
                </a:solidFill>
                <a:latin typeface="楷体" panose="02010609060101010101" charset="-122"/>
                <a:ea typeface="楷体" panose="02010609060101010101" charset="-122"/>
              </a:endParaRPr>
            </a:p>
          </p:txBody>
        </p:sp>
        <p:sp>
          <p:nvSpPr>
            <p:cNvPr id="7" name="文本框 6"/>
            <p:cNvSpPr txBox="1"/>
            <p:nvPr/>
          </p:nvSpPr>
          <p:spPr>
            <a:xfrm>
              <a:off x="4223555" y="1048896"/>
              <a:ext cx="1530828" cy="1193951"/>
            </a:xfrm>
            <a:prstGeom prst="rect">
              <a:avLst/>
            </a:prstGeom>
            <a:noFill/>
          </p:spPr>
          <p:txBody>
            <a:bodyPr wrap="square" rtlCol="0">
              <a:spAutoFit/>
              <a:scene3d>
                <a:camera prst="orthographicFront"/>
                <a:lightRig rig="threePt" dir="t"/>
              </a:scene3d>
              <a:sp3d contourW="12700"/>
            </a:bodyPr>
            <a:lstStyle/>
            <a:p>
              <a:pPr algn="r"/>
              <a:r>
                <a:rPr lang="en-US" altLang="zh-CN" sz="4500" b="1" smtClean="0">
                  <a:solidFill>
                    <a:schemeClr val="bg1"/>
                  </a:solidFill>
                  <a:latin typeface="楷体" panose="02010609060101010101" charset="-122"/>
                  <a:ea typeface="楷体" panose="02010609060101010101" charset="-122"/>
                </a:rPr>
                <a:t>02</a:t>
              </a:r>
              <a:r>
                <a:rPr lang="en-US" altLang="zh-CN" sz="4950" b="1" smtClean="0">
                  <a:solidFill>
                    <a:schemeClr val="bg1"/>
                  </a:solidFill>
                  <a:latin typeface="楷体" panose="02010609060101010101" charset="-122"/>
                  <a:ea typeface="楷体" panose="02010609060101010101" charset="-122"/>
                </a:rPr>
                <a:t>.</a:t>
              </a:r>
              <a:endParaRPr lang="zh-CN" altLang="en-US" sz="4950" b="1">
                <a:solidFill>
                  <a:schemeClr val="bg1"/>
                </a:solidFill>
                <a:latin typeface="楷体" panose="02010609060101010101" charset="-122"/>
                <a:ea typeface="楷体" panose="02010609060101010101" charset="-122"/>
              </a:endParaRPr>
            </a:p>
          </p:txBody>
        </p:sp>
      </p:grpSp>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90</Paragraphs>
  <Slides>26</Slides>
  <Notes>19</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 Light</vt:lpstr>
      <vt:lpstr>Calibri</vt:lpstr>
      <vt:lpstr>等线 Light</vt:lpstr>
      <vt:lpstr>等线</vt:lpstr>
      <vt:lpstr>楷体</vt:lpstr>
      <vt:lpstr>宋体</vt:lpstr>
      <vt:lpstr>微软雅黑</vt:lpstr>
      <vt:lpstr>Meiryo</vt:lpstr>
      <vt:lpstr>Wingdings</vt:lpstr>
      <vt:lpstr>办公资源网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2018-10-11T02:09:00Z</dcterms:created>
  <dcterms:modified xsi:type="dcterms:W3CDTF">2023-05-08T06:21:16Z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